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0" r:id="rId2"/>
    <p:sldId id="272" r:id="rId3"/>
    <p:sldId id="273" r:id="rId4"/>
    <p:sldId id="258" r:id="rId5"/>
    <p:sldId id="259" r:id="rId6"/>
    <p:sldId id="261" r:id="rId7"/>
    <p:sldId id="262" r:id="rId8"/>
    <p:sldId id="263" r:id="rId9"/>
    <p:sldId id="275" r:id="rId10"/>
    <p:sldId id="276" r:id="rId11"/>
    <p:sldId id="269" r:id="rId12"/>
    <p:sldId id="277" r:id="rId13"/>
    <p:sldId id="289" r:id="rId14"/>
  </p:sldIdLst>
  <p:sldSz cx="12192000" cy="6858000"/>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100" d="100"/>
          <a:sy n="100" d="100"/>
        </p:scale>
        <p:origin x="-954" y="-402"/>
      </p:cViewPr>
      <p:guideLst>
        <p:guide orient="horz" pos="2160"/>
        <p:guide pos="3840"/>
        <p:guide pos="4725"/>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5" name="图片占位符 6"/>
          <p:cNvSpPr>
            <a:spLocks noGrp="1"/>
          </p:cNvSpPr>
          <p:nvPr>
            <p:ph type="pic" sz="quarter" idx="26"/>
          </p:nvPr>
        </p:nvSpPr>
        <p:spPr>
          <a:xfrm>
            <a:off x="5138964" y="-1782474"/>
            <a:ext cx="4521200" cy="2543175"/>
          </a:xfrm>
          <a:scene3d>
            <a:camera prst="isometricTopUp">
              <a:rot lat="19800000" lon="19200000" rev="3000000"/>
            </a:camera>
            <a:lightRig rig="threePt" dir="t"/>
          </a:scene3d>
        </p:spPr>
        <p:txBody>
          <a:bodyPr/>
          <a:lstStyle>
            <a:defPPr/>
          </a:lstStyle>
          <a:p>
            <a:endParaRPr lang="zh-CN" altLang="en-US"/>
          </a:p>
        </p:txBody>
      </p:sp>
      <p:sp>
        <p:nvSpPr>
          <p:cNvPr id="27" name="图片占位符 6"/>
          <p:cNvSpPr>
            <a:spLocks noGrp="1"/>
          </p:cNvSpPr>
          <p:nvPr>
            <p:ph type="pic" sz="quarter" idx="28"/>
          </p:nvPr>
        </p:nvSpPr>
        <p:spPr>
          <a:xfrm>
            <a:off x="1721875" y="-1782474"/>
            <a:ext cx="4521200" cy="2543175"/>
          </a:xfrm>
          <a:scene3d>
            <a:camera prst="isometricTopUp">
              <a:rot lat="19800000" lon="19200000" rev="3000000"/>
            </a:camera>
            <a:lightRig rig="threePt" dir="t"/>
          </a:scene3d>
        </p:spPr>
        <p:txBody>
          <a:bodyPr/>
          <a:lstStyle>
            <a:defPPr/>
          </a:lstStyle>
          <a:p>
            <a:endParaRPr lang="zh-CN" altLang="en-US"/>
          </a:p>
        </p:txBody>
      </p:sp>
      <p:sp>
        <p:nvSpPr>
          <p:cNvPr id="31" name="图片占位符 6"/>
          <p:cNvSpPr>
            <a:spLocks noGrp="1"/>
          </p:cNvSpPr>
          <p:nvPr>
            <p:ph type="pic" sz="quarter" idx="29"/>
          </p:nvPr>
        </p:nvSpPr>
        <p:spPr>
          <a:xfrm>
            <a:off x="-1734052" y="-1782474"/>
            <a:ext cx="4521200" cy="2543175"/>
          </a:xfrm>
          <a:scene3d>
            <a:camera prst="isometricTopUp">
              <a:rot lat="19800000" lon="19200000" rev="3000000"/>
            </a:camera>
            <a:lightRig rig="threePt" dir="t"/>
          </a:scene3d>
        </p:spPr>
        <p:txBody>
          <a:bodyPr/>
          <a:lstStyle>
            <a:defPPr/>
          </a:lstStyle>
          <a:p>
            <a:endParaRPr lang="zh-CN" altLang="en-US"/>
          </a:p>
        </p:txBody>
      </p:sp>
      <p:sp>
        <p:nvSpPr>
          <p:cNvPr id="32" name="图片占位符 6"/>
          <p:cNvSpPr>
            <a:spLocks noGrp="1"/>
          </p:cNvSpPr>
          <p:nvPr>
            <p:ph type="pic" sz="quarter" idx="30"/>
          </p:nvPr>
        </p:nvSpPr>
        <p:spPr>
          <a:xfrm>
            <a:off x="8561614" y="-1782474"/>
            <a:ext cx="4521200" cy="2543175"/>
          </a:xfrm>
          <a:scene3d>
            <a:camera prst="isometricTopUp">
              <a:rot lat="19800000" lon="19200000" rev="3000000"/>
            </a:camera>
            <a:lightRig rig="threePt" dir="t"/>
          </a:scene3d>
        </p:spPr>
        <p:txBody>
          <a:bodyPr/>
          <a:lstStyle>
            <a:defPPr/>
          </a:lstStyle>
          <a:p>
            <a:endParaRPr lang="zh-CN" altLang="en-US"/>
          </a:p>
        </p:txBody>
      </p:sp>
      <p:sp>
        <p:nvSpPr>
          <p:cNvPr id="33" name="图片占位符 6"/>
          <p:cNvSpPr>
            <a:spLocks noGrp="1"/>
          </p:cNvSpPr>
          <p:nvPr>
            <p:ph type="pic" sz="quarter" idx="31"/>
          </p:nvPr>
        </p:nvSpPr>
        <p:spPr>
          <a:xfrm>
            <a:off x="5138964" y="188913"/>
            <a:ext cx="4521200" cy="2543175"/>
          </a:xfrm>
          <a:scene3d>
            <a:camera prst="isometricTopUp">
              <a:rot lat="19800000" lon="19200000" rev="3000000"/>
            </a:camera>
            <a:lightRig rig="threePt" dir="t"/>
          </a:scene3d>
        </p:spPr>
        <p:txBody>
          <a:bodyPr/>
          <a:lstStyle>
            <a:defPPr/>
          </a:lstStyle>
          <a:p>
            <a:endParaRPr lang="zh-CN" altLang="en-US"/>
          </a:p>
        </p:txBody>
      </p:sp>
      <p:sp>
        <p:nvSpPr>
          <p:cNvPr id="34" name="图片占位符 6"/>
          <p:cNvSpPr>
            <a:spLocks noGrp="1"/>
          </p:cNvSpPr>
          <p:nvPr>
            <p:ph type="pic" sz="quarter" idx="32"/>
          </p:nvPr>
        </p:nvSpPr>
        <p:spPr>
          <a:xfrm>
            <a:off x="1721875" y="188913"/>
            <a:ext cx="4521200" cy="2543175"/>
          </a:xfrm>
          <a:scene3d>
            <a:camera prst="isometricTopUp">
              <a:rot lat="19800000" lon="19200000" rev="3000000"/>
            </a:camera>
            <a:lightRig rig="threePt" dir="t"/>
          </a:scene3d>
        </p:spPr>
        <p:txBody>
          <a:bodyPr/>
          <a:lstStyle>
            <a:defPPr/>
          </a:lstStyle>
          <a:p>
            <a:endParaRPr lang="zh-CN" altLang="en-US"/>
          </a:p>
        </p:txBody>
      </p:sp>
      <p:sp>
        <p:nvSpPr>
          <p:cNvPr id="35" name="图片占位符 6"/>
          <p:cNvSpPr>
            <a:spLocks noGrp="1"/>
          </p:cNvSpPr>
          <p:nvPr>
            <p:ph type="pic" sz="quarter" idx="33"/>
          </p:nvPr>
        </p:nvSpPr>
        <p:spPr>
          <a:xfrm>
            <a:off x="-1734052" y="188913"/>
            <a:ext cx="4521200" cy="2543175"/>
          </a:xfrm>
          <a:scene3d>
            <a:camera prst="isometricTopUp">
              <a:rot lat="19800000" lon="19200000" rev="3000000"/>
            </a:camera>
            <a:lightRig rig="threePt" dir="t"/>
          </a:scene3d>
        </p:spPr>
        <p:txBody>
          <a:bodyPr/>
          <a:lstStyle>
            <a:defPPr/>
          </a:lstStyle>
          <a:p>
            <a:endParaRPr lang="zh-CN" altLang="en-US"/>
          </a:p>
        </p:txBody>
      </p:sp>
      <p:sp>
        <p:nvSpPr>
          <p:cNvPr id="36" name="图片占位符 6"/>
          <p:cNvSpPr>
            <a:spLocks noGrp="1"/>
          </p:cNvSpPr>
          <p:nvPr>
            <p:ph type="pic" sz="quarter" idx="34"/>
          </p:nvPr>
        </p:nvSpPr>
        <p:spPr>
          <a:xfrm>
            <a:off x="8561614" y="188913"/>
            <a:ext cx="4521200" cy="2543175"/>
          </a:xfrm>
          <a:scene3d>
            <a:camera prst="isometricTopUp">
              <a:rot lat="19800000" lon="19200000" rev="3000000"/>
            </a:camera>
            <a:lightRig rig="threePt" dir="t"/>
          </a:scene3d>
        </p:spPr>
        <p:txBody>
          <a:bodyPr/>
          <a:lstStyle>
            <a:defPPr/>
          </a:lstStyle>
          <a:p>
            <a:endParaRPr lang="zh-CN" altLang="en-US"/>
          </a:p>
        </p:txBody>
      </p:sp>
      <p:sp>
        <p:nvSpPr>
          <p:cNvPr id="37" name="图片占位符 6"/>
          <p:cNvSpPr>
            <a:spLocks noGrp="1"/>
          </p:cNvSpPr>
          <p:nvPr>
            <p:ph type="pic" sz="quarter" idx="35"/>
          </p:nvPr>
        </p:nvSpPr>
        <p:spPr>
          <a:xfrm>
            <a:off x="5138964" y="2600325"/>
            <a:ext cx="4521200" cy="2543175"/>
          </a:xfrm>
          <a:scene3d>
            <a:camera prst="isometricTopUp">
              <a:rot lat="19800000" lon="19200000" rev="3000000"/>
            </a:camera>
            <a:lightRig rig="threePt" dir="t"/>
          </a:scene3d>
        </p:spPr>
        <p:txBody>
          <a:bodyPr/>
          <a:lstStyle>
            <a:defPPr/>
          </a:lstStyle>
          <a:p>
            <a:endParaRPr lang="zh-CN" altLang="en-US"/>
          </a:p>
        </p:txBody>
      </p:sp>
      <p:sp>
        <p:nvSpPr>
          <p:cNvPr id="38" name="图片占位符 6"/>
          <p:cNvSpPr>
            <a:spLocks noGrp="1"/>
          </p:cNvSpPr>
          <p:nvPr>
            <p:ph type="pic" sz="quarter" idx="36"/>
          </p:nvPr>
        </p:nvSpPr>
        <p:spPr>
          <a:xfrm>
            <a:off x="1721875" y="2600325"/>
            <a:ext cx="4521200" cy="2543175"/>
          </a:xfrm>
          <a:scene3d>
            <a:camera prst="isometricTopUp">
              <a:rot lat="19800000" lon="19200000" rev="3000000"/>
            </a:camera>
            <a:lightRig rig="threePt" dir="t"/>
          </a:scene3d>
        </p:spPr>
        <p:txBody>
          <a:bodyPr/>
          <a:lstStyle>
            <a:defPPr/>
          </a:lstStyle>
          <a:p>
            <a:endParaRPr lang="zh-CN" altLang="en-US"/>
          </a:p>
        </p:txBody>
      </p:sp>
      <p:sp>
        <p:nvSpPr>
          <p:cNvPr id="39" name="图片占位符 6"/>
          <p:cNvSpPr>
            <a:spLocks noGrp="1"/>
          </p:cNvSpPr>
          <p:nvPr>
            <p:ph type="pic" sz="quarter" idx="37"/>
          </p:nvPr>
        </p:nvSpPr>
        <p:spPr>
          <a:xfrm>
            <a:off x="-1734052" y="2600325"/>
            <a:ext cx="4521200" cy="2543175"/>
          </a:xfrm>
          <a:scene3d>
            <a:camera prst="isometricTopUp">
              <a:rot lat="19800000" lon="19200000" rev="3000000"/>
            </a:camera>
            <a:lightRig rig="threePt" dir="t"/>
          </a:scene3d>
        </p:spPr>
        <p:txBody>
          <a:bodyPr/>
          <a:lstStyle>
            <a:defPPr/>
          </a:lstStyle>
          <a:p>
            <a:endParaRPr lang="zh-CN" altLang="en-US"/>
          </a:p>
        </p:txBody>
      </p:sp>
      <p:sp>
        <p:nvSpPr>
          <p:cNvPr id="40" name="图片占位符 6"/>
          <p:cNvSpPr>
            <a:spLocks noGrp="1"/>
          </p:cNvSpPr>
          <p:nvPr>
            <p:ph type="pic" sz="quarter" idx="38"/>
          </p:nvPr>
        </p:nvSpPr>
        <p:spPr>
          <a:xfrm>
            <a:off x="8561614" y="2600325"/>
            <a:ext cx="4521200" cy="2543175"/>
          </a:xfrm>
          <a:scene3d>
            <a:camera prst="isometricTopUp">
              <a:rot lat="19800000" lon="19200000" rev="3000000"/>
            </a:camera>
            <a:lightRig rig="threePt" dir="t"/>
          </a:scene3d>
        </p:spPr>
        <p:txBody>
          <a:bodyPr/>
          <a:lstStyle>
            <a:defPPr/>
          </a:lstStyle>
          <a:p>
            <a:endParaRPr lang="zh-CN" altLang="en-US"/>
          </a:p>
        </p:txBody>
      </p:sp>
      <p:sp>
        <p:nvSpPr>
          <p:cNvPr id="41" name="图片占位符 6"/>
          <p:cNvSpPr>
            <a:spLocks noGrp="1"/>
          </p:cNvSpPr>
          <p:nvPr>
            <p:ph type="pic" sz="quarter" idx="39"/>
          </p:nvPr>
        </p:nvSpPr>
        <p:spPr>
          <a:xfrm>
            <a:off x="5138964" y="5013325"/>
            <a:ext cx="4521200" cy="2543175"/>
          </a:xfrm>
          <a:scene3d>
            <a:camera prst="isometricTopUp">
              <a:rot lat="19800000" lon="19200000" rev="3000000"/>
            </a:camera>
            <a:lightRig rig="threePt" dir="t"/>
          </a:scene3d>
        </p:spPr>
        <p:txBody>
          <a:bodyPr/>
          <a:lstStyle>
            <a:defPPr/>
          </a:lstStyle>
          <a:p>
            <a:endParaRPr lang="zh-CN" altLang="en-US"/>
          </a:p>
        </p:txBody>
      </p:sp>
      <p:sp>
        <p:nvSpPr>
          <p:cNvPr id="42" name="图片占位符 6"/>
          <p:cNvSpPr>
            <a:spLocks noGrp="1"/>
          </p:cNvSpPr>
          <p:nvPr>
            <p:ph type="pic" sz="quarter" idx="40"/>
          </p:nvPr>
        </p:nvSpPr>
        <p:spPr>
          <a:xfrm>
            <a:off x="1721875" y="5013325"/>
            <a:ext cx="4521200" cy="2543175"/>
          </a:xfrm>
          <a:scene3d>
            <a:camera prst="isometricTopUp">
              <a:rot lat="19800000" lon="19200000" rev="3000000"/>
            </a:camera>
            <a:lightRig rig="threePt" dir="t"/>
          </a:scene3d>
        </p:spPr>
        <p:txBody>
          <a:bodyPr/>
          <a:lstStyle>
            <a:defPPr/>
          </a:lstStyle>
          <a:p>
            <a:endParaRPr lang="zh-CN" altLang="en-US"/>
          </a:p>
        </p:txBody>
      </p:sp>
      <p:sp>
        <p:nvSpPr>
          <p:cNvPr id="43" name="图片占位符 6"/>
          <p:cNvSpPr>
            <a:spLocks noGrp="1"/>
          </p:cNvSpPr>
          <p:nvPr>
            <p:ph type="pic" sz="quarter" idx="41"/>
          </p:nvPr>
        </p:nvSpPr>
        <p:spPr>
          <a:xfrm>
            <a:off x="-1734052" y="5013325"/>
            <a:ext cx="4521200" cy="2543175"/>
          </a:xfrm>
          <a:scene3d>
            <a:camera prst="isometricTopUp">
              <a:rot lat="19800000" lon="19200000" rev="3000000"/>
            </a:camera>
            <a:lightRig rig="threePt" dir="t"/>
          </a:scene3d>
        </p:spPr>
        <p:txBody>
          <a:bodyPr/>
          <a:lstStyle>
            <a:defPPr/>
          </a:lstStyle>
          <a:p>
            <a:endParaRPr lang="zh-CN" altLang="en-US"/>
          </a:p>
        </p:txBody>
      </p:sp>
      <p:sp>
        <p:nvSpPr>
          <p:cNvPr id="44" name="图片占位符 6"/>
          <p:cNvSpPr>
            <a:spLocks noGrp="1"/>
          </p:cNvSpPr>
          <p:nvPr>
            <p:ph type="pic" sz="quarter" idx="42"/>
          </p:nvPr>
        </p:nvSpPr>
        <p:spPr>
          <a:xfrm>
            <a:off x="8561614" y="5013325"/>
            <a:ext cx="4521200" cy="2543175"/>
          </a:xfrm>
          <a:scene3d>
            <a:camera prst="isometricTopUp">
              <a:rot lat="19800000" lon="19200000" rev="3000000"/>
            </a:camera>
            <a:lightRig rig="threePt" dir="t"/>
          </a:scene3d>
        </p:spPr>
        <p:txBody>
          <a:bodyPr/>
          <a:lstStyle>
            <a:defPPr/>
          </a:lstStyle>
          <a:p>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defPPr/>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defPPr/>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6" name="页脚占位符 5"/>
          <p:cNvSpPr>
            <a:spLocks noGrp="1"/>
          </p:cNvSpPr>
          <p:nvPr>
            <p:ph type="ftr" sz="quarter" idx="11"/>
          </p:nvPr>
        </p:nvSpPr>
        <p:spPr/>
        <p:txBody>
          <a:bodyPr/>
          <a:lstStyle>
            <a:defPPr/>
          </a:lstStyle>
          <a:p>
            <a:endParaRPr lang="zh-CN" altLang="en-US"/>
          </a:p>
        </p:txBody>
      </p:sp>
      <p:sp>
        <p:nvSpPr>
          <p:cNvPr id="7" name="灯片编号占位符 6"/>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def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def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5" name="页脚占位符 4"/>
          <p:cNvSpPr>
            <a:spLocks noGrp="1"/>
          </p:cNvSpPr>
          <p:nvPr>
            <p:ph type="ftr" sz="quarter" idx="11"/>
          </p:nvPr>
        </p:nvSpPr>
        <p:spPr/>
        <p:txBody>
          <a:bodyPr/>
          <a:lstStyle>
            <a:defPPr/>
          </a:lstStyle>
          <a:p>
            <a:endParaRPr lang="zh-CN" altLang="en-US"/>
          </a:p>
        </p:txBody>
      </p:sp>
      <p:sp>
        <p:nvSpPr>
          <p:cNvPr id="6" name="灯片编号占位符 5"/>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defPPr/>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def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5" name="页脚占位符 4"/>
          <p:cNvSpPr>
            <a:spLocks noGrp="1"/>
          </p:cNvSpPr>
          <p:nvPr>
            <p:ph type="ftr" sz="quarter" idx="11"/>
          </p:nvPr>
        </p:nvSpPr>
        <p:spPr/>
        <p:txBody>
          <a:bodyPr/>
          <a:lstStyle>
            <a:defPPr/>
          </a:lstStyle>
          <a:p>
            <a:endParaRPr lang="zh-CN" altLang="en-US"/>
          </a:p>
        </p:txBody>
      </p:sp>
      <p:sp>
        <p:nvSpPr>
          <p:cNvPr id="6" name="灯片编号占位符 5"/>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defPPr/>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defPPr/>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5" name="页脚占位符 4"/>
          <p:cNvSpPr>
            <a:spLocks noGrp="1"/>
          </p:cNvSpPr>
          <p:nvPr>
            <p:ph type="ftr" sz="quarter" idx="11"/>
          </p:nvPr>
        </p:nvSpPr>
        <p:spPr/>
        <p:txBody>
          <a:bodyPr/>
          <a:lstStyle>
            <a:defPPr/>
          </a:lstStyle>
          <a:p>
            <a:endParaRPr lang="zh-CN" altLang="en-US"/>
          </a:p>
        </p:txBody>
      </p:sp>
      <p:sp>
        <p:nvSpPr>
          <p:cNvPr id="6" name="灯片编号占位符 5"/>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defPPr/>
          </a:lstStyle>
          <a:p>
            <a:r>
              <a:rPr lang="zh-CN" altLang="en-US"/>
              <a:t>单击此处编辑母版标题样式</a:t>
            </a:r>
          </a:p>
        </p:txBody>
      </p:sp>
      <p:sp>
        <p:nvSpPr>
          <p:cNvPr id="3" name="内容占位符 2"/>
          <p:cNvSpPr>
            <a:spLocks noGrp="1"/>
          </p:cNvSpPr>
          <p:nvPr>
            <p:ph idx="1"/>
          </p:nvPr>
        </p:nvSpPr>
        <p:spPr/>
        <p:txBody>
          <a:bodyPr/>
          <a:lstStyle>
            <a:def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5" name="页脚占位符 4"/>
          <p:cNvSpPr>
            <a:spLocks noGrp="1"/>
          </p:cNvSpPr>
          <p:nvPr>
            <p:ph type="ftr" sz="quarter" idx="11"/>
          </p:nvPr>
        </p:nvSpPr>
        <p:spPr/>
        <p:txBody>
          <a:bodyPr/>
          <a:lstStyle>
            <a:defPPr/>
          </a:lstStyle>
          <a:p>
            <a:endParaRPr lang="zh-CN" altLang="en-US"/>
          </a:p>
        </p:txBody>
      </p:sp>
      <p:sp>
        <p:nvSpPr>
          <p:cNvPr id="6" name="灯片编号占位符 5"/>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defPPr/>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defPPr/>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5" name="页脚占位符 4"/>
          <p:cNvSpPr>
            <a:spLocks noGrp="1"/>
          </p:cNvSpPr>
          <p:nvPr>
            <p:ph type="ftr" sz="quarter" idx="11"/>
          </p:nvPr>
        </p:nvSpPr>
        <p:spPr/>
        <p:txBody>
          <a:bodyPr/>
          <a:lstStyle>
            <a:defPPr/>
          </a:lstStyle>
          <a:p>
            <a:endParaRPr lang="zh-CN" altLang="en-US"/>
          </a:p>
        </p:txBody>
      </p:sp>
      <p:sp>
        <p:nvSpPr>
          <p:cNvPr id="6" name="灯片编号占位符 5"/>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def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def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def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6" name="页脚占位符 5"/>
          <p:cNvSpPr>
            <a:spLocks noGrp="1"/>
          </p:cNvSpPr>
          <p:nvPr>
            <p:ph type="ftr" sz="quarter" idx="11"/>
          </p:nvPr>
        </p:nvSpPr>
        <p:spPr/>
        <p:txBody>
          <a:bodyPr/>
          <a:lstStyle>
            <a:defPPr/>
          </a:lstStyle>
          <a:p>
            <a:endParaRPr lang="zh-CN" altLang="en-US"/>
          </a:p>
        </p:txBody>
      </p:sp>
      <p:sp>
        <p:nvSpPr>
          <p:cNvPr id="7" name="灯片编号占位符 6"/>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defP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def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def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8" name="页脚占位符 7"/>
          <p:cNvSpPr>
            <a:spLocks noGrp="1"/>
          </p:cNvSpPr>
          <p:nvPr>
            <p:ph type="ftr" sz="quarter" idx="11"/>
          </p:nvPr>
        </p:nvSpPr>
        <p:spPr/>
        <p:txBody>
          <a:bodyPr/>
          <a:lstStyle>
            <a:defPPr/>
          </a:lstStyle>
          <a:p>
            <a:endParaRPr lang="zh-CN" altLang="en-US"/>
          </a:p>
        </p:txBody>
      </p:sp>
      <p:sp>
        <p:nvSpPr>
          <p:cNvPr id="9" name="灯片编号占位符 8"/>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defPPr/>
          </a:lstStyle>
          <a:p>
            <a:r>
              <a:rPr lang="zh-CN" altLang="en-US"/>
              <a:t>单击此处编辑母版标题样式</a:t>
            </a:r>
          </a:p>
        </p:txBody>
      </p:sp>
      <p:sp>
        <p:nvSpPr>
          <p:cNvPr id="3" name="日期占位符 2"/>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4" name="页脚占位符 3"/>
          <p:cNvSpPr>
            <a:spLocks noGrp="1"/>
          </p:cNvSpPr>
          <p:nvPr>
            <p:ph type="ftr" sz="quarter" idx="11"/>
          </p:nvPr>
        </p:nvSpPr>
        <p:spPr/>
        <p:txBody>
          <a:bodyPr/>
          <a:lstStyle>
            <a:defPPr/>
          </a:lstStyle>
          <a:p>
            <a:endParaRPr lang="zh-CN" altLang="en-US"/>
          </a:p>
        </p:txBody>
      </p:sp>
      <p:sp>
        <p:nvSpPr>
          <p:cNvPr id="5" name="灯片编号占位符 4"/>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3" name="页脚占位符 2"/>
          <p:cNvSpPr>
            <a:spLocks noGrp="1"/>
          </p:cNvSpPr>
          <p:nvPr>
            <p:ph type="ftr" sz="quarter" idx="11"/>
          </p:nvPr>
        </p:nvSpPr>
        <p:spPr/>
        <p:txBody>
          <a:bodyPr/>
          <a:lstStyle>
            <a:defPPr/>
          </a:lstStyle>
          <a:p>
            <a:endParaRPr lang="zh-CN" altLang="en-US"/>
          </a:p>
        </p:txBody>
      </p:sp>
      <p:sp>
        <p:nvSpPr>
          <p:cNvPr id="4" name="灯片编号占位符 3"/>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defPPr/>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defPPr/>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defPPr/>
          </a:lstStyle>
          <a:p>
            <a:fld id="{9FAB404D-53D3-4C86-B77E-6F25736F00B6}" type="datetimeFigureOut">
              <a:rPr lang="zh-CN" altLang="en-US" smtClean="0"/>
              <a:pPr/>
              <a:t>2020/10/28</a:t>
            </a:fld>
            <a:endParaRPr lang="zh-CN" altLang="en-US"/>
          </a:p>
        </p:txBody>
      </p:sp>
      <p:sp>
        <p:nvSpPr>
          <p:cNvPr id="6" name="页脚占位符 5"/>
          <p:cNvSpPr>
            <a:spLocks noGrp="1"/>
          </p:cNvSpPr>
          <p:nvPr>
            <p:ph type="ftr" sz="quarter" idx="11"/>
          </p:nvPr>
        </p:nvSpPr>
        <p:spPr/>
        <p:txBody>
          <a:bodyPr/>
          <a:lstStyle>
            <a:defPPr/>
          </a:lstStyle>
          <a:p>
            <a:endParaRPr lang="zh-CN" altLang="en-US"/>
          </a:p>
        </p:txBody>
      </p:sp>
      <p:sp>
        <p:nvSpPr>
          <p:cNvPr id="7" name="灯片编号占位符 6"/>
          <p:cNvSpPr>
            <a:spLocks noGrp="1"/>
          </p:cNvSpPr>
          <p:nvPr>
            <p:ph type="sldNum" sz="quarter" idx="12"/>
          </p:nvPr>
        </p:nvSpPr>
        <p:spPr/>
        <p:txBody>
          <a:bodyPr/>
          <a:lstStyle>
            <a:defPPr/>
          </a:lstStyle>
          <a:p>
            <a:fld id="{831EE71F-084F-4457-9A9E-1A826E5A595A}" type="slidenum">
              <a:rPr lang="zh-CN" altLang="en-US" smtClean="0"/>
              <a:pPr/>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defP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lvl1pPr algn="l">
              <a:defRPr sz="1200">
                <a:solidFill>
                  <a:schemeClr val="tx1">
                    <a:tint val="75000"/>
                  </a:schemeClr>
                </a:solidFill>
              </a:defRPr>
            </a:lvl1pPr>
          </a:lstStyle>
          <a:p>
            <a:fld id="{9FAB404D-53D3-4C86-B77E-6F25736F00B6}" type="datetimeFigureOut">
              <a:rPr lang="zh-CN" altLang="en-US" smtClean="0"/>
              <a:pPr/>
              <a:t>2020/10/28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lvl1pPr algn="r">
              <a:defRPr sz="1200">
                <a:solidFill>
                  <a:schemeClr val="tx1">
                    <a:tint val="75000"/>
                  </a:schemeClr>
                </a:solidFill>
              </a:defRPr>
            </a:lvl1pPr>
          </a:lstStyle>
          <a:p>
            <a:fld id="{831EE71F-084F-4457-9A9E-1A826E5A595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3" name="图片 52"/>
          <p:cNvPicPr>
            <a:picLocks noChangeAspect="1"/>
          </p:cNvPicPr>
          <p:nvPr/>
        </p:nvPicPr>
        <p:blipFill>
          <a:blip r:embed="rId2"/>
          <a:srcRect l="23336" t="33824" r="37024" b="28361"/>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物体, 沙漏, 桌子, 玻璃&#10;&#10;描述已自动生成"/>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1576" t="1570" r="3637" b="26673"/>
          <a:stretch>
            <a:fillRect/>
          </a:stretch>
        </p:blipFill>
        <p:spPr>
          <a:xfrm>
            <a:off x="0" y="0"/>
            <a:ext cx="12192000" cy="6858000"/>
          </a:xfrm>
          <a:prstGeom prst="rect">
            <a:avLst/>
          </a:prstGeom>
        </p:spPr>
      </p:pic>
      <p:sp>
        <p:nvSpPr>
          <p:cNvPr id="7" name="文本框 6"/>
          <p:cNvSpPr txBox="1"/>
          <p:nvPr/>
        </p:nvSpPr>
        <p:spPr>
          <a:xfrm>
            <a:off x="1073427" y="2549528"/>
            <a:ext cx="4920973" cy="1291700"/>
          </a:xfrm>
          <a:prstGeom prst="rect">
            <a:avLst/>
          </a:prstGeom>
          <a:noFill/>
        </p:spPr>
        <p:txBody>
          <a:bodyPr wrap="square">
            <a:spAutoFit/>
          </a:bodyPr>
          <a:lstStyle>
            <a:defPPr/>
          </a:lstStyle>
          <a:p>
            <a:pPr algn="just">
              <a:lnSpc>
                <a:spcPct val="150000"/>
              </a:lnSpc>
              <a:defRPr/>
            </a:pPr>
            <a:r>
              <a:rPr lang="zh-CN"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第</a:t>
            </a:r>
            <a:r>
              <a:rPr lang="en-US"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47</a:t>
            </a:r>
            <a:r>
              <a:rPr lang="zh-CN"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届联合国大会根据《</a:t>
            </a:r>
            <a:r>
              <a:rPr lang="en-US"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21</a:t>
            </a:r>
            <a:r>
              <a:rPr lang="zh-CN"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世纪行动议程》提出的建议，决定自</a:t>
            </a:r>
            <a:r>
              <a:rPr lang="en-US"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1993</a:t>
            </a:r>
            <a:r>
              <a:rPr lang="zh-CN"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年起，将每年的</a:t>
            </a:r>
            <a:r>
              <a:rPr lang="en-US"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en-US"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月</a:t>
            </a:r>
            <a:r>
              <a:rPr lang="en-US"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22</a:t>
            </a:r>
            <a:r>
              <a:rPr lang="zh-CN" altLang="en-US"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日</a:t>
            </a:r>
            <a:r>
              <a:rPr lang="zh-CN"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定为</a:t>
            </a:r>
            <a:r>
              <a:rPr lang="zh-CN" altLang="en-US">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世界水日</a:t>
            </a:r>
            <a:r>
              <a:rPr lang="zh-CN" altLang="zh-CN" sz="1800">
                <a:solidFill>
                  <a:schemeClr val="bg1"/>
                </a:solidFill>
                <a:latin typeface="微软雅黑 Light" panose="020B0502040204020203" pitchFamily="34" charset="-122"/>
                <a:ea typeface="微软雅黑 Light" panose="020B0502040204020203" pitchFamily="34" charset="-122"/>
                <a:cs typeface="Times New Roman" panose="02020603050405020304" pitchFamily="18" charset="0"/>
              </a:rPr>
              <a:t>。</a:t>
            </a:r>
          </a:p>
        </p:txBody>
      </p:sp>
      <p:sp>
        <p:nvSpPr>
          <p:cNvPr id="15" name="矩形: 圆角 14"/>
          <p:cNvSpPr/>
          <p:nvPr/>
        </p:nvSpPr>
        <p:spPr>
          <a:xfrm>
            <a:off x="1143000" y="2087850"/>
            <a:ext cx="1463040" cy="3235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9" name="文本框 8"/>
          <p:cNvSpPr txBox="1"/>
          <p:nvPr/>
        </p:nvSpPr>
        <p:spPr>
          <a:xfrm>
            <a:off x="1210341" y="2048489"/>
            <a:ext cx="1463040" cy="400110"/>
          </a:xfrm>
          <a:prstGeom prst="rect">
            <a:avLst/>
          </a:prstGeom>
          <a:noFill/>
        </p:spPr>
        <p:txBody>
          <a:bodyPr wrap="square">
            <a:spAutoFit/>
          </a:bodyPr>
          <a:lstStyle>
            <a:defPPr/>
          </a:lstStyle>
          <a:p>
            <a:r>
              <a:rPr lang="en-US" altLang="zh-CN" sz="2000" b="1" spc="300">
                <a:solidFill>
                  <a:srgbClr val="05457D"/>
                </a:solidFill>
                <a:latin typeface="微软雅黑" panose="020B0503020204020204" pitchFamily="34" charset="-122"/>
                <a:ea typeface="微软雅黑" panose="020B0503020204020204" pitchFamily="34" charset="-122"/>
              </a:rPr>
              <a:t>3</a:t>
            </a:r>
            <a:r>
              <a:rPr lang="zh-CN" altLang="en-US" sz="2000" b="1" spc="300">
                <a:solidFill>
                  <a:srgbClr val="05457D"/>
                </a:solidFill>
                <a:latin typeface="微软雅黑" panose="020B0503020204020204" pitchFamily="34" charset="-122"/>
                <a:ea typeface="微软雅黑" panose="020B0503020204020204" pitchFamily="34" charset="-122"/>
              </a:rPr>
              <a:t>月</a:t>
            </a:r>
            <a:r>
              <a:rPr lang="en-US" altLang="zh-CN" sz="2000" b="1" spc="300">
                <a:solidFill>
                  <a:srgbClr val="05457D"/>
                </a:solidFill>
                <a:latin typeface="微软雅黑" panose="020B0503020204020204" pitchFamily="34" charset="-122"/>
                <a:ea typeface="微软雅黑" panose="020B0503020204020204" pitchFamily="34" charset="-122"/>
              </a:rPr>
              <a:t>22</a:t>
            </a:r>
            <a:r>
              <a:rPr lang="zh-CN" altLang="en-US" sz="2000" b="1" spc="300">
                <a:solidFill>
                  <a:srgbClr val="05457D"/>
                </a:solidFill>
                <a:latin typeface="微软雅黑" panose="020B0503020204020204" pitchFamily="34" charset="-122"/>
                <a:ea typeface="微软雅黑" panose="020B0503020204020204" pitchFamily="34" charset="-122"/>
              </a:rPr>
              <a:t>日</a:t>
            </a:r>
          </a:p>
        </p:txBody>
      </p:sp>
      <p:sp>
        <p:nvSpPr>
          <p:cNvPr id="11" name="文本框 10"/>
          <p:cNvSpPr txBox="1"/>
          <p:nvPr/>
        </p:nvSpPr>
        <p:spPr>
          <a:xfrm>
            <a:off x="1073427" y="1473226"/>
            <a:ext cx="2242931" cy="523220"/>
          </a:xfrm>
          <a:prstGeom prst="rect">
            <a:avLst/>
          </a:prstGeom>
          <a:noFill/>
        </p:spPr>
        <p:txBody>
          <a:bodyPr wrap="square">
            <a:spAutoFit/>
          </a:bodyPr>
          <a:lstStyle>
            <a:defPPr/>
          </a:lstStyle>
          <a:p>
            <a:r>
              <a:rPr lang="zh-CN" altLang="en-US" sz="2800" b="1">
                <a:solidFill>
                  <a:schemeClr val="bg1"/>
                </a:solidFill>
                <a:latin typeface="微软雅黑" panose="020B0503020204020204" pitchFamily="34" charset="-122"/>
                <a:ea typeface="微软雅黑" panose="020B0503020204020204" pitchFamily="34" charset="-122"/>
              </a:rPr>
              <a:t>世界水日</a:t>
            </a:r>
          </a:p>
        </p:txBody>
      </p:sp>
      <p:sp>
        <p:nvSpPr>
          <p:cNvPr id="14" name="文本框 13"/>
          <p:cNvSpPr txBox="1"/>
          <p:nvPr/>
        </p:nvSpPr>
        <p:spPr>
          <a:xfrm>
            <a:off x="1073427" y="5178702"/>
            <a:ext cx="3543300" cy="369332"/>
          </a:xfrm>
          <a:prstGeom prst="rect">
            <a:avLst/>
          </a:prstGeom>
          <a:noFill/>
        </p:spPr>
        <p:txBody>
          <a:bodyPr wrap="square" rtlCol="0">
            <a:spAutoFit/>
          </a:bodyPr>
          <a:lstStyle>
            <a:defPPr/>
          </a:lstStyle>
          <a:p>
            <a:pPr algn="dist"/>
            <a:r>
              <a:rPr lang="zh-CN" altLang="en-US">
                <a:solidFill>
                  <a:srgbClr val="0FA8FD"/>
                </a:solidFill>
                <a:latin typeface="微软雅黑" panose="020B0503020204020204" pitchFamily="34" charset="-122"/>
                <a:ea typeface="微软雅黑" panose="020B0503020204020204" pitchFamily="34" charset="-122"/>
              </a:rPr>
              <a:t>节约用水，人人有责</a:t>
            </a:r>
          </a:p>
        </p:txBody>
      </p:sp>
      <p:sp>
        <p:nvSpPr>
          <p:cNvPr id="18" name="文本框 17"/>
          <p:cNvSpPr txBox="1"/>
          <p:nvPr/>
        </p:nvSpPr>
        <p:spPr>
          <a:xfrm>
            <a:off x="11643132" y="138490"/>
            <a:ext cx="375773" cy="1569660"/>
          </a:xfrm>
          <a:prstGeom prst="rect">
            <a:avLst/>
          </a:prstGeom>
          <a:noFill/>
        </p:spPr>
        <p:txBody>
          <a:bodyPr wrap="square" rtlCol="0">
            <a:spAutoFit/>
          </a:bodyPr>
          <a:lstStyle>
            <a:defPPr/>
          </a:lstStyle>
          <a:p>
            <a:r>
              <a:rPr lang="zh-CN" altLang="en-US" sz="1600" b="1">
                <a:solidFill>
                  <a:schemeClr val="bg1"/>
                </a:solidFill>
                <a:latin typeface="微软雅黑" panose="020B0503020204020204" pitchFamily="34" charset="-122"/>
                <a:ea typeface="微软雅黑" panose="020B0503020204020204" pitchFamily="34" charset="-122"/>
              </a:rPr>
              <a:t>珍</a:t>
            </a:r>
            <a:endParaRPr lang="en-US" altLang="zh-CN" sz="1600" b="1">
              <a:solidFill>
                <a:schemeClr val="bg1"/>
              </a:solidFill>
              <a:latin typeface="微软雅黑" pitchFamily="34" charset="-122"/>
              <a:ea typeface="微软雅黑" pitchFamily="34" charset="-122"/>
            </a:endParaRPr>
          </a:p>
          <a:p>
            <a:r>
              <a:rPr lang="zh-CN" altLang="en-US" sz="1600" b="1">
                <a:solidFill>
                  <a:schemeClr val="bg1"/>
                </a:solidFill>
                <a:latin typeface="微软雅黑" panose="020B0503020204020204" pitchFamily="34" charset="-122"/>
                <a:ea typeface="微软雅黑" panose="020B0503020204020204" pitchFamily="34" charset="-122"/>
              </a:rPr>
              <a:t>惜</a:t>
            </a:r>
            <a:endParaRPr lang="en-US" altLang="zh-CN" sz="1600" b="1">
              <a:solidFill>
                <a:schemeClr val="bg1"/>
              </a:solidFill>
              <a:latin typeface="微软雅黑" panose="020B0503020204020204" pitchFamily="34" charset="-122"/>
              <a:ea typeface="微软雅黑" panose="020B0503020204020204" pitchFamily="34" charset="-122"/>
            </a:endParaRPr>
          </a:p>
          <a:p>
            <a:r>
              <a:rPr lang="zh-CN" altLang="en-US" sz="1600" b="1">
                <a:solidFill>
                  <a:schemeClr val="bg1"/>
                </a:solidFill>
                <a:latin typeface="微软雅黑" panose="020B0503020204020204" pitchFamily="34" charset="-122"/>
                <a:ea typeface="微软雅黑" panose="020B0503020204020204" pitchFamily="34" charset="-122"/>
              </a:rPr>
              <a:t>每</a:t>
            </a:r>
            <a:endParaRPr lang="en-US" altLang="zh-CN" sz="1600" b="1">
              <a:solidFill>
                <a:schemeClr val="bg1"/>
              </a:solidFill>
              <a:latin typeface="微软雅黑" panose="020B0503020204020204" pitchFamily="34" charset="-122"/>
              <a:ea typeface="微软雅黑" panose="020B0503020204020204" pitchFamily="34" charset="-122"/>
            </a:endParaRPr>
          </a:p>
          <a:p>
            <a:r>
              <a:rPr lang="zh-CN" altLang="en-US" sz="1600" b="1">
                <a:solidFill>
                  <a:schemeClr val="bg1"/>
                </a:solidFill>
                <a:latin typeface="微软雅黑" panose="020B0503020204020204" pitchFamily="34" charset="-122"/>
                <a:ea typeface="微软雅黑" panose="020B0503020204020204" pitchFamily="34" charset="-122"/>
              </a:rPr>
              <a:t>一</a:t>
            </a:r>
            <a:endParaRPr lang="en-US" altLang="zh-CN" sz="1600" b="1">
              <a:solidFill>
                <a:schemeClr val="bg1"/>
              </a:solidFill>
              <a:latin typeface="微软雅黑" panose="020B0503020204020204" pitchFamily="34" charset="-122"/>
              <a:ea typeface="微软雅黑" panose="020B0503020204020204" pitchFamily="34" charset="-122"/>
            </a:endParaRPr>
          </a:p>
          <a:p>
            <a:r>
              <a:rPr lang="zh-CN" altLang="en-US" sz="1600" b="1">
                <a:solidFill>
                  <a:schemeClr val="bg1"/>
                </a:solidFill>
                <a:latin typeface="微软雅黑" panose="020B0503020204020204" pitchFamily="34" charset="-122"/>
                <a:ea typeface="微软雅黑" panose="020B0503020204020204" pitchFamily="34" charset="-122"/>
              </a:rPr>
              <a:t>滴</a:t>
            </a:r>
            <a:endParaRPr lang="en-US" altLang="zh-CN" sz="1600" b="1">
              <a:solidFill>
                <a:schemeClr val="bg1"/>
              </a:solidFill>
              <a:latin typeface="微软雅黑" panose="020B0503020204020204" pitchFamily="34" charset="-122"/>
              <a:ea typeface="微软雅黑" panose="020B0503020204020204" pitchFamily="34" charset="-122"/>
            </a:endParaRPr>
          </a:p>
          <a:p>
            <a:r>
              <a:rPr lang="zh-CN" altLang="en-US" sz="1600" b="1">
                <a:solidFill>
                  <a:schemeClr val="bg1"/>
                </a:solidFill>
                <a:latin typeface="微软雅黑" panose="020B0503020204020204" pitchFamily="34" charset="-122"/>
                <a:ea typeface="微软雅黑" panose="020B0503020204020204" pitchFamily="34" charset="-122"/>
              </a:rPr>
              <a:t>水</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380"/>
            <a:ext cx="12192000" cy="6857239"/>
          </a:xfrm>
          <a:prstGeom prst="rect">
            <a:avLst/>
          </a:prstGeom>
        </p:spPr>
      </p:pic>
      <p:sp>
        <p:nvSpPr>
          <p:cNvPr id="4" name="文本框 3"/>
          <p:cNvSpPr txBox="1"/>
          <p:nvPr/>
        </p:nvSpPr>
        <p:spPr>
          <a:xfrm>
            <a:off x="4759780" y="1290133"/>
            <a:ext cx="2672441" cy="523220"/>
          </a:xfrm>
          <a:prstGeom prst="rect">
            <a:avLst/>
          </a:prstGeom>
          <a:noFill/>
        </p:spPr>
        <p:txBody>
          <a:bodyPr wrap="square">
            <a:spAutoFit/>
          </a:bodyPr>
          <a:lstStyle>
            <a:defPPr/>
          </a:lstStyle>
          <a:p>
            <a:pPr algn="dist"/>
            <a:r>
              <a:rPr lang="zh-CN" altLang="zh-CN" sz="2800" b="1" spc="3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珍惜每一滴水</a:t>
            </a:r>
            <a:endParaRPr lang="zh-CN" altLang="en-US" sz="2800" spc="300">
              <a:solidFill>
                <a:schemeClr val="bg1"/>
              </a:solidFill>
              <a:latin typeface="微软雅黑" pitchFamily="34" charset="-122"/>
              <a:ea typeface="微软雅黑" pitchFamily="34" charset="-122"/>
            </a:endParaRPr>
          </a:p>
        </p:txBody>
      </p:sp>
      <p:sp>
        <p:nvSpPr>
          <p:cNvPr id="28" name="文本框 27"/>
          <p:cNvSpPr txBox="1"/>
          <p:nvPr/>
        </p:nvSpPr>
        <p:spPr>
          <a:xfrm>
            <a:off x="7538142" y="125343"/>
            <a:ext cx="1325001" cy="338554"/>
          </a:xfrm>
          <a:prstGeom prst="rect">
            <a:avLst/>
          </a:prstGeom>
          <a:noFill/>
        </p:spPr>
        <p:txBody>
          <a:bodyPr wrap="square" rtlCol="0">
            <a:spAutoFit/>
          </a:bodyPr>
          <a:lstStyle>
            <a:defPPr>
              <a:defRPr lang="zh-CN"/>
            </a:defPPr>
            <a:lvl1pPr>
              <a:defRPr sz="1600">
                <a:solidFill>
                  <a:schemeClr val="bg1">
                    <a:lumMod val="65000"/>
                  </a:schemeClr>
                </a:solidFill>
                <a:latin typeface="微软雅黑" panose="020B0503020204020204" pitchFamily="34" charset="-122"/>
                <a:ea typeface="微软雅黑" panose="020B0503020204020204" pitchFamily="34" charset="-122"/>
              </a:defRPr>
            </a:lvl1pPr>
          </a:lstStyle>
          <a:p>
            <a:r>
              <a:rPr lang="zh-CN" altLang="en-US"/>
              <a:t>全球变暖</a:t>
            </a:r>
          </a:p>
        </p:txBody>
      </p:sp>
      <p:sp>
        <p:nvSpPr>
          <p:cNvPr id="29" name="文本框 28"/>
          <p:cNvSpPr txBox="1"/>
          <p:nvPr/>
        </p:nvSpPr>
        <p:spPr>
          <a:xfrm>
            <a:off x="8773099" y="125343"/>
            <a:ext cx="1497038" cy="338554"/>
          </a:xfrm>
          <a:prstGeom prst="rect">
            <a:avLst/>
          </a:prstGeom>
          <a:noFill/>
        </p:spPr>
        <p:txBody>
          <a:bodyPr wrap="square" rtlCol="0">
            <a:spAutoFit/>
          </a:bodyPr>
          <a:lstStyle>
            <a:defPPr>
              <a:defRPr lang="zh-CN"/>
            </a:defPPr>
            <a:lvl1pPr>
              <a:defRPr sz="1600">
                <a:solidFill>
                  <a:schemeClr val="bg1">
                    <a:lumMod val="65000"/>
                  </a:schemeClr>
                </a:solidFill>
                <a:latin typeface="微软雅黑" panose="020B0503020204020204" pitchFamily="34" charset="-122"/>
                <a:ea typeface="微软雅黑" panose="020B0503020204020204" pitchFamily="34" charset="-122"/>
              </a:defRPr>
            </a:lvl1pPr>
          </a:lstStyle>
          <a:p>
            <a:r>
              <a:rPr lang="zh-CN" altLang="en-US"/>
              <a:t>水资源危机</a:t>
            </a:r>
          </a:p>
        </p:txBody>
      </p:sp>
      <p:sp>
        <p:nvSpPr>
          <p:cNvPr id="30" name="文本框 29"/>
          <p:cNvSpPr txBox="1"/>
          <p:nvPr/>
        </p:nvSpPr>
        <p:spPr>
          <a:xfrm>
            <a:off x="10180092" y="125343"/>
            <a:ext cx="1684992" cy="338554"/>
          </a:xfrm>
          <a:prstGeom prst="rect">
            <a:avLst/>
          </a:prstGeom>
          <a:noFill/>
        </p:spPr>
        <p:txBody>
          <a:bodyPr wrap="square" rtlCol="0">
            <a:spAutoFit/>
          </a:bodyPr>
          <a:lstStyle>
            <a:defPPr>
              <a:defRPr lang="zh-CN"/>
            </a:defPPr>
            <a:lvl1pPr>
              <a:defRPr sz="1600" b="1">
                <a:solidFill>
                  <a:schemeClr val="bg1"/>
                </a:solidFill>
                <a:latin typeface="微软雅黑" panose="020B0503020204020204" pitchFamily="34" charset="-122"/>
                <a:ea typeface="微软雅黑" panose="020B0503020204020204" pitchFamily="34" charset="-122"/>
              </a:defRPr>
            </a:lvl1pPr>
          </a:lstStyle>
          <a:p>
            <a:r>
              <a:rPr lang="zh-CN" altLang="en-US"/>
              <a:t>珍惜每一滴水</a:t>
            </a:r>
          </a:p>
        </p:txBody>
      </p:sp>
      <p:cxnSp>
        <p:nvCxnSpPr>
          <p:cNvPr id="31" name="直接连接符 30"/>
          <p:cNvCxnSpPr/>
          <p:nvPr/>
        </p:nvCxnSpPr>
        <p:spPr>
          <a:xfrm flipH="1">
            <a:off x="8655915"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0031456"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1268867" y="2639589"/>
            <a:ext cx="2092141" cy="2993717"/>
            <a:chOff x="1268867" y="2639589"/>
            <a:chExt cx="2092141" cy="2993717"/>
          </a:xfrm>
        </p:grpSpPr>
        <p:sp>
          <p:nvSpPr>
            <p:cNvPr id="6" name="文本框 5"/>
            <p:cNvSpPr txBox="1"/>
            <p:nvPr/>
          </p:nvSpPr>
          <p:spPr>
            <a:xfrm>
              <a:off x="1268867" y="5233196"/>
              <a:ext cx="1980000" cy="400110"/>
            </a:xfrm>
            <a:prstGeom prst="rect">
              <a:avLst/>
            </a:prstGeom>
            <a:noFill/>
          </p:spPr>
          <p:txBody>
            <a:bodyPr wrap="square">
              <a:spAutoFit/>
            </a:bodyPr>
            <a:lstStyle>
              <a:defPPr/>
            </a:lstStyle>
            <a:p>
              <a:r>
                <a:rPr lang="zh-CN" altLang="zh-CN" sz="2000" b="1" spc="3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采取节水技术</a:t>
              </a:r>
              <a:endParaRPr lang="zh-CN" altLang="en-US" sz="2000" b="1" spc="30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1318671" y="2639589"/>
              <a:ext cx="2042337" cy="2042337"/>
            </a:xfrm>
            <a:prstGeom prst="rect">
              <a:avLst/>
            </a:prstGeom>
          </p:spPr>
        </p:pic>
      </p:grpSp>
      <p:grpSp>
        <p:nvGrpSpPr>
          <p:cNvPr id="23" name="组合 22"/>
          <p:cNvGrpSpPr/>
          <p:nvPr/>
        </p:nvGrpSpPr>
        <p:grpSpPr>
          <a:xfrm>
            <a:off x="3872531" y="2639589"/>
            <a:ext cx="2042337" cy="2993717"/>
            <a:chOff x="3872531" y="2639589"/>
            <a:chExt cx="2042337" cy="2993717"/>
          </a:xfrm>
        </p:grpSpPr>
        <p:sp>
          <p:nvSpPr>
            <p:cNvPr id="8" name="文本框 7"/>
            <p:cNvSpPr txBox="1"/>
            <p:nvPr/>
          </p:nvSpPr>
          <p:spPr>
            <a:xfrm>
              <a:off x="3951539" y="5233196"/>
              <a:ext cx="1730834" cy="400110"/>
            </a:xfrm>
            <a:prstGeom prst="rect">
              <a:avLst/>
            </a:prstGeom>
            <a:noFill/>
          </p:spPr>
          <p:txBody>
            <a:bodyPr wrap="square">
              <a:spAutoFit/>
            </a:bodyPr>
            <a:lstStyle>
              <a:defPPr/>
            </a:lstStyle>
            <a:p>
              <a:r>
                <a:rPr lang="zh-CN" altLang="zh-CN" sz="2000" b="1" spc="3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防治水污染</a:t>
              </a:r>
              <a:endParaRPr lang="zh-CN" altLang="en-US" sz="2000" b="1" spc="300">
                <a:solidFill>
                  <a:schemeClr val="bg1"/>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4"/>
            <a:stretch>
              <a:fillRect/>
            </a:stretch>
          </p:blipFill>
          <p:spPr>
            <a:xfrm>
              <a:off x="3872531" y="2639589"/>
              <a:ext cx="2042337" cy="2042337"/>
            </a:xfrm>
            <a:prstGeom prst="rect">
              <a:avLst/>
            </a:prstGeom>
          </p:spPr>
        </p:pic>
      </p:grpSp>
      <p:grpSp>
        <p:nvGrpSpPr>
          <p:cNvPr id="33" name="组合 32"/>
          <p:cNvGrpSpPr/>
          <p:nvPr/>
        </p:nvGrpSpPr>
        <p:grpSpPr>
          <a:xfrm>
            <a:off x="6426391" y="2639589"/>
            <a:ext cx="2042337" cy="2993717"/>
            <a:chOff x="6426391" y="2639589"/>
            <a:chExt cx="2042337" cy="2993717"/>
          </a:xfrm>
        </p:grpSpPr>
        <p:sp>
          <p:nvSpPr>
            <p:cNvPr id="10" name="文本框 9"/>
            <p:cNvSpPr txBox="1"/>
            <p:nvPr/>
          </p:nvSpPr>
          <p:spPr>
            <a:xfrm>
              <a:off x="6763327" y="5233196"/>
              <a:ext cx="1361497" cy="400110"/>
            </a:xfrm>
            <a:prstGeom prst="rect">
              <a:avLst/>
            </a:prstGeom>
            <a:noFill/>
          </p:spPr>
          <p:txBody>
            <a:bodyPr wrap="square">
              <a:spAutoFit/>
            </a:bodyPr>
            <a:lstStyle>
              <a:defPPr/>
            </a:lstStyle>
            <a:p>
              <a:r>
                <a:rPr lang="zh-CN" altLang="zh-CN" sz="2000" b="1" spc="3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植树造林</a:t>
              </a:r>
              <a:endParaRPr lang="zh-CN" altLang="en-US" sz="2000" b="1" spc="300">
                <a:solidFill>
                  <a:schemeClr val="bg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5"/>
            <a:stretch>
              <a:fillRect/>
            </a:stretch>
          </p:blipFill>
          <p:spPr>
            <a:xfrm>
              <a:off x="6426391" y="2639589"/>
              <a:ext cx="2042337" cy="2042337"/>
            </a:xfrm>
            <a:prstGeom prst="rect">
              <a:avLst/>
            </a:prstGeom>
          </p:spPr>
        </p:pic>
      </p:grpSp>
      <p:grpSp>
        <p:nvGrpSpPr>
          <p:cNvPr id="34" name="组合 33"/>
          <p:cNvGrpSpPr/>
          <p:nvPr/>
        </p:nvGrpSpPr>
        <p:grpSpPr>
          <a:xfrm>
            <a:off x="8980251" y="2639589"/>
            <a:ext cx="2042337" cy="2993717"/>
            <a:chOff x="8980251" y="2639589"/>
            <a:chExt cx="2042337" cy="2993717"/>
          </a:xfrm>
        </p:grpSpPr>
        <p:sp>
          <p:nvSpPr>
            <p:cNvPr id="12" name="文本框 11"/>
            <p:cNvSpPr txBox="1"/>
            <p:nvPr/>
          </p:nvSpPr>
          <p:spPr>
            <a:xfrm>
              <a:off x="9321415" y="5233196"/>
              <a:ext cx="1361497" cy="400110"/>
            </a:xfrm>
            <a:prstGeom prst="rect">
              <a:avLst/>
            </a:prstGeom>
            <a:noFill/>
          </p:spPr>
          <p:txBody>
            <a:bodyPr wrap="square">
              <a:spAutoFit/>
            </a:bodyPr>
            <a:lstStyle>
              <a:defPPr/>
            </a:lstStyle>
            <a:p>
              <a:r>
                <a:rPr lang="zh-CN" altLang="zh-CN" sz="2000" b="1" spc="3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合理利用</a:t>
              </a:r>
              <a:endParaRPr lang="zh-CN" altLang="en-US" sz="2000" b="1" spc="300">
                <a:solidFill>
                  <a:schemeClr val="bg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6"/>
            <a:stretch>
              <a:fillRect/>
            </a:stretch>
          </p:blipFill>
          <p:spPr>
            <a:xfrm>
              <a:off x="8980251" y="2639589"/>
              <a:ext cx="2042337" cy="2042337"/>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anim calcmode="lin" valueType="num">
                                      <p:cBhvr>
                                        <p:cTn id="22" dur="500" fill="hold"/>
                                        <p:tgtEl>
                                          <p:spTgt spid="33"/>
                                        </p:tgtEl>
                                        <p:attrNameLst>
                                          <p:attrName>ppt_x</p:attrName>
                                        </p:attrNameLst>
                                      </p:cBhvr>
                                      <p:tavLst>
                                        <p:tav tm="0">
                                          <p:val>
                                            <p:strVal val="#ppt_x"/>
                                          </p:val>
                                        </p:tav>
                                        <p:tav tm="100000">
                                          <p:val>
                                            <p:strVal val="#ppt_x"/>
                                          </p:val>
                                        </p:tav>
                                      </p:tavLst>
                                    </p:anim>
                                    <p:anim calcmode="lin" valueType="num">
                                      <p:cBhvr>
                                        <p:cTn id="2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after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anim calcmode="lin" valueType="num">
                                      <p:cBhvr>
                                        <p:cTn id="29" dur="500" fill="hold"/>
                                        <p:tgtEl>
                                          <p:spTgt spid="34"/>
                                        </p:tgtEl>
                                        <p:attrNameLst>
                                          <p:attrName>ppt_x</p:attrName>
                                        </p:attrNameLst>
                                      </p:cBhvr>
                                      <p:tavLst>
                                        <p:tav tm="0">
                                          <p:val>
                                            <p:strVal val="#ppt_x"/>
                                          </p:val>
                                        </p:tav>
                                        <p:tav tm="100000">
                                          <p:val>
                                            <p:strVal val="#ppt_x"/>
                                          </p:val>
                                        </p:tav>
                                      </p:tavLst>
                                    </p:anim>
                                    <p:anim calcmode="lin" valueType="num">
                                      <p:cBhvr>
                                        <p:cTn id="3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204200" cy="6864863"/>
          </a:xfrm>
          <a:prstGeom prst="rect">
            <a:avLst/>
          </a:prstGeom>
          <a:gradFill flip="none" rotWithShape="1">
            <a:gsLst>
              <a:gs pos="0">
                <a:srgbClr val="044968">
                  <a:alpha val="93000"/>
                </a:srgbClr>
              </a:gs>
              <a:gs pos="100000">
                <a:srgbClr val="044968">
                  <a:alpha val="85000"/>
                </a:srgbClr>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7" name="矩形: 圆角 6"/>
          <p:cNvSpPr/>
          <p:nvPr/>
        </p:nvSpPr>
        <p:spPr>
          <a:xfrm>
            <a:off x="533400" y="1019174"/>
            <a:ext cx="11182349" cy="5381625"/>
          </a:xfrm>
          <a:prstGeom prst="roundRect">
            <a:avLst>
              <a:gd name="adj" fmla="val 45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8" name="文本框 7"/>
          <p:cNvSpPr txBox="1"/>
          <p:nvPr/>
        </p:nvSpPr>
        <p:spPr>
          <a:xfrm>
            <a:off x="533400" y="125343"/>
            <a:ext cx="1771650" cy="461665"/>
          </a:xfrm>
          <a:prstGeom prst="rect">
            <a:avLst/>
          </a:prstGeom>
          <a:noFill/>
        </p:spPr>
        <p:txBody>
          <a:bodyPr wrap="square" rtlCol="0">
            <a:spAutoFit/>
          </a:bodyPr>
          <a:lstStyle>
            <a:defPPr/>
          </a:lstStyle>
          <a:p>
            <a:r>
              <a:rPr lang="zh-CN" altLang="en-US" sz="2400" b="1" spc="300">
                <a:solidFill>
                  <a:schemeClr val="bg1"/>
                </a:solidFill>
                <a:latin typeface="微软雅黑" panose="020B0503020204020204" pitchFamily="34" charset="-122"/>
                <a:ea typeface="微软雅黑" panose="020B0503020204020204" pitchFamily="34" charset="-122"/>
              </a:rPr>
              <a:t>练习</a:t>
            </a:r>
          </a:p>
        </p:txBody>
      </p:sp>
      <p:sp>
        <p:nvSpPr>
          <p:cNvPr id="2" name="TextBox 21"/>
          <p:cNvSpPr txBox="1">
            <a:spLocks noChangeArrowheads="1"/>
          </p:cNvSpPr>
          <p:nvPr/>
        </p:nvSpPr>
        <p:spPr bwMode="auto">
          <a:xfrm>
            <a:off x="1600200" y="1977422"/>
            <a:ext cx="84201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每年春季时节，我国多地经常发生旱灾。节约用水更显重要。下列节水办法中不可行的是</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t>
            </a:r>
          </a:p>
          <a:p>
            <a:pPr>
              <a:lnSpc>
                <a:spcPct val="150000"/>
              </a:lnSpc>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．开发节水技术</a:t>
            </a:r>
          </a:p>
          <a:p>
            <a:pPr>
              <a:lnSpc>
                <a:spcPct val="150000"/>
              </a:lnSpc>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B</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．用淘米水浇花</a:t>
            </a:r>
          </a:p>
          <a:p>
            <a:pPr>
              <a:lnSpc>
                <a:spcPct val="150000"/>
              </a:lnSpc>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C</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．减少每个人每天的饮用水</a:t>
            </a:r>
          </a:p>
          <a:p>
            <a:pPr>
              <a:lnSpc>
                <a:spcPct val="150000"/>
              </a:lnSpc>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．在农业生产中，推广喷灌技术</a:t>
            </a:r>
          </a:p>
        </p:txBody>
      </p:sp>
      <p:sp>
        <p:nvSpPr>
          <p:cNvPr id="10" name="矩形 9"/>
          <p:cNvSpPr>
            <a:spLocks noChangeArrowheads="1"/>
          </p:cNvSpPr>
          <p:nvPr/>
        </p:nvSpPr>
        <p:spPr bwMode="auto">
          <a:xfrm>
            <a:off x="5535613" y="2629559"/>
            <a:ext cx="350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C</a:t>
            </a:r>
            <a:endParaRPr lang="zh-CN" altLang="en-US" sz="32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7538142" y="125343"/>
            <a:ext cx="1325001" cy="338554"/>
          </a:xfrm>
          <a:prstGeom prst="rect">
            <a:avLst/>
          </a:prstGeom>
          <a:noFill/>
        </p:spPr>
        <p:txBody>
          <a:bodyPr wrap="square" rtlCol="0">
            <a:spAutoFit/>
          </a:bodyPr>
          <a:lstStyle>
            <a:defPPr>
              <a:defRPr lang="zh-CN"/>
            </a:defPPr>
            <a:lvl1pPr>
              <a:defRPr sz="1600">
                <a:solidFill>
                  <a:schemeClr val="bg1">
                    <a:lumMod val="65000"/>
                  </a:schemeClr>
                </a:solidFill>
                <a:latin typeface="微软雅黑" panose="020B0503020204020204" pitchFamily="34" charset="-122"/>
                <a:ea typeface="微软雅黑" panose="020B0503020204020204" pitchFamily="34" charset="-122"/>
              </a:defRPr>
            </a:lvl1pPr>
          </a:lstStyle>
          <a:p>
            <a:r>
              <a:rPr lang="zh-CN" altLang="en-US"/>
              <a:t>全球变暖</a:t>
            </a:r>
          </a:p>
        </p:txBody>
      </p:sp>
      <p:sp>
        <p:nvSpPr>
          <p:cNvPr id="13" name="文本框 12"/>
          <p:cNvSpPr txBox="1"/>
          <p:nvPr/>
        </p:nvSpPr>
        <p:spPr>
          <a:xfrm>
            <a:off x="8773099" y="125343"/>
            <a:ext cx="1497038" cy="338554"/>
          </a:xfrm>
          <a:prstGeom prst="rect">
            <a:avLst/>
          </a:prstGeom>
          <a:noFill/>
        </p:spPr>
        <p:txBody>
          <a:bodyPr wrap="square" rtlCol="0">
            <a:spAutoFit/>
          </a:bodyPr>
          <a:lstStyle>
            <a:defPPr>
              <a:defRPr lang="zh-CN"/>
            </a:defPPr>
            <a:lvl1pPr>
              <a:defRPr sz="1600">
                <a:solidFill>
                  <a:schemeClr val="bg1">
                    <a:lumMod val="65000"/>
                  </a:schemeClr>
                </a:solidFill>
                <a:latin typeface="微软雅黑" panose="020B0503020204020204" pitchFamily="34" charset="-122"/>
                <a:ea typeface="微软雅黑" panose="020B0503020204020204" pitchFamily="34" charset="-122"/>
              </a:defRPr>
            </a:lvl1pPr>
          </a:lstStyle>
          <a:p>
            <a:r>
              <a:rPr lang="zh-CN" altLang="en-US"/>
              <a:t>水资源危机</a:t>
            </a:r>
          </a:p>
        </p:txBody>
      </p:sp>
      <p:sp>
        <p:nvSpPr>
          <p:cNvPr id="14" name="文本框 13"/>
          <p:cNvSpPr txBox="1"/>
          <p:nvPr/>
        </p:nvSpPr>
        <p:spPr>
          <a:xfrm>
            <a:off x="10180092" y="125343"/>
            <a:ext cx="1684992" cy="338554"/>
          </a:xfrm>
          <a:prstGeom prst="rect">
            <a:avLst/>
          </a:prstGeom>
          <a:noFill/>
        </p:spPr>
        <p:txBody>
          <a:bodyPr wrap="square" rtlCol="0">
            <a:spAutoFit/>
          </a:bodyPr>
          <a:lstStyle>
            <a:defPPr>
              <a:defRPr lang="zh-CN"/>
            </a:defPPr>
            <a:lvl1pPr>
              <a:defRPr sz="1600" b="1">
                <a:solidFill>
                  <a:schemeClr val="bg1"/>
                </a:solidFill>
                <a:latin typeface="微软雅黑" panose="020B0503020204020204" pitchFamily="34" charset="-122"/>
                <a:ea typeface="微软雅黑" panose="020B0503020204020204" pitchFamily="34" charset="-122"/>
              </a:defRPr>
            </a:lvl1pPr>
          </a:lstStyle>
          <a:p>
            <a:r>
              <a:rPr lang="zh-CN" altLang="en-US"/>
              <a:t>珍惜每一滴水</a:t>
            </a:r>
          </a:p>
        </p:txBody>
      </p:sp>
      <p:cxnSp>
        <p:nvCxnSpPr>
          <p:cNvPr id="15" name="直接连接符 14"/>
          <p:cNvCxnSpPr/>
          <p:nvPr/>
        </p:nvCxnSpPr>
        <p:spPr>
          <a:xfrm flipH="1">
            <a:off x="8655915"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0031456"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13000306" cy="6858000"/>
            <a:chOff x="0" y="0"/>
            <a:chExt cx="13000306" cy="6858000"/>
          </a:xfrm>
        </p:grpSpPr>
        <p:pic>
          <p:nvPicPr>
            <p:cNvPr id="4" name="图片 3" descr="图片包含 室内, 窗户, 人, 桌子&#10;&#10;描述已自动生成"/>
            <p:cNvPicPr>
              <a:picLocks noChangeAspect="1"/>
            </p:cNvPicPr>
            <p:nvPr/>
          </p:nvPicPr>
          <p:blipFill>
            <a:blip r:embed="rId2">
              <a:extLst>
                <a:ext uri="{28A0092B-C50C-407E-A947-70E740481C1C}">
                  <a14:useLocalDpi xmlns:a14="http://schemas.microsoft.com/office/drawing/2010/main" val="0"/>
                </a:ext>
              </a:extLst>
            </a:blip>
            <a:srcRect t="7845" b="7845"/>
            <a:stretch>
              <a:fillRect/>
            </a:stretch>
          </p:blipFill>
          <p:spPr>
            <a:xfrm>
              <a:off x="808306" y="0"/>
              <a:ext cx="12192000" cy="6858000"/>
            </a:xfrm>
            <a:prstGeom prst="rect">
              <a:avLst/>
            </a:prstGeom>
          </p:spPr>
        </p:pic>
        <p:sp>
          <p:nvSpPr>
            <p:cNvPr id="7" name="矩形 6"/>
            <p:cNvSpPr/>
            <p:nvPr/>
          </p:nvSpPr>
          <p:spPr>
            <a:xfrm>
              <a:off x="0" y="0"/>
              <a:ext cx="12190795" cy="6858000"/>
            </a:xfrm>
            <a:prstGeom prst="rect">
              <a:avLst/>
            </a:prstGeom>
            <a:gradFill flip="none" rotWithShape="1">
              <a:gsLst>
                <a:gs pos="9000">
                  <a:schemeClr val="accent1">
                    <a:lumMod val="5000"/>
                    <a:lumOff val="95000"/>
                  </a:schemeClr>
                </a:gs>
                <a:gs pos="73000">
                  <a:schemeClr val="bg2">
                    <a:alpha val="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marL="0" marR="0" lvl="0" indent="0" algn="just"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itchFamily="2" charset="-122"/>
                <a:cs typeface="+mn-cs"/>
              </a:endParaRPr>
            </a:p>
          </p:txBody>
        </p:sp>
        <p:grpSp>
          <p:nvGrpSpPr>
            <p:cNvPr id="9" name="组合 8"/>
            <p:cNvGrpSpPr/>
            <p:nvPr/>
          </p:nvGrpSpPr>
          <p:grpSpPr>
            <a:xfrm>
              <a:off x="658561" y="1449555"/>
              <a:ext cx="5938334" cy="3958889"/>
              <a:chOff x="868111" y="1449555"/>
              <a:chExt cx="5938334" cy="3958889"/>
            </a:xfrm>
          </p:grpSpPr>
          <p:pic>
            <p:nvPicPr>
              <p:cNvPr id="3" name="图片 2" descr="图片包含 游戏机, 物体, 头盔&#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11" y="1449555"/>
                <a:ext cx="5938334" cy="3958889"/>
              </a:xfrm>
              <a:prstGeom prst="rect">
                <a:avLst/>
              </a:prstGeom>
            </p:spPr>
          </p:pic>
          <p:pic>
            <p:nvPicPr>
              <p:cNvPr id="8" name="图片 7" descr="图片包含 游戏机&#10;&#10;描述已自动生成"/>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5771891" y="3329580"/>
                <a:ext cx="648217" cy="471902"/>
              </a:xfrm>
              <a:prstGeom prst="rect">
                <a:avLst/>
              </a:prstGeom>
            </p:spPr>
          </p:pic>
        </p:grpSp>
      </p:grpSp>
      <p:pic>
        <p:nvPicPr>
          <p:cNvPr id="12" name="New picture" hidden="1"/>
          <p:cNvPicPr/>
          <p:nvPr/>
        </p:nvPicPr>
        <p:blipFill>
          <a:blip r:embed="rId6"/>
          <a:stretch>
            <a:fillRect/>
          </a:stretch>
        </p:blipFill>
        <p:spPr>
          <a:xfrm>
            <a:off x="10439400" y="12585700"/>
            <a:ext cx="381000" cy="406400"/>
          </a:xfrm>
          <a:prstGeom prst="cube">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7"/>
          <p:cNvSpPr txBox="1">
            <a:spLocks noChangeArrowheads="1"/>
          </p:cNvSpPr>
          <p:nvPr/>
        </p:nvSpPr>
        <p:spPr bwMode="auto">
          <a:xfrm>
            <a:off x="8162650" y="1528595"/>
            <a:ext cx="339067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400" b="1" spc="600">
                <a:solidFill>
                  <a:srgbClr val="044968"/>
                </a:solidFill>
                <a:latin typeface="微软雅黑" panose="020B0503020204020204" pitchFamily="34" charset="-122"/>
                <a:ea typeface="微软雅黑" panose="020B0503020204020204" pitchFamily="34" charset="-122"/>
              </a:rPr>
              <a:t>全球变暖与</a:t>
            </a:r>
            <a:endParaRPr lang="en-US" altLang="zh-CN" sz="4400" b="1" spc="600">
              <a:solidFill>
                <a:srgbClr val="044968"/>
              </a:solidFill>
              <a:latin typeface="微软雅黑" pitchFamily="34" charset="-122"/>
              <a:ea typeface="微软雅黑" pitchFamily="34" charset="-122"/>
            </a:endParaRPr>
          </a:p>
          <a:p>
            <a:pPr eaLnBrk="1" hangingPunct="1"/>
            <a:r>
              <a:rPr lang="zh-CN" altLang="en-US" sz="4400" b="1" spc="600">
                <a:solidFill>
                  <a:srgbClr val="044968"/>
                </a:solidFill>
                <a:latin typeface="微软雅黑" panose="020B0503020204020204" pitchFamily="34" charset="-122"/>
                <a:ea typeface="微软雅黑" panose="020B0503020204020204" pitchFamily="34" charset="-122"/>
              </a:rPr>
              <a:t>水资源危机</a:t>
            </a:r>
          </a:p>
        </p:txBody>
      </p:sp>
      <p:sp>
        <p:nvSpPr>
          <p:cNvPr id="9" name="文本框 8"/>
          <p:cNvSpPr txBox="1"/>
          <p:nvPr/>
        </p:nvSpPr>
        <p:spPr>
          <a:xfrm>
            <a:off x="9209135" y="1128485"/>
            <a:ext cx="2439776" cy="400110"/>
          </a:xfrm>
          <a:prstGeom prst="rect">
            <a:avLst/>
          </a:prstGeom>
          <a:noFill/>
        </p:spPr>
        <p:txBody>
          <a:bodyPr wrap="square" rtlCol="0">
            <a:spAutoFit/>
          </a:bodyPr>
          <a:lstStyle>
            <a:defPPr/>
          </a:lstStyle>
          <a:p>
            <a:r>
              <a:rPr lang="zh-CN" altLang="en-US" sz="2000" spc="300">
                <a:solidFill>
                  <a:srgbClr val="044968"/>
                </a:solidFill>
                <a:latin typeface="微软雅黑" panose="020B0503020204020204" pitchFamily="34" charset="-122"/>
                <a:ea typeface="微软雅黑" panose="020B0503020204020204" pitchFamily="34" charset="-122"/>
              </a:rPr>
              <a:t>第十二章第五节</a:t>
            </a:r>
          </a:p>
        </p:txBody>
      </p:sp>
      <p:pic>
        <p:nvPicPr>
          <p:cNvPr id="3" name="图片 2"/>
          <p:cNvPicPr>
            <a:picLocks noChangeAspect="1"/>
          </p:cNvPicPr>
          <p:nvPr/>
        </p:nvPicPr>
        <p:blipFill>
          <a:blip r:embed="rId2"/>
          <a:stretch>
            <a:fillRect/>
          </a:stretch>
        </p:blipFill>
        <p:spPr>
          <a:xfrm>
            <a:off x="2664133" y="0"/>
            <a:ext cx="6863734" cy="6858000"/>
          </a:xfrm>
          <a:prstGeom prst="rect">
            <a:avLst/>
          </a:prstGeom>
        </p:spPr>
      </p:pic>
      <p:cxnSp>
        <p:nvCxnSpPr>
          <p:cNvPr id="32" name="直接连接符 31"/>
          <p:cNvCxnSpPr/>
          <p:nvPr/>
        </p:nvCxnSpPr>
        <p:spPr>
          <a:xfrm>
            <a:off x="10427832" y="3429000"/>
            <a:ext cx="883104" cy="0"/>
          </a:xfrm>
          <a:prstGeom prst="line">
            <a:avLst/>
          </a:prstGeom>
          <a:ln w="38100">
            <a:solidFill>
              <a:srgbClr val="044968"/>
            </a:solidFill>
          </a:ln>
        </p:spPr>
        <p:style>
          <a:lnRef idx="1">
            <a:schemeClr val="accent1"/>
          </a:lnRef>
          <a:fillRef idx="0">
            <a:schemeClr val="accent1"/>
          </a:fillRef>
          <a:effectRef idx="0">
            <a:schemeClr val="accent1"/>
          </a:effectRef>
          <a:fontRef idx="minor">
            <a:schemeClr val="tx1"/>
          </a:fontRef>
        </p:style>
      </p:cxnSp>
      <p:pic>
        <p:nvPicPr>
          <p:cNvPr id="38" name="图片 37"/>
          <p:cNvPicPr>
            <a:picLocks noChangeAspect="1"/>
          </p:cNvPicPr>
          <p:nvPr/>
        </p:nvPicPr>
        <p:blipFill>
          <a:blip r:embed="rId3"/>
          <a:stretch>
            <a:fillRect/>
          </a:stretch>
        </p:blipFill>
        <p:spPr>
          <a:xfrm>
            <a:off x="9262499" y="5751407"/>
            <a:ext cx="2048438" cy="499261"/>
          </a:xfrm>
          <a:prstGeom prst="rect">
            <a:avLst/>
          </a:prstGeom>
        </p:spPr>
      </p:pic>
      <p:sp>
        <p:nvSpPr>
          <p:cNvPr id="43" name="文本框 42"/>
          <p:cNvSpPr txBox="1"/>
          <p:nvPr/>
        </p:nvSpPr>
        <p:spPr>
          <a:xfrm>
            <a:off x="9355212" y="5816371"/>
            <a:ext cx="1863011" cy="369332"/>
          </a:xfrm>
          <a:prstGeom prst="rect">
            <a:avLst/>
          </a:prstGeom>
          <a:noFill/>
        </p:spPr>
        <p:txBody>
          <a:bodyPr wrap="none" rtlCol="0">
            <a:spAutoFit/>
          </a:bodyPr>
          <a:lstStyle>
            <a:defPPr/>
          </a:lstStyle>
          <a:p>
            <a:r>
              <a:rPr lang="zh-CN" altLang="en-US">
                <a:solidFill>
                  <a:schemeClr val="bg1"/>
                </a:solidFill>
              </a:rPr>
              <a:t>授课教师：</a:t>
            </a:r>
            <a:r>
              <a:rPr lang="en-US" altLang="zh-CN">
                <a:solidFill>
                  <a:schemeClr val="bg1"/>
                </a:solidFill>
              </a:rPr>
              <a:t>X X X</a:t>
            </a:r>
            <a:endParaRPr lang="zh-CN" altLang="en-US">
              <a:solidFill>
                <a:schemeClr val="bg1"/>
              </a:solidFill>
            </a:endParaRPr>
          </a:p>
        </p:txBody>
      </p:sp>
      <p:pic>
        <p:nvPicPr>
          <p:cNvPr id="6" name="图片 5"/>
          <p:cNvPicPr>
            <a:picLocks noChangeAspect="1"/>
          </p:cNvPicPr>
          <p:nvPr/>
        </p:nvPicPr>
        <p:blipFill>
          <a:blip r:embed="rId4"/>
          <a:stretch>
            <a:fillRect/>
          </a:stretch>
        </p:blipFill>
        <p:spPr>
          <a:xfrm>
            <a:off x="-9843" y="0"/>
            <a:ext cx="7272528" cy="685800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0" y="-4094"/>
            <a:ext cx="12192000" cy="3432047"/>
          </a:xfrm>
          <a:prstGeom prst="rect">
            <a:avLst/>
          </a:prstGeom>
        </p:spPr>
      </p:pic>
      <p:sp>
        <p:nvSpPr>
          <p:cNvPr id="25" name="矩形 24"/>
          <p:cNvSpPr/>
          <p:nvPr/>
        </p:nvSpPr>
        <p:spPr>
          <a:xfrm>
            <a:off x="0" y="6738425"/>
            <a:ext cx="12192000" cy="127271"/>
          </a:xfrm>
          <a:prstGeom prst="rect">
            <a:avLst/>
          </a:prstGeom>
          <a:solidFill>
            <a:srgbClr val="044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pic>
        <p:nvPicPr>
          <p:cNvPr id="19" name="图片 18"/>
          <p:cNvPicPr>
            <a:picLocks noChangeAspect="1"/>
          </p:cNvPicPr>
          <p:nvPr/>
        </p:nvPicPr>
        <p:blipFill>
          <a:blip r:embed="rId3"/>
          <a:stretch>
            <a:fillRect/>
          </a:stretch>
        </p:blipFill>
        <p:spPr>
          <a:xfrm>
            <a:off x="1350927" y="1972481"/>
            <a:ext cx="2664183" cy="4048095"/>
          </a:xfrm>
          <a:prstGeom prst="rect">
            <a:avLst/>
          </a:prstGeom>
          <a:effectLst>
            <a:outerShdw blurRad="63500" sx="101000" sy="101000" algn="ctr" rotWithShape="0">
              <a:prstClr val="black">
                <a:alpha val="30000"/>
              </a:prstClr>
            </a:outerShdw>
          </a:effectLst>
        </p:spPr>
      </p:pic>
      <p:pic>
        <p:nvPicPr>
          <p:cNvPr id="21" name="图片 20"/>
          <p:cNvPicPr>
            <a:picLocks noChangeAspect="1"/>
          </p:cNvPicPr>
          <p:nvPr/>
        </p:nvPicPr>
        <p:blipFill>
          <a:blip r:embed="rId4"/>
          <a:stretch>
            <a:fillRect/>
          </a:stretch>
        </p:blipFill>
        <p:spPr>
          <a:xfrm>
            <a:off x="4763909" y="1972481"/>
            <a:ext cx="2664183" cy="4048095"/>
          </a:xfrm>
          <a:prstGeom prst="rect">
            <a:avLst/>
          </a:prstGeom>
          <a:effectLst>
            <a:outerShdw blurRad="63500" sx="101000" sy="101000" algn="ctr" rotWithShape="0">
              <a:prstClr val="black">
                <a:alpha val="30000"/>
              </a:prstClr>
            </a:outerShdw>
          </a:effectLst>
        </p:spPr>
      </p:pic>
      <p:grpSp>
        <p:nvGrpSpPr>
          <p:cNvPr id="27" name="组合 26"/>
          <p:cNvGrpSpPr/>
          <p:nvPr/>
        </p:nvGrpSpPr>
        <p:grpSpPr>
          <a:xfrm>
            <a:off x="8349611" y="2399433"/>
            <a:ext cx="2637805" cy="3960000"/>
            <a:chOff x="8176891" y="1749179"/>
            <a:chExt cx="2637805" cy="3960000"/>
          </a:xfrm>
          <a:effectLst>
            <a:outerShdw blurRad="63500" sx="101000" sy="101000" algn="ctr" rotWithShape="0">
              <a:prstClr val="black">
                <a:alpha val="30000"/>
              </a:prstClr>
            </a:outerShdw>
          </a:effectLst>
        </p:grpSpPr>
        <p:sp>
          <p:nvSpPr>
            <p:cNvPr id="4" name="矩形 3"/>
            <p:cNvSpPr/>
            <p:nvPr/>
          </p:nvSpPr>
          <p:spPr>
            <a:xfrm>
              <a:off x="8176891" y="1749179"/>
              <a:ext cx="2637805" cy="3960000"/>
            </a:xfrm>
            <a:prstGeom prst="rect">
              <a:avLst/>
            </a:prstGeom>
            <a:solidFill>
              <a:schemeClr val="bg1"/>
            </a:solidFill>
            <a:ln>
              <a:solidFill>
                <a:srgbClr val="044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10" name="TextBox 1"/>
            <p:cNvSpPr txBox="1">
              <a:spLocks noChangeArrowheads="1"/>
            </p:cNvSpPr>
            <p:nvPr/>
          </p:nvSpPr>
          <p:spPr bwMode="auto">
            <a:xfrm>
              <a:off x="8294076" y="3035882"/>
              <a:ext cx="2403433" cy="2055884"/>
            </a:xfrm>
            <a:prstGeom prst="rect">
              <a:avLst/>
            </a:prstGeom>
            <a:noFill/>
            <a:ln w="9525">
              <a:noFill/>
              <a:miter lim="800000"/>
            </a:ln>
          </p:spPr>
          <p:txBody>
            <a:bodyPr wrap="square">
              <a:spAutoFit/>
            </a:bodyPr>
            <a:lstStyle>
              <a:defPPr/>
            </a:lstStyle>
            <a:p>
              <a:pPr algn="just">
                <a:lnSpc>
                  <a:spcPct val="130000"/>
                </a:lnSpc>
                <a:defRPr/>
              </a:pPr>
              <a:r>
                <a:rPr lang="zh-CN" altLang="en-US" sz="2000">
                  <a:solidFill>
                    <a:srgbClr val="044968"/>
                  </a:solidFill>
                  <a:latin typeface="微软雅黑 Light" panose="020B0502040204020203" pitchFamily="34" charset="-122"/>
                  <a:ea typeface="微软雅黑 Light" panose="020B0502040204020203" pitchFamily="34" charset="-122"/>
                  <a:cs typeface="Times New Roman" panose="02020603050405020304" pitchFamily="18" charset="0"/>
                </a:rPr>
                <a:t>温室气体使太阳的热量聚集在地球周围，导致全球变暖，这就是常说的温室效应。</a:t>
              </a:r>
            </a:p>
          </p:txBody>
        </p:sp>
        <p:sp>
          <p:nvSpPr>
            <p:cNvPr id="12" name="文本框 11"/>
            <p:cNvSpPr txBox="1"/>
            <p:nvPr/>
          </p:nvSpPr>
          <p:spPr>
            <a:xfrm>
              <a:off x="8294077" y="2124983"/>
              <a:ext cx="1834662" cy="461665"/>
            </a:xfrm>
            <a:prstGeom prst="rect">
              <a:avLst/>
            </a:prstGeom>
            <a:noFill/>
          </p:spPr>
          <p:txBody>
            <a:bodyPr wrap="square">
              <a:spAutoFit/>
            </a:bodyPr>
            <a:lstStyle>
              <a:defPPr/>
            </a:lstStyle>
            <a:p>
              <a:r>
                <a:rPr lang="zh-CN" altLang="en-US" sz="2400" b="1" spc="300">
                  <a:solidFill>
                    <a:srgbClr val="044968"/>
                  </a:solidFill>
                  <a:latin typeface="微软雅黑" panose="020B0503020204020204" pitchFamily="34" charset="-122"/>
                  <a:ea typeface="微软雅黑" panose="020B0503020204020204" pitchFamily="34" charset="-122"/>
                  <a:cs typeface="Times New Roman" panose="02020603050405020304" pitchFamily="18" charset="0"/>
                </a:rPr>
                <a:t>温室效应</a:t>
              </a:r>
              <a:endParaRPr lang="zh-CN" altLang="en-US" sz="2400" b="1" spc="300">
                <a:solidFill>
                  <a:srgbClr val="044968"/>
                </a:solidFill>
              </a:endParaRPr>
            </a:p>
          </p:txBody>
        </p:sp>
        <p:cxnSp>
          <p:nvCxnSpPr>
            <p:cNvPr id="23" name="直接连接符 22"/>
            <p:cNvCxnSpPr/>
            <p:nvPr/>
          </p:nvCxnSpPr>
          <p:spPr>
            <a:xfrm>
              <a:off x="8401050" y="2774950"/>
              <a:ext cx="654050" cy="0"/>
            </a:xfrm>
            <a:prstGeom prst="line">
              <a:avLst/>
            </a:prstGeom>
            <a:ln w="28575">
              <a:solidFill>
                <a:srgbClr val="044968"/>
              </a:solidFill>
            </a:ln>
          </p:spPr>
          <p:style>
            <a:lnRef idx="1">
              <a:schemeClr val="accent1"/>
            </a:lnRef>
            <a:fillRef idx="0">
              <a:schemeClr val="accent1"/>
            </a:fillRef>
            <a:effectRef idx="0">
              <a:schemeClr val="accent1"/>
            </a:effectRef>
            <a:fontRef idx="minor">
              <a:schemeClr val="tx1"/>
            </a:fontRef>
          </p:style>
        </p:cxnSp>
      </p:grpSp>
      <p:sp>
        <p:nvSpPr>
          <p:cNvPr id="31" name="文本框 30"/>
          <p:cNvSpPr txBox="1"/>
          <p:nvPr/>
        </p:nvSpPr>
        <p:spPr>
          <a:xfrm>
            <a:off x="5072742" y="866602"/>
            <a:ext cx="2133600" cy="584775"/>
          </a:xfrm>
          <a:prstGeom prst="rect">
            <a:avLst/>
          </a:prstGeom>
          <a:noFill/>
        </p:spPr>
        <p:txBody>
          <a:bodyPr wrap="square" rtlCol="0">
            <a:spAutoFit/>
          </a:bodyPr>
          <a:lstStyle>
            <a:defPPr/>
          </a:lstStyle>
          <a:p>
            <a:r>
              <a:rPr lang="zh-CN" altLang="en-US" sz="3200" b="1" spc="600">
                <a:solidFill>
                  <a:schemeClr val="bg1">
                    <a:lumMod val="95000"/>
                  </a:schemeClr>
                </a:solidFill>
                <a:latin typeface="微软雅黑" panose="020B0503020204020204" pitchFamily="34" charset="-122"/>
                <a:ea typeface="微软雅黑" panose="020B0503020204020204" pitchFamily="34" charset="-122"/>
              </a:rPr>
              <a:t>全球变暖</a:t>
            </a:r>
          </a:p>
        </p:txBody>
      </p:sp>
      <p:sp>
        <p:nvSpPr>
          <p:cNvPr id="2" name="文本框 1"/>
          <p:cNvSpPr txBox="1"/>
          <p:nvPr/>
        </p:nvSpPr>
        <p:spPr>
          <a:xfrm>
            <a:off x="7538142" y="125343"/>
            <a:ext cx="1325001" cy="338554"/>
          </a:xfrm>
          <a:prstGeom prst="rect">
            <a:avLst/>
          </a:prstGeom>
          <a:noFill/>
        </p:spPr>
        <p:txBody>
          <a:bodyPr wrap="square" rtlCol="0">
            <a:spAutoFit/>
          </a:bodyPr>
          <a:lstStyle>
            <a:defPPr/>
          </a:lstStyle>
          <a:p>
            <a:r>
              <a:rPr lang="zh-CN" altLang="en-US" sz="1600" b="1">
                <a:solidFill>
                  <a:schemeClr val="bg1"/>
                </a:solidFill>
                <a:latin typeface="微软雅黑" panose="020B0503020204020204" pitchFamily="34" charset="-122"/>
                <a:ea typeface="微软雅黑" panose="020B0503020204020204" pitchFamily="34" charset="-122"/>
              </a:rPr>
              <a:t>全球变暖</a:t>
            </a:r>
          </a:p>
        </p:txBody>
      </p:sp>
      <p:sp>
        <p:nvSpPr>
          <p:cNvPr id="14" name="文本框 13"/>
          <p:cNvSpPr txBox="1"/>
          <p:nvPr/>
        </p:nvSpPr>
        <p:spPr>
          <a:xfrm>
            <a:off x="8773099" y="125343"/>
            <a:ext cx="1497038"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水资源危机</a:t>
            </a:r>
          </a:p>
        </p:txBody>
      </p:sp>
      <p:sp>
        <p:nvSpPr>
          <p:cNvPr id="15" name="文本框 14"/>
          <p:cNvSpPr txBox="1"/>
          <p:nvPr/>
        </p:nvSpPr>
        <p:spPr>
          <a:xfrm>
            <a:off x="10180092" y="125343"/>
            <a:ext cx="1684992"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珍惜每一滴水</a:t>
            </a:r>
          </a:p>
        </p:txBody>
      </p:sp>
      <p:cxnSp>
        <p:nvCxnSpPr>
          <p:cNvPr id="5" name="直接连接符 4"/>
          <p:cNvCxnSpPr/>
          <p:nvPr/>
        </p:nvCxnSpPr>
        <p:spPr>
          <a:xfrm flipH="1">
            <a:off x="8655915"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31456"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12192000" cy="6857999"/>
          </a:xfrm>
          <a:prstGeom prst="rect">
            <a:avLst/>
          </a:prstGeom>
        </p:spPr>
      </p:pic>
      <p:pic>
        <p:nvPicPr>
          <p:cNvPr id="16" name="图片 15"/>
          <p:cNvPicPr>
            <a:picLocks noChangeAspect="1"/>
          </p:cNvPicPr>
          <p:nvPr/>
        </p:nvPicPr>
        <p:blipFill>
          <a:blip r:embed="rId3"/>
          <a:stretch>
            <a:fillRect/>
          </a:stretch>
        </p:blipFill>
        <p:spPr>
          <a:xfrm>
            <a:off x="408256" y="1633571"/>
            <a:ext cx="4054191" cy="3590855"/>
          </a:xfrm>
          <a:prstGeom prst="rect">
            <a:avLst/>
          </a:prstGeom>
        </p:spPr>
      </p:pic>
      <p:sp>
        <p:nvSpPr>
          <p:cNvPr id="4" name="矩形 8"/>
          <p:cNvSpPr>
            <a:spLocks noChangeArrowheads="1"/>
          </p:cNvSpPr>
          <p:nvPr/>
        </p:nvSpPr>
        <p:spPr bwMode="auto">
          <a:xfrm>
            <a:off x="666453" y="2002889"/>
            <a:ext cx="2262158"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400" b="1" spc="300">
                <a:solidFill>
                  <a:schemeClr val="bg1">
                    <a:lumMod val="95000"/>
                  </a:schemeClr>
                </a:solidFill>
                <a:latin typeface="微软雅黑" panose="020B0503020204020204" pitchFamily="34" charset="-122"/>
                <a:ea typeface="微软雅黑" panose="020B0503020204020204" pitchFamily="34" charset="-122"/>
              </a:rPr>
              <a:t>全球变暖原因</a:t>
            </a:r>
          </a:p>
        </p:txBody>
      </p:sp>
      <p:sp>
        <p:nvSpPr>
          <p:cNvPr id="5" name="TextBox 21"/>
          <p:cNvSpPr txBox="1"/>
          <p:nvPr/>
        </p:nvSpPr>
        <p:spPr>
          <a:xfrm>
            <a:off x="666453" y="2671346"/>
            <a:ext cx="3613999" cy="2053896"/>
          </a:xfrm>
          <a:prstGeom prst="rect">
            <a:avLst/>
          </a:prstGeom>
          <a:noFill/>
        </p:spPr>
        <p:txBody>
          <a:bodyPr wrap="square">
            <a:spAutoFit/>
          </a:bodyPr>
          <a:lstStyle>
            <a:defPPr/>
          </a:lstStyle>
          <a:p>
            <a:pPr>
              <a:lnSpc>
                <a:spcPct val="130000"/>
              </a:lnSpc>
              <a:defRPr/>
            </a:pPr>
            <a:r>
              <a:rPr lang="zh-CN" altLang="en-US" sz="2000">
                <a:solidFill>
                  <a:schemeClr val="bg1">
                    <a:lumMod val="95000"/>
                  </a:schemeClr>
                </a:solidFill>
                <a:latin typeface="微软雅黑 Light" panose="020B0502040204020203" pitchFamily="34" charset="-122"/>
                <a:ea typeface="微软雅黑 Light" panose="020B0502040204020203" pitchFamily="34" charset="-122"/>
              </a:rPr>
              <a:t>主要是现代工业大量使用矿物燃料作为能源，排放出大量二氧化碳等多种温室气体，这些温室气体使太阳的热量聚集在地球周围，导致全球变暖。</a:t>
            </a:r>
          </a:p>
        </p:txBody>
      </p:sp>
      <p:sp>
        <p:nvSpPr>
          <p:cNvPr id="8" name="文本框 7"/>
          <p:cNvSpPr txBox="1"/>
          <p:nvPr/>
        </p:nvSpPr>
        <p:spPr>
          <a:xfrm>
            <a:off x="7538142" y="125343"/>
            <a:ext cx="1325001" cy="338554"/>
          </a:xfrm>
          <a:prstGeom prst="rect">
            <a:avLst/>
          </a:prstGeom>
          <a:noFill/>
        </p:spPr>
        <p:txBody>
          <a:bodyPr wrap="square" rtlCol="0">
            <a:spAutoFit/>
          </a:bodyPr>
          <a:lstStyle>
            <a:defPPr/>
          </a:lstStyle>
          <a:p>
            <a:r>
              <a:rPr lang="zh-CN" altLang="en-US" sz="1600" b="1">
                <a:solidFill>
                  <a:schemeClr val="bg1"/>
                </a:solidFill>
                <a:latin typeface="微软雅黑" panose="020B0503020204020204" pitchFamily="34" charset="-122"/>
                <a:ea typeface="微软雅黑" panose="020B0503020204020204" pitchFamily="34" charset="-122"/>
              </a:rPr>
              <a:t>全球变暖</a:t>
            </a:r>
          </a:p>
        </p:txBody>
      </p:sp>
      <p:sp>
        <p:nvSpPr>
          <p:cNvPr id="10" name="文本框 9"/>
          <p:cNvSpPr txBox="1"/>
          <p:nvPr/>
        </p:nvSpPr>
        <p:spPr>
          <a:xfrm>
            <a:off x="8773099" y="125343"/>
            <a:ext cx="1497038"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水资源危机</a:t>
            </a:r>
          </a:p>
        </p:txBody>
      </p:sp>
      <p:sp>
        <p:nvSpPr>
          <p:cNvPr id="12" name="文本框 11"/>
          <p:cNvSpPr txBox="1"/>
          <p:nvPr/>
        </p:nvSpPr>
        <p:spPr>
          <a:xfrm>
            <a:off x="10180092" y="125343"/>
            <a:ext cx="1684992"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珍惜每一滴水</a:t>
            </a:r>
          </a:p>
        </p:txBody>
      </p:sp>
      <p:cxnSp>
        <p:nvCxnSpPr>
          <p:cNvPr id="14" name="直接连接符 13"/>
          <p:cNvCxnSpPr/>
          <p:nvPr/>
        </p:nvCxnSpPr>
        <p:spPr>
          <a:xfrm flipH="1">
            <a:off x="8655915"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10031456"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01600" y="761"/>
            <a:ext cx="12293600" cy="6856478"/>
          </a:xfrm>
          <a:prstGeom prst="rect">
            <a:avLst/>
          </a:prstGeom>
        </p:spPr>
      </p:pic>
      <p:sp>
        <p:nvSpPr>
          <p:cNvPr id="2" name="TextBox 22"/>
          <p:cNvSpPr txBox="1"/>
          <p:nvPr/>
        </p:nvSpPr>
        <p:spPr>
          <a:xfrm>
            <a:off x="593343" y="873316"/>
            <a:ext cx="3885892" cy="523220"/>
          </a:xfrm>
          <a:prstGeom prst="rect">
            <a:avLst/>
          </a:prstGeom>
          <a:noFill/>
        </p:spPr>
        <p:txBody>
          <a:bodyPr wrap="square">
            <a:spAutoFit/>
          </a:bodyPr>
          <a:lstStyle>
            <a:defPPr/>
          </a:lstStyle>
          <a:p>
            <a:pPr>
              <a:defRPr/>
            </a:pPr>
            <a:r>
              <a:rPr lang="zh-CN" altLang="en-US" sz="2800" b="1" spc="300">
                <a:solidFill>
                  <a:schemeClr val="bg1"/>
                </a:solidFill>
                <a:latin typeface="微软雅黑" panose="020B0503020204020204" pitchFamily="34" charset="-122"/>
                <a:ea typeface="微软雅黑" panose="020B0503020204020204" pitchFamily="34" charset="-122"/>
              </a:rPr>
              <a:t>全球变暖带来的影响</a:t>
            </a:r>
          </a:p>
        </p:txBody>
      </p:sp>
      <p:grpSp>
        <p:nvGrpSpPr>
          <p:cNvPr id="41" name="组合 40"/>
          <p:cNvGrpSpPr/>
          <p:nvPr/>
        </p:nvGrpSpPr>
        <p:grpSpPr>
          <a:xfrm>
            <a:off x="494306" y="1820653"/>
            <a:ext cx="2645893" cy="4450466"/>
            <a:chOff x="494306" y="1820653"/>
            <a:chExt cx="2645893" cy="4450466"/>
          </a:xfrm>
        </p:grpSpPr>
        <p:pic>
          <p:nvPicPr>
            <p:cNvPr id="15" name="图片 14"/>
            <p:cNvPicPr>
              <a:picLocks noChangeAspect="1"/>
            </p:cNvPicPr>
            <p:nvPr/>
          </p:nvPicPr>
          <p:blipFill>
            <a:blip r:embed="rId3"/>
            <a:stretch>
              <a:fillRect/>
            </a:stretch>
          </p:blipFill>
          <p:spPr>
            <a:xfrm>
              <a:off x="494306" y="1820653"/>
              <a:ext cx="2645893" cy="4450466"/>
            </a:xfrm>
            <a:prstGeom prst="rect">
              <a:avLst/>
            </a:prstGeom>
          </p:spPr>
        </p:pic>
        <p:sp>
          <p:nvSpPr>
            <p:cNvPr id="5" name="TextBox 26"/>
            <p:cNvSpPr txBox="1"/>
            <p:nvPr/>
          </p:nvSpPr>
          <p:spPr>
            <a:xfrm>
              <a:off x="636051" y="4276014"/>
              <a:ext cx="2304000" cy="1663212"/>
            </a:xfrm>
            <a:prstGeom prst="rect">
              <a:avLst/>
            </a:prstGeom>
            <a:noFill/>
          </p:spPr>
          <p:txBody>
            <a:bodyPr wrap="square">
              <a:spAutoFit/>
            </a:bodyPr>
            <a:lstStyle>
              <a:defPPr/>
            </a:lstStyle>
            <a:p>
              <a:pPr algn="just">
                <a:lnSpc>
                  <a:spcPct val="130000"/>
                </a:lnSpc>
                <a:defRPr/>
              </a:pPr>
              <a:r>
                <a:rPr lang="zh-CN" altLang="en-US" sz="1600">
                  <a:solidFill>
                    <a:schemeClr val="tx1">
                      <a:lumMod val="95000"/>
                      <a:lumOff val="5000"/>
                    </a:schemeClr>
                  </a:solidFill>
                  <a:latin typeface="微软雅黑 Light" panose="020B0502040204020203" pitchFamily="34" charset="-122"/>
                  <a:ea typeface="微软雅黑 Light" panose="020B0502040204020203" pitchFamily="34" charset="-122"/>
                  <a:cs typeface="Times New Roman" panose="02020603050405020304" pitchFamily="18" charset="0"/>
                </a:rPr>
                <a:t>冰川熔化</a:t>
              </a:r>
              <a:r>
                <a:rPr lang="en-US" sz="1600">
                  <a:solidFill>
                    <a:schemeClr val="tx1">
                      <a:lumMod val="95000"/>
                      <a:lumOff val="5000"/>
                    </a:schemeClr>
                  </a:solidFill>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a:solidFill>
                    <a:schemeClr val="tx1">
                      <a:lumMod val="95000"/>
                      <a:lumOff val="5000"/>
                    </a:schemeClr>
                  </a:solidFill>
                  <a:latin typeface="微软雅黑 Light" panose="020B0502040204020203" pitchFamily="34" charset="-122"/>
                  <a:ea typeface="微软雅黑 Light" panose="020B0502040204020203" pitchFamily="34" charset="-122"/>
                  <a:cs typeface="Times New Roman" panose="02020603050405020304" pitchFamily="18" charset="0"/>
                </a:rPr>
                <a:t>使低地被淹，海岸被冲蚀，地表水和地下水盐分增加，影响城市供水，沿海和岛国居民生活受到严重威胁。</a:t>
              </a:r>
            </a:p>
          </p:txBody>
        </p:sp>
        <p:sp>
          <p:nvSpPr>
            <p:cNvPr id="29" name="矩形: 圆角 28"/>
            <p:cNvSpPr/>
            <p:nvPr/>
          </p:nvSpPr>
          <p:spPr>
            <a:xfrm>
              <a:off x="705100" y="3766965"/>
              <a:ext cx="2224459" cy="400110"/>
            </a:xfrm>
            <a:prstGeom prst="roundRect">
              <a:avLst/>
            </a:prstGeom>
            <a:solidFill>
              <a:srgbClr val="044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8" name="文本框 7"/>
            <p:cNvSpPr txBox="1"/>
            <p:nvPr/>
          </p:nvSpPr>
          <p:spPr>
            <a:xfrm>
              <a:off x="814746" y="3766965"/>
              <a:ext cx="2005015" cy="400110"/>
            </a:xfrm>
            <a:prstGeom prst="rect">
              <a:avLst/>
            </a:prstGeom>
            <a:noFill/>
          </p:spPr>
          <p:txBody>
            <a:bodyPr wrap="square">
              <a:spAutoFit/>
            </a:bodyPr>
            <a:lstStyle>
              <a:defPPr/>
            </a:lstStyle>
            <a:p>
              <a:r>
                <a:rPr lang="zh-CN" altLang="en-US" sz="2000" b="1">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海面上升的影响</a:t>
              </a:r>
              <a:endParaRPr lang="zh-CN" altLang="en-US" sz="2000" b="1">
                <a:solidFill>
                  <a:schemeClr val="bg1"/>
                </a:solidFill>
                <a:latin typeface="微软雅黑" pitchFamily="34" charset="-122"/>
                <a:ea typeface="微软雅黑" pitchFamily="34" charset="-122"/>
              </a:endParaRPr>
            </a:p>
          </p:txBody>
        </p:sp>
      </p:grpSp>
      <p:grpSp>
        <p:nvGrpSpPr>
          <p:cNvPr id="42" name="组合 41"/>
          <p:cNvGrpSpPr/>
          <p:nvPr/>
        </p:nvGrpSpPr>
        <p:grpSpPr>
          <a:xfrm>
            <a:off x="3377780" y="1820653"/>
            <a:ext cx="2639797" cy="4450466"/>
            <a:chOff x="3377780" y="1820653"/>
            <a:chExt cx="2639797" cy="4450466"/>
          </a:xfrm>
        </p:grpSpPr>
        <p:pic>
          <p:nvPicPr>
            <p:cNvPr id="23" name="图片 22"/>
            <p:cNvPicPr>
              <a:picLocks noChangeAspect="1"/>
            </p:cNvPicPr>
            <p:nvPr/>
          </p:nvPicPr>
          <p:blipFill>
            <a:blip r:embed="rId4"/>
            <a:stretch>
              <a:fillRect/>
            </a:stretch>
          </p:blipFill>
          <p:spPr>
            <a:xfrm>
              <a:off x="3377780" y="1820653"/>
              <a:ext cx="2639797" cy="4450466"/>
            </a:xfrm>
            <a:prstGeom prst="rect">
              <a:avLst/>
            </a:prstGeom>
          </p:spPr>
        </p:pic>
        <p:sp>
          <p:nvSpPr>
            <p:cNvPr id="30" name="矩形: 圆角 29"/>
            <p:cNvSpPr/>
            <p:nvPr/>
          </p:nvSpPr>
          <p:spPr>
            <a:xfrm>
              <a:off x="3553455" y="3766965"/>
              <a:ext cx="2224459" cy="400110"/>
            </a:xfrm>
            <a:prstGeom prst="roundRect">
              <a:avLst/>
            </a:prstGeom>
            <a:solidFill>
              <a:srgbClr val="044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10" name="文本框 9"/>
            <p:cNvSpPr txBox="1"/>
            <p:nvPr/>
          </p:nvSpPr>
          <p:spPr>
            <a:xfrm>
              <a:off x="3524697" y="4276014"/>
              <a:ext cx="2304000" cy="1343125"/>
            </a:xfrm>
            <a:prstGeom prst="rect">
              <a:avLst/>
            </a:prstGeom>
            <a:noFill/>
          </p:spPr>
          <p:txBody>
            <a:bodyPr wrap="square">
              <a:spAutoFit/>
            </a:bodyPr>
            <a:lstStyle>
              <a:defPPr>
                <a:defRPr lang="zh-CN"/>
              </a:defPPr>
              <a:lvl1pPr>
                <a:lnSpc>
                  <a:spcPct val="130000"/>
                </a:lnSpc>
                <a:defRPr>
                  <a:solidFill>
                    <a:schemeClr val="tx1">
                      <a:lumMod val="95000"/>
                      <a:lumOff val="5000"/>
                    </a:schemeClr>
                  </a:solidFill>
                  <a:latin typeface="微软雅黑 Light" panose="020B0502040204020203" pitchFamily="34" charset="-122"/>
                  <a:ea typeface="微软雅黑 Light" panose="020B0502040204020203" pitchFamily="34" charset="-122"/>
                  <a:cs typeface="Times New Roman" panose="02020603050405020304" pitchFamily="18" charset="0"/>
                </a:defRPr>
              </a:lvl1pPr>
            </a:lstStyle>
            <a:p>
              <a:pPr algn="just"/>
              <a:r>
                <a:rPr lang="zh-CN" altLang="en-US" sz="1600"/>
                <a:t>自然界的动物和植物可能因无法适应全球变暖的速度，而惨遭厄运或被迫转移。</a:t>
              </a:r>
            </a:p>
          </p:txBody>
        </p:sp>
        <p:sp>
          <p:nvSpPr>
            <p:cNvPr id="12" name="文本框 11"/>
            <p:cNvSpPr txBox="1"/>
            <p:nvPr/>
          </p:nvSpPr>
          <p:spPr>
            <a:xfrm>
              <a:off x="3704776" y="3766965"/>
              <a:ext cx="2106838" cy="400110"/>
            </a:xfrm>
            <a:prstGeom prst="rect">
              <a:avLst/>
            </a:prstGeom>
            <a:noFill/>
          </p:spPr>
          <p:txBody>
            <a:bodyPr wrap="square">
              <a:spAutoFit/>
            </a:bodyPr>
            <a:lstStyle>
              <a:defPPr/>
            </a:lstStyle>
            <a:p>
              <a:r>
                <a:rPr lang="zh-CN" altLang="en-US" sz="2000" b="1">
                  <a:solidFill>
                    <a:schemeClr val="bg1"/>
                  </a:solidFill>
                  <a:latin typeface="微软雅黑" panose="020B0503020204020204" pitchFamily="34" charset="-122"/>
                  <a:ea typeface="微软雅黑" panose="020B0503020204020204" pitchFamily="34" charset="-122"/>
                </a:rPr>
                <a:t>对动植物的影响</a:t>
              </a:r>
            </a:p>
          </p:txBody>
        </p:sp>
      </p:grpSp>
      <p:grpSp>
        <p:nvGrpSpPr>
          <p:cNvPr id="43" name="组合 42"/>
          <p:cNvGrpSpPr/>
          <p:nvPr/>
        </p:nvGrpSpPr>
        <p:grpSpPr>
          <a:xfrm>
            <a:off x="6255158" y="1833074"/>
            <a:ext cx="2639797" cy="4450466"/>
            <a:chOff x="6255158" y="1833074"/>
            <a:chExt cx="2639797" cy="4450466"/>
          </a:xfrm>
        </p:grpSpPr>
        <p:pic>
          <p:nvPicPr>
            <p:cNvPr id="25" name="图片 24"/>
            <p:cNvPicPr>
              <a:picLocks noChangeAspect="1"/>
            </p:cNvPicPr>
            <p:nvPr/>
          </p:nvPicPr>
          <p:blipFill>
            <a:blip r:embed="rId5"/>
            <a:stretch>
              <a:fillRect/>
            </a:stretch>
          </p:blipFill>
          <p:spPr>
            <a:xfrm>
              <a:off x="6255158" y="1833074"/>
              <a:ext cx="2639797" cy="4450466"/>
            </a:xfrm>
            <a:prstGeom prst="rect">
              <a:avLst/>
            </a:prstGeom>
          </p:spPr>
        </p:pic>
        <p:sp>
          <p:nvSpPr>
            <p:cNvPr id="6" name="文本占位符 1"/>
            <p:cNvSpPr txBox="1"/>
            <p:nvPr/>
          </p:nvSpPr>
          <p:spPr bwMode="auto">
            <a:xfrm>
              <a:off x="6399695" y="4276014"/>
              <a:ext cx="2304000" cy="1023037"/>
            </a:xfrm>
            <a:prstGeom prst="rect">
              <a:avLst/>
            </a:prstGeom>
            <a:noFill/>
          </p:spPr>
          <p:txBody>
            <a:bodyPr wrap="square">
              <a:spAutoFit/>
            </a:bodyPr>
            <a:lstStyle>
              <a:defPPr>
                <a:defRPr lang="zh-CN"/>
              </a:defPPr>
              <a:lvl1pPr>
                <a:lnSpc>
                  <a:spcPct val="130000"/>
                </a:lnSpc>
                <a:defRPr>
                  <a:solidFill>
                    <a:schemeClr val="tx1">
                      <a:lumMod val="95000"/>
                      <a:lumOff val="5000"/>
                    </a:schemeClr>
                  </a:solidFill>
                  <a:latin typeface="微软雅黑 Light" panose="020B0502040204020203" pitchFamily="34" charset="-122"/>
                  <a:ea typeface="微软雅黑 Light" panose="020B0502040204020203" pitchFamily="34" charset="-122"/>
                  <a:cs typeface="Times New Roman" panose="02020603050405020304" pitchFamily="18" charset="0"/>
                </a:defRPr>
              </a:lvl1pPr>
            </a:lstStyle>
            <a:p>
              <a:pPr algn="just"/>
              <a:r>
                <a:rPr lang="zh-CN" altLang="en-US" sz="1600"/>
                <a:t>温度及温度引起的降水变化将影响粮食作物的产量和作物的分布类型。</a:t>
              </a:r>
            </a:p>
          </p:txBody>
        </p:sp>
        <p:sp>
          <p:nvSpPr>
            <p:cNvPr id="31" name="矩形: 圆角 30"/>
            <p:cNvSpPr/>
            <p:nvPr/>
          </p:nvSpPr>
          <p:spPr>
            <a:xfrm>
              <a:off x="6442971" y="3766965"/>
              <a:ext cx="2224459" cy="400110"/>
            </a:xfrm>
            <a:prstGeom prst="roundRect">
              <a:avLst/>
            </a:prstGeom>
            <a:solidFill>
              <a:srgbClr val="044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solidFill>
                  <a:schemeClr val="bg1"/>
                </a:solidFill>
              </a:endParaRPr>
            </a:p>
          </p:txBody>
        </p:sp>
        <p:sp>
          <p:nvSpPr>
            <p:cNvPr id="14" name="文本框 13"/>
            <p:cNvSpPr txBox="1"/>
            <p:nvPr/>
          </p:nvSpPr>
          <p:spPr>
            <a:xfrm>
              <a:off x="6631281" y="3766965"/>
              <a:ext cx="1893887" cy="400110"/>
            </a:xfrm>
            <a:prstGeom prst="rect">
              <a:avLst/>
            </a:prstGeom>
            <a:noFill/>
          </p:spPr>
          <p:txBody>
            <a:bodyPr wrap="square">
              <a:spAutoFit/>
            </a:bodyPr>
            <a:lstStyle>
              <a:defPPr>
                <a:defRPr lang="zh-CN"/>
              </a:defPPr>
              <a:lvl1pPr>
                <a:defRPr sz="20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a:solidFill>
                    <a:schemeClr val="bg1"/>
                  </a:solidFill>
                </a:rPr>
                <a:t>对农业的影响</a:t>
              </a:r>
            </a:p>
          </p:txBody>
        </p:sp>
      </p:grpSp>
      <p:grpSp>
        <p:nvGrpSpPr>
          <p:cNvPr id="44" name="组合 43"/>
          <p:cNvGrpSpPr/>
          <p:nvPr/>
        </p:nvGrpSpPr>
        <p:grpSpPr>
          <a:xfrm>
            <a:off x="9049154" y="1833074"/>
            <a:ext cx="2645893" cy="4450466"/>
            <a:chOff x="9049154" y="1833074"/>
            <a:chExt cx="2645893" cy="4450466"/>
          </a:xfrm>
        </p:grpSpPr>
        <p:pic>
          <p:nvPicPr>
            <p:cNvPr id="28" name="图片 27"/>
            <p:cNvPicPr>
              <a:picLocks noChangeAspect="1"/>
            </p:cNvPicPr>
            <p:nvPr/>
          </p:nvPicPr>
          <p:blipFill>
            <a:blip r:embed="rId6"/>
            <a:stretch>
              <a:fillRect/>
            </a:stretch>
          </p:blipFill>
          <p:spPr>
            <a:xfrm>
              <a:off x="9049154" y="1833074"/>
              <a:ext cx="2645893" cy="4450466"/>
            </a:xfrm>
            <a:prstGeom prst="rect">
              <a:avLst/>
            </a:prstGeom>
          </p:spPr>
        </p:pic>
        <p:sp>
          <p:nvSpPr>
            <p:cNvPr id="16" name="文本框 15"/>
            <p:cNvSpPr txBox="1"/>
            <p:nvPr/>
          </p:nvSpPr>
          <p:spPr>
            <a:xfrm>
              <a:off x="9220102" y="4276014"/>
              <a:ext cx="2304000" cy="1343125"/>
            </a:xfrm>
            <a:prstGeom prst="rect">
              <a:avLst/>
            </a:prstGeom>
            <a:noFill/>
          </p:spPr>
          <p:txBody>
            <a:bodyPr wrap="square">
              <a:spAutoFit/>
            </a:bodyPr>
            <a:lstStyle>
              <a:defPPr>
                <a:defRPr lang="zh-CN"/>
              </a:defPPr>
              <a:lvl1pPr>
                <a:lnSpc>
                  <a:spcPct val="130000"/>
                </a:lnSpc>
                <a:defRPr>
                  <a:solidFill>
                    <a:schemeClr val="tx1">
                      <a:lumMod val="95000"/>
                      <a:lumOff val="5000"/>
                    </a:schemeClr>
                  </a:solidFill>
                  <a:latin typeface="微软雅黑 Light" panose="020B0502040204020203" pitchFamily="34" charset="-122"/>
                  <a:ea typeface="微软雅黑 Light" panose="020B0502040204020203" pitchFamily="34" charset="-122"/>
                  <a:cs typeface="Times New Roman" panose="02020603050405020304" pitchFamily="18" charset="0"/>
                </a:defRPr>
              </a:lvl1pPr>
            </a:lstStyle>
            <a:p>
              <a:pPr algn="just"/>
              <a:r>
                <a:rPr lang="zh-CN" altLang="en-US" sz="1600"/>
                <a:t>影响人类健康，导致人 类发病率和死亡率增加，一些热带地区的传染性疾病向更多的国家传播。</a:t>
              </a:r>
            </a:p>
          </p:txBody>
        </p:sp>
        <p:sp>
          <p:nvSpPr>
            <p:cNvPr id="32" name="矩形: 圆角 31"/>
            <p:cNvSpPr/>
            <p:nvPr/>
          </p:nvSpPr>
          <p:spPr>
            <a:xfrm>
              <a:off x="9259872" y="3766965"/>
              <a:ext cx="2224459" cy="400110"/>
            </a:xfrm>
            <a:prstGeom prst="roundRect">
              <a:avLst/>
            </a:prstGeom>
            <a:solidFill>
              <a:srgbClr val="044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18" name="文本框 17"/>
            <p:cNvSpPr txBox="1"/>
            <p:nvPr/>
          </p:nvSpPr>
          <p:spPr>
            <a:xfrm>
              <a:off x="9255935" y="3766965"/>
              <a:ext cx="2287814" cy="400110"/>
            </a:xfrm>
            <a:prstGeom prst="rect">
              <a:avLst/>
            </a:prstGeom>
            <a:noFill/>
          </p:spPr>
          <p:txBody>
            <a:bodyPr wrap="square">
              <a:spAutoFit/>
            </a:bodyPr>
            <a:lstStyle>
              <a:defPPr>
                <a:defRPr lang="zh-CN"/>
              </a:defPPr>
              <a:lvl1pPr>
                <a:defRPr sz="20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a:solidFill>
                    <a:schemeClr val="bg1"/>
                  </a:solidFill>
                </a:rPr>
                <a:t>对人类健康的影响</a:t>
              </a:r>
            </a:p>
          </p:txBody>
        </p:sp>
      </p:grpSp>
      <p:sp>
        <p:nvSpPr>
          <p:cNvPr id="36" name="文本框 35"/>
          <p:cNvSpPr txBox="1"/>
          <p:nvPr/>
        </p:nvSpPr>
        <p:spPr>
          <a:xfrm>
            <a:off x="7538142" y="125343"/>
            <a:ext cx="1325001" cy="338554"/>
          </a:xfrm>
          <a:prstGeom prst="rect">
            <a:avLst/>
          </a:prstGeom>
          <a:noFill/>
        </p:spPr>
        <p:txBody>
          <a:bodyPr wrap="square" rtlCol="0">
            <a:spAutoFit/>
          </a:bodyPr>
          <a:lstStyle>
            <a:defPPr/>
          </a:lstStyle>
          <a:p>
            <a:r>
              <a:rPr lang="zh-CN" altLang="en-US" sz="1600" b="1">
                <a:solidFill>
                  <a:schemeClr val="bg1"/>
                </a:solidFill>
                <a:latin typeface="微软雅黑" panose="020B0503020204020204" pitchFamily="34" charset="-122"/>
                <a:ea typeface="微软雅黑" panose="020B0503020204020204" pitchFamily="34" charset="-122"/>
              </a:rPr>
              <a:t>全球变暖</a:t>
            </a:r>
          </a:p>
        </p:txBody>
      </p:sp>
      <p:sp>
        <p:nvSpPr>
          <p:cNvPr id="37" name="文本框 36"/>
          <p:cNvSpPr txBox="1"/>
          <p:nvPr/>
        </p:nvSpPr>
        <p:spPr>
          <a:xfrm>
            <a:off x="8773099" y="125343"/>
            <a:ext cx="1497038"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水资源危机</a:t>
            </a:r>
          </a:p>
        </p:txBody>
      </p:sp>
      <p:sp>
        <p:nvSpPr>
          <p:cNvPr id="38" name="文本框 37"/>
          <p:cNvSpPr txBox="1"/>
          <p:nvPr/>
        </p:nvSpPr>
        <p:spPr>
          <a:xfrm>
            <a:off x="10180092" y="125343"/>
            <a:ext cx="1684992"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珍惜每一滴水</a:t>
            </a:r>
          </a:p>
        </p:txBody>
      </p:sp>
      <p:cxnSp>
        <p:nvCxnSpPr>
          <p:cNvPr id="39" name="直接连接符 38"/>
          <p:cNvCxnSpPr/>
          <p:nvPr/>
        </p:nvCxnSpPr>
        <p:spPr>
          <a:xfrm flipH="1">
            <a:off x="8655915"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0031456"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anim calcmode="lin" valueType="num">
                                      <p:cBhvr>
                                        <p:cTn id="15" dur="500" fill="hold"/>
                                        <p:tgtEl>
                                          <p:spTgt spid="42"/>
                                        </p:tgtEl>
                                        <p:attrNameLst>
                                          <p:attrName>ppt_x</p:attrName>
                                        </p:attrNameLst>
                                      </p:cBhvr>
                                      <p:tavLst>
                                        <p:tav tm="0">
                                          <p:val>
                                            <p:strVal val="#ppt_x"/>
                                          </p:val>
                                        </p:tav>
                                        <p:tav tm="100000">
                                          <p:val>
                                            <p:strVal val="#ppt_x"/>
                                          </p:val>
                                        </p:tav>
                                      </p:tavLst>
                                    </p:anim>
                                    <p:anim calcmode="lin" valueType="num">
                                      <p:cBhvr>
                                        <p:cTn id="16"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anim calcmode="lin" valueType="num">
                                      <p:cBhvr>
                                        <p:cTn id="22" dur="500" fill="hold"/>
                                        <p:tgtEl>
                                          <p:spTgt spid="43"/>
                                        </p:tgtEl>
                                        <p:attrNameLst>
                                          <p:attrName>ppt_x</p:attrName>
                                        </p:attrNameLst>
                                      </p:cBhvr>
                                      <p:tavLst>
                                        <p:tav tm="0">
                                          <p:val>
                                            <p:strVal val="#ppt_x"/>
                                          </p:val>
                                        </p:tav>
                                        <p:tav tm="100000">
                                          <p:val>
                                            <p:strVal val="#ppt_x"/>
                                          </p:val>
                                        </p:tav>
                                      </p:tavLst>
                                    </p:anim>
                                    <p:anim calcmode="lin" valueType="num">
                                      <p:cBhvr>
                                        <p:cTn id="23"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after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anim calcmode="lin" valueType="num">
                                      <p:cBhvr>
                                        <p:cTn id="29" dur="500" fill="hold"/>
                                        <p:tgtEl>
                                          <p:spTgt spid="44"/>
                                        </p:tgtEl>
                                        <p:attrNameLst>
                                          <p:attrName>ppt_x</p:attrName>
                                        </p:attrNameLst>
                                      </p:cBhvr>
                                      <p:tavLst>
                                        <p:tav tm="0">
                                          <p:val>
                                            <p:strVal val="#ppt_x"/>
                                          </p:val>
                                        </p:tav>
                                        <p:tav tm="100000">
                                          <p:val>
                                            <p:strVal val="#ppt_x"/>
                                          </p:val>
                                        </p:tav>
                                      </p:tavLst>
                                    </p:anim>
                                    <p:anim calcmode="lin" valueType="num">
                                      <p:cBhvr>
                                        <p:cTn id="30"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204200" cy="6864863"/>
          </a:xfrm>
          <a:prstGeom prst="rect">
            <a:avLst/>
          </a:prstGeom>
          <a:gradFill flip="none" rotWithShape="1">
            <a:gsLst>
              <a:gs pos="0">
                <a:srgbClr val="044968">
                  <a:alpha val="93000"/>
                </a:srgbClr>
              </a:gs>
              <a:gs pos="100000">
                <a:srgbClr val="044968">
                  <a:alpha val="85000"/>
                </a:srgbClr>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7" name="矩形: 圆角 6"/>
          <p:cNvSpPr/>
          <p:nvPr/>
        </p:nvSpPr>
        <p:spPr>
          <a:xfrm>
            <a:off x="533400" y="1019174"/>
            <a:ext cx="11182349" cy="5381625"/>
          </a:xfrm>
          <a:prstGeom prst="roundRect">
            <a:avLst>
              <a:gd name="adj" fmla="val 45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2" name="矩形 1"/>
          <p:cNvSpPr/>
          <p:nvPr/>
        </p:nvSpPr>
        <p:spPr>
          <a:xfrm>
            <a:off x="1600200" y="1773881"/>
            <a:ext cx="6760071" cy="2792239"/>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style>
          <a:lnRef idx="1">
            <a:schemeClr val="accent3"/>
          </a:lnRef>
          <a:fillRef idx="2">
            <a:schemeClr val="accent3"/>
          </a:fillRef>
          <a:effectRef idx="1">
            <a:schemeClr val="accent3"/>
          </a:effectRef>
          <a:fontRef idx="minor">
            <a:schemeClr val="dk1"/>
          </a:fontRef>
        </p:style>
        <p:txBody>
          <a:bodyPr>
            <a:spAutoFit/>
          </a:bodyPr>
          <a:lstStyle>
            <a:defPPr/>
          </a:lstStyle>
          <a:p>
            <a:pPr>
              <a:lnSpc>
                <a:spcPct val="150000"/>
              </a:lnSpc>
              <a:defRPr/>
            </a:pP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造成温室效应的主要原因是</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t>
            </a:r>
          </a:p>
          <a:p>
            <a:pPr>
              <a:lnSpc>
                <a:spcPct val="150000"/>
              </a:lnSpc>
              <a:defRPr/>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．汽车和工厂排放的废气和烟尘</a:t>
            </a:r>
          </a:p>
          <a:p>
            <a:pPr>
              <a:lnSpc>
                <a:spcPct val="150000"/>
              </a:lnSpc>
              <a:defRPr/>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B</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．煤、石油、天然气的大量燃烧</a:t>
            </a:r>
          </a:p>
          <a:p>
            <a:pPr>
              <a:lnSpc>
                <a:spcPct val="150000"/>
              </a:lnSpc>
              <a:defRPr/>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C</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．人造含氟制冷剂的泄漏</a:t>
            </a:r>
          </a:p>
          <a:p>
            <a:pPr>
              <a:lnSpc>
                <a:spcPct val="150000"/>
              </a:lnSpc>
              <a:defRPr/>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．二氧化硫等有毒气体的大量产生</a:t>
            </a:r>
          </a:p>
        </p:txBody>
      </p:sp>
      <p:sp>
        <p:nvSpPr>
          <p:cNvPr id="4" name="矩形 3"/>
          <p:cNvSpPr>
            <a:spLocks noChangeArrowheads="1"/>
          </p:cNvSpPr>
          <p:nvPr/>
        </p:nvSpPr>
        <p:spPr bwMode="auto">
          <a:xfrm>
            <a:off x="5480451" y="1815948"/>
            <a:ext cx="350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6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a:t>
            </a:r>
            <a:endParaRPr lang="zh-CN" altLang="en-US" sz="3600" b="1">
              <a:solidFill>
                <a:srgbClr val="FF0000"/>
              </a:solidFill>
              <a:latin typeface="微软雅黑" pitchFamily="34" charset="-122"/>
              <a:ea typeface="微软雅黑" pitchFamily="34" charset="-122"/>
              <a:cs typeface="Times New Roman" panose="02020603050405020304" pitchFamily="18" charset="0"/>
            </a:endParaRPr>
          </a:p>
        </p:txBody>
      </p:sp>
      <p:sp>
        <p:nvSpPr>
          <p:cNvPr id="8" name="文本框 7"/>
          <p:cNvSpPr txBox="1"/>
          <p:nvPr/>
        </p:nvSpPr>
        <p:spPr>
          <a:xfrm>
            <a:off x="513921" y="125343"/>
            <a:ext cx="1771650" cy="461665"/>
          </a:xfrm>
          <a:prstGeom prst="rect">
            <a:avLst/>
          </a:prstGeom>
          <a:noFill/>
        </p:spPr>
        <p:txBody>
          <a:bodyPr wrap="square" rtlCol="0">
            <a:spAutoFit/>
          </a:bodyPr>
          <a:lstStyle>
            <a:defPPr/>
          </a:lstStyle>
          <a:p>
            <a:r>
              <a:rPr lang="zh-CN" altLang="en-US" sz="2400" b="1" spc="300">
                <a:solidFill>
                  <a:schemeClr val="bg1"/>
                </a:solidFill>
                <a:latin typeface="微软雅黑" panose="020B0503020204020204" pitchFamily="34" charset="-122"/>
                <a:ea typeface="微软雅黑" panose="020B0503020204020204" pitchFamily="34" charset="-122"/>
              </a:rPr>
              <a:t>练习</a:t>
            </a:r>
          </a:p>
        </p:txBody>
      </p:sp>
      <p:sp>
        <p:nvSpPr>
          <p:cNvPr id="9" name="文本框 8"/>
          <p:cNvSpPr txBox="1"/>
          <p:nvPr/>
        </p:nvSpPr>
        <p:spPr>
          <a:xfrm>
            <a:off x="7538142" y="125343"/>
            <a:ext cx="1325001" cy="338554"/>
          </a:xfrm>
          <a:prstGeom prst="rect">
            <a:avLst/>
          </a:prstGeom>
          <a:noFill/>
        </p:spPr>
        <p:txBody>
          <a:bodyPr wrap="square" rtlCol="0">
            <a:spAutoFit/>
          </a:bodyPr>
          <a:lstStyle>
            <a:defPPr/>
          </a:lstStyle>
          <a:p>
            <a:r>
              <a:rPr lang="zh-CN" altLang="en-US" sz="1600" b="1">
                <a:solidFill>
                  <a:schemeClr val="bg1"/>
                </a:solidFill>
                <a:latin typeface="微软雅黑" panose="020B0503020204020204" pitchFamily="34" charset="-122"/>
                <a:ea typeface="微软雅黑" panose="020B0503020204020204" pitchFamily="34" charset="-122"/>
              </a:rPr>
              <a:t>全球变暖</a:t>
            </a:r>
          </a:p>
        </p:txBody>
      </p:sp>
      <p:sp>
        <p:nvSpPr>
          <p:cNvPr id="10" name="文本框 9"/>
          <p:cNvSpPr txBox="1"/>
          <p:nvPr/>
        </p:nvSpPr>
        <p:spPr>
          <a:xfrm>
            <a:off x="8773099" y="125343"/>
            <a:ext cx="1497038"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水资源危机</a:t>
            </a:r>
          </a:p>
        </p:txBody>
      </p:sp>
      <p:sp>
        <p:nvSpPr>
          <p:cNvPr id="11" name="文本框 10"/>
          <p:cNvSpPr txBox="1"/>
          <p:nvPr/>
        </p:nvSpPr>
        <p:spPr>
          <a:xfrm>
            <a:off x="10180092" y="125343"/>
            <a:ext cx="1684992"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珍惜每一滴水</a:t>
            </a:r>
          </a:p>
        </p:txBody>
      </p:sp>
      <p:cxnSp>
        <p:nvCxnSpPr>
          <p:cNvPr id="12" name="直接连接符 11"/>
          <p:cNvCxnSpPr/>
          <p:nvPr/>
        </p:nvCxnSpPr>
        <p:spPr>
          <a:xfrm flipH="1">
            <a:off x="8655915"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10031456"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380"/>
            <a:ext cx="12192000" cy="6857239"/>
          </a:xfrm>
          <a:prstGeom prst="rect">
            <a:avLst/>
          </a:prstGeom>
        </p:spPr>
      </p:pic>
      <p:sp>
        <p:nvSpPr>
          <p:cNvPr id="5" name="文本框 4"/>
          <p:cNvSpPr txBox="1"/>
          <p:nvPr/>
        </p:nvSpPr>
        <p:spPr>
          <a:xfrm>
            <a:off x="798339" y="563153"/>
            <a:ext cx="2967479" cy="523220"/>
          </a:xfrm>
          <a:prstGeom prst="rect">
            <a:avLst/>
          </a:prstGeom>
          <a:noFill/>
        </p:spPr>
        <p:txBody>
          <a:bodyPr wrap="none" rtlCol="0">
            <a:spAutoFit/>
          </a:bodyPr>
          <a:lstStyle>
            <a:defPPr/>
          </a:lstStyle>
          <a:p>
            <a:r>
              <a:rPr lang="zh-CN" altLang="en-US" sz="2800" b="1" spc="300">
                <a:solidFill>
                  <a:schemeClr val="bg1"/>
                </a:solidFill>
                <a:latin typeface="微软雅黑" panose="020B0503020204020204" pitchFamily="34" charset="-122"/>
                <a:ea typeface="微软雅黑" panose="020B0503020204020204" pitchFamily="34" charset="-122"/>
              </a:rPr>
              <a:t>全球水资源现状</a:t>
            </a:r>
          </a:p>
        </p:txBody>
      </p:sp>
      <p:pic>
        <p:nvPicPr>
          <p:cNvPr id="81" name="图片 80"/>
          <p:cNvPicPr>
            <a:picLocks noChangeAspect="1"/>
          </p:cNvPicPr>
          <p:nvPr/>
        </p:nvPicPr>
        <p:blipFill>
          <a:blip r:embed="rId3"/>
          <a:stretch>
            <a:fillRect/>
          </a:stretch>
        </p:blipFill>
        <p:spPr>
          <a:xfrm>
            <a:off x="603024" y="811010"/>
            <a:ext cx="5006555" cy="3682599"/>
          </a:xfrm>
          <a:prstGeom prst="rect">
            <a:avLst/>
          </a:prstGeom>
        </p:spPr>
      </p:pic>
      <p:grpSp>
        <p:nvGrpSpPr>
          <p:cNvPr id="2" name="组合 1"/>
          <p:cNvGrpSpPr/>
          <p:nvPr/>
        </p:nvGrpSpPr>
        <p:grpSpPr>
          <a:xfrm>
            <a:off x="798339" y="4811587"/>
            <a:ext cx="4429976" cy="1544950"/>
            <a:chOff x="798339" y="4811587"/>
            <a:chExt cx="4429976" cy="1544950"/>
          </a:xfrm>
        </p:grpSpPr>
        <p:grpSp>
          <p:nvGrpSpPr>
            <p:cNvPr id="95" name="组合 94"/>
            <p:cNvGrpSpPr/>
            <p:nvPr/>
          </p:nvGrpSpPr>
          <p:grpSpPr>
            <a:xfrm>
              <a:off x="798339" y="5478880"/>
              <a:ext cx="4092976" cy="400110"/>
              <a:chOff x="798339" y="5339847"/>
              <a:chExt cx="4092976" cy="400110"/>
            </a:xfrm>
          </p:grpSpPr>
          <p:sp>
            <p:nvSpPr>
              <p:cNvPr id="82" name="文本框 81"/>
              <p:cNvSpPr txBox="1"/>
              <p:nvPr/>
            </p:nvSpPr>
            <p:spPr>
              <a:xfrm>
                <a:off x="798339" y="5339847"/>
                <a:ext cx="1001486" cy="400110"/>
              </a:xfrm>
              <a:prstGeom prst="rect">
                <a:avLst/>
              </a:prstGeom>
              <a:noFill/>
            </p:spPr>
            <p:txBody>
              <a:bodyPr wrap="square" rtlCol="0">
                <a:spAutoFit/>
              </a:bodyPr>
              <a:lstStyle>
                <a:defPPr/>
              </a:lstStyle>
              <a:p>
                <a:r>
                  <a:rPr lang="en-US" altLang="zh-CN" sz="2000" b="1">
                    <a:solidFill>
                      <a:schemeClr val="bg1"/>
                    </a:solidFill>
                    <a:latin typeface="微软雅黑" panose="020B0503020204020204" pitchFamily="34" charset="-122"/>
                    <a:ea typeface="微软雅黑" panose="020B0503020204020204" pitchFamily="34" charset="-122"/>
                  </a:rPr>
                  <a:t>77%</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85" name="文本框 84"/>
              <p:cNvSpPr txBox="1"/>
              <p:nvPr/>
            </p:nvSpPr>
            <p:spPr>
              <a:xfrm>
                <a:off x="1572247" y="5339847"/>
                <a:ext cx="3319068" cy="338554"/>
              </a:xfrm>
              <a:prstGeom prst="rect">
                <a:avLst/>
              </a:prstGeom>
              <a:noFill/>
            </p:spPr>
            <p:txBody>
              <a:bodyPr wrap="square">
                <a:spAutoFit/>
              </a:bodyPr>
              <a:lstStyle>
                <a:defPPr/>
              </a:lstStyle>
              <a:p>
                <a:r>
                  <a:rPr lang="zh-CN" altLang="en-US" sz="1600">
                    <a:solidFill>
                      <a:schemeClr val="bg1"/>
                    </a:solidFill>
                    <a:latin typeface="微软雅黑 Light" panose="020B0502040204020203" pitchFamily="34" charset="-122"/>
                    <a:ea typeface="微软雅黑 Light" panose="020B0502040204020203" pitchFamily="34" charset="-122"/>
                  </a:rPr>
                  <a:t>主要是两极冰盖、冰川、冰雪等</a:t>
                </a:r>
              </a:p>
            </p:txBody>
          </p:sp>
          <p:cxnSp>
            <p:nvCxnSpPr>
              <p:cNvPr id="89" name="直接连接符 88"/>
              <p:cNvCxnSpPr/>
              <p:nvPr/>
            </p:nvCxnSpPr>
            <p:spPr>
              <a:xfrm flipH="1">
                <a:off x="1560045" y="5393867"/>
                <a:ext cx="0" cy="2817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a:xfrm>
              <a:off x="798339" y="5956427"/>
              <a:ext cx="4429976" cy="400110"/>
              <a:chOff x="798339" y="5956427"/>
              <a:chExt cx="4429976" cy="400110"/>
            </a:xfrm>
          </p:grpSpPr>
          <p:sp>
            <p:nvSpPr>
              <p:cNvPr id="83" name="文本框 82"/>
              <p:cNvSpPr txBox="1"/>
              <p:nvPr/>
            </p:nvSpPr>
            <p:spPr>
              <a:xfrm>
                <a:off x="798339" y="5956427"/>
                <a:ext cx="1001486" cy="400110"/>
              </a:xfrm>
              <a:prstGeom prst="rect">
                <a:avLst/>
              </a:prstGeom>
              <a:noFill/>
            </p:spPr>
            <p:txBody>
              <a:bodyPr wrap="square" rtlCol="0">
                <a:spAutoFit/>
              </a:bodyPr>
              <a:lstStyle>
                <a:defPPr/>
              </a:lstStyle>
              <a:p>
                <a:r>
                  <a:rPr lang="en-US" altLang="zh-CN" sz="2000" b="1">
                    <a:solidFill>
                      <a:schemeClr val="bg1"/>
                    </a:solidFill>
                    <a:latin typeface="微软雅黑" panose="020B0503020204020204" pitchFamily="34" charset="-122"/>
                    <a:ea typeface="微软雅黑" panose="020B0503020204020204" pitchFamily="34" charset="-122"/>
                  </a:rPr>
                  <a:t>23%</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87" name="文本框 86"/>
              <p:cNvSpPr txBox="1"/>
              <p:nvPr/>
            </p:nvSpPr>
            <p:spPr>
              <a:xfrm>
                <a:off x="1572246" y="5971816"/>
                <a:ext cx="3656069" cy="338554"/>
              </a:xfrm>
              <a:prstGeom prst="rect">
                <a:avLst/>
              </a:prstGeom>
              <a:noFill/>
            </p:spPr>
            <p:txBody>
              <a:bodyPr wrap="square">
                <a:spAutoFit/>
              </a:bodyPr>
              <a:lstStyle>
                <a:defPPr/>
              </a:lstStyle>
              <a:p>
                <a:r>
                  <a:rPr lang="zh-CN" altLang="en-US" sz="1600">
                    <a:solidFill>
                      <a:schemeClr val="bg1"/>
                    </a:solidFill>
                    <a:latin typeface="微软雅黑 Light" panose="020B0502040204020203" pitchFamily="34" charset="-122"/>
                    <a:ea typeface="微软雅黑 Light" panose="020B0502040204020203" pitchFamily="34" charset="-122"/>
                  </a:rPr>
                  <a:t>主要是地下水、湖泊、沼泽，河水等</a:t>
                </a:r>
              </a:p>
            </p:txBody>
          </p:sp>
          <p:cxnSp>
            <p:nvCxnSpPr>
              <p:cNvPr id="91" name="直接连接符 90"/>
              <p:cNvCxnSpPr/>
              <p:nvPr/>
            </p:nvCxnSpPr>
            <p:spPr>
              <a:xfrm flipH="1">
                <a:off x="1560045" y="6012992"/>
                <a:ext cx="0" cy="2817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4" name="文本框 93"/>
            <p:cNvSpPr txBox="1"/>
            <p:nvPr/>
          </p:nvSpPr>
          <p:spPr>
            <a:xfrm>
              <a:off x="798339" y="4811587"/>
              <a:ext cx="1047976" cy="461665"/>
            </a:xfrm>
            <a:prstGeom prst="rect">
              <a:avLst/>
            </a:prstGeom>
            <a:noFill/>
          </p:spPr>
          <p:txBody>
            <a:bodyPr wrap="square" rtlCol="0">
              <a:spAutoFit/>
            </a:bodyPr>
            <a:lstStyle>
              <a:defPPr/>
            </a:lstStyle>
            <a:p>
              <a:r>
                <a:rPr lang="zh-CN" altLang="en-US" sz="2400" b="1">
                  <a:solidFill>
                    <a:schemeClr val="bg1"/>
                  </a:solidFill>
                  <a:latin typeface="微软雅黑" panose="020B0503020204020204" pitchFamily="34" charset="-122"/>
                  <a:ea typeface="微软雅黑" panose="020B0503020204020204" pitchFamily="34" charset="-122"/>
                </a:rPr>
                <a:t>说明</a:t>
              </a:r>
            </a:p>
          </p:txBody>
        </p:sp>
      </p:grpSp>
      <p:grpSp>
        <p:nvGrpSpPr>
          <p:cNvPr id="115" name="组合 114"/>
          <p:cNvGrpSpPr/>
          <p:nvPr/>
        </p:nvGrpSpPr>
        <p:grpSpPr>
          <a:xfrm>
            <a:off x="7083264" y="1488084"/>
            <a:ext cx="4347426" cy="717340"/>
            <a:chOff x="7402525" y="1110499"/>
            <a:chExt cx="4347426" cy="717340"/>
          </a:xfrm>
        </p:grpSpPr>
        <p:sp>
          <p:nvSpPr>
            <p:cNvPr id="97" name="文本框 96"/>
            <p:cNvSpPr txBox="1"/>
            <p:nvPr/>
          </p:nvSpPr>
          <p:spPr>
            <a:xfrm>
              <a:off x="7402525" y="1110499"/>
              <a:ext cx="914400" cy="461665"/>
            </a:xfrm>
            <a:prstGeom prst="rect">
              <a:avLst/>
            </a:prstGeom>
            <a:noFill/>
          </p:spPr>
          <p:txBody>
            <a:bodyPr wrap="square" rtlCol="0">
              <a:spAutoFit/>
            </a:bodyPr>
            <a:lstStyle>
              <a:defPPr/>
            </a:lstStyle>
            <a:p>
              <a:r>
                <a:rPr lang="en-US" altLang="zh-CN" sz="2400" b="1">
                  <a:solidFill>
                    <a:schemeClr val="bg1"/>
                  </a:solidFill>
                  <a:latin typeface="微软雅黑" panose="020B0503020204020204" pitchFamily="34" charset="-122"/>
                  <a:ea typeface="微软雅黑" panose="020B0503020204020204" pitchFamily="34" charset="-122"/>
                </a:rPr>
                <a:t>100</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99" name="文本框 98"/>
            <p:cNvSpPr txBox="1"/>
            <p:nvPr/>
          </p:nvSpPr>
          <p:spPr>
            <a:xfrm>
              <a:off x="7402525" y="1489285"/>
              <a:ext cx="4347426" cy="338554"/>
            </a:xfrm>
            <a:prstGeom prst="rect">
              <a:avLst/>
            </a:prstGeom>
            <a:noFill/>
          </p:spPr>
          <p:txBody>
            <a:bodyPr wrap="square">
              <a:spAutoFit/>
            </a:bodyPr>
            <a:lstStyle>
              <a:defPPr/>
            </a:lstStyle>
            <a:p>
              <a:r>
                <a:rPr lang="zh-CN" altLang="en-US" sz="1600">
                  <a:solidFill>
                    <a:schemeClr val="bg1"/>
                  </a:solidFill>
                  <a:latin typeface="微软雅黑 Light" panose="020B0502040204020203" pitchFamily="34" charset="-122"/>
                  <a:ea typeface="微软雅黑 Light" panose="020B0502040204020203" pitchFamily="34" charset="-122"/>
                </a:rPr>
                <a:t>多个国家存在着不同程度的缺水</a:t>
              </a:r>
            </a:p>
          </p:txBody>
        </p:sp>
      </p:grpSp>
      <p:grpSp>
        <p:nvGrpSpPr>
          <p:cNvPr id="116" name="组合 115"/>
          <p:cNvGrpSpPr/>
          <p:nvPr/>
        </p:nvGrpSpPr>
        <p:grpSpPr>
          <a:xfrm>
            <a:off x="7089779" y="2524954"/>
            <a:ext cx="4054273" cy="693708"/>
            <a:chOff x="7409040" y="2257868"/>
            <a:chExt cx="4054273" cy="693708"/>
          </a:xfrm>
        </p:grpSpPr>
        <p:sp>
          <p:nvSpPr>
            <p:cNvPr id="101" name="文本框 100"/>
            <p:cNvSpPr txBox="1"/>
            <p:nvPr/>
          </p:nvSpPr>
          <p:spPr>
            <a:xfrm>
              <a:off x="7427263" y="2613022"/>
              <a:ext cx="4036050" cy="338554"/>
            </a:xfrm>
            <a:prstGeom prst="rect">
              <a:avLst/>
            </a:prstGeom>
            <a:noFill/>
          </p:spPr>
          <p:txBody>
            <a:bodyPr wrap="square">
              <a:spAutoFit/>
            </a:bodyPr>
            <a:lstStyle>
              <a:defPPr>
                <a:defRPr lang="zh-CN"/>
              </a:defPPr>
              <a:lvl1pPr>
                <a:defRPr>
                  <a:solidFill>
                    <a:schemeClr val="bg1"/>
                  </a:solidFill>
                  <a:latin typeface="微软雅黑 Light" panose="020B0502040204020203" pitchFamily="34" charset="-122"/>
                  <a:ea typeface="微软雅黑 Light" panose="020B0502040204020203" pitchFamily="34" charset="-122"/>
                </a:defRPr>
              </a:lvl1pPr>
            </a:lstStyle>
            <a:p>
              <a:r>
                <a:rPr lang="zh-CN" altLang="en-US" sz="1600"/>
                <a:t>个国家，被列为缺水国或严重缺水国</a:t>
              </a:r>
            </a:p>
          </p:txBody>
        </p:sp>
        <p:sp>
          <p:nvSpPr>
            <p:cNvPr id="103" name="文本框 102"/>
            <p:cNvSpPr txBox="1"/>
            <p:nvPr/>
          </p:nvSpPr>
          <p:spPr>
            <a:xfrm>
              <a:off x="7409040" y="2257868"/>
              <a:ext cx="1090682" cy="461665"/>
            </a:xfrm>
            <a:prstGeom prst="rect">
              <a:avLst/>
            </a:prstGeom>
            <a:noFill/>
          </p:spPr>
          <p:txBody>
            <a:bodyPr wrap="square" rtlCol="0">
              <a:spAutoFit/>
            </a:bodyPr>
            <a:lstStyle>
              <a:defPPr>
                <a:defRPr lang="zh-CN"/>
              </a:defPPr>
              <a:lvl1pPr>
                <a:defRPr sz="2400" b="1">
                  <a:solidFill>
                    <a:schemeClr val="bg1"/>
                  </a:solidFill>
                  <a:latin typeface="微软雅黑" panose="020B0503020204020204" pitchFamily="34" charset="-122"/>
                  <a:ea typeface="微软雅黑" panose="020B0503020204020204" pitchFamily="34" charset="-122"/>
                </a:defRPr>
              </a:lvl1pPr>
            </a:lstStyle>
            <a:p>
              <a:r>
                <a:rPr lang="en-US" altLang="zh-CN"/>
                <a:t>28</a:t>
              </a:r>
              <a:endParaRPr lang="zh-CN" altLang="en-US"/>
            </a:p>
          </p:txBody>
        </p:sp>
      </p:grpSp>
      <p:grpSp>
        <p:nvGrpSpPr>
          <p:cNvPr id="119" name="组合 118"/>
          <p:cNvGrpSpPr/>
          <p:nvPr/>
        </p:nvGrpSpPr>
        <p:grpSpPr>
          <a:xfrm>
            <a:off x="7145013" y="5605963"/>
            <a:ext cx="2669347" cy="750574"/>
            <a:chOff x="7430609" y="5402676"/>
            <a:chExt cx="2669347" cy="750574"/>
          </a:xfrm>
        </p:grpSpPr>
        <p:sp>
          <p:nvSpPr>
            <p:cNvPr id="109" name="文本框 108"/>
            <p:cNvSpPr txBox="1"/>
            <p:nvPr/>
          </p:nvSpPr>
          <p:spPr>
            <a:xfrm>
              <a:off x="7430609" y="5814696"/>
              <a:ext cx="2669347" cy="338554"/>
            </a:xfrm>
            <a:prstGeom prst="rect">
              <a:avLst/>
            </a:prstGeom>
            <a:noFill/>
          </p:spPr>
          <p:txBody>
            <a:bodyPr wrap="square">
              <a:spAutoFit/>
            </a:bodyPr>
            <a:lstStyle>
              <a:defPPr>
                <a:defRPr lang="zh-CN"/>
              </a:defPPr>
              <a:lvl1pPr>
                <a:defRPr>
                  <a:solidFill>
                    <a:schemeClr val="bg1"/>
                  </a:solidFill>
                  <a:latin typeface="微软雅黑 Light" panose="020B0502040204020203" pitchFamily="34" charset="-122"/>
                  <a:ea typeface="微软雅黑 Light" panose="020B0502040204020203" pitchFamily="34" charset="-122"/>
                </a:defRPr>
              </a:lvl1pPr>
            </a:lstStyle>
            <a:p>
              <a:r>
                <a:rPr lang="zh-CN" altLang="en-US" sz="1600"/>
                <a:t>余座城市供水不足</a:t>
              </a:r>
            </a:p>
          </p:txBody>
        </p:sp>
        <p:sp>
          <p:nvSpPr>
            <p:cNvPr id="111" name="文本框 110"/>
            <p:cNvSpPr txBox="1"/>
            <p:nvPr/>
          </p:nvSpPr>
          <p:spPr>
            <a:xfrm>
              <a:off x="7430609" y="5402676"/>
              <a:ext cx="1462571" cy="461665"/>
            </a:xfrm>
            <a:prstGeom prst="rect">
              <a:avLst/>
            </a:prstGeom>
            <a:noFill/>
          </p:spPr>
          <p:txBody>
            <a:bodyPr wrap="square" rtlCol="0">
              <a:spAutoFit/>
            </a:bodyPr>
            <a:lstStyle>
              <a:defPPr>
                <a:defRPr lang="zh-CN"/>
              </a:defPPr>
              <a:lvl1pPr>
                <a:defRPr sz="2400" b="1">
                  <a:solidFill>
                    <a:schemeClr val="bg1"/>
                  </a:solidFill>
                  <a:latin typeface="微软雅黑" panose="020B0503020204020204" pitchFamily="34" charset="-122"/>
                  <a:ea typeface="微软雅黑" panose="020B0503020204020204" pitchFamily="34" charset="-122"/>
                </a:defRPr>
              </a:lvl1pPr>
            </a:lstStyle>
            <a:p>
              <a:r>
                <a:rPr lang="en-US" altLang="zh-CN"/>
                <a:t>400</a:t>
              </a:r>
              <a:endParaRPr lang="zh-CN" altLang="en-US"/>
            </a:p>
          </p:txBody>
        </p:sp>
      </p:grpSp>
      <p:grpSp>
        <p:nvGrpSpPr>
          <p:cNvPr id="117" name="组合 116"/>
          <p:cNvGrpSpPr/>
          <p:nvPr/>
        </p:nvGrpSpPr>
        <p:grpSpPr>
          <a:xfrm>
            <a:off x="7077522" y="4566502"/>
            <a:ext cx="2823866" cy="719932"/>
            <a:chOff x="7396783" y="4456240"/>
            <a:chExt cx="2823866" cy="719932"/>
          </a:xfrm>
        </p:grpSpPr>
        <p:sp>
          <p:nvSpPr>
            <p:cNvPr id="107" name="文本框 106"/>
            <p:cNvSpPr txBox="1"/>
            <p:nvPr/>
          </p:nvSpPr>
          <p:spPr>
            <a:xfrm>
              <a:off x="7427263" y="4837618"/>
              <a:ext cx="2793386" cy="338554"/>
            </a:xfrm>
            <a:prstGeom prst="rect">
              <a:avLst/>
            </a:prstGeom>
            <a:noFill/>
          </p:spPr>
          <p:txBody>
            <a:bodyPr wrap="square">
              <a:spAutoFit/>
            </a:bodyPr>
            <a:lstStyle>
              <a:defPPr>
                <a:defRPr lang="zh-CN"/>
              </a:defPPr>
              <a:lvl1pPr>
                <a:defRPr>
                  <a:solidFill>
                    <a:schemeClr val="bg1"/>
                  </a:solidFill>
                  <a:latin typeface="微软雅黑 Light" panose="020B0502040204020203" pitchFamily="34" charset="-122"/>
                  <a:ea typeface="微软雅黑 Light" panose="020B0502040204020203" pitchFamily="34" charset="-122"/>
                </a:defRPr>
              </a:lvl1pPr>
            </a:lstStyle>
            <a:p>
              <a:r>
                <a:rPr lang="zh-CN" altLang="en-US" sz="1600"/>
                <a:t>全国农村饮水不安全人数</a:t>
              </a:r>
            </a:p>
          </p:txBody>
        </p:sp>
        <p:sp>
          <p:nvSpPr>
            <p:cNvPr id="113" name="文本框 112"/>
            <p:cNvSpPr txBox="1"/>
            <p:nvPr/>
          </p:nvSpPr>
          <p:spPr>
            <a:xfrm>
              <a:off x="7396783" y="4456240"/>
              <a:ext cx="1511024" cy="461665"/>
            </a:xfrm>
            <a:prstGeom prst="rect">
              <a:avLst/>
            </a:prstGeom>
            <a:noFill/>
          </p:spPr>
          <p:txBody>
            <a:bodyPr wrap="square" rtlCol="0">
              <a:spAutoFit/>
            </a:bodyPr>
            <a:lstStyle>
              <a:defPPr>
                <a:defRPr lang="zh-CN"/>
              </a:defPPr>
              <a:lvl1pPr>
                <a:defRPr sz="2400" b="1">
                  <a:solidFill>
                    <a:schemeClr val="bg1"/>
                  </a:solidFill>
                  <a:latin typeface="微软雅黑" panose="020B0503020204020204" pitchFamily="34" charset="-122"/>
                  <a:ea typeface="微软雅黑" panose="020B0503020204020204" pitchFamily="34" charset="-122"/>
                </a:defRPr>
              </a:lvl1pPr>
            </a:lstStyle>
            <a:p>
              <a:r>
                <a:rPr lang="en-US" altLang="zh-CN"/>
                <a:t>3.2</a:t>
              </a:r>
              <a:r>
                <a:rPr lang="zh-CN" altLang="en-US"/>
                <a:t>亿</a:t>
              </a:r>
            </a:p>
          </p:txBody>
        </p:sp>
      </p:grpSp>
      <p:grpSp>
        <p:nvGrpSpPr>
          <p:cNvPr id="118" name="组合 117"/>
          <p:cNvGrpSpPr/>
          <p:nvPr/>
        </p:nvGrpSpPr>
        <p:grpSpPr>
          <a:xfrm>
            <a:off x="7077522" y="3538192"/>
            <a:ext cx="4607367" cy="708780"/>
            <a:chOff x="7396783" y="3253567"/>
            <a:chExt cx="4607367" cy="708780"/>
          </a:xfrm>
        </p:grpSpPr>
        <p:sp>
          <p:nvSpPr>
            <p:cNvPr id="105" name="文本框 104"/>
            <p:cNvSpPr txBox="1"/>
            <p:nvPr/>
          </p:nvSpPr>
          <p:spPr>
            <a:xfrm>
              <a:off x="7434883" y="3623793"/>
              <a:ext cx="4569267" cy="338554"/>
            </a:xfrm>
            <a:prstGeom prst="rect">
              <a:avLst/>
            </a:prstGeom>
            <a:noFill/>
          </p:spPr>
          <p:txBody>
            <a:bodyPr wrap="square">
              <a:spAutoFit/>
            </a:bodyPr>
            <a:lstStyle>
              <a:defPPr>
                <a:defRPr lang="zh-CN"/>
              </a:defPPr>
              <a:lvl1pPr>
                <a:defRPr>
                  <a:solidFill>
                    <a:schemeClr val="bg1"/>
                  </a:solidFill>
                  <a:latin typeface="微软雅黑 Light" panose="020B0502040204020203" pitchFamily="34" charset="-122"/>
                  <a:ea typeface="微软雅黑 Light" panose="020B0502040204020203" pitchFamily="34" charset="-122"/>
                </a:defRPr>
              </a:lvl1pPr>
            </a:lstStyle>
            <a:p>
              <a:r>
                <a:rPr lang="zh-CN" altLang="en-US" sz="1600"/>
                <a:t>我国人均水资源占有量占世界平均水平比例</a:t>
              </a:r>
            </a:p>
          </p:txBody>
        </p:sp>
        <p:sp>
          <p:nvSpPr>
            <p:cNvPr id="114" name="文本框 113"/>
            <p:cNvSpPr txBox="1"/>
            <p:nvPr/>
          </p:nvSpPr>
          <p:spPr>
            <a:xfrm>
              <a:off x="7396783" y="3253567"/>
              <a:ext cx="1090682" cy="461665"/>
            </a:xfrm>
            <a:prstGeom prst="rect">
              <a:avLst/>
            </a:prstGeom>
            <a:noFill/>
          </p:spPr>
          <p:txBody>
            <a:bodyPr wrap="square" rtlCol="0">
              <a:spAutoFit/>
            </a:bodyPr>
            <a:lstStyle>
              <a:defPPr>
                <a:defRPr lang="zh-CN"/>
              </a:defPPr>
              <a:lvl1pPr>
                <a:defRPr sz="2400" b="1">
                  <a:solidFill>
                    <a:schemeClr val="bg1"/>
                  </a:solidFill>
                  <a:latin typeface="微软雅黑" panose="020B0503020204020204" pitchFamily="34" charset="-122"/>
                  <a:ea typeface="微软雅黑" panose="020B0503020204020204" pitchFamily="34" charset="-122"/>
                </a:defRPr>
              </a:lvl1pPr>
            </a:lstStyle>
            <a:p>
              <a:r>
                <a:rPr lang="en-US" altLang="zh-CN"/>
                <a:t>1/3</a:t>
              </a:r>
              <a:endParaRPr lang="zh-CN" altLang="en-US"/>
            </a:p>
          </p:txBody>
        </p:sp>
      </p:grpSp>
      <p:cxnSp>
        <p:nvCxnSpPr>
          <p:cNvPr id="121" name="直接连接符 120"/>
          <p:cNvCxnSpPr/>
          <p:nvPr/>
        </p:nvCxnSpPr>
        <p:spPr>
          <a:xfrm>
            <a:off x="7175718" y="2365189"/>
            <a:ext cx="392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7175718" y="3378427"/>
            <a:ext cx="392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7175718" y="4406737"/>
            <a:ext cx="392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7175718" y="5446199"/>
            <a:ext cx="392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flipH="1">
            <a:off x="6202017" y="1710755"/>
            <a:ext cx="0" cy="4395325"/>
          </a:xfrm>
          <a:prstGeom prst="line">
            <a:avLst/>
          </a:prstGeom>
          <a:ln>
            <a:solidFill>
              <a:srgbClr val="375DA1"/>
            </a:solidFill>
          </a:ln>
        </p:spPr>
        <p:style>
          <a:lnRef idx="1">
            <a:schemeClr val="accent1"/>
          </a:lnRef>
          <a:fillRef idx="0">
            <a:schemeClr val="accent1"/>
          </a:fillRef>
          <a:effectRef idx="0">
            <a:schemeClr val="accent1"/>
          </a:effectRef>
          <a:fontRef idx="minor">
            <a:schemeClr val="tx1"/>
          </a:fontRef>
        </p:style>
      </p:cxnSp>
      <p:sp>
        <p:nvSpPr>
          <p:cNvPr id="134" name="文本框 133"/>
          <p:cNvSpPr txBox="1"/>
          <p:nvPr/>
        </p:nvSpPr>
        <p:spPr>
          <a:xfrm>
            <a:off x="7538142" y="125343"/>
            <a:ext cx="1325001" cy="338554"/>
          </a:xfrm>
          <a:prstGeom prst="rect">
            <a:avLst/>
          </a:prstGeom>
          <a:noFill/>
        </p:spPr>
        <p:txBody>
          <a:bodyPr wrap="square" rtlCol="0">
            <a:spAutoFit/>
          </a:bodyPr>
          <a:lstStyle>
            <a:defPPr>
              <a:defRPr lang="zh-CN"/>
            </a:defPPr>
            <a:lvl1pPr>
              <a:defRPr sz="1600">
                <a:solidFill>
                  <a:schemeClr val="bg1">
                    <a:lumMod val="65000"/>
                  </a:schemeClr>
                </a:solidFill>
                <a:latin typeface="微软雅黑" panose="020B0503020204020204" pitchFamily="34" charset="-122"/>
                <a:ea typeface="微软雅黑" panose="020B0503020204020204" pitchFamily="34" charset="-122"/>
              </a:defRPr>
            </a:lvl1pPr>
          </a:lstStyle>
          <a:p>
            <a:r>
              <a:rPr lang="zh-CN" altLang="en-US"/>
              <a:t>全球变暖</a:t>
            </a:r>
          </a:p>
        </p:txBody>
      </p:sp>
      <p:sp>
        <p:nvSpPr>
          <p:cNvPr id="135" name="文本框 134"/>
          <p:cNvSpPr txBox="1"/>
          <p:nvPr/>
        </p:nvSpPr>
        <p:spPr>
          <a:xfrm>
            <a:off x="8773099" y="125343"/>
            <a:ext cx="1497038" cy="338554"/>
          </a:xfrm>
          <a:prstGeom prst="rect">
            <a:avLst/>
          </a:prstGeom>
          <a:noFill/>
        </p:spPr>
        <p:txBody>
          <a:bodyPr wrap="square" rtlCol="0">
            <a:spAutoFit/>
          </a:bodyPr>
          <a:lstStyle>
            <a:defPPr>
              <a:defRPr lang="zh-CN"/>
            </a:defPPr>
            <a:lvl1pPr>
              <a:defRPr sz="1600" b="1">
                <a:solidFill>
                  <a:schemeClr val="bg1"/>
                </a:solidFill>
                <a:latin typeface="微软雅黑" panose="020B0503020204020204" pitchFamily="34" charset="-122"/>
                <a:ea typeface="微软雅黑" panose="020B0503020204020204" pitchFamily="34" charset="-122"/>
              </a:defRPr>
            </a:lvl1pPr>
          </a:lstStyle>
          <a:p>
            <a:r>
              <a:rPr lang="zh-CN" altLang="en-US"/>
              <a:t>水资源危机</a:t>
            </a:r>
          </a:p>
        </p:txBody>
      </p:sp>
      <p:sp>
        <p:nvSpPr>
          <p:cNvPr id="136" name="文本框 135"/>
          <p:cNvSpPr txBox="1"/>
          <p:nvPr/>
        </p:nvSpPr>
        <p:spPr>
          <a:xfrm>
            <a:off x="10180092" y="125343"/>
            <a:ext cx="1684992"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珍惜每一滴水</a:t>
            </a:r>
          </a:p>
        </p:txBody>
      </p:sp>
      <p:cxnSp>
        <p:nvCxnSpPr>
          <p:cNvPr id="137" name="直接连接符 136"/>
          <p:cNvCxnSpPr/>
          <p:nvPr/>
        </p:nvCxnSpPr>
        <p:spPr>
          <a:xfrm flipH="1">
            <a:off x="8655915"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H="1">
            <a:off x="10031456"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after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fade">
                                      <p:cBhvr>
                                        <p:cTn id="16" dur="500"/>
                                        <p:tgtEl>
                                          <p:spTgt spid="130"/>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wipe(left)">
                                      <p:cBhvr>
                                        <p:cTn id="20" dur="500"/>
                                        <p:tgtEl>
                                          <p:spTgt spid="115"/>
                                        </p:tgtEl>
                                      </p:cBhvr>
                                    </p:animEffect>
                                  </p:childTnLst>
                                </p:cTn>
                              </p:par>
                            </p:childTnLst>
                          </p:cTn>
                        </p:par>
                        <p:par>
                          <p:cTn id="21" fill="hold" nodeType="afterGroup">
                            <p:stCondLst>
                              <p:cond delay="1000"/>
                            </p:stCondLst>
                            <p:childTnLst>
                              <p:par>
                                <p:cTn id="22" presetID="22" presetClass="entr" presetSubtype="8" fill="hold" nodeType="afterEffect">
                                  <p:stCondLst>
                                    <p:cond delay="0"/>
                                  </p:stCondLst>
                                  <p:childTnLst>
                                    <p:set>
                                      <p:cBhvr>
                                        <p:cTn id="23" dur="1" fill="hold">
                                          <p:stCondLst>
                                            <p:cond delay="0"/>
                                          </p:stCondLst>
                                        </p:cTn>
                                        <p:tgtEl>
                                          <p:spTgt spid="121"/>
                                        </p:tgtEl>
                                        <p:attrNameLst>
                                          <p:attrName>style.visibility</p:attrName>
                                        </p:attrNameLst>
                                      </p:cBhvr>
                                      <p:to>
                                        <p:strVal val="visible"/>
                                      </p:to>
                                    </p:set>
                                    <p:animEffect transition="in" filter="wipe(left)">
                                      <p:cBhvr>
                                        <p:cTn id="24" dur="500"/>
                                        <p:tgtEl>
                                          <p:spTgt spid="121"/>
                                        </p:tgtEl>
                                      </p:cBhvr>
                                    </p:animEffect>
                                  </p:childTnLst>
                                </p:cTn>
                              </p:par>
                            </p:childTnLst>
                          </p:cTn>
                        </p:par>
                      </p:childTnLst>
                    </p:cTn>
                  </p:par>
                  <p:par>
                    <p:cTn id="25" fill="hold" nodeType="clickPar">
                      <p:stCondLst>
                        <p:cond delay="indefinite"/>
                      </p:stCondLst>
                      <p:childTnLst>
                        <p:par>
                          <p:cTn id="26" fill="hold" nodeType="after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16"/>
                                        </p:tgtEl>
                                        <p:attrNameLst>
                                          <p:attrName>style.visibility</p:attrName>
                                        </p:attrNameLst>
                                      </p:cBhvr>
                                      <p:to>
                                        <p:strVal val="visible"/>
                                      </p:to>
                                    </p:set>
                                    <p:animEffect transition="in" filter="wipe(left)">
                                      <p:cBhvr>
                                        <p:cTn id="29" dur="500"/>
                                        <p:tgtEl>
                                          <p:spTgt spid="116"/>
                                        </p:tgtEl>
                                      </p:cBhvr>
                                    </p:animEffect>
                                  </p:childTnLst>
                                </p:cTn>
                              </p:par>
                            </p:childTnLst>
                          </p:cTn>
                        </p:par>
                        <p:par>
                          <p:cTn id="30" fill="hold" nodeType="afterGroup">
                            <p:stCondLst>
                              <p:cond delay="500"/>
                            </p:stCondLst>
                            <p:childTnLst>
                              <p:par>
                                <p:cTn id="31" presetID="22" presetClass="entr" presetSubtype="8" fill="hold" nodeType="afterEffect">
                                  <p:stCondLst>
                                    <p:cond delay="0"/>
                                  </p:stCondLst>
                                  <p:childTnLst>
                                    <p:set>
                                      <p:cBhvr>
                                        <p:cTn id="32" dur="1" fill="hold">
                                          <p:stCondLst>
                                            <p:cond delay="0"/>
                                          </p:stCondLst>
                                        </p:cTn>
                                        <p:tgtEl>
                                          <p:spTgt spid="122"/>
                                        </p:tgtEl>
                                        <p:attrNameLst>
                                          <p:attrName>style.visibility</p:attrName>
                                        </p:attrNameLst>
                                      </p:cBhvr>
                                      <p:to>
                                        <p:strVal val="visible"/>
                                      </p:to>
                                    </p:set>
                                    <p:animEffect transition="in" filter="wipe(left)">
                                      <p:cBhvr>
                                        <p:cTn id="33" dur="500"/>
                                        <p:tgtEl>
                                          <p:spTgt spid="122"/>
                                        </p:tgtEl>
                                      </p:cBhvr>
                                    </p:animEffect>
                                  </p:childTnLst>
                                </p:cTn>
                              </p:par>
                            </p:childTnLst>
                          </p:cTn>
                        </p:par>
                      </p:childTnLst>
                    </p:cTn>
                  </p:par>
                  <p:par>
                    <p:cTn id="34" fill="hold" nodeType="clickPar">
                      <p:stCondLst>
                        <p:cond delay="indefinite"/>
                      </p:stCondLst>
                      <p:childTnLst>
                        <p:par>
                          <p:cTn id="35" fill="hold" nodeType="after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18"/>
                                        </p:tgtEl>
                                        <p:attrNameLst>
                                          <p:attrName>style.visibility</p:attrName>
                                        </p:attrNameLst>
                                      </p:cBhvr>
                                      <p:to>
                                        <p:strVal val="visible"/>
                                      </p:to>
                                    </p:set>
                                    <p:animEffect transition="in" filter="wipe(left)">
                                      <p:cBhvr>
                                        <p:cTn id="38" dur="500"/>
                                        <p:tgtEl>
                                          <p:spTgt spid="118"/>
                                        </p:tgtEl>
                                      </p:cBhvr>
                                    </p:animEffect>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123"/>
                                        </p:tgtEl>
                                        <p:attrNameLst>
                                          <p:attrName>style.visibility</p:attrName>
                                        </p:attrNameLst>
                                      </p:cBhvr>
                                      <p:to>
                                        <p:strVal val="visible"/>
                                      </p:to>
                                    </p:set>
                                    <p:animEffect transition="in" filter="wipe(left)">
                                      <p:cBhvr>
                                        <p:cTn id="42" dur="500"/>
                                        <p:tgtEl>
                                          <p:spTgt spid="123"/>
                                        </p:tgtEl>
                                      </p:cBhvr>
                                    </p:animEffect>
                                  </p:childTnLst>
                                </p:cTn>
                              </p:par>
                            </p:childTnLst>
                          </p:cTn>
                        </p:par>
                      </p:childTnLst>
                    </p:cTn>
                  </p:par>
                  <p:par>
                    <p:cTn id="43" fill="hold" nodeType="clickPar">
                      <p:stCondLst>
                        <p:cond delay="indefinite"/>
                      </p:stCondLst>
                      <p:childTnLst>
                        <p:par>
                          <p:cTn id="44" fill="hold" nodeType="after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wipe(left)">
                                      <p:cBhvr>
                                        <p:cTn id="47" dur="500"/>
                                        <p:tgtEl>
                                          <p:spTgt spid="117"/>
                                        </p:tgtEl>
                                      </p:cBhvr>
                                    </p:animEffect>
                                  </p:childTnLst>
                                </p:cTn>
                              </p:par>
                            </p:childTnLst>
                          </p:cTn>
                        </p:par>
                        <p:par>
                          <p:cTn id="48" fill="hold" nodeType="afterGroup">
                            <p:stCondLst>
                              <p:cond delay="500"/>
                            </p:stCondLst>
                            <p:childTnLst>
                              <p:par>
                                <p:cTn id="49" presetID="22" presetClass="entr" presetSubtype="8" fill="hold" nodeType="afterEffect">
                                  <p:stCondLst>
                                    <p:cond delay="0"/>
                                  </p:stCondLst>
                                  <p:childTnLst>
                                    <p:set>
                                      <p:cBhvr>
                                        <p:cTn id="50" dur="1" fill="hold">
                                          <p:stCondLst>
                                            <p:cond delay="0"/>
                                          </p:stCondLst>
                                        </p:cTn>
                                        <p:tgtEl>
                                          <p:spTgt spid="124"/>
                                        </p:tgtEl>
                                        <p:attrNameLst>
                                          <p:attrName>style.visibility</p:attrName>
                                        </p:attrNameLst>
                                      </p:cBhvr>
                                      <p:to>
                                        <p:strVal val="visible"/>
                                      </p:to>
                                    </p:set>
                                    <p:animEffect transition="in" filter="wipe(left)">
                                      <p:cBhvr>
                                        <p:cTn id="51" dur="500"/>
                                        <p:tgtEl>
                                          <p:spTgt spid="124"/>
                                        </p:tgtEl>
                                      </p:cBhvr>
                                    </p:animEffect>
                                  </p:childTnLst>
                                </p:cTn>
                              </p:par>
                            </p:childTnLst>
                          </p:cTn>
                        </p:par>
                      </p:childTnLst>
                    </p:cTn>
                  </p:par>
                  <p:par>
                    <p:cTn id="52" fill="hold" nodeType="clickPar">
                      <p:stCondLst>
                        <p:cond delay="indefinite"/>
                      </p:stCondLst>
                      <p:childTnLst>
                        <p:par>
                          <p:cTn id="53" fill="hold" nodeType="after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wipe(left)">
                                      <p:cBhvr>
                                        <p:cTn id="5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3802"/>
            <a:ext cx="12192000" cy="6850395"/>
          </a:xfrm>
          <a:prstGeom prst="rect">
            <a:avLst/>
          </a:prstGeom>
        </p:spPr>
      </p:pic>
      <p:sp>
        <p:nvSpPr>
          <p:cNvPr id="11" name="文本框 10"/>
          <p:cNvSpPr txBox="1"/>
          <p:nvPr/>
        </p:nvSpPr>
        <p:spPr>
          <a:xfrm>
            <a:off x="3905968" y="1406951"/>
            <a:ext cx="4398435" cy="400110"/>
          </a:xfrm>
          <a:prstGeom prst="rect">
            <a:avLst/>
          </a:prstGeom>
          <a:noFill/>
        </p:spPr>
        <p:txBody>
          <a:bodyPr wrap="square">
            <a:spAutoFit/>
          </a:bodyPr>
          <a:lstStyle>
            <a:defPPr/>
          </a:lstStyle>
          <a:p>
            <a:r>
              <a:rPr lang="zh-CN" altLang="en-US" sz="2000" spc="3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水污染是水严重缺乏的主要原因</a:t>
            </a:r>
            <a:endParaRPr lang="zh-CN" altLang="en-US" sz="2000" spc="300">
              <a:solidFill>
                <a:schemeClr val="bg1"/>
              </a:solidFill>
              <a:latin typeface="微软雅黑" pitchFamily="34" charset="-122"/>
              <a:ea typeface="微软雅黑" pitchFamily="34" charset="-122"/>
            </a:endParaRPr>
          </a:p>
        </p:txBody>
      </p:sp>
      <p:sp>
        <p:nvSpPr>
          <p:cNvPr id="13" name="文本框 12"/>
          <p:cNvSpPr txBox="1"/>
          <p:nvPr/>
        </p:nvSpPr>
        <p:spPr>
          <a:xfrm>
            <a:off x="4356992" y="876868"/>
            <a:ext cx="3457526" cy="523220"/>
          </a:xfrm>
          <a:prstGeom prst="rect">
            <a:avLst/>
          </a:prstGeom>
          <a:noFill/>
        </p:spPr>
        <p:txBody>
          <a:bodyPr wrap="square">
            <a:spAutoFit/>
          </a:bodyPr>
          <a:lstStyle>
            <a:defPPr/>
          </a:lstStyle>
          <a:p>
            <a:r>
              <a:rPr lang="zh-CN" altLang="en-US" sz="2800" b="1" spc="3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水污染的罪魁祸首</a:t>
            </a:r>
            <a:endParaRPr lang="zh-CN" altLang="en-US" sz="2800" b="1" spc="30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7538142" y="125343"/>
            <a:ext cx="1325001" cy="338554"/>
          </a:xfrm>
          <a:prstGeom prst="rect">
            <a:avLst/>
          </a:prstGeom>
          <a:noFill/>
        </p:spPr>
        <p:txBody>
          <a:bodyPr wrap="square" rtlCol="0">
            <a:spAutoFit/>
          </a:bodyPr>
          <a:lstStyle>
            <a:defPPr>
              <a:defRPr lang="zh-CN"/>
            </a:defPPr>
            <a:lvl1pPr>
              <a:defRPr sz="1600">
                <a:solidFill>
                  <a:schemeClr val="bg1">
                    <a:lumMod val="65000"/>
                  </a:schemeClr>
                </a:solidFill>
                <a:latin typeface="微软雅黑" panose="020B0503020204020204" pitchFamily="34" charset="-122"/>
                <a:ea typeface="微软雅黑" panose="020B0503020204020204" pitchFamily="34" charset="-122"/>
              </a:defRPr>
            </a:lvl1pPr>
          </a:lstStyle>
          <a:p>
            <a:r>
              <a:rPr lang="zh-CN" altLang="en-US"/>
              <a:t>全球变暖</a:t>
            </a:r>
          </a:p>
        </p:txBody>
      </p:sp>
      <p:sp>
        <p:nvSpPr>
          <p:cNvPr id="35" name="文本框 34"/>
          <p:cNvSpPr txBox="1"/>
          <p:nvPr/>
        </p:nvSpPr>
        <p:spPr>
          <a:xfrm>
            <a:off x="8773099" y="125343"/>
            <a:ext cx="1497038" cy="338554"/>
          </a:xfrm>
          <a:prstGeom prst="rect">
            <a:avLst/>
          </a:prstGeom>
          <a:noFill/>
        </p:spPr>
        <p:txBody>
          <a:bodyPr wrap="square" rtlCol="0">
            <a:spAutoFit/>
          </a:bodyPr>
          <a:lstStyle>
            <a:defPPr>
              <a:defRPr lang="zh-CN"/>
            </a:defPPr>
            <a:lvl1pPr>
              <a:defRPr sz="1600" b="1">
                <a:solidFill>
                  <a:schemeClr val="bg1"/>
                </a:solidFill>
                <a:latin typeface="微软雅黑" panose="020B0503020204020204" pitchFamily="34" charset="-122"/>
                <a:ea typeface="微软雅黑" panose="020B0503020204020204" pitchFamily="34" charset="-122"/>
              </a:defRPr>
            </a:lvl1pPr>
          </a:lstStyle>
          <a:p>
            <a:r>
              <a:rPr lang="zh-CN" altLang="en-US"/>
              <a:t>水资源危机</a:t>
            </a:r>
          </a:p>
        </p:txBody>
      </p:sp>
      <p:sp>
        <p:nvSpPr>
          <p:cNvPr id="36" name="文本框 35"/>
          <p:cNvSpPr txBox="1"/>
          <p:nvPr/>
        </p:nvSpPr>
        <p:spPr>
          <a:xfrm>
            <a:off x="10180092" y="125343"/>
            <a:ext cx="1684992"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珍惜每一滴水</a:t>
            </a:r>
          </a:p>
        </p:txBody>
      </p:sp>
      <p:cxnSp>
        <p:nvCxnSpPr>
          <p:cNvPr id="37" name="直接连接符 36"/>
          <p:cNvCxnSpPr/>
          <p:nvPr/>
        </p:nvCxnSpPr>
        <p:spPr>
          <a:xfrm flipH="1">
            <a:off x="8655915"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10031456"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1389908" y="2558090"/>
            <a:ext cx="2036240" cy="2845435"/>
            <a:chOff x="1389908" y="2558090"/>
            <a:chExt cx="2036240" cy="2845435"/>
          </a:xfrm>
        </p:grpSpPr>
        <p:sp>
          <p:nvSpPr>
            <p:cNvPr id="15" name="文本框 14"/>
            <p:cNvSpPr txBox="1"/>
            <p:nvPr/>
          </p:nvSpPr>
          <p:spPr>
            <a:xfrm>
              <a:off x="1727992" y="5003415"/>
              <a:ext cx="1360072" cy="400110"/>
            </a:xfrm>
            <a:prstGeom prst="rect">
              <a:avLst/>
            </a:prstGeom>
            <a:noFill/>
          </p:spPr>
          <p:txBody>
            <a:bodyPr wrap="square">
              <a:spAutoFit/>
            </a:bodyPr>
            <a:lstStyle>
              <a:defPPr/>
            </a:lstStyle>
            <a:p>
              <a:r>
                <a:rPr lang="zh-CN" altLang="en-US" sz="2000" b="1" spc="300">
                  <a:solidFill>
                    <a:schemeClr val="bg1"/>
                  </a:solidFill>
                  <a:latin typeface="微软雅黑" panose="020B0503020204020204" pitchFamily="34" charset="-122"/>
                  <a:ea typeface="微软雅黑" panose="020B0503020204020204" pitchFamily="34" charset="-122"/>
                </a:rPr>
                <a:t>工业废水</a:t>
              </a:r>
            </a:p>
          </p:txBody>
        </p:sp>
        <p:pic>
          <p:nvPicPr>
            <p:cNvPr id="9" name="图片 8"/>
            <p:cNvPicPr>
              <a:picLocks noChangeAspect="1"/>
            </p:cNvPicPr>
            <p:nvPr/>
          </p:nvPicPr>
          <p:blipFill>
            <a:blip r:embed="rId3"/>
            <a:stretch>
              <a:fillRect/>
            </a:stretch>
          </p:blipFill>
          <p:spPr>
            <a:xfrm>
              <a:off x="1389908" y="2558090"/>
              <a:ext cx="2036240" cy="2042337"/>
            </a:xfrm>
            <a:prstGeom prst="rect">
              <a:avLst/>
            </a:prstGeom>
          </p:spPr>
        </p:pic>
      </p:grpSp>
      <p:grpSp>
        <p:nvGrpSpPr>
          <p:cNvPr id="26" name="组合 25"/>
          <p:cNvGrpSpPr/>
          <p:nvPr/>
        </p:nvGrpSpPr>
        <p:grpSpPr>
          <a:xfrm>
            <a:off x="3882173" y="2546833"/>
            <a:ext cx="2042337" cy="2856692"/>
            <a:chOff x="3882173" y="2546833"/>
            <a:chExt cx="2042337" cy="2856692"/>
          </a:xfrm>
        </p:grpSpPr>
        <p:sp>
          <p:nvSpPr>
            <p:cNvPr id="17" name="文本框 16"/>
            <p:cNvSpPr txBox="1"/>
            <p:nvPr/>
          </p:nvSpPr>
          <p:spPr>
            <a:xfrm>
              <a:off x="3937641" y="5003415"/>
              <a:ext cx="1960730" cy="400110"/>
            </a:xfrm>
            <a:prstGeom prst="rect">
              <a:avLst/>
            </a:prstGeom>
            <a:noFill/>
          </p:spPr>
          <p:txBody>
            <a:bodyPr wrap="square">
              <a:spAutoFit/>
            </a:bodyPr>
            <a:lstStyle>
              <a:defPPr/>
            </a:lstStyle>
            <a:p>
              <a:r>
                <a:rPr lang="zh-CN" altLang="en-US" sz="2000" b="1" spc="300">
                  <a:solidFill>
                    <a:schemeClr val="bg1"/>
                  </a:solidFill>
                  <a:latin typeface="微软雅黑" panose="020B0503020204020204" pitchFamily="34" charset="-122"/>
                  <a:ea typeface="微软雅黑" panose="020B0503020204020204" pitchFamily="34" charset="-122"/>
                </a:rPr>
                <a:t>工业固体废物</a:t>
              </a:r>
            </a:p>
          </p:txBody>
        </p:sp>
        <p:pic>
          <p:nvPicPr>
            <p:cNvPr id="12" name="图片 11"/>
            <p:cNvPicPr>
              <a:picLocks noChangeAspect="1"/>
            </p:cNvPicPr>
            <p:nvPr/>
          </p:nvPicPr>
          <p:blipFill>
            <a:blip r:embed="rId4"/>
            <a:stretch>
              <a:fillRect/>
            </a:stretch>
          </p:blipFill>
          <p:spPr>
            <a:xfrm>
              <a:off x="3882173" y="2546833"/>
              <a:ext cx="2042337" cy="2042337"/>
            </a:xfrm>
            <a:prstGeom prst="rect">
              <a:avLst/>
            </a:prstGeom>
          </p:spPr>
        </p:pic>
      </p:grpSp>
      <p:grpSp>
        <p:nvGrpSpPr>
          <p:cNvPr id="28" name="组合 27"/>
          <p:cNvGrpSpPr/>
          <p:nvPr/>
        </p:nvGrpSpPr>
        <p:grpSpPr>
          <a:xfrm>
            <a:off x="6380535" y="2546833"/>
            <a:ext cx="2042337" cy="2856692"/>
            <a:chOff x="6380535" y="2546833"/>
            <a:chExt cx="2042337" cy="2856692"/>
          </a:xfrm>
        </p:grpSpPr>
        <p:sp>
          <p:nvSpPr>
            <p:cNvPr id="7" name="TextBox 34"/>
            <p:cNvSpPr txBox="1">
              <a:spLocks noChangeArrowheads="1"/>
            </p:cNvSpPr>
            <p:nvPr/>
          </p:nvSpPr>
          <p:spPr bwMode="auto">
            <a:xfrm>
              <a:off x="6908739" y="5003415"/>
              <a:ext cx="1375605" cy="400110"/>
            </a:xfrm>
            <a:prstGeom prst="rect">
              <a:avLst/>
            </a:prstGeom>
            <a:noFill/>
          </p:spPr>
          <p:txBody>
            <a:bodyPr wrap="square">
              <a:spAutoFit/>
            </a:bodyPr>
            <a:lstStyle>
              <a:defPPr>
                <a:defRPr lang="zh-CN"/>
              </a:defPPr>
            </a:lstStyle>
            <a:p>
              <a:r>
                <a:rPr lang="zh-CN" altLang="en-US" sz="2000" b="1" spc="300">
                  <a:solidFill>
                    <a:schemeClr val="bg1"/>
                  </a:solidFill>
                  <a:latin typeface="微软雅黑" panose="020B0503020204020204" pitchFamily="34" charset="-122"/>
                  <a:ea typeface="微软雅黑" panose="020B0503020204020204" pitchFamily="34" charset="-122"/>
                </a:rPr>
                <a:t>生活污水</a:t>
              </a:r>
            </a:p>
          </p:txBody>
        </p:sp>
        <p:pic>
          <p:nvPicPr>
            <p:cNvPr id="16" name="图片 15"/>
            <p:cNvPicPr>
              <a:picLocks noChangeAspect="1"/>
            </p:cNvPicPr>
            <p:nvPr/>
          </p:nvPicPr>
          <p:blipFill>
            <a:blip r:embed="rId5"/>
            <a:stretch>
              <a:fillRect/>
            </a:stretch>
          </p:blipFill>
          <p:spPr>
            <a:xfrm>
              <a:off x="6380535" y="2546833"/>
              <a:ext cx="2042337" cy="2042337"/>
            </a:xfrm>
            <a:prstGeom prst="rect">
              <a:avLst/>
            </a:prstGeom>
          </p:spPr>
        </p:pic>
      </p:grpSp>
      <p:grpSp>
        <p:nvGrpSpPr>
          <p:cNvPr id="30" name="组合 29"/>
          <p:cNvGrpSpPr/>
          <p:nvPr/>
        </p:nvGrpSpPr>
        <p:grpSpPr>
          <a:xfrm>
            <a:off x="8878898" y="2546833"/>
            <a:ext cx="2042337" cy="2856692"/>
            <a:chOff x="8878898" y="2546833"/>
            <a:chExt cx="2042337" cy="2856692"/>
          </a:xfrm>
        </p:grpSpPr>
        <p:sp>
          <p:nvSpPr>
            <p:cNvPr id="19" name="文本框 18"/>
            <p:cNvSpPr txBox="1"/>
            <p:nvPr/>
          </p:nvSpPr>
          <p:spPr>
            <a:xfrm>
              <a:off x="9294713" y="5003415"/>
              <a:ext cx="1375605" cy="400110"/>
            </a:xfrm>
            <a:prstGeom prst="rect">
              <a:avLst/>
            </a:prstGeom>
            <a:noFill/>
          </p:spPr>
          <p:txBody>
            <a:bodyPr wrap="square">
              <a:spAutoFit/>
            </a:bodyPr>
            <a:lstStyle>
              <a:defPPr/>
            </a:lstStyle>
            <a:p>
              <a:r>
                <a:rPr lang="zh-CN" altLang="en-US" sz="2000" b="1" spc="300">
                  <a:solidFill>
                    <a:schemeClr val="bg1"/>
                  </a:solidFill>
                  <a:latin typeface="微软雅黑" panose="020B0503020204020204" pitchFamily="34" charset="-122"/>
                  <a:ea typeface="微软雅黑" panose="020B0503020204020204" pitchFamily="34" charset="-122"/>
                </a:rPr>
                <a:t>生活垃圾</a:t>
              </a:r>
            </a:p>
          </p:txBody>
        </p:sp>
        <p:pic>
          <p:nvPicPr>
            <p:cNvPr id="23" name="图片 22"/>
            <p:cNvPicPr>
              <a:picLocks noChangeAspect="1"/>
            </p:cNvPicPr>
            <p:nvPr/>
          </p:nvPicPr>
          <p:blipFill>
            <a:blip r:embed="rId6"/>
            <a:stretch>
              <a:fillRect/>
            </a:stretch>
          </p:blipFill>
          <p:spPr>
            <a:xfrm>
              <a:off x="8878898" y="2546833"/>
              <a:ext cx="2042337" cy="2042337"/>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after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anim calcmode="lin" valueType="num">
                                      <p:cBhvr>
                                        <p:cTn id="29" dur="500" fill="hold"/>
                                        <p:tgtEl>
                                          <p:spTgt spid="30"/>
                                        </p:tgtEl>
                                        <p:attrNameLst>
                                          <p:attrName>ppt_x</p:attrName>
                                        </p:attrNameLst>
                                      </p:cBhvr>
                                      <p:tavLst>
                                        <p:tav tm="0">
                                          <p:val>
                                            <p:strVal val="#ppt_x"/>
                                          </p:val>
                                        </p:tav>
                                        <p:tav tm="100000">
                                          <p:val>
                                            <p:strVal val="#ppt_x"/>
                                          </p:val>
                                        </p:tav>
                                      </p:tavLst>
                                    </p:anim>
                                    <p:anim calcmode="lin" valueType="num">
                                      <p:cBhvr>
                                        <p:cTn id="3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204200" cy="6864863"/>
          </a:xfrm>
          <a:prstGeom prst="rect">
            <a:avLst/>
          </a:prstGeom>
          <a:gradFill flip="none" rotWithShape="1">
            <a:gsLst>
              <a:gs pos="0">
                <a:srgbClr val="044968">
                  <a:alpha val="93000"/>
                </a:srgbClr>
              </a:gs>
              <a:gs pos="100000">
                <a:srgbClr val="044968">
                  <a:alpha val="85000"/>
                </a:srgbClr>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7" name="矩形: 圆角 6"/>
          <p:cNvSpPr/>
          <p:nvPr/>
        </p:nvSpPr>
        <p:spPr>
          <a:xfrm>
            <a:off x="533400" y="1019174"/>
            <a:ext cx="11182349" cy="5381625"/>
          </a:xfrm>
          <a:prstGeom prst="roundRect">
            <a:avLst>
              <a:gd name="adj" fmla="val 45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a:p>
        </p:txBody>
      </p:sp>
      <p:sp>
        <p:nvSpPr>
          <p:cNvPr id="8" name="文本框 7"/>
          <p:cNvSpPr txBox="1"/>
          <p:nvPr/>
        </p:nvSpPr>
        <p:spPr>
          <a:xfrm>
            <a:off x="533400" y="125343"/>
            <a:ext cx="1771650" cy="461665"/>
          </a:xfrm>
          <a:prstGeom prst="rect">
            <a:avLst/>
          </a:prstGeom>
          <a:noFill/>
        </p:spPr>
        <p:txBody>
          <a:bodyPr wrap="square" rtlCol="0">
            <a:spAutoFit/>
          </a:bodyPr>
          <a:lstStyle>
            <a:defPPr/>
          </a:lstStyle>
          <a:p>
            <a:r>
              <a:rPr lang="zh-CN" altLang="en-US" sz="2400" b="1" spc="300">
                <a:solidFill>
                  <a:schemeClr val="bg1"/>
                </a:solidFill>
                <a:latin typeface="微软雅黑" panose="020B0503020204020204" pitchFamily="34" charset="-122"/>
                <a:ea typeface="微软雅黑" panose="020B0503020204020204" pitchFamily="34" charset="-122"/>
              </a:rPr>
              <a:t>练习</a:t>
            </a:r>
          </a:p>
        </p:txBody>
      </p:sp>
      <p:sp>
        <p:nvSpPr>
          <p:cNvPr id="9" name="矩形 8"/>
          <p:cNvSpPr/>
          <p:nvPr/>
        </p:nvSpPr>
        <p:spPr>
          <a:xfrm>
            <a:off x="1475680" y="1943125"/>
            <a:ext cx="9173563" cy="2803844"/>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style>
          <a:lnRef idx="1">
            <a:schemeClr val="accent3"/>
          </a:lnRef>
          <a:fillRef idx="2">
            <a:schemeClr val="accent3"/>
          </a:fillRef>
          <a:effectRef idx="1">
            <a:schemeClr val="accent3"/>
          </a:effectRef>
          <a:fontRef idx="minor">
            <a:schemeClr val="dk1"/>
          </a:fontRef>
        </p:style>
        <p:txBody>
          <a:bodyPr wrap="square">
            <a:spAutoFit/>
          </a:bodyPr>
          <a:lstStyle>
            <a:defPPr/>
          </a:lstStyle>
          <a:p>
            <a:pPr>
              <a:lnSpc>
                <a:spcPct val="150000"/>
              </a:lnSpc>
              <a:defRPr/>
            </a:pP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下列关于水污染的说法正确的是</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 </a:t>
            </a:r>
          </a:p>
          <a:p>
            <a:pPr>
              <a:lnSpc>
                <a:spcPct val="150000"/>
              </a:lnSpc>
              <a:defRPr/>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．水污染不是造成水严重缺乏的原因</a:t>
            </a:r>
          </a:p>
          <a:p>
            <a:pPr>
              <a:lnSpc>
                <a:spcPct val="150000"/>
              </a:lnSpc>
              <a:defRPr/>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B</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．我国的饮用水源污染严重</a:t>
            </a:r>
          </a:p>
          <a:p>
            <a:pPr>
              <a:lnSpc>
                <a:spcPct val="150000"/>
              </a:lnSpc>
              <a:defRPr/>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C</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．淡水污染严重，海水基本没有污染</a:t>
            </a:r>
          </a:p>
          <a:p>
            <a:pPr marL="533400" indent="-533400">
              <a:lnSpc>
                <a:spcPct val="150000"/>
              </a:lnSpc>
              <a:defRPr/>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．赤潮是海洋中的一种正常现象，对海洋生态环境没有负面影响</a:t>
            </a:r>
          </a:p>
        </p:txBody>
      </p:sp>
      <p:sp>
        <p:nvSpPr>
          <p:cNvPr id="10" name="矩形 9"/>
          <p:cNvSpPr>
            <a:spLocks noChangeArrowheads="1"/>
          </p:cNvSpPr>
          <p:nvPr/>
        </p:nvSpPr>
        <p:spPr bwMode="auto">
          <a:xfrm>
            <a:off x="5983183" y="2019959"/>
            <a:ext cx="350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a:t>
            </a:r>
            <a:endParaRPr lang="zh-CN" altLang="en-US" sz="3200" b="1">
              <a:solidFill>
                <a:srgbClr val="FF0000"/>
              </a:solidFill>
              <a:latin typeface="微软雅黑" pitchFamily="34" charset="-122"/>
              <a:ea typeface="微软雅黑" pitchFamily="34" charset="-122"/>
              <a:cs typeface="Times New Roman" panose="02020603050405020304" pitchFamily="18" charset="0"/>
            </a:endParaRPr>
          </a:p>
        </p:txBody>
      </p:sp>
      <p:sp>
        <p:nvSpPr>
          <p:cNvPr id="11" name="文本框 10"/>
          <p:cNvSpPr txBox="1"/>
          <p:nvPr/>
        </p:nvSpPr>
        <p:spPr>
          <a:xfrm>
            <a:off x="7538142" y="125343"/>
            <a:ext cx="1325001" cy="338554"/>
          </a:xfrm>
          <a:prstGeom prst="rect">
            <a:avLst/>
          </a:prstGeom>
          <a:noFill/>
        </p:spPr>
        <p:txBody>
          <a:bodyPr wrap="square" rtlCol="0">
            <a:spAutoFit/>
          </a:bodyPr>
          <a:lstStyle>
            <a:defPPr>
              <a:defRPr lang="zh-CN"/>
            </a:defPPr>
            <a:lvl1pPr>
              <a:defRPr sz="1600">
                <a:solidFill>
                  <a:schemeClr val="bg1">
                    <a:lumMod val="65000"/>
                  </a:schemeClr>
                </a:solidFill>
                <a:latin typeface="微软雅黑" panose="020B0503020204020204" pitchFamily="34" charset="-122"/>
                <a:ea typeface="微软雅黑" panose="020B0503020204020204" pitchFamily="34" charset="-122"/>
              </a:defRPr>
            </a:lvl1pPr>
          </a:lstStyle>
          <a:p>
            <a:r>
              <a:rPr lang="zh-CN" altLang="en-US"/>
              <a:t>全球变暖</a:t>
            </a:r>
          </a:p>
        </p:txBody>
      </p:sp>
      <p:sp>
        <p:nvSpPr>
          <p:cNvPr id="12" name="文本框 11"/>
          <p:cNvSpPr txBox="1"/>
          <p:nvPr/>
        </p:nvSpPr>
        <p:spPr>
          <a:xfrm>
            <a:off x="8773099" y="125343"/>
            <a:ext cx="1497038" cy="338554"/>
          </a:xfrm>
          <a:prstGeom prst="rect">
            <a:avLst/>
          </a:prstGeom>
          <a:noFill/>
        </p:spPr>
        <p:txBody>
          <a:bodyPr wrap="square" rtlCol="0">
            <a:spAutoFit/>
          </a:bodyPr>
          <a:lstStyle>
            <a:defPPr>
              <a:defRPr lang="zh-CN"/>
            </a:defPPr>
            <a:lvl1pPr>
              <a:defRPr sz="1600" b="1">
                <a:solidFill>
                  <a:schemeClr val="bg1"/>
                </a:solidFill>
                <a:latin typeface="微软雅黑" panose="020B0503020204020204" pitchFamily="34" charset="-122"/>
                <a:ea typeface="微软雅黑" panose="020B0503020204020204" pitchFamily="34" charset="-122"/>
              </a:defRPr>
            </a:lvl1pPr>
          </a:lstStyle>
          <a:p>
            <a:r>
              <a:rPr lang="zh-CN" altLang="en-US"/>
              <a:t>水资源危机</a:t>
            </a:r>
          </a:p>
        </p:txBody>
      </p:sp>
      <p:sp>
        <p:nvSpPr>
          <p:cNvPr id="13" name="文本框 12"/>
          <p:cNvSpPr txBox="1"/>
          <p:nvPr/>
        </p:nvSpPr>
        <p:spPr>
          <a:xfrm>
            <a:off x="10180092" y="125343"/>
            <a:ext cx="1684992" cy="338554"/>
          </a:xfrm>
          <a:prstGeom prst="rect">
            <a:avLst/>
          </a:prstGeom>
          <a:noFill/>
        </p:spPr>
        <p:txBody>
          <a:bodyPr wrap="square" rtlCol="0">
            <a:spAutoFit/>
          </a:bodyPr>
          <a:lstStyle>
            <a:defPPr/>
          </a:lstStyle>
          <a:p>
            <a:r>
              <a:rPr lang="zh-CN" altLang="en-US" sz="1600">
                <a:solidFill>
                  <a:schemeClr val="bg1">
                    <a:lumMod val="65000"/>
                  </a:schemeClr>
                </a:solidFill>
                <a:latin typeface="微软雅黑" panose="020B0503020204020204" pitchFamily="34" charset="-122"/>
                <a:ea typeface="微软雅黑" panose="020B0503020204020204" pitchFamily="34" charset="-122"/>
              </a:rPr>
              <a:t>珍惜每一滴水</a:t>
            </a:r>
          </a:p>
        </p:txBody>
      </p:sp>
      <p:cxnSp>
        <p:nvCxnSpPr>
          <p:cNvPr id="14" name="直接连接符 13"/>
          <p:cNvCxnSpPr/>
          <p:nvPr/>
        </p:nvCxnSpPr>
        <p:spPr>
          <a:xfrm flipH="1">
            <a:off x="8655915"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10031456" y="183034"/>
            <a:ext cx="117184" cy="2539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20.05.14"/>
  <p:tag name="AS_TITLE" val="Aspose.Slides for .NET 4.0 Client Profile"/>
  <p:tag name="AS_VERSION" val="2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800</Words>
  <Application>Microsoft Office PowerPoint</Application>
  <PresentationFormat>自定义</PresentationFormat>
  <Paragraphs>103</Paragraphs>
  <Slides>13</Slides>
  <Notes>0</Notes>
  <HiddenSlides>0</HiddenSlides>
  <MMClips>0</MMClips>
  <ScaleCrop>false</ScaleCrop>
  <HeadingPairs>
    <vt:vector size="4" baseType="variant">
      <vt:variant>
        <vt:lpstr>主题</vt:lpstr>
      </vt:variant>
      <vt:variant>
        <vt:i4>1</vt:i4>
      </vt:variant>
      <vt:variant>
        <vt:lpstr>幻灯片标题</vt:lpstr>
      </vt:variant>
      <vt:variant>
        <vt:i4>13</vt:i4>
      </vt:variant>
    </vt:vector>
  </HeadingPairs>
  <TitlesOfParts>
    <vt:vector size="14"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2020-08-25T03:33:00Z</dcterms:created>
  <dcterms:modified xsi:type="dcterms:W3CDTF">2020-10-27T22:43:42Z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