
<file path=[Content_Types].xml><?xml version="1.0" encoding="utf-8"?>
<Types xmlns="http://schemas.openxmlformats.org/package/2006/content-types">
  <Default Extension="rels" ContentType="application/vnd.openxmlformats-package.relationships+xml"/>
  <Default Extension="jpeg" ContentType="image/jpeg"/>
  <Default Extension="png" ContentType="image/png"/>
  <Default Extension="mp4" ContentType="video/mp4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17.6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313" r:id="rId3"/>
    <p:sldId id="311" r:id="rId4"/>
    <p:sldId id="300" r:id="rId5"/>
    <p:sldId id="301" r:id="rId6"/>
    <p:sldId id="309" r:id="rId7"/>
    <p:sldId id="310" r:id="rId8"/>
    <p:sldId id="302" r:id="rId9"/>
    <p:sldId id="306" r:id="rId10"/>
    <p:sldId id="308" r:id="rId11"/>
    <p:sldId id="312" r:id="rId12"/>
    <p:sldId id="303" r:id="rId13"/>
    <p:sldId id="305" r:id="rId14"/>
    <p:sldId id="314" r:id="rId15"/>
  </p:sldIdLst>
  <p:sldSz cx="9144000" cy="6858000" type="screen4x3"/>
  <p:notesSz cx="6858000" cy="9144000"/>
  <p:custDataLst>
    <p:tags r:id="rId16"/>
  </p:custDataLst>
  <p:defaultTextStyle>
    <a:defPPr>
      <a:defRPr lang="en-US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3997"/>
    <a:srgbClr val="75B7D5"/>
    <a:srgbClr val="3A4696"/>
    <a:srgbClr val="053B9C"/>
    <a:srgbClr val="0D349B"/>
    <a:srgbClr val="352973"/>
    <a:srgbClr val="211E54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75" d="100"/>
          <a:sy n="75" d="100"/>
        </p:scale>
        <p:origin x="-1236" y="-84"/>
      </p:cViewPr>
      <p:guideLst>
        <p:guide orient="horz" pos="216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6198" cy="7619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slide" Target="slides/slide13.xml" /><Relationship Id="rId16" Type="http://schemas.openxmlformats.org/officeDocument/2006/relationships/tags" Target="tags/tag137.xml" /><Relationship Id="rId17" Type="http://schemas.openxmlformats.org/officeDocument/2006/relationships/presProps" Target="presProps.xml" /><Relationship Id="rId18" Type="http://schemas.openxmlformats.org/officeDocument/2006/relationships/viewProps" Target="viewProps.xml" /><Relationship Id="rId19" Type="http://schemas.openxmlformats.org/officeDocument/2006/relationships/theme" Target="theme/theme1.xml" /><Relationship Id="rId2" Type="http://schemas.openxmlformats.org/officeDocument/2006/relationships/notesMaster" Target="notesMasters/notesMaster1.xml" /><Relationship Id="rId20" Type="http://schemas.openxmlformats.org/officeDocument/2006/relationships/tableStyles" Target="tableStyles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4.xml" /><Relationship Id="rId2" Type="http://schemas.openxmlformats.org/officeDocument/2006/relationships/tags" Target="../tags/tag15.xml" /><Relationship Id="rId3" Type="http://schemas.openxmlformats.org/officeDocument/2006/relationships/tags" Target="../tags/tag16.xml" /><Relationship Id="rId4" Type="http://schemas.openxmlformats.org/officeDocument/2006/relationships/tags" Target="../tags/tag17.xml" /><Relationship Id="rId5" Type="http://schemas.openxmlformats.org/officeDocument/2006/relationships/tags" Target="../tags/tag18.xml" /><Relationship Id="rId6" Type="http://schemas.openxmlformats.org/officeDocument/2006/relationships/tags" Target="../tags/tag19.xml" /><Relationship Id="rId7" Type="http://schemas.openxmlformats.org/officeDocument/2006/relationships/tags" Target="../tags/tag20.xml" /><Relationship Id="rId8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3.xml" /><Relationship Id="rId4" Type="http://schemas.openxmlformats.org/officeDocument/2006/relationships/tags" Target="../tags/tag24.xml" /><Relationship Id="rId5" Type="http://schemas.openxmlformats.org/officeDocument/2006/relationships/tags" Target="../tags/tag25.xml" /><Relationship Id="rId6" Type="http://schemas.openxmlformats.org/officeDocument/2006/relationships/tags" Target="../tags/tag26.xml" /></Relationships>
</file>

<file path=ppt/notesSlides/_rels/notesSlide1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92.xml" /><Relationship Id="rId4" Type="http://schemas.openxmlformats.org/officeDocument/2006/relationships/tags" Target="../tags/tag93.xml" /><Relationship Id="rId5" Type="http://schemas.openxmlformats.org/officeDocument/2006/relationships/tags" Target="../tags/tag94.xml" /><Relationship Id="rId6" Type="http://schemas.openxmlformats.org/officeDocument/2006/relationships/tags" Target="../tags/tag95.xml" /></Relationships>
</file>

<file path=ppt/notesSlides/_rels/notesSlide1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2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03.xml" /><Relationship Id="rId4" Type="http://schemas.openxmlformats.org/officeDocument/2006/relationships/tags" Target="../tags/tag104.xml" /><Relationship Id="rId5" Type="http://schemas.openxmlformats.org/officeDocument/2006/relationships/tags" Target="../tags/tag105.xml" /><Relationship Id="rId6" Type="http://schemas.openxmlformats.org/officeDocument/2006/relationships/tags" Target="../tags/tag106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1.xml" /><Relationship Id="rId4" Type="http://schemas.openxmlformats.org/officeDocument/2006/relationships/tags" Target="../tags/tag32.xml" /><Relationship Id="rId5" Type="http://schemas.openxmlformats.org/officeDocument/2006/relationships/tags" Target="../tags/tag33.xml" /><Relationship Id="rId6" Type="http://schemas.openxmlformats.org/officeDocument/2006/relationships/tags" Target="../tags/tag34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9.xml" /><Relationship Id="rId4" Type="http://schemas.openxmlformats.org/officeDocument/2006/relationships/tags" Target="../tags/tag40.xml" /><Relationship Id="rId5" Type="http://schemas.openxmlformats.org/officeDocument/2006/relationships/tags" Target="../tags/tag41.xml" /><Relationship Id="rId6" Type="http://schemas.openxmlformats.org/officeDocument/2006/relationships/tags" Target="../tags/tag42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47.xml" /><Relationship Id="rId4" Type="http://schemas.openxmlformats.org/officeDocument/2006/relationships/tags" Target="../tags/tag48.xml" /><Relationship Id="rId5" Type="http://schemas.openxmlformats.org/officeDocument/2006/relationships/tags" Target="../tags/tag49.xml" /><Relationship Id="rId6" Type="http://schemas.openxmlformats.org/officeDocument/2006/relationships/tags" Target="../tags/tag50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6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55.xml" /><Relationship Id="rId4" Type="http://schemas.openxmlformats.org/officeDocument/2006/relationships/tags" Target="../tags/tag56.xml" /><Relationship Id="rId5" Type="http://schemas.openxmlformats.org/officeDocument/2006/relationships/tags" Target="../tags/tag57.xml" /><Relationship Id="rId6" Type="http://schemas.openxmlformats.org/officeDocument/2006/relationships/tags" Target="../tags/tag58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7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63.xml" /><Relationship Id="rId4" Type="http://schemas.openxmlformats.org/officeDocument/2006/relationships/tags" Target="../tags/tag64.xml" /><Relationship Id="rId5" Type="http://schemas.openxmlformats.org/officeDocument/2006/relationships/tags" Target="../tags/tag65.xml" /><Relationship Id="rId6" Type="http://schemas.openxmlformats.org/officeDocument/2006/relationships/tags" Target="../tags/tag66.xml" /></Relationships>
</file>

<file path=ppt/notesSlides/_rels/notesSlide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8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72.xml" /><Relationship Id="rId4" Type="http://schemas.openxmlformats.org/officeDocument/2006/relationships/tags" Target="../tags/tag73.xml" /><Relationship Id="rId5" Type="http://schemas.openxmlformats.org/officeDocument/2006/relationships/tags" Target="../tags/tag74.xml" /><Relationship Id="rId6" Type="http://schemas.openxmlformats.org/officeDocument/2006/relationships/tags" Target="../tags/tag75.xml" /></Relationships>
</file>

<file path=ppt/notesSlides/_rels/notesSlide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9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79.xml" /><Relationship Id="rId4" Type="http://schemas.openxmlformats.org/officeDocument/2006/relationships/tags" Target="../tags/tag80.xml" /><Relationship Id="rId5" Type="http://schemas.openxmlformats.org/officeDocument/2006/relationships/tags" Target="../tags/tag81.xml" /><Relationship Id="rId6" Type="http://schemas.openxmlformats.org/officeDocument/2006/relationships/tags" Target="../tags/tag82.xml" /></Relationships>
</file>

<file path=ppt/notesSlides/_rels/notesSlide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0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86.xml" /><Relationship Id="rId4" Type="http://schemas.openxmlformats.org/officeDocument/2006/relationships/tags" Target="../tags/tag87.xml" /><Relationship Id="rId5" Type="http://schemas.openxmlformats.org/officeDocument/2006/relationships/tags" Target="../tags/tag88.xml" /><Relationship Id="rId6" Type="http://schemas.openxmlformats.org/officeDocument/2006/relationships/tags" Target="../tags/tag89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/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/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/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91487C1-DD6C-45F1-BDC0-3A63356DD889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/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/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/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/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/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/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/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/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2" Type="http://schemas.openxmlformats.org/officeDocument/2006/relationships/image" Target="../media/image1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.xml" /><Relationship Id="rId2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.xml" /><Relationship Id="rId2" Type="http://schemas.openxmlformats.org/officeDocument/2006/relationships/image" Target="../media/image1.png" /><Relationship Id="rId3" Type="http://schemas.openxmlformats.org/officeDocument/2006/relationships/tags" Target="../tags/tag6.xml" /><Relationship Id="rId4" Type="http://schemas.openxmlformats.org/officeDocument/2006/relationships/tags" Target="../tags/tag7.xml" /><Relationship Id="rId5" Type="http://schemas.openxmlformats.org/officeDocument/2006/relationships/tags" Target="../tags/tag8.xml" /><Relationship Id="rId6" Type="http://schemas.openxmlformats.org/officeDocument/2006/relationships/tags" Target="../tags/tag9.xml" /><Relationship Id="rId7" Type="http://schemas.openxmlformats.org/officeDocument/2006/relationships/tags" Target="../tags/tag10.xml" /><Relationship Id="rId8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首页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" y="-8467"/>
            <a:ext cx="9132725" cy="6858000"/>
          </a:xfrm>
          <a:prstGeom prst="rect">
            <a:avLst/>
          </a:prstGeom>
        </p:spPr>
      </p:pic>
      <p:sp>
        <p:nvSpPr>
          <p:cNvPr id="23" name="标题 22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799209" y="2757593"/>
            <a:ext cx="7545579" cy="132588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标题</a:t>
            </a:r>
          </a:p>
        </p:txBody>
      </p:sp>
    </p:spTree>
  </p:cSld>
  <p:clrMapOvr>
    <a:masterClrMapping/>
  </p:clrMapOvr>
  <p:transition>
    <p:checker dir="vert"/>
  </p:transition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空白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>
    <p:checker dir="vert"/>
  </p:transition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尾页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11" name="图片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" y="-8467"/>
            <a:ext cx="9132725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lvl="0"/>
            <a:fld id="{9A0DB2DC-4C9A-4742-B13C-FB6460FD3503}" type="slidenum">
              <a:rPr lang="en-US" smtClean="0"/>
              <a:t/>
            </a:fld>
            <a:endParaRPr 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 hasCustomPrompt="1"/>
            <p:custDataLst>
              <p:tags r:id="rId7"/>
            </p:custDataLst>
          </p:nvPr>
        </p:nvSpPr>
        <p:spPr>
          <a:xfrm>
            <a:off x="2180564" y="2667020"/>
            <a:ext cx="5181600" cy="1676400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zh-CN" altLang="en-US"/>
              <a:t>谢    谢</a:t>
            </a:r>
          </a:p>
        </p:txBody>
      </p:sp>
    </p:spTree>
  </p:cSld>
  <p:clrMapOvr>
    <a:masterClrMapping/>
  </p:clrMapOvr>
  <p:transition>
    <p:checker dir="vert"/>
  </p:transition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tags" Target="../tags/tag11.xml" /><Relationship Id="rId5" Type="http://schemas.openxmlformats.org/officeDocument/2006/relationships/tags" Target="../tags/tag12.xml" /><Relationship Id="rId6" Type="http://schemas.openxmlformats.org/officeDocument/2006/relationships/tags" Target="../tags/tag13.xml" /><Relationship Id="rId7" Type="http://schemas.openxmlformats.org/officeDocument/2006/relationships/image" Target="../media/image2.png" /><Relationship Id="rId8" Type="http://schemas.openxmlformats.org/officeDocument/2006/relationships/theme" Target="../theme/theme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blipFill dpi="0" rotWithShape="1">
          <a:blip r:embed="rId7">
            <a:lum/>
          </a:blip>
          <a:stretch>
            <a:fillRect l="-10000" r="-10000"/>
          </a:stretch>
        </a:blipFill>
        <a:effectLst/>
      </p:bgPr>
    </p:bg>
    <p:spTree>
      <p:nvGrpSpPr>
        <p:cNvPr id="1" name=""/>
        <p:cNvGrpSpPr/>
        <p:nvPr>
          <p:custDataLst>
            <p:tags r:id="rId4"/>
          </p:custDataLst>
        </p:nvPr>
      </p:nvGrpSpPr>
      <p:grpSpPr>
        <a:xfrm>
          <a:off x="0" y="0"/>
          <a:ext cx="0" cy="0"/>
        </a:xfrm>
      </p:grpSpPr>
      <p:sp>
        <p:nvSpPr>
          <p:cNvPr id="1027" name="标题占位符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 bwMode="auto">
          <a:xfrm>
            <a:off x="3357563" y="1821180"/>
            <a:ext cx="2428875" cy="1325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大</a:t>
            </a:r>
          </a:p>
        </p:txBody>
      </p:sp>
      <p:sp>
        <p:nvSpPr>
          <p:cNvPr id="1028" name="文本占位符 2"/>
          <p:cNvSpPr>
            <a:spLocks noGrp="1"/>
          </p:cNvSpPr>
          <p:nvPr>
            <p:ph type="body" idx="1"/>
            <p:custDataLst>
              <p:tags r:id="rId6"/>
            </p:custDataLst>
          </p:nvPr>
        </p:nvSpPr>
        <p:spPr bwMode="auto">
          <a:xfrm>
            <a:off x="3422651" y="3381376"/>
            <a:ext cx="2298700" cy="82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小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>
    <p:checker dir="vert"/>
  </p:transition>
  <p:timing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楷体" panose="02010609060101010101" pitchFamily="49" charset="-122"/>
          <a:ea typeface="楷体" panose="02010609060101010101" pitchFamily="49" charset="-122"/>
          <a:cs typeface="+mj-cs"/>
        </a:defRPr>
      </a:lvl1pPr>
      <a:lvl2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楷体" panose="02010609060101010101" pitchFamily="49" charset="-122"/>
          <a:ea typeface="楷体" panose="02010609060101010101" pitchFamily="49" charset="-122"/>
        </a:defRPr>
      </a:lvl2pPr>
      <a:lvl3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楷体" panose="02010609060101010101" pitchFamily="49" charset="-122"/>
          <a:ea typeface="楷体" panose="02010609060101010101" pitchFamily="49" charset="-122"/>
        </a:defRPr>
      </a:lvl3pPr>
      <a:lvl4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楷体" panose="02010609060101010101" pitchFamily="49" charset="-122"/>
          <a:ea typeface="楷体" panose="02010609060101010101" pitchFamily="49" charset="-122"/>
        </a:defRPr>
      </a:lvl4pPr>
      <a:lvl5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楷体" panose="02010609060101010101" pitchFamily="49" charset="-122"/>
          <a:ea typeface="楷体" panose="02010609060101010101" pitchFamily="49" charset="-122"/>
        </a:defRPr>
      </a:lvl5pPr>
      <a:lvl6pPr marL="41148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82296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23444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64592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algn="ctr" rtl="0" eaLnBrk="1" fontAlgn="base" hangingPunct="1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defRPr sz="2800" kern="1200">
          <a:solidFill>
            <a:schemeClr val="tx1"/>
          </a:solidFill>
          <a:latin typeface="楷体" panose="02010609060101010101" pitchFamily="49" charset="-122"/>
          <a:ea typeface="楷体" panose="02010609060101010101" pitchFamily="49" charset="-122"/>
          <a:cs typeface="+mn-cs"/>
        </a:defRPr>
      </a:lvl1pPr>
      <a:lvl2pPr marL="617220" indent="-205740" algn="l" rtl="0" eaLnBrk="1" fontAlgn="base" hangingPunct="1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rtl="0" eaLnBrk="1" fontAlgn="base" hangingPunct="1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rtl="0" eaLnBrk="1" fontAlgn="base" hangingPunct="1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rtl="0" eaLnBrk="1" fontAlgn="base" hangingPunct="1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tags" Target="../tags/tag21.xml" /><Relationship Id="rId3" Type="http://schemas.openxmlformats.org/officeDocument/2006/relationships/tags" Target="../tags/tag22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9.xml" /><Relationship Id="rId3" Type="http://schemas.openxmlformats.org/officeDocument/2006/relationships/tags" Target="../tags/tag90.xml" /><Relationship Id="rId4" Type="http://schemas.openxmlformats.org/officeDocument/2006/relationships/image" Target="../media/image11.png" /><Relationship Id="rId5" Type="http://schemas.openxmlformats.org/officeDocument/2006/relationships/tags" Target="../tags/tag91.xml" /><Relationship Id="rId6" Type="http://schemas.openxmlformats.org/officeDocument/2006/relationships/video" Target="../media/media1.mp4" /><Relationship Id="rId7" Type="http://schemas.microsoft.com/office/2007/relationships/media" Target="../media/media1.mp4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01.xml" /><Relationship Id="rId11" Type="http://schemas.openxmlformats.org/officeDocument/2006/relationships/tags" Target="../tags/tag102.xml" /><Relationship Id="rId2" Type="http://schemas.openxmlformats.org/officeDocument/2006/relationships/notesSlide" Target="../notesSlides/notesSlide10.xml" /><Relationship Id="rId3" Type="http://schemas.openxmlformats.org/officeDocument/2006/relationships/tags" Target="../tags/tag96.xml" /><Relationship Id="rId4" Type="http://schemas.openxmlformats.org/officeDocument/2006/relationships/tags" Target="../tags/tag97.xml" /><Relationship Id="rId5" Type="http://schemas.openxmlformats.org/officeDocument/2006/relationships/image" Target="../media/image12.jpeg" /><Relationship Id="rId6" Type="http://schemas.openxmlformats.org/officeDocument/2006/relationships/tags" Target="../tags/tag98.xml" /><Relationship Id="rId7" Type="http://schemas.openxmlformats.org/officeDocument/2006/relationships/image" Target="../media/image13.jpeg" /><Relationship Id="rId8" Type="http://schemas.openxmlformats.org/officeDocument/2006/relationships/tags" Target="../tags/tag99.xml" /><Relationship Id="rId9" Type="http://schemas.openxmlformats.org/officeDocument/2006/relationships/tags" Target="../tags/tag100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14.xml" /><Relationship Id="rId11" Type="http://schemas.openxmlformats.org/officeDocument/2006/relationships/tags" Target="../tags/tag115.xml" /><Relationship Id="rId12" Type="http://schemas.openxmlformats.org/officeDocument/2006/relationships/tags" Target="../tags/tag116.xml" /><Relationship Id="rId13" Type="http://schemas.openxmlformats.org/officeDocument/2006/relationships/tags" Target="../tags/tag117.xml" /><Relationship Id="rId14" Type="http://schemas.openxmlformats.org/officeDocument/2006/relationships/tags" Target="../tags/tag118.xml" /><Relationship Id="rId15" Type="http://schemas.openxmlformats.org/officeDocument/2006/relationships/tags" Target="../tags/tag119.xml" /><Relationship Id="rId16" Type="http://schemas.openxmlformats.org/officeDocument/2006/relationships/tags" Target="../tags/tag120.xml" /><Relationship Id="rId17" Type="http://schemas.openxmlformats.org/officeDocument/2006/relationships/tags" Target="../tags/tag121.xml" /><Relationship Id="rId18" Type="http://schemas.openxmlformats.org/officeDocument/2006/relationships/tags" Target="../tags/tag122.xml" /><Relationship Id="rId19" Type="http://schemas.openxmlformats.org/officeDocument/2006/relationships/tags" Target="../tags/tag123.xml" /><Relationship Id="rId2" Type="http://schemas.openxmlformats.org/officeDocument/2006/relationships/notesSlide" Target="../notesSlides/notesSlide11.xml" /><Relationship Id="rId20" Type="http://schemas.openxmlformats.org/officeDocument/2006/relationships/tags" Target="../tags/tag124.xml" /><Relationship Id="rId21" Type="http://schemas.openxmlformats.org/officeDocument/2006/relationships/tags" Target="../tags/tag125.xml" /><Relationship Id="rId22" Type="http://schemas.openxmlformats.org/officeDocument/2006/relationships/tags" Target="../tags/tag126.xml" /><Relationship Id="rId23" Type="http://schemas.openxmlformats.org/officeDocument/2006/relationships/tags" Target="../tags/tag127.xml" /><Relationship Id="rId24" Type="http://schemas.openxmlformats.org/officeDocument/2006/relationships/tags" Target="../tags/tag128.xml" /><Relationship Id="rId25" Type="http://schemas.openxmlformats.org/officeDocument/2006/relationships/tags" Target="../tags/tag129.xml" /><Relationship Id="rId26" Type="http://schemas.openxmlformats.org/officeDocument/2006/relationships/tags" Target="../tags/tag130.xml" /><Relationship Id="rId27" Type="http://schemas.openxmlformats.org/officeDocument/2006/relationships/tags" Target="../tags/tag131.xml" /><Relationship Id="rId28" Type="http://schemas.openxmlformats.org/officeDocument/2006/relationships/tags" Target="../tags/tag132.xml" /><Relationship Id="rId29" Type="http://schemas.openxmlformats.org/officeDocument/2006/relationships/tags" Target="../tags/tag133.xml" /><Relationship Id="rId3" Type="http://schemas.openxmlformats.org/officeDocument/2006/relationships/tags" Target="../tags/tag107.xml" /><Relationship Id="rId4" Type="http://schemas.openxmlformats.org/officeDocument/2006/relationships/tags" Target="../tags/tag108.xml" /><Relationship Id="rId5" Type="http://schemas.openxmlformats.org/officeDocument/2006/relationships/tags" Target="../tags/tag109.xml" /><Relationship Id="rId6" Type="http://schemas.openxmlformats.org/officeDocument/2006/relationships/tags" Target="../tags/tag110.xml" /><Relationship Id="rId7" Type="http://schemas.openxmlformats.org/officeDocument/2006/relationships/tags" Target="../tags/tag111.xml" /><Relationship Id="rId8" Type="http://schemas.openxmlformats.org/officeDocument/2006/relationships/tags" Target="../tags/tag112.xml" /><Relationship Id="rId9" Type="http://schemas.openxmlformats.org/officeDocument/2006/relationships/tags" Target="../tags/tag113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tags" Target="../tags/tag134.xml" /><Relationship Id="rId3" Type="http://schemas.openxmlformats.org/officeDocument/2006/relationships/tags" Target="../tags/tag135.xml" /><Relationship Id="rId4" Type="http://schemas.openxmlformats.org/officeDocument/2006/relationships/image" Target="../media/image14.png" /><Relationship Id="rId5" Type="http://schemas.openxmlformats.org/officeDocument/2006/relationships/tags" Target="../tags/tag136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tags" Target="../tags/tag27.xml" /><Relationship Id="rId4" Type="http://schemas.openxmlformats.org/officeDocument/2006/relationships/tags" Target="../tags/tag28.xml" /><Relationship Id="rId5" Type="http://schemas.openxmlformats.org/officeDocument/2006/relationships/tags" Target="../tags/tag29.xml" /><Relationship Id="rId6" Type="http://schemas.openxmlformats.org/officeDocument/2006/relationships/image" Target="../media/image3.jpeg" /><Relationship Id="rId7" Type="http://schemas.openxmlformats.org/officeDocument/2006/relationships/tags" Target="../tags/tag30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2.xml" /><Relationship Id="rId3" Type="http://schemas.openxmlformats.org/officeDocument/2006/relationships/tags" Target="../tags/tag35.xml" /><Relationship Id="rId4" Type="http://schemas.openxmlformats.org/officeDocument/2006/relationships/tags" Target="../tags/tag36.xml" /><Relationship Id="rId5" Type="http://schemas.openxmlformats.org/officeDocument/2006/relationships/tags" Target="../tags/tag37.xml" /><Relationship Id="rId6" Type="http://schemas.openxmlformats.org/officeDocument/2006/relationships/tags" Target="../tags/tag38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3.xml" /><Relationship Id="rId3" Type="http://schemas.openxmlformats.org/officeDocument/2006/relationships/tags" Target="../tags/tag43.xml" /><Relationship Id="rId4" Type="http://schemas.openxmlformats.org/officeDocument/2006/relationships/tags" Target="../tags/tag44.xml" /><Relationship Id="rId5" Type="http://schemas.openxmlformats.org/officeDocument/2006/relationships/tags" Target="../tags/tag45.xml" /><Relationship Id="rId6" Type="http://schemas.openxmlformats.org/officeDocument/2006/relationships/image" Target="../media/image4.png" /><Relationship Id="rId7" Type="http://schemas.openxmlformats.org/officeDocument/2006/relationships/tags" Target="../tags/tag46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4.xml" /><Relationship Id="rId3" Type="http://schemas.openxmlformats.org/officeDocument/2006/relationships/tags" Target="../tags/tag51.xml" /><Relationship Id="rId4" Type="http://schemas.openxmlformats.org/officeDocument/2006/relationships/tags" Target="../tags/tag52.xml" /><Relationship Id="rId5" Type="http://schemas.openxmlformats.org/officeDocument/2006/relationships/tags" Target="../tags/tag53.xml" /><Relationship Id="rId6" Type="http://schemas.openxmlformats.org/officeDocument/2006/relationships/image" Target="../media/image5.jpeg" /><Relationship Id="rId7" Type="http://schemas.openxmlformats.org/officeDocument/2006/relationships/tags" Target="../tags/tag54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5.xml" /><Relationship Id="rId3" Type="http://schemas.openxmlformats.org/officeDocument/2006/relationships/tags" Target="../tags/tag59.xml" /><Relationship Id="rId4" Type="http://schemas.openxmlformats.org/officeDocument/2006/relationships/tags" Target="../tags/tag60.xml" /><Relationship Id="rId5" Type="http://schemas.openxmlformats.org/officeDocument/2006/relationships/image" Target="../media/image6.png" /><Relationship Id="rId6" Type="http://schemas.openxmlformats.org/officeDocument/2006/relationships/tags" Target="../tags/tag61.xml" /><Relationship Id="rId7" Type="http://schemas.openxmlformats.org/officeDocument/2006/relationships/tags" Target="../tags/tag62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6.xml" /><Relationship Id="rId3" Type="http://schemas.openxmlformats.org/officeDocument/2006/relationships/tags" Target="../tags/tag67.xml" /><Relationship Id="rId4" Type="http://schemas.openxmlformats.org/officeDocument/2006/relationships/image" Target="../media/image7.jpeg" /><Relationship Id="rId5" Type="http://schemas.openxmlformats.org/officeDocument/2006/relationships/tags" Target="../tags/tag68.xml" /><Relationship Id="rId6" Type="http://schemas.openxmlformats.org/officeDocument/2006/relationships/image" Target="../media/image8.jpeg" /><Relationship Id="rId7" Type="http://schemas.openxmlformats.org/officeDocument/2006/relationships/tags" Target="../tags/tag69.xml" /><Relationship Id="rId8" Type="http://schemas.openxmlformats.org/officeDocument/2006/relationships/tags" Target="../tags/tag70.xml" /><Relationship Id="rId9" Type="http://schemas.openxmlformats.org/officeDocument/2006/relationships/tags" Target="../tags/tag7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7.xml" /><Relationship Id="rId3" Type="http://schemas.openxmlformats.org/officeDocument/2006/relationships/tags" Target="../tags/tag76.xml" /><Relationship Id="rId4" Type="http://schemas.openxmlformats.org/officeDocument/2006/relationships/image" Target="../media/image9.jpeg" /><Relationship Id="rId5" Type="http://schemas.openxmlformats.org/officeDocument/2006/relationships/tags" Target="../tags/tag77.xml" /><Relationship Id="rId6" Type="http://schemas.openxmlformats.org/officeDocument/2006/relationships/tags" Target="../tags/tag78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8.xml" /><Relationship Id="rId3" Type="http://schemas.openxmlformats.org/officeDocument/2006/relationships/tags" Target="../tags/tag83.xml" /><Relationship Id="rId4" Type="http://schemas.openxmlformats.org/officeDocument/2006/relationships/image" Target="../media/image10.jpeg" /><Relationship Id="rId5" Type="http://schemas.openxmlformats.org/officeDocument/2006/relationships/tags" Target="../tags/tag84.xml" /><Relationship Id="rId6" Type="http://schemas.openxmlformats.org/officeDocument/2006/relationships/tags" Target="../tags/tag85.xml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zh-CN" altLang="en-US"/>
              <a:t>第五节 全球变暖与水资源危机</a:t>
            </a:r>
          </a:p>
        </p:txBody>
      </p:sp>
    </p:spTree>
  </p:cSld>
  <p:clrMapOvr>
    <a:masterClrMapping/>
  </p:clrMapOvr>
  <p:transition>
    <p:checker dir="vert"/>
  </p:transition>
  <p:timing/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2" name="21世纪经济报道 水污染需要刻不容缓地系统性治理 看东方 140415_....mp4">
            <a:hlinkClick action="ppaction://media"/>
          </p:cNvPr>
          <p:cNvPicPr>
            <a:picLocks noChangeAspect="1"/>
          </p:cNvPicPr>
          <p:nvPr>
            <a:videoFile r:link="rId6"/>
            <p:custDataLst>
              <p:tags r:id="rId5"/>
            </p:custDataLst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9144001" cy="6400722"/>
          </a:xfrm>
          <a:prstGeom prst="rect">
            <a:avLst/>
          </a:prstGeom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1078230" y="202565"/>
            <a:ext cx="5703570" cy="579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solidFill>
                  <a:schemeClr val="tx2"/>
                </a:solidFill>
                <a:latin typeface="Times New Roman" panose="02020603050405020304" pitchFamily="1" charset="-122"/>
                <a:ea typeface="楷体" panose="02010609060101010101" pitchFamily="49" charset="-122"/>
                <a:cs typeface="+mn-ea"/>
              </a:rPr>
              <a:t>中国是一个水资源短缺的国家</a:t>
            </a:r>
          </a:p>
        </p:txBody>
      </p:sp>
      <p:pic>
        <p:nvPicPr>
          <p:cNvPr id="3" name="图片 2" descr="19300000332127132989502522741_950[1]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029187" y="828040"/>
            <a:ext cx="3809900" cy="2909570"/>
          </a:xfrm>
          <a:prstGeom prst="rect">
            <a:avLst/>
          </a:prstGeom>
        </p:spPr>
      </p:pic>
      <p:pic>
        <p:nvPicPr>
          <p:cNvPr id="4" name="图片 3" descr="U397P1T1D8763263F21DT20060103191615[1]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029188" y="3829050"/>
            <a:ext cx="3809900" cy="297497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9"/>
            </p:custDataLst>
          </p:nvPr>
        </p:nvSpPr>
        <p:spPr>
          <a:xfrm>
            <a:off x="694055" y="927336"/>
            <a:ext cx="425893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b="1">
                <a:solidFill>
                  <a:schemeClr val="tx2"/>
                </a:solidFill>
                <a:latin typeface="Times New Roman" panose="02020603050405020304" pitchFamily="1" charset="-122"/>
                <a:ea typeface="楷体" panose="02010609060101010101" pitchFamily="49" charset="-122"/>
                <a:cs typeface="+mn-ea"/>
              </a:rPr>
              <a:t>    我国的淡水资源占全球水资源的6%，仅次于巴西、俄罗斯和加拿大，名列世界第四位。</a:t>
            </a:r>
          </a:p>
        </p:txBody>
      </p:sp>
      <p:sp>
        <p:nvSpPr>
          <p:cNvPr id="6" name="文本框 5"/>
          <p:cNvSpPr txBox="1"/>
          <p:nvPr>
            <p:custDataLst>
              <p:tags r:id="rId10"/>
            </p:custDataLst>
          </p:nvPr>
        </p:nvSpPr>
        <p:spPr>
          <a:xfrm>
            <a:off x="694054" y="2884888"/>
            <a:ext cx="4335134" cy="267765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chemeClr val="tx2"/>
                </a:solidFill>
                <a:latin typeface="Times New Roman" panose="02020603050405020304" pitchFamily="1" charset="-122"/>
                <a:ea typeface="楷体" panose="02010609060101010101" pitchFamily="49" charset="-122"/>
                <a:cs typeface="+mn-ea"/>
              </a:rPr>
              <a:t>    但是，由于我国人口众多，我国的人均水资源量仅为世界平均水平的1/4，是全球人均水资源最贫乏的国家之一。</a:t>
            </a:r>
            <a:r>
              <a:rPr lang="zh-CN" altLang="en-US" sz="2800" b="1">
                <a:solidFill>
                  <a:schemeClr val="tx2"/>
                </a:solidFill>
                <a:latin typeface="Times New Roman" panose="02020603050405020304" pitchFamily="1" charset="-122"/>
                <a:ea typeface="楷体" panose="02010609060101010101" pitchFamily="49" charset="-122"/>
                <a:cs typeface="+mn-ea"/>
                <a:sym typeface="+mn-ea"/>
              </a:rPr>
              <a:t>我国也是世界上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" charset="-122"/>
                <a:ea typeface="楷体" panose="02010609060101010101" pitchFamily="49" charset="-122"/>
                <a:cs typeface="+mn-ea"/>
                <a:sym typeface="+mn-ea"/>
              </a:rPr>
              <a:t>用水量</a:t>
            </a:r>
            <a:r>
              <a:rPr lang="zh-CN" altLang="en-US" sz="2800" b="1">
                <a:solidFill>
                  <a:schemeClr val="tx2"/>
                </a:solidFill>
                <a:latin typeface="Times New Roman" panose="02020603050405020304" pitchFamily="1" charset="-122"/>
                <a:ea typeface="楷体" panose="02010609060101010101" pitchFamily="49" charset="-122"/>
                <a:cs typeface="+mn-ea"/>
                <a:sym typeface="+mn-ea"/>
              </a:rPr>
              <a:t>最多的国家。</a:t>
            </a:r>
            <a:endParaRPr lang="zh-CN" altLang="en-US" sz="2000">
              <a:solidFill>
                <a:schemeClr val="tx1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11"/>
            </p:custDataLst>
          </p:nvPr>
        </p:nvSpPr>
        <p:spPr>
          <a:xfrm>
            <a:off x="694054" y="5714940"/>
            <a:ext cx="42589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" charset="-122"/>
                <a:ea typeface="楷体" panose="02010609060101010101" pitchFamily="49" charset="-122"/>
              </a:rPr>
              <a:t>       所以，保护水资源刻不容缓！</a:t>
            </a:r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1"/>
      <p:bldP spid="8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27" name="组合 26"/>
          <p:cNvGrpSpPr/>
          <p:nvPr>
            <p:custDataLst>
              <p:tags r:id="rId4"/>
            </p:custDataLst>
          </p:nvPr>
        </p:nvGrpSpPr>
        <p:grpSpPr>
          <a:xfrm>
            <a:off x="3200308" y="3213395"/>
            <a:ext cx="539750" cy="743879"/>
            <a:chOff x="2467083" y="3299490"/>
            <a:chExt cx="539750" cy="743879"/>
          </a:xfrm>
          <a:solidFill>
            <a:schemeClr val="accent3"/>
          </a:solidFill>
        </p:grpSpPr>
        <p:sp>
          <p:nvSpPr>
            <p:cNvPr id="28" name="矩形 27"/>
            <p:cNvSpPr/>
            <p:nvPr>
              <p:custDataLst>
                <p:tags r:id="rId5"/>
              </p:custDataLst>
            </p:nvPr>
          </p:nvSpPr>
          <p:spPr>
            <a:xfrm>
              <a:off x="2467876" y="3598068"/>
              <a:ext cx="533400" cy="1500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9" name="矩形 28"/>
            <p:cNvSpPr/>
            <p:nvPr>
              <p:custDataLst>
                <p:tags r:id="rId6"/>
              </p:custDataLst>
            </p:nvPr>
          </p:nvSpPr>
          <p:spPr>
            <a:xfrm>
              <a:off x="2467083" y="3299491"/>
              <a:ext cx="165100" cy="742940"/>
            </a:xfrm>
            <a:prstGeom prst="rect">
              <a:avLst/>
            </a:prstGeom>
            <a:grpFill/>
            <a:ln>
              <a:noFill/>
            </a:ln>
            <a:effectLst>
              <a:outerShdw blurRad="50800" dist="127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>
              <p:custDataLst>
                <p:tags r:id="rId7"/>
              </p:custDataLst>
            </p:nvPr>
          </p:nvSpPr>
          <p:spPr>
            <a:xfrm>
              <a:off x="2841733" y="3299490"/>
              <a:ext cx="165100" cy="743879"/>
            </a:xfrm>
            <a:prstGeom prst="rect">
              <a:avLst/>
            </a:prstGeom>
            <a:grpFill/>
            <a:ln>
              <a:noFill/>
            </a:ln>
            <a:effectLst>
              <a:outerShdw blurRad="50800" dist="12700" dir="108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31" name="组合 30"/>
          <p:cNvGrpSpPr/>
          <p:nvPr>
            <p:custDataLst>
              <p:tags r:id="rId8"/>
            </p:custDataLst>
          </p:nvPr>
        </p:nvGrpSpPr>
        <p:grpSpPr>
          <a:xfrm>
            <a:off x="2514654" y="3215776"/>
            <a:ext cx="533400" cy="742950"/>
            <a:chOff x="1781429" y="3301872"/>
            <a:chExt cx="533400" cy="742950"/>
          </a:xfrm>
          <a:solidFill>
            <a:schemeClr val="accent1"/>
          </a:solidFill>
        </p:grpSpPr>
        <p:sp>
          <p:nvSpPr>
            <p:cNvPr id="32" name="矩形 31"/>
            <p:cNvSpPr/>
            <p:nvPr>
              <p:custDataLst>
                <p:tags r:id="rId9"/>
              </p:custDataLst>
            </p:nvPr>
          </p:nvSpPr>
          <p:spPr>
            <a:xfrm>
              <a:off x="1965579" y="3428872"/>
              <a:ext cx="171450" cy="6159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3" name="矩形 32"/>
            <p:cNvSpPr/>
            <p:nvPr>
              <p:custDataLst>
                <p:tags r:id="rId10"/>
              </p:custDataLst>
            </p:nvPr>
          </p:nvSpPr>
          <p:spPr>
            <a:xfrm>
              <a:off x="1781429" y="3301872"/>
              <a:ext cx="533400" cy="165100"/>
            </a:xfrm>
            <a:prstGeom prst="rect">
              <a:avLst/>
            </a:prstGeom>
            <a:grpFill/>
            <a:ln>
              <a:noFill/>
            </a:ln>
            <a:effectLst>
              <a:outerShdw blurRad="50800" dist="127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>
            <p:custDataLst>
              <p:tags r:id="rId11"/>
            </p:custDataLst>
          </p:nvPr>
        </p:nvGrpSpPr>
        <p:grpSpPr>
          <a:xfrm>
            <a:off x="3889895" y="3173900"/>
            <a:ext cx="372214" cy="824410"/>
            <a:chOff x="3156670" y="3259996"/>
            <a:chExt cx="372214" cy="824410"/>
          </a:xfrm>
          <a:solidFill>
            <a:schemeClr val="accent2"/>
          </a:solidFill>
        </p:grpSpPr>
        <p:sp>
          <p:nvSpPr>
            <p:cNvPr id="35" name="任意多边形 34"/>
            <p:cNvSpPr/>
            <p:nvPr>
              <p:custDataLst>
                <p:tags r:id="rId12"/>
              </p:custDataLst>
            </p:nvPr>
          </p:nvSpPr>
          <p:spPr>
            <a:xfrm rot="20653324" flipH="1">
              <a:off x="3363784" y="3267206"/>
              <a:ext cx="165100" cy="817200"/>
            </a:xfrm>
            <a:custGeom>
              <a:gdLst>
                <a:gd name="connsiteX0" fmla="*/ 0 w 165100"/>
                <a:gd name="connsiteY0" fmla="*/ 46650 h 803016"/>
                <a:gd name="connsiteX1" fmla="*/ 165100 w 165100"/>
                <a:gd name="connsiteY1" fmla="*/ 0 h 803016"/>
                <a:gd name="connsiteX2" fmla="*/ 165100 w 165100"/>
                <a:gd name="connsiteY2" fmla="*/ 756366 h 803016"/>
                <a:gd name="connsiteX3" fmla="*/ 0 w 165100"/>
                <a:gd name="connsiteY3" fmla="*/ 803016 h 803016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100" h="803016">
                  <a:moveTo>
                    <a:pt x="0" y="46650"/>
                  </a:moveTo>
                  <a:lnTo>
                    <a:pt x="165100" y="0"/>
                  </a:lnTo>
                  <a:lnTo>
                    <a:pt x="165100" y="756366"/>
                  </a:lnTo>
                  <a:lnTo>
                    <a:pt x="0" y="80301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6" name="任意多边形 35"/>
            <p:cNvSpPr/>
            <p:nvPr>
              <p:custDataLst>
                <p:tags r:id="rId13"/>
              </p:custDataLst>
            </p:nvPr>
          </p:nvSpPr>
          <p:spPr>
            <a:xfrm rot="946676">
              <a:off x="3156670" y="3259996"/>
              <a:ext cx="165100" cy="820800"/>
            </a:xfrm>
            <a:custGeom>
              <a:gdLst>
                <a:gd name="connsiteX0" fmla="*/ 0 w 165100"/>
                <a:gd name="connsiteY0" fmla="*/ 46650 h 803016"/>
                <a:gd name="connsiteX1" fmla="*/ 165100 w 165100"/>
                <a:gd name="connsiteY1" fmla="*/ 0 h 803016"/>
                <a:gd name="connsiteX2" fmla="*/ 165100 w 165100"/>
                <a:gd name="connsiteY2" fmla="*/ 756366 h 803016"/>
                <a:gd name="connsiteX3" fmla="*/ 0 w 165100"/>
                <a:gd name="connsiteY3" fmla="*/ 803016 h 803016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100" h="803016">
                  <a:moveTo>
                    <a:pt x="0" y="46650"/>
                  </a:moveTo>
                  <a:lnTo>
                    <a:pt x="165100" y="0"/>
                  </a:lnTo>
                  <a:lnTo>
                    <a:pt x="165100" y="756366"/>
                  </a:lnTo>
                  <a:lnTo>
                    <a:pt x="0" y="803016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50800" dist="12700" dir="6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37" name="组合 36"/>
          <p:cNvGrpSpPr/>
          <p:nvPr>
            <p:custDataLst>
              <p:tags r:id="rId14"/>
            </p:custDataLst>
          </p:nvPr>
        </p:nvGrpSpPr>
        <p:grpSpPr>
          <a:xfrm>
            <a:off x="5109996" y="3124208"/>
            <a:ext cx="397565" cy="917396"/>
            <a:chOff x="4376770" y="3210304"/>
            <a:chExt cx="397565" cy="917396"/>
          </a:xfrm>
          <a:solidFill>
            <a:schemeClr val="accent5"/>
          </a:solidFill>
        </p:grpSpPr>
        <p:sp>
          <p:nvSpPr>
            <p:cNvPr id="38" name="矩形 37"/>
            <p:cNvSpPr/>
            <p:nvPr>
              <p:custDataLst>
                <p:tags r:id="rId15"/>
              </p:custDataLst>
            </p:nvPr>
          </p:nvSpPr>
          <p:spPr>
            <a:xfrm>
              <a:off x="4376770" y="3299491"/>
              <a:ext cx="165100" cy="745200"/>
            </a:xfrm>
            <a:prstGeom prst="rect">
              <a:avLst/>
            </a:prstGeom>
            <a:grpFill/>
            <a:ln>
              <a:noFill/>
            </a:ln>
            <a:effectLst>
              <a:outerShdw blurRad="50800" dist="127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9" name="任意多边形 38"/>
            <p:cNvSpPr/>
            <p:nvPr>
              <p:custDataLst>
                <p:tags r:id="rId16"/>
              </p:custDataLst>
            </p:nvPr>
          </p:nvSpPr>
          <p:spPr>
            <a:xfrm rot="19577384" flipH="1">
              <a:off x="4633589" y="3556267"/>
              <a:ext cx="140746" cy="571433"/>
            </a:xfrm>
            <a:custGeom>
              <a:gdLst>
                <a:gd name="connsiteX0" fmla="*/ 0 w 140625"/>
                <a:gd name="connsiteY0" fmla="*/ 34686 h 568792"/>
                <a:gd name="connsiteX1" fmla="*/ 0 w 140625"/>
                <a:gd name="connsiteY1" fmla="*/ 568792 h 568792"/>
                <a:gd name="connsiteX2" fmla="*/ 41733 w 140625"/>
                <a:gd name="connsiteY2" fmla="*/ 547251 h 568792"/>
                <a:gd name="connsiteX3" fmla="*/ 140625 w 140625"/>
                <a:gd name="connsiteY3" fmla="*/ 481273 h 568792"/>
                <a:gd name="connsiteX4" fmla="*/ 140625 w 140625"/>
                <a:gd name="connsiteY4" fmla="*/ 0 h 568792"/>
                <a:gd name="connsiteX0-1" fmla="*/ 3299 w 143924"/>
                <a:gd name="connsiteY0-2" fmla="*/ 34686 h 576719"/>
                <a:gd name="connsiteX1-3" fmla="*/ 0 w 143924"/>
                <a:gd name="connsiteY1-4" fmla="*/ 576719 h 576719"/>
                <a:gd name="connsiteX2-5" fmla="*/ 45032 w 143924"/>
                <a:gd name="connsiteY2-6" fmla="*/ 547251 h 576719"/>
                <a:gd name="connsiteX3-7" fmla="*/ 143924 w 143924"/>
                <a:gd name="connsiteY3-8" fmla="*/ 481273 h 576719"/>
                <a:gd name="connsiteX4-9" fmla="*/ 143924 w 143924"/>
                <a:gd name="connsiteY4-10" fmla="*/ 0 h 576719"/>
                <a:gd name="connsiteX5" fmla="*/ 3299 w 143924"/>
                <a:gd name="connsiteY5" fmla="*/ 34686 h 576719"/>
                <a:gd name="connsiteX0-11" fmla="*/ 121 w 140746"/>
                <a:gd name="connsiteY0-12" fmla="*/ 34686 h 571433"/>
                <a:gd name="connsiteX1-13" fmla="*/ 4745 w 140746"/>
                <a:gd name="connsiteY1-14" fmla="*/ 571433 h 571433"/>
                <a:gd name="connsiteX2-15" fmla="*/ 41854 w 140746"/>
                <a:gd name="connsiteY2-16" fmla="*/ 547251 h 571433"/>
                <a:gd name="connsiteX3-17" fmla="*/ 140746 w 140746"/>
                <a:gd name="connsiteY3-18" fmla="*/ 481273 h 571433"/>
                <a:gd name="connsiteX4-19" fmla="*/ 140746 w 140746"/>
                <a:gd name="connsiteY4-20" fmla="*/ 0 h 571433"/>
                <a:gd name="connsiteX5-21" fmla="*/ 121 w 140746"/>
                <a:gd name="connsiteY5-22" fmla="*/ 34686 h 571433"/>
              </a:gdLst>
              <a:cxnLst>
                <a:cxn ang="0">
                  <a:pos x="connsiteX0-11" y="connsiteY0-12"/>
                </a:cxn>
                <a:cxn ang="0">
                  <a:pos x="connsiteX1-13" y="connsiteY1-14"/>
                </a:cxn>
                <a:cxn ang="0">
                  <a:pos x="connsiteX2-15" y="connsiteY2-16"/>
                </a:cxn>
                <a:cxn ang="0">
                  <a:pos x="connsiteX3-17" y="connsiteY3-18"/>
                </a:cxn>
                <a:cxn ang="0">
                  <a:pos x="connsiteX4-19" y="connsiteY4-20"/>
                </a:cxn>
                <a:cxn ang="0">
                  <a:pos x="connsiteX5-21" y="connsiteY5-22"/>
                </a:cxn>
              </a:cxnLst>
              <a:rect l="l" t="t" r="r" b="b"/>
              <a:pathLst>
                <a:path w="140746" h="571433">
                  <a:moveTo>
                    <a:pt x="121" y="34686"/>
                  </a:moveTo>
                  <a:cubicBezTo>
                    <a:pt x="-979" y="215364"/>
                    <a:pt x="5845" y="390755"/>
                    <a:pt x="4745" y="571433"/>
                  </a:cubicBezTo>
                  <a:lnTo>
                    <a:pt x="41854" y="547251"/>
                  </a:lnTo>
                  <a:lnTo>
                    <a:pt x="140746" y="481273"/>
                  </a:lnTo>
                  <a:lnTo>
                    <a:pt x="140746" y="0"/>
                  </a:lnTo>
                  <a:lnTo>
                    <a:pt x="121" y="3468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0" name="任意多边形 39"/>
            <p:cNvSpPr/>
            <p:nvPr>
              <p:custDataLst>
                <p:tags r:id="rId17"/>
              </p:custDataLst>
            </p:nvPr>
          </p:nvSpPr>
          <p:spPr>
            <a:xfrm rot="2022616" flipH="1" flipV="1">
              <a:off x="4627500" y="3210304"/>
              <a:ext cx="140625" cy="572703"/>
            </a:xfrm>
            <a:custGeom>
              <a:gdLst>
                <a:gd name="connsiteX0" fmla="*/ 140625 w 140625"/>
                <a:gd name="connsiteY0" fmla="*/ 478871 h 567419"/>
                <a:gd name="connsiteX1" fmla="*/ 34632 w 140625"/>
                <a:gd name="connsiteY1" fmla="*/ 549587 h 567419"/>
                <a:gd name="connsiteX2" fmla="*/ 0 w 140625"/>
                <a:gd name="connsiteY2" fmla="*/ 567419 h 567419"/>
                <a:gd name="connsiteX3" fmla="*/ 0 w 140625"/>
                <a:gd name="connsiteY3" fmla="*/ 34602 h 567419"/>
                <a:gd name="connsiteX4" fmla="*/ 140625 w 140625"/>
                <a:gd name="connsiteY4" fmla="*/ 0 h 567419"/>
                <a:gd name="connsiteX0-1" fmla="*/ 140625 w 140625"/>
                <a:gd name="connsiteY0-2" fmla="*/ 478871 h 567419"/>
                <a:gd name="connsiteX1-3" fmla="*/ 34632 w 140625"/>
                <a:gd name="connsiteY1-4" fmla="*/ 549587 h 567419"/>
                <a:gd name="connsiteX2-5" fmla="*/ 0 w 140625"/>
                <a:gd name="connsiteY2-6" fmla="*/ 567419 h 567419"/>
                <a:gd name="connsiteX3-7" fmla="*/ 0 w 140625"/>
                <a:gd name="connsiteY3-8" fmla="*/ 34602 h 567419"/>
                <a:gd name="connsiteX4-9" fmla="*/ 140625 w 140625"/>
                <a:gd name="connsiteY4-10" fmla="*/ 0 h 567419"/>
                <a:gd name="connsiteX5" fmla="*/ 140625 w 140625"/>
                <a:gd name="connsiteY5" fmla="*/ 478871 h 567419"/>
                <a:gd name="connsiteX0-11" fmla="*/ 140625 w 140625"/>
                <a:gd name="connsiteY0-12" fmla="*/ 478871 h 572703"/>
                <a:gd name="connsiteX1-13" fmla="*/ 34632 w 140625"/>
                <a:gd name="connsiteY1-14" fmla="*/ 549587 h 572703"/>
                <a:gd name="connsiteX2-15" fmla="*/ 662 w 140625"/>
                <a:gd name="connsiteY2-16" fmla="*/ 572703 h 572703"/>
                <a:gd name="connsiteX3-17" fmla="*/ 0 w 140625"/>
                <a:gd name="connsiteY3-18" fmla="*/ 34602 h 572703"/>
                <a:gd name="connsiteX4-19" fmla="*/ 140625 w 140625"/>
                <a:gd name="connsiteY4-20" fmla="*/ 0 h 572703"/>
                <a:gd name="connsiteX5-21" fmla="*/ 140625 w 140625"/>
                <a:gd name="connsiteY5-22" fmla="*/ 478871 h 572703"/>
              </a:gdLst>
              <a:cxnLst>
                <a:cxn ang="0">
                  <a:pos x="connsiteX0-11" y="connsiteY0-12"/>
                </a:cxn>
                <a:cxn ang="0">
                  <a:pos x="connsiteX1-13" y="connsiteY1-14"/>
                </a:cxn>
                <a:cxn ang="0">
                  <a:pos x="connsiteX2-15" y="connsiteY2-16"/>
                </a:cxn>
                <a:cxn ang="0">
                  <a:pos x="connsiteX3-17" y="connsiteY3-18"/>
                </a:cxn>
                <a:cxn ang="0">
                  <a:pos x="connsiteX4-19" y="connsiteY4-20"/>
                </a:cxn>
                <a:cxn ang="0">
                  <a:pos x="connsiteX5-21" y="connsiteY5-22"/>
                </a:cxn>
              </a:cxnLst>
              <a:rect l="l" t="t" r="r" b="b"/>
              <a:pathLst>
                <a:path w="140625" h="572703">
                  <a:moveTo>
                    <a:pt x="140625" y="478871"/>
                  </a:moveTo>
                  <a:lnTo>
                    <a:pt x="34632" y="549587"/>
                  </a:lnTo>
                  <a:lnTo>
                    <a:pt x="662" y="572703"/>
                  </a:lnTo>
                  <a:cubicBezTo>
                    <a:pt x="441" y="393336"/>
                    <a:pt x="221" y="213969"/>
                    <a:pt x="0" y="34602"/>
                  </a:cubicBezTo>
                  <a:lnTo>
                    <a:pt x="140625" y="0"/>
                  </a:lnTo>
                  <a:lnTo>
                    <a:pt x="140625" y="478871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41" name="组合 40"/>
          <p:cNvGrpSpPr/>
          <p:nvPr>
            <p:custDataLst>
              <p:tags r:id="rId18"/>
            </p:custDataLst>
          </p:nvPr>
        </p:nvGrpSpPr>
        <p:grpSpPr>
          <a:xfrm>
            <a:off x="5679537" y="3154130"/>
            <a:ext cx="528705" cy="884627"/>
            <a:chOff x="4946311" y="3240225"/>
            <a:chExt cx="528705" cy="884627"/>
          </a:xfrm>
          <a:solidFill>
            <a:schemeClr val="accent3"/>
          </a:solidFill>
        </p:grpSpPr>
        <p:sp>
          <p:nvSpPr>
            <p:cNvPr id="42" name="矩形 41"/>
            <p:cNvSpPr/>
            <p:nvPr>
              <p:custDataLst>
                <p:tags r:id="rId19"/>
              </p:custDataLst>
            </p:nvPr>
          </p:nvSpPr>
          <p:spPr>
            <a:xfrm>
              <a:off x="4997973" y="3299491"/>
              <a:ext cx="477043" cy="165100"/>
            </a:xfrm>
            <a:prstGeom prst="rect">
              <a:avLst/>
            </a:prstGeom>
            <a:grpFill/>
            <a:ln>
              <a:noFill/>
            </a:ln>
            <a:effectLst>
              <a:outerShdw blurRad="25400" dist="12700" dir="10800000" algn="t" rotWithShape="0">
                <a:prstClr val="black">
                  <a:alpha val="3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3" name="矩形 42"/>
            <p:cNvSpPr/>
            <p:nvPr>
              <p:custDataLst>
                <p:tags r:id="rId20"/>
              </p:custDataLst>
            </p:nvPr>
          </p:nvSpPr>
          <p:spPr>
            <a:xfrm>
              <a:off x="4946311" y="3879722"/>
              <a:ext cx="456475" cy="1651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4" name="任意多边形 43"/>
            <p:cNvSpPr/>
            <p:nvPr>
              <p:custDataLst>
                <p:tags r:id="rId21"/>
              </p:custDataLst>
            </p:nvPr>
          </p:nvSpPr>
          <p:spPr>
            <a:xfrm rot="19318060" flipH="1">
              <a:off x="5109070" y="3240225"/>
              <a:ext cx="172591" cy="884627"/>
            </a:xfrm>
            <a:custGeom>
              <a:gdLst>
                <a:gd name="connsiteX0" fmla="*/ 26795 w 172591"/>
                <a:gd name="connsiteY0" fmla="*/ 0 h 884627"/>
                <a:gd name="connsiteX1" fmla="*/ 0 w 172591"/>
                <a:gd name="connsiteY1" fmla="*/ 20959 h 884627"/>
                <a:gd name="connsiteX2" fmla="*/ 0 w 172591"/>
                <a:gd name="connsiteY2" fmla="*/ 814160 h 884627"/>
                <a:gd name="connsiteX3" fmla="*/ 106651 w 172591"/>
                <a:gd name="connsiteY3" fmla="*/ 884627 h 884627"/>
                <a:gd name="connsiteX4" fmla="*/ 172591 w 172591"/>
                <a:gd name="connsiteY4" fmla="*/ 832304 h 884627"/>
                <a:gd name="connsiteX5" fmla="*/ 172591 w 172591"/>
                <a:gd name="connsiteY5" fmla="*/ 96332 h 884627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2591" h="884627">
                  <a:moveTo>
                    <a:pt x="26795" y="0"/>
                  </a:moveTo>
                  <a:lnTo>
                    <a:pt x="0" y="20959"/>
                  </a:lnTo>
                  <a:lnTo>
                    <a:pt x="0" y="814160"/>
                  </a:lnTo>
                  <a:lnTo>
                    <a:pt x="106651" y="884627"/>
                  </a:lnTo>
                  <a:lnTo>
                    <a:pt x="172591" y="832304"/>
                  </a:lnTo>
                  <a:lnTo>
                    <a:pt x="172591" y="96332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508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45" name="组合 44"/>
          <p:cNvGrpSpPr/>
          <p:nvPr>
            <p:custDataLst>
              <p:tags r:id="rId22"/>
            </p:custDataLst>
          </p:nvPr>
        </p:nvGrpSpPr>
        <p:grpSpPr>
          <a:xfrm>
            <a:off x="6461125" y="3213396"/>
            <a:ext cx="165100" cy="745331"/>
            <a:chOff x="5727900" y="3299491"/>
            <a:chExt cx="165100" cy="745331"/>
          </a:xfrm>
          <a:solidFill>
            <a:schemeClr val="accent2"/>
          </a:solidFill>
        </p:grpSpPr>
        <p:sp>
          <p:nvSpPr>
            <p:cNvPr id="46" name="矩形 45"/>
            <p:cNvSpPr/>
            <p:nvPr>
              <p:custDataLst>
                <p:tags r:id="rId23"/>
              </p:custDataLst>
            </p:nvPr>
          </p:nvSpPr>
          <p:spPr>
            <a:xfrm>
              <a:off x="5727900" y="3299491"/>
              <a:ext cx="165100" cy="536943"/>
            </a:xfrm>
            <a:prstGeom prst="rect">
              <a:avLst/>
            </a:prstGeom>
            <a:grpFill/>
            <a:ln>
              <a:noFill/>
            </a:ln>
            <a:effectLst>
              <a:outerShdw blurRad="25400" dist="127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7" name="椭圆 46"/>
            <p:cNvSpPr/>
            <p:nvPr>
              <p:custDataLst>
                <p:tags r:id="rId24"/>
              </p:custDataLst>
            </p:nvPr>
          </p:nvSpPr>
          <p:spPr>
            <a:xfrm>
              <a:off x="5727900" y="3879722"/>
              <a:ext cx="165100" cy="165100"/>
            </a:xfrm>
            <a:prstGeom prst="ellipse">
              <a:avLst/>
            </a:prstGeom>
            <a:grpFill/>
            <a:ln>
              <a:noFill/>
            </a:ln>
            <a:effectLst>
              <a:outerShdw blurRad="25400" dist="127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48" name="组合 47"/>
          <p:cNvGrpSpPr/>
          <p:nvPr>
            <p:custDataLst>
              <p:tags r:id="rId25"/>
            </p:custDataLst>
          </p:nvPr>
        </p:nvGrpSpPr>
        <p:grpSpPr>
          <a:xfrm>
            <a:off x="4412434" y="3128270"/>
            <a:ext cx="547688" cy="904312"/>
            <a:chOff x="3679209" y="3214366"/>
            <a:chExt cx="547688" cy="904312"/>
          </a:xfrm>
          <a:solidFill>
            <a:schemeClr val="accent1"/>
          </a:solidFill>
        </p:grpSpPr>
        <p:sp>
          <p:nvSpPr>
            <p:cNvPr id="49" name="矩形 48"/>
            <p:cNvSpPr/>
            <p:nvPr>
              <p:custDataLst>
                <p:tags r:id="rId26"/>
              </p:custDataLst>
            </p:nvPr>
          </p:nvSpPr>
          <p:spPr>
            <a:xfrm>
              <a:off x="3679209" y="3299491"/>
              <a:ext cx="165100" cy="745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0" name="任意多边形 49"/>
            <p:cNvSpPr/>
            <p:nvPr>
              <p:custDataLst>
                <p:tags r:id="rId27"/>
              </p:custDataLst>
            </p:nvPr>
          </p:nvSpPr>
          <p:spPr>
            <a:xfrm rot="19848040" flipH="1">
              <a:off x="3864430" y="3214366"/>
              <a:ext cx="169748" cy="904312"/>
            </a:xfrm>
            <a:custGeom>
              <a:gdLst>
                <a:gd name="connsiteX0" fmla="*/ 141593 w 165100"/>
                <a:gd name="connsiteY0" fmla="*/ 0 h 904312"/>
                <a:gd name="connsiteX1" fmla="*/ 0 w 165100"/>
                <a:gd name="connsiteY1" fmla="*/ 79132 h 904312"/>
                <a:gd name="connsiteX2" fmla="*/ 0 w 165100"/>
                <a:gd name="connsiteY2" fmla="*/ 868605 h 904312"/>
                <a:gd name="connsiteX3" fmla="*/ 19955 w 165100"/>
                <a:gd name="connsiteY3" fmla="*/ 904312 h 904312"/>
                <a:gd name="connsiteX4" fmla="*/ 165100 w 165100"/>
                <a:gd name="connsiteY4" fmla="*/ 823196 h 904312"/>
                <a:gd name="connsiteX5" fmla="*/ 165100 w 165100"/>
                <a:gd name="connsiteY5" fmla="*/ 42063 h 904312"/>
                <a:gd name="connsiteX0-1" fmla="*/ 141593 w 169748"/>
                <a:gd name="connsiteY0-2" fmla="*/ 0 h 904312"/>
                <a:gd name="connsiteX1-3" fmla="*/ 0 w 169748"/>
                <a:gd name="connsiteY1-4" fmla="*/ 79132 h 904312"/>
                <a:gd name="connsiteX2-5" fmla="*/ 0 w 169748"/>
                <a:gd name="connsiteY2-6" fmla="*/ 868605 h 904312"/>
                <a:gd name="connsiteX3-7" fmla="*/ 19955 w 169748"/>
                <a:gd name="connsiteY3-8" fmla="*/ 904312 h 904312"/>
                <a:gd name="connsiteX4-9" fmla="*/ 169748 w 169748"/>
                <a:gd name="connsiteY4-10" fmla="*/ 831511 h 904312"/>
                <a:gd name="connsiteX5-11" fmla="*/ 165100 w 169748"/>
                <a:gd name="connsiteY5-12" fmla="*/ 42063 h 904312"/>
                <a:gd name="connsiteX6" fmla="*/ 141593 w 169748"/>
                <a:gd name="connsiteY6" fmla="*/ 0 h 904312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" y="connsiteY6"/>
                </a:cxn>
              </a:cxnLst>
              <a:rect l="l" t="t" r="r" b="b"/>
              <a:pathLst>
                <a:path w="169748" h="904312">
                  <a:moveTo>
                    <a:pt x="141593" y="0"/>
                  </a:moveTo>
                  <a:lnTo>
                    <a:pt x="0" y="79132"/>
                  </a:lnTo>
                  <a:lnTo>
                    <a:pt x="0" y="868605"/>
                  </a:lnTo>
                  <a:lnTo>
                    <a:pt x="19955" y="904312"/>
                  </a:lnTo>
                  <a:lnTo>
                    <a:pt x="169748" y="831511"/>
                  </a:lnTo>
                  <a:cubicBezTo>
                    <a:pt x="168199" y="568362"/>
                    <a:pt x="166649" y="305212"/>
                    <a:pt x="165100" y="42063"/>
                  </a:cubicBezTo>
                  <a:lnTo>
                    <a:pt x="141593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50800" dist="12700" dir="60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1" name="矩形 50"/>
            <p:cNvSpPr/>
            <p:nvPr>
              <p:custDataLst>
                <p:tags r:id="rId28"/>
              </p:custDataLst>
            </p:nvPr>
          </p:nvSpPr>
          <p:spPr>
            <a:xfrm>
              <a:off x="4061797" y="3297485"/>
              <a:ext cx="165100" cy="74588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12700" dir="108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</p:spTree>
    <p:custDataLst>
      <p:tags r:id="rId29"/>
    </p:custDataLst>
  </p:cSld>
  <p:clrMapOvr>
    <a:masterClrMapping/>
  </p:clrMapOvr>
  <p:transition>
    <p:checker dir="vert"/>
  </p:transition>
  <p:timing/>
</p:sld>
</file>

<file path=ppt/slides/slide1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内容占位符 1"/>
          <p:cNvSpPr>
            <a:spLocks noGrp="1"/>
          </p:cNvSpPr>
          <p:nvPr>
            <p:ph sz="quarter" idx="13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zh-CN" altLang="en-US"/>
              <a:t>谢    谢</a:t>
            </a:r>
          </a:p>
        </p:txBody>
      </p:sp>
      <p:pic>
        <p:nvPicPr>
          <p:cNvPr id="3" name="New picture"/>
          <p:cNvPicPr/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290300" y="12014200"/>
            <a:ext cx="355600" cy="254000"/>
          </a:xfrm>
          <a:prstGeom prst="cube">
            <a:avLst/>
          </a:prstGeom>
        </p:spPr>
      </p:pic>
    </p:spTree>
  </p:cSld>
  <p:clrMapOvr>
    <a:masterClrMapping/>
  </p:clrMapOvr>
  <p:transition>
    <p:checker dir="vert"/>
  </p:transition>
  <p:timing/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971550" y="91440"/>
            <a:ext cx="4067175" cy="701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>
                <a:solidFill>
                  <a:srgbClr val="FFFFFF"/>
                </a:solidFill>
                <a:latin typeface="Times New Roman" panose="02020603050405020304" pitchFamily="1" charset="-122"/>
                <a:ea typeface="楷体" panose="02010609060101010101" pitchFamily="49" charset="-122"/>
              </a:rPr>
              <a:t>什么是水资源？</a:t>
            </a: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800101" y="934237"/>
            <a:ext cx="788659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FFFF"/>
                </a:solidFill>
                <a:latin typeface="Times New Roman" panose="02020603050405020304" pitchFamily="1" charset="-122"/>
                <a:ea typeface="楷体" panose="02010609060101010101" pitchFamily="49" charset="-122"/>
              </a:rPr>
              <a:t>    </a:t>
            </a:r>
            <a:r>
              <a:rPr lang="zh-CN" altLang="en-US" sz="5400" b="1">
                <a:solidFill>
                  <a:srgbClr val="FFFFFF"/>
                </a:solidFill>
                <a:latin typeface="Times New Roman" panose="02020603050405020304" pitchFamily="1" charset="-122"/>
                <a:ea typeface="楷体" panose="02010609060101010101" pitchFamily="49" charset="-122"/>
              </a:rPr>
              <a:t>从广义来说，水资源是指水圈内水量的总体。从狭义上来说是指逐年可以恢复和更新</a:t>
            </a:r>
            <a:endParaRPr lang="en-US" altLang="zh-CN" sz="5400" b="1">
              <a:solidFill>
                <a:srgbClr val="FFFF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5400" b="1">
                <a:solidFill>
                  <a:srgbClr val="FFFFFF"/>
                </a:solidFill>
                <a:latin typeface="Times New Roman" panose="02020603050405020304" pitchFamily="1" charset="-122"/>
                <a:ea typeface="楷体" panose="02010609060101010101" pitchFamily="49" charset="-122"/>
              </a:rPr>
              <a:t>的</a:t>
            </a:r>
            <a:r>
              <a:rPr lang="zh-CN" altLang="en-US" sz="5400" b="1">
                <a:solidFill>
                  <a:srgbClr val="FF0000"/>
                </a:solidFill>
                <a:latin typeface="Times New Roman" panose="02020603050405020304" pitchFamily="1" charset="-122"/>
                <a:ea typeface="楷体" panose="02010609060101010101" pitchFamily="49" charset="-122"/>
              </a:rPr>
              <a:t>淡水量</a:t>
            </a:r>
            <a:r>
              <a:rPr lang="zh-CN" altLang="en-US" sz="5400" b="1">
                <a:solidFill>
                  <a:srgbClr val="FFFFFF"/>
                </a:solidFill>
                <a:latin typeface="Times New Roman" panose="02020603050405020304" pitchFamily="1" charset="-122"/>
                <a:ea typeface="楷体" panose="02010609060101010101" pitchFamily="49" charset="-122"/>
              </a:rPr>
              <a:t>。</a:t>
            </a:r>
          </a:p>
        </p:txBody>
      </p:sp>
      <p:pic>
        <p:nvPicPr>
          <p:cNvPr id="9" name="图片 8" descr="0da83fff1d8ae94e54d8924cfd37b7a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985274" y="3809990"/>
            <a:ext cx="3853814" cy="3047920"/>
          </a:xfrm>
          <a:prstGeom prst="rect">
            <a:avLst/>
          </a:prstGeom>
        </p:spPr>
      </p:pic>
    </p:spTree>
  </p:cSld>
  <p:clrMapOvr>
    <a:masterClrMapping/>
  </p:clrMapOvr>
  <p:transition>
    <p:checker dir="vert"/>
  </p:transition>
  <p:timing/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762100" y="2603412"/>
            <a:ext cx="79603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>
                <a:solidFill>
                  <a:srgbClr val="FF0000"/>
                </a:solidFill>
                <a:latin typeface="Times New Roman" panose="02020603050405020304" pitchFamily="1" charset="-122"/>
                <a:ea typeface="楷体" panose="02010609060101010101" pitchFamily="49" charset="-122"/>
                <a:cs typeface="+mn-ea"/>
              </a:rPr>
              <a:t>     </a:t>
            </a:r>
            <a:r>
              <a:rPr lang="zh-CN" altLang="en-US" sz="5400" b="1">
                <a:solidFill>
                  <a:srgbClr val="FFFFFF"/>
                </a:solidFill>
                <a:latin typeface="Times New Roman" panose="02020603050405020304" pitchFamily="1" charset="-122"/>
                <a:ea typeface="楷体" panose="02010609060101010101" pitchFamily="49" charset="-122"/>
              </a:rPr>
              <a:t>由于可用的淡水分布不均，所以就直接导致世界上将近3</a:t>
            </a:r>
            <a:r>
              <a:rPr lang="en-US" altLang="zh-CN" sz="5400" b="1">
                <a:solidFill>
                  <a:srgbClr val="FFFFFF"/>
                </a:solidFill>
                <a:latin typeface="Times New Roman" panose="02020603050405020304" pitchFamily="1" charset="-122"/>
                <a:ea typeface="楷体" panose="02010609060101010101" pitchFamily="49" charset="-122"/>
              </a:rPr>
              <a:t>2</a:t>
            </a:r>
            <a:r>
              <a:rPr lang="zh-CN" altLang="en-US" sz="5400" b="1">
                <a:solidFill>
                  <a:srgbClr val="FFFFFF"/>
                </a:solidFill>
                <a:latin typeface="Times New Roman" panose="02020603050405020304" pitchFamily="1" charset="-122"/>
                <a:ea typeface="楷体" panose="02010609060101010101" pitchFamily="49" charset="-122"/>
              </a:rPr>
              <a:t>%的国家和地区面临水资源危机。</a:t>
            </a:r>
          </a:p>
        </p:txBody>
      </p:sp>
      <p:sp>
        <p:nvSpPr>
          <p:cNvPr id="8" name="文本框 5"/>
          <p:cNvSpPr txBox="1"/>
          <p:nvPr>
            <p:custDataLst>
              <p:tags r:id="rId5"/>
            </p:custDataLst>
          </p:nvPr>
        </p:nvSpPr>
        <p:spPr>
          <a:xfrm>
            <a:off x="762100" y="838268"/>
            <a:ext cx="79603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FFFFFF"/>
                </a:solidFill>
                <a:latin typeface="Times New Roman" panose="02020603050405020304" pitchFamily="1" charset="-122"/>
                <a:ea typeface="楷体" panose="02010609060101010101" pitchFamily="49" charset="-122"/>
              </a:rPr>
              <a:t>        </a:t>
            </a:r>
            <a:r>
              <a:rPr lang="zh-CN" altLang="en-US" sz="5400" b="1">
                <a:solidFill>
                  <a:srgbClr val="FFFFFF"/>
                </a:solidFill>
                <a:latin typeface="Times New Roman" panose="02020603050405020304" pitchFamily="1" charset="-122"/>
                <a:ea typeface="楷体" panose="02010609060101010101" pitchFamily="49" charset="-122"/>
              </a:rPr>
              <a:t>水是</a:t>
            </a:r>
            <a:r>
              <a:rPr lang="zh-CN" altLang="en-US" sz="5400" b="1">
                <a:solidFill>
                  <a:srgbClr val="FF0000"/>
                </a:solidFill>
                <a:latin typeface="Times New Roman" panose="02020603050405020304" pitchFamily="1" charset="-122"/>
                <a:ea typeface="楷体" panose="02010609060101010101" pitchFamily="49" charset="-122"/>
              </a:rPr>
              <a:t>生命之源，是人类生存的必要条件</a:t>
            </a:r>
            <a:r>
              <a:rPr lang="zh-CN" altLang="en-US" sz="5400" b="1">
                <a:solidFill>
                  <a:srgbClr val="FFFFFF"/>
                </a:solidFill>
                <a:latin typeface="Times New Roman" panose="02020603050405020304" pitchFamily="1" charset="-122"/>
                <a:ea typeface="楷体" panose="02010609060101010101" pitchFamily="49" charset="-122"/>
              </a:rPr>
              <a:t>。</a:t>
            </a:r>
          </a:p>
        </p:txBody>
      </p:sp>
      <p:sp>
        <p:nvSpPr>
          <p:cNvPr id="9" name="文本框 1"/>
          <p:cNvSpPr txBox="1"/>
          <p:nvPr>
            <p:custDataLst>
              <p:tags r:id="rId6"/>
            </p:custDataLst>
          </p:nvPr>
        </p:nvSpPr>
        <p:spPr>
          <a:xfrm>
            <a:off x="971550" y="91440"/>
            <a:ext cx="4067175" cy="701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>
                <a:solidFill>
                  <a:srgbClr val="FFFFFF"/>
                </a:solidFill>
                <a:latin typeface="Times New Roman" panose="02020603050405020304" pitchFamily="1" charset="-122"/>
                <a:ea typeface="楷体" panose="02010609060101010101" pitchFamily="49" charset="-122"/>
              </a:rPr>
              <a:t>水资源危机</a:t>
            </a:r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948690" y="61030"/>
            <a:ext cx="6214110" cy="701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000" b="1">
                <a:solidFill>
                  <a:schemeClr val="tx2"/>
                </a:solidFill>
                <a:latin typeface="Times New Roman" panose="02020603050405020304" pitchFamily="1" charset="-122"/>
                <a:ea typeface="楷体" panose="02010609060101010101" pitchFamily="49" charset="-122"/>
                <a:cs typeface="+mn-ea"/>
              </a:rPr>
              <a:t>水资源危机产生的原因</a:t>
            </a: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948690" y="912495"/>
            <a:ext cx="76618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chemeClr val="tx2"/>
                </a:solidFill>
                <a:latin typeface="Times New Roman" panose="02020603050405020304" pitchFamily="1" charset="-122"/>
                <a:ea typeface="楷体" panose="02010609060101010101" pitchFamily="49" charset="-122"/>
              </a:rPr>
              <a:t>1.</a:t>
            </a:r>
            <a:r>
              <a:rPr lang="zh-CN" altLang="en-US" sz="3200" b="1">
                <a:solidFill>
                  <a:schemeClr val="tx2"/>
                </a:solidFill>
                <a:latin typeface="Times New Roman" panose="02020603050405020304" pitchFamily="1" charset="-122"/>
                <a:ea typeface="楷体" panose="02010609060101010101" pitchFamily="49" charset="-122"/>
              </a:rPr>
              <a:t>随着人口的增长及人均收入的增加，人们对水资源的消耗量急剧地增长，导致水资源短缺。</a:t>
            </a:r>
          </a:p>
        </p:txBody>
      </p:sp>
      <p:pic>
        <p:nvPicPr>
          <p:cNvPr id="8" name="图片 7" descr="图片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48690" y="2590822"/>
            <a:ext cx="7433210" cy="4077281"/>
          </a:xfrm>
          <a:prstGeom prst="rect">
            <a:avLst/>
          </a:prstGeom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948690" y="61030"/>
            <a:ext cx="6214110" cy="701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>
                <a:solidFill>
                  <a:srgbClr val="FFFFFF"/>
                </a:solidFill>
                <a:latin typeface="Times New Roman" panose="02020603050405020304" pitchFamily="1" charset="-122"/>
                <a:ea typeface="楷体" panose="02010609060101010101" pitchFamily="49" charset="-122"/>
                <a:cs typeface="+mn-ea"/>
              </a:rPr>
              <a:t>水资源危机产生的原因</a:t>
            </a:r>
          </a:p>
        </p:txBody>
      </p:sp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838298" y="881380"/>
            <a:ext cx="76959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FFFFFF"/>
                </a:solidFill>
                <a:latin typeface="Times New Roman" panose="02020603050405020304" pitchFamily="1" charset="-122"/>
                <a:ea typeface="楷体" panose="02010609060101010101" pitchFamily="49" charset="-122"/>
                <a:cs typeface="+mn-ea"/>
              </a:rPr>
              <a:t>2.</a:t>
            </a:r>
            <a:r>
              <a:rPr lang="zh-CN" altLang="en-US" sz="3200" b="1">
                <a:solidFill>
                  <a:srgbClr val="FFFFFF"/>
                </a:solidFill>
                <a:latin typeface="Times New Roman" panose="02020603050405020304" pitchFamily="1" charset="-122"/>
                <a:ea typeface="楷体" panose="02010609060101010101" pitchFamily="49" charset="-122"/>
                <a:cs typeface="+mn-ea"/>
              </a:rPr>
              <a:t>水资源浪费已经明显消耗了全球许多的水资源。</a:t>
            </a:r>
          </a:p>
        </p:txBody>
      </p:sp>
      <p:pic>
        <p:nvPicPr>
          <p:cNvPr id="10" name="图片 9" descr="993678DCF40746C62459CF1322E71B55[1]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76818" y="2133634"/>
            <a:ext cx="7405082" cy="4522900"/>
          </a:xfrm>
          <a:prstGeom prst="rect">
            <a:avLst/>
          </a:prstGeom>
        </p:spPr>
      </p:pic>
    </p:spTree>
  </p:cSld>
  <p:clrMapOvr>
    <a:masterClrMapping/>
  </p:clrMapOvr>
  <p:transition>
    <p:checker dir="vert"/>
  </p:transition>
  <p:timing/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948690" y="61030"/>
            <a:ext cx="6214110" cy="701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>
                <a:solidFill>
                  <a:srgbClr val="FFFFFF"/>
                </a:solidFill>
                <a:latin typeface="Times New Roman" panose="02020603050405020304" pitchFamily="1" charset="-122"/>
                <a:ea typeface="楷体" panose="02010609060101010101" pitchFamily="49" charset="-122"/>
                <a:cs typeface="+mn-ea"/>
              </a:rPr>
              <a:t>水资源危机产生的原因</a:t>
            </a:r>
          </a:p>
        </p:txBody>
      </p:sp>
      <p:pic>
        <p:nvPicPr>
          <p:cNvPr id="11" name="图片 10" descr="捕获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48689" y="2667020"/>
            <a:ext cx="7585605" cy="4134533"/>
          </a:xfrm>
          <a:prstGeom prst="rect">
            <a:avLst/>
          </a:prstGeom>
        </p:spPr>
      </p:pic>
      <p:sp>
        <p:nvSpPr>
          <p:cNvPr id="12" name="文本框 11"/>
          <p:cNvSpPr txBox="1"/>
          <p:nvPr>
            <p:custDataLst>
              <p:tags r:id="rId7"/>
            </p:custDataLst>
          </p:nvPr>
        </p:nvSpPr>
        <p:spPr>
          <a:xfrm rot="10800000" flipV="1">
            <a:off x="902286" y="914467"/>
            <a:ext cx="76320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AFCBDC">
                    <a:lumMod val="20000"/>
                    <a:lumOff val="80000"/>
                  </a:srgbClr>
                </a:solidFill>
                <a:latin typeface="Times New Roman" panose="02020603050405020304"/>
                <a:ea typeface="楷体" panose="02010609060101010101" pitchFamily="49" charset="-122"/>
              </a:rPr>
              <a:t>3.</a:t>
            </a:r>
            <a:r>
              <a:rPr lang="zh-CN" altLang="en-US" sz="3200" b="1">
                <a:solidFill>
                  <a:srgbClr val="AFCBDC">
                    <a:lumMod val="20000"/>
                    <a:lumOff val="80000"/>
                  </a:srgbClr>
                </a:solidFill>
                <a:latin typeface="Times New Roman" panose="02020603050405020304" pitchFamily="1" charset="-122"/>
                <a:ea typeface="楷体" panose="02010609060101010101" pitchFamily="49" charset="-122"/>
                <a:cs typeface="+mn-ea"/>
              </a:rPr>
              <a:t>为抽取河水，许多国家在河流上游建造水坝，改变了水流情况，使水的循环、自净受到了严重的影响。</a:t>
            </a:r>
          </a:p>
        </p:txBody>
      </p:sp>
    </p:spTree>
  </p:cSld>
  <p:clrMapOvr>
    <a:masterClrMapping/>
  </p:clrMapOvr>
  <p:transition>
    <p:checker dir="vert"/>
  </p:transition>
  <p:timing/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" descr="W020130224653169454998[1]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10651" y="3192698"/>
            <a:ext cx="4350385" cy="3360420"/>
          </a:xfrm>
          <a:prstGeom prst="rect">
            <a:avLst/>
          </a:prstGeom>
        </p:spPr>
      </p:pic>
      <p:pic>
        <p:nvPicPr>
          <p:cNvPr id="3" name="图片 2" descr="20130816102242_2072[1]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151755" y="3200406"/>
            <a:ext cx="3992245" cy="335915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8"/>
            </p:custDataLst>
          </p:nvPr>
        </p:nvSpPr>
        <p:spPr>
          <a:xfrm>
            <a:off x="838298" y="1173558"/>
            <a:ext cx="7772196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b="1">
                <a:solidFill>
                  <a:schemeClr val="tx2"/>
                </a:solidFill>
                <a:latin typeface="Times New Roman" panose="02020603050405020304" pitchFamily="1" charset="-122"/>
                <a:ea typeface="楷体" panose="02010609060101010101" pitchFamily="49" charset="-122"/>
              </a:rPr>
              <a:t>4.</a:t>
            </a:r>
            <a:r>
              <a:rPr lang="zh-CN" altLang="en-US" sz="3200" b="1">
                <a:solidFill>
                  <a:schemeClr val="tx2"/>
                </a:solidFill>
                <a:latin typeface="Times New Roman" panose="02020603050405020304" pitchFamily="1" charset="-122"/>
                <a:ea typeface="楷体" panose="02010609060101010101" pitchFamily="49" charset="-122"/>
                <a:cs typeface="+mn-ea"/>
              </a:rPr>
              <a:t>人类的活动使大量的工业、农业和生活废弃物排入水中，使水受到污染。水污染也是水资源危机的重要原因之一。</a:t>
            </a:r>
          </a:p>
        </p:txBody>
      </p:sp>
      <p:sp>
        <p:nvSpPr>
          <p:cNvPr id="5" name="文本框 1"/>
          <p:cNvSpPr txBox="1"/>
          <p:nvPr>
            <p:custDataLst>
              <p:tags r:id="rId9"/>
            </p:custDataLst>
          </p:nvPr>
        </p:nvSpPr>
        <p:spPr>
          <a:xfrm>
            <a:off x="948690" y="76288"/>
            <a:ext cx="6214110" cy="701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000" b="1">
                <a:solidFill>
                  <a:schemeClr val="tx2"/>
                </a:solidFill>
                <a:latin typeface="Times New Roman" panose="02020603050405020304" pitchFamily="1" charset="-122"/>
                <a:ea typeface="楷体" panose="02010609060101010101" pitchFamily="49" charset="-122"/>
                <a:cs typeface="+mn-ea"/>
              </a:rPr>
              <a:t>水资源危机产生的原因</a:t>
            </a:r>
          </a:p>
        </p:txBody>
      </p:sp>
    </p:spTree>
  </p:cSld>
  <p:clrMapOvr>
    <a:masterClrMapping/>
  </p:clrMapOvr>
  <p:transition>
    <p:checker dir="vert"/>
  </p:transition>
  <p:timing/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3" name="图片 2" descr="1-15012G133363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14496" y="838269"/>
            <a:ext cx="7772196" cy="3835332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6"/>
            </p:custDataLst>
          </p:nvPr>
        </p:nvSpPr>
        <p:spPr>
          <a:xfrm>
            <a:off x="914496" y="4881245"/>
            <a:ext cx="77721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 b="1">
                <a:solidFill>
                  <a:schemeClr val="tx2"/>
                </a:solidFill>
                <a:latin typeface="Times New Roman" panose="02020603050405020304" pitchFamily="1" charset="-122"/>
                <a:ea typeface="楷体" panose="02010609060101010101" pitchFamily="49" charset="-122"/>
                <a:cs typeface="+mn-ea"/>
              </a:rPr>
              <a:t>   云南省昆明市东川区惊现“牛奶河”，当地工矿业排放的尾矿水，直接注入这条河流中，污染已经持续了很多年。</a:t>
            </a:r>
          </a:p>
        </p:txBody>
      </p:sp>
    </p:spTree>
  </p:cSld>
  <p:clrMapOvr>
    <a:masterClrMapping/>
  </p:clrMapOvr>
  <p:transition>
    <p:checker dir="vert"/>
  </p:transition>
  <p:timing/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" descr="093636wqqxf92lq7qdxlqq[1]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838268"/>
            <a:ext cx="9143999" cy="6019732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6"/>
            </p:custDataLst>
          </p:nvPr>
        </p:nvSpPr>
        <p:spPr>
          <a:xfrm>
            <a:off x="1570293" y="177295"/>
            <a:ext cx="5363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>
                <a:solidFill>
                  <a:schemeClr val="tx2"/>
                </a:solidFill>
                <a:latin typeface="Times New Roman" panose="02020603050405020304" pitchFamily="1" charset="-122"/>
                <a:ea typeface="楷体" panose="02010609060101010101" pitchFamily="49" charset="-122"/>
                <a:cs typeface="+mn-ea"/>
              </a:rPr>
              <a:t>巢湖蓝藻爆发</a:t>
            </a:r>
          </a:p>
        </p:txBody>
      </p:sp>
    </p:spTree>
  </p:cSld>
  <p:clrMapOvr>
    <a:masterClrMapping/>
  </p:clrMapOvr>
  <p:transition>
    <p:checker dir="vert"/>
  </p:transition>
  <p:timing/>
</p:sld>
</file>

<file path=ppt/tags/tag1.xml><?xml version="1.0" encoding="utf-8"?>
<p:tagLst xmlns:p="http://schemas.openxmlformats.org/presentationml/2006/main">
  <p:tag name="AS_UNIQUEID" val="46"/>
</p:tagLst>
</file>

<file path=ppt/tags/tag10.xml><?xml version="1.0" encoding="utf-8"?>
<p:tagLst xmlns:p="http://schemas.openxmlformats.org/presentationml/2006/main">
  <p:tag name="AS_UNIQUEID" val="55"/>
</p:tagLst>
</file>

<file path=ppt/tags/tag100.xml><?xml version="1.0" encoding="utf-8"?>
<p:tagLst xmlns:p="http://schemas.openxmlformats.org/presentationml/2006/main">
  <p:tag name="AS_UNIQUEID" val="10"/>
</p:tagLst>
</file>

<file path=ppt/tags/tag101.xml><?xml version="1.0" encoding="utf-8"?>
<p:tagLst xmlns:p="http://schemas.openxmlformats.org/presentationml/2006/main">
  <p:tag name="AS_UNIQUEID" val="11"/>
</p:tagLst>
</file>

<file path=ppt/tags/tag102.xml><?xml version="1.0" encoding="utf-8"?>
<p:tagLst xmlns:p="http://schemas.openxmlformats.org/presentationml/2006/main">
  <p:tag name="AS_UNIQUEID" val="12"/>
</p:tagLst>
</file>

<file path=ppt/tags/tag103.xml><?xml version="1.0" encoding="utf-8"?>
<p:tagLst xmlns:p="http://schemas.openxmlformats.org/presentationml/2006/main">
  <p:tag name="AS_UNIQUEID" val="13"/>
</p:tagLst>
</file>

<file path=ppt/tags/tag104.xml><?xml version="1.0" encoding="utf-8"?>
<p:tagLst xmlns:p="http://schemas.openxmlformats.org/presentationml/2006/main">
  <p:tag name="AS_UNIQUEID" val="14"/>
</p:tagLst>
</file>

<file path=ppt/tags/tag105.xml><?xml version="1.0" encoding="utf-8"?>
<p:tagLst xmlns:p="http://schemas.openxmlformats.org/presentationml/2006/main">
  <p:tag name="AS_UNIQUEID" val="15"/>
</p:tagLst>
</file>

<file path=ppt/tags/tag106.xml><?xml version="1.0" encoding="utf-8"?>
<p:tagLst xmlns:p="http://schemas.openxmlformats.org/presentationml/2006/main">
  <p:tag name="AS_UNIQUEID" val="16"/>
</p:tagLst>
</file>

<file path=ppt/tags/tag107.xml><?xml version="1.0" encoding="utf-8"?>
<p:tagLst xmlns:p="http://schemas.openxmlformats.org/presentationml/2006/main">
  <p:tag name="AS_UNIQUEID" val="17"/>
</p:tagLst>
</file>

<file path=ppt/tags/tag108.xml><?xml version="1.0" encoding="utf-8"?>
<p:tagLst xmlns:p="http://schemas.openxmlformats.org/presentationml/2006/main">
  <p:tag name="AS_UNIQUEID" val="18"/>
  <p:tag name="KSO_WM_BEAUTIFY_FLAG" val="#wm#"/>
  <p:tag name="KSO_WM_TAG_VERSION" val="1.0"/>
  <p:tag name="KSO_WM_TEMPLATE_CATEGORY" val="custom"/>
  <p:tag name="KSO_WM_TEMPLATE_INDEX" val="250"/>
  <p:tag name="KSO_WM_UNIT_ID" val="custom250_27*i*0"/>
  <p:tag name="KSO_WM_UNIT_INDEX" val="0"/>
  <p:tag name="KSO_WM_UNIT_TYPE" val="i"/>
  <p:tag name="MH" val="20151014155950"/>
  <p:tag name="MH_LIBRARY" val="GRAPHIC"/>
  <p:tag name="MH_ORDER" val="Group 13"/>
</p:tagLst>
</file>

<file path=ppt/tags/tag109.xml><?xml version="1.0" encoding="utf-8"?>
<p:tagLst xmlns:p="http://schemas.openxmlformats.org/presentationml/2006/main">
  <p:tag name="AS_UNIQUEID" val="19"/>
  <p:tag name="KSO_WM_BEAUTIFY_FLAG" val="#wm#"/>
  <p:tag name="KSO_WM_TAG_VERSION" val="1.0"/>
  <p:tag name="KSO_WM_TEMPLATE_CATEGORY" val="custom"/>
  <p:tag name="KSO_WM_TEMPLATE_INDEX" val="250"/>
  <p:tag name="KSO_WM_UNIT_ID" val="custom250_27*i*4"/>
  <p:tag name="KSO_WM_UNIT_INDEX" val="4"/>
  <p:tag name="KSO_WM_UNIT_TYPE" val="i"/>
</p:tagLst>
</file>

<file path=ppt/tags/tag11.xml><?xml version="1.0" encoding="utf-8"?>
<p:tagLst xmlns:p="http://schemas.openxmlformats.org/presentationml/2006/main">
  <p:tag name="AS_UNIQUEID" val="56"/>
</p:tagLst>
</file>

<file path=ppt/tags/tag110.xml><?xml version="1.0" encoding="utf-8"?>
<p:tagLst xmlns:p="http://schemas.openxmlformats.org/presentationml/2006/main">
  <p:tag name="AS_UNIQUEID" val="20"/>
  <p:tag name="KSO_WM_BEAUTIFY_FLAG" val="#wm#"/>
  <p:tag name="KSO_WM_TAG_VERSION" val="1.0"/>
  <p:tag name="KSO_WM_TEMPLATE_CATEGORY" val="custom"/>
  <p:tag name="KSO_WM_TEMPLATE_INDEX" val="250"/>
  <p:tag name="KSO_WM_UNIT_ID" val="custom250_27*i*5"/>
  <p:tag name="KSO_WM_UNIT_INDEX" val="5"/>
  <p:tag name="KSO_WM_UNIT_TYPE" val="i"/>
</p:tagLst>
</file>

<file path=ppt/tags/tag111.xml><?xml version="1.0" encoding="utf-8"?>
<p:tagLst xmlns:p="http://schemas.openxmlformats.org/presentationml/2006/main">
  <p:tag name="AS_UNIQUEID" val="21"/>
  <p:tag name="KSO_WM_BEAUTIFY_FLAG" val="#wm#"/>
  <p:tag name="KSO_WM_TAG_VERSION" val="1.0"/>
  <p:tag name="KSO_WM_TEMPLATE_CATEGORY" val="custom"/>
  <p:tag name="KSO_WM_TEMPLATE_INDEX" val="250"/>
  <p:tag name="KSO_WM_UNIT_ID" val="custom250_27*i*6"/>
  <p:tag name="KSO_WM_UNIT_INDEX" val="6"/>
  <p:tag name="KSO_WM_UNIT_TYPE" val="i"/>
</p:tagLst>
</file>

<file path=ppt/tags/tag112.xml><?xml version="1.0" encoding="utf-8"?>
<p:tagLst xmlns:p="http://schemas.openxmlformats.org/presentationml/2006/main">
  <p:tag name="AS_UNIQUEID" val="22"/>
  <p:tag name="KSO_WM_BEAUTIFY_FLAG" val="#wm#"/>
  <p:tag name="KSO_WM_TAG_VERSION" val="1.0"/>
  <p:tag name="KSO_WM_TEMPLATE_CATEGORY" val="custom"/>
  <p:tag name="KSO_WM_TEMPLATE_INDEX" val="250"/>
  <p:tag name="KSO_WM_UNIT_ID" val="custom250_27*i*7"/>
  <p:tag name="KSO_WM_UNIT_INDEX" val="7"/>
  <p:tag name="KSO_WM_UNIT_TYPE" val="i"/>
  <p:tag name="MH" val="20151014155950"/>
  <p:tag name="MH_LIBRARY" val="GRAPHIC"/>
  <p:tag name="MH_ORDER" val="Group 1"/>
</p:tagLst>
</file>

<file path=ppt/tags/tag113.xml><?xml version="1.0" encoding="utf-8"?>
<p:tagLst xmlns:p="http://schemas.openxmlformats.org/presentationml/2006/main">
  <p:tag name="AS_UNIQUEID" val="23"/>
  <p:tag name="KSO_WM_BEAUTIFY_FLAG" val="#wm#"/>
  <p:tag name="KSO_WM_TAG_VERSION" val="1.0"/>
  <p:tag name="KSO_WM_TEMPLATE_CATEGORY" val="custom"/>
  <p:tag name="KSO_WM_TEMPLATE_INDEX" val="250"/>
  <p:tag name="KSO_WM_UNIT_ID" val="custom250_27*i*10"/>
  <p:tag name="KSO_WM_UNIT_INDEX" val="10"/>
  <p:tag name="KSO_WM_UNIT_TYPE" val="i"/>
</p:tagLst>
</file>

<file path=ppt/tags/tag114.xml><?xml version="1.0" encoding="utf-8"?>
<p:tagLst xmlns:p="http://schemas.openxmlformats.org/presentationml/2006/main">
  <p:tag name="AS_UNIQUEID" val="24"/>
  <p:tag name="KSO_WM_BEAUTIFY_FLAG" val="#wm#"/>
  <p:tag name="KSO_WM_TAG_VERSION" val="1.0"/>
  <p:tag name="KSO_WM_TEMPLATE_CATEGORY" val="custom"/>
  <p:tag name="KSO_WM_TEMPLATE_INDEX" val="250"/>
  <p:tag name="KSO_WM_UNIT_ID" val="custom250_27*i*11"/>
  <p:tag name="KSO_WM_UNIT_INDEX" val="11"/>
  <p:tag name="KSO_WM_UNIT_TYPE" val="i"/>
</p:tagLst>
</file>

<file path=ppt/tags/tag115.xml><?xml version="1.0" encoding="utf-8"?>
<p:tagLst xmlns:p="http://schemas.openxmlformats.org/presentationml/2006/main">
  <p:tag name="AS_UNIQUEID" val="25"/>
  <p:tag name="KSO_WM_BEAUTIFY_FLAG" val="#wm#"/>
  <p:tag name="KSO_WM_TAG_VERSION" val="1.0"/>
  <p:tag name="KSO_WM_TEMPLATE_CATEGORY" val="custom"/>
  <p:tag name="KSO_WM_TEMPLATE_INDEX" val="250"/>
  <p:tag name="KSO_WM_UNIT_ID" val="custom250_27*i*12"/>
  <p:tag name="KSO_WM_UNIT_INDEX" val="12"/>
  <p:tag name="KSO_WM_UNIT_TYPE" val="i"/>
  <p:tag name="MH" val="20151014155950"/>
  <p:tag name="MH_LIBRARY" val="GRAPHIC"/>
  <p:tag name="MH_ORDER" val="Group 15"/>
</p:tagLst>
</file>

<file path=ppt/tags/tag116.xml><?xml version="1.0" encoding="utf-8"?>
<p:tagLst xmlns:p="http://schemas.openxmlformats.org/presentationml/2006/main">
  <p:tag name="AS_UNIQUEID" val="26"/>
  <p:tag name="KSO_WM_BEAUTIFY_FLAG" val="#wm#"/>
  <p:tag name="KSO_WM_TAG_VERSION" val="1.0"/>
  <p:tag name="KSO_WM_TEMPLATE_CATEGORY" val="custom"/>
  <p:tag name="KSO_WM_TEMPLATE_INDEX" val="250"/>
  <p:tag name="KSO_WM_UNIT_ID" val="custom250_27*i*15"/>
  <p:tag name="KSO_WM_UNIT_INDEX" val="15"/>
  <p:tag name="KSO_WM_UNIT_TYPE" val="i"/>
</p:tagLst>
</file>

<file path=ppt/tags/tag117.xml><?xml version="1.0" encoding="utf-8"?>
<p:tagLst xmlns:p="http://schemas.openxmlformats.org/presentationml/2006/main">
  <p:tag name="AS_UNIQUEID" val="27"/>
  <p:tag name="KSO_WM_BEAUTIFY_FLAG" val="#wm#"/>
  <p:tag name="KSO_WM_TAG_VERSION" val="1.0"/>
  <p:tag name="KSO_WM_TEMPLATE_CATEGORY" val="custom"/>
  <p:tag name="KSO_WM_TEMPLATE_INDEX" val="250"/>
  <p:tag name="KSO_WM_UNIT_ID" val="custom250_27*i*16"/>
  <p:tag name="KSO_WM_UNIT_INDEX" val="16"/>
  <p:tag name="KSO_WM_UNIT_TYPE" val="i"/>
</p:tagLst>
</file>

<file path=ppt/tags/tag118.xml><?xml version="1.0" encoding="utf-8"?>
<p:tagLst xmlns:p="http://schemas.openxmlformats.org/presentationml/2006/main">
  <p:tag name="AS_UNIQUEID" val="28"/>
  <p:tag name="KSO_WM_BEAUTIFY_FLAG" val="#wm#"/>
  <p:tag name="KSO_WM_TAG_VERSION" val="1.0"/>
  <p:tag name="KSO_WM_TEMPLATE_CATEGORY" val="custom"/>
  <p:tag name="KSO_WM_TEMPLATE_INDEX" val="250"/>
  <p:tag name="KSO_WM_UNIT_ID" val="custom250_27*i*17"/>
  <p:tag name="KSO_WM_UNIT_INDEX" val="17"/>
  <p:tag name="KSO_WM_UNIT_TYPE" val="i"/>
  <p:tag name="MH" val="20151014155950"/>
  <p:tag name="MH_LIBRARY" val="GRAPHIC"/>
  <p:tag name="MH_ORDER" val="Group 19"/>
</p:tagLst>
</file>

<file path=ppt/tags/tag119.xml><?xml version="1.0" encoding="utf-8"?>
<p:tagLst xmlns:p="http://schemas.openxmlformats.org/presentationml/2006/main">
  <p:tag name="AS_UNIQUEID" val="29"/>
  <p:tag name="KSO_WM_BEAUTIFY_FLAG" val="#wm#"/>
  <p:tag name="KSO_WM_TAG_VERSION" val="1.0"/>
  <p:tag name="KSO_WM_TEMPLATE_CATEGORY" val="custom"/>
  <p:tag name="KSO_WM_TEMPLATE_INDEX" val="250"/>
  <p:tag name="KSO_WM_UNIT_ID" val="custom250_27*i*21"/>
  <p:tag name="KSO_WM_UNIT_INDEX" val="21"/>
  <p:tag name="KSO_WM_UNIT_TYPE" val="i"/>
</p:tagLst>
</file>

<file path=ppt/tags/tag12.xml><?xml version="1.0" encoding="utf-8"?>
<p:tagLst xmlns:p="http://schemas.openxmlformats.org/presentationml/2006/main">
  <p:tag name="AS_UNIQUEID" val="57"/>
</p:tagLst>
</file>

<file path=ppt/tags/tag120.xml><?xml version="1.0" encoding="utf-8"?>
<p:tagLst xmlns:p="http://schemas.openxmlformats.org/presentationml/2006/main">
  <p:tag name="AS_UNIQUEID" val="30"/>
  <p:tag name="KSO_WM_BEAUTIFY_FLAG" val="#wm#"/>
  <p:tag name="KSO_WM_TAG_VERSION" val="1.0"/>
  <p:tag name="KSO_WM_TEMPLATE_CATEGORY" val="custom"/>
  <p:tag name="KSO_WM_TEMPLATE_INDEX" val="250"/>
  <p:tag name="KSO_WM_UNIT_ID" val="custom250_27*i*22"/>
  <p:tag name="KSO_WM_UNIT_INDEX" val="22"/>
  <p:tag name="KSO_WM_UNIT_TYPE" val="i"/>
</p:tagLst>
</file>

<file path=ppt/tags/tag121.xml><?xml version="1.0" encoding="utf-8"?>
<p:tagLst xmlns:p="http://schemas.openxmlformats.org/presentationml/2006/main">
  <p:tag name="AS_UNIQUEID" val="31"/>
  <p:tag name="KSO_WM_BEAUTIFY_FLAG" val="#wm#"/>
  <p:tag name="KSO_WM_TAG_VERSION" val="1.0"/>
  <p:tag name="KSO_WM_TEMPLATE_CATEGORY" val="custom"/>
  <p:tag name="KSO_WM_TEMPLATE_INDEX" val="250"/>
  <p:tag name="KSO_WM_UNIT_ID" val="custom250_27*i*23"/>
  <p:tag name="KSO_WM_UNIT_INDEX" val="23"/>
  <p:tag name="KSO_WM_UNIT_TYPE" val="i"/>
</p:tagLst>
</file>

<file path=ppt/tags/tag122.xml><?xml version="1.0" encoding="utf-8"?>
<p:tagLst xmlns:p="http://schemas.openxmlformats.org/presentationml/2006/main">
  <p:tag name="AS_UNIQUEID" val="32"/>
  <p:tag name="KSO_WM_BEAUTIFY_FLAG" val="#wm#"/>
  <p:tag name="KSO_WM_TAG_VERSION" val="1.0"/>
  <p:tag name="KSO_WM_TEMPLATE_CATEGORY" val="custom"/>
  <p:tag name="KSO_WM_TEMPLATE_INDEX" val="250"/>
  <p:tag name="KSO_WM_UNIT_ID" val="custom250_27*i*24"/>
  <p:tag name="KSO_WM_UNIT_INDEX" val="24"/>
  <p:tag name="KSO_WM_UNIT_TYPE" val="i"/>
  <p:tag name="MH" val="20151014155950"/>
  <p:tag name="MH_LIBRARY" val="GRAPHIC"/>
  <p:tag name="MH_ORDER" val="Group 20"/>
</p:tagLst>
</file>

<file path=ppt/tags/tag123.xml><?xml version="1.0" encoding="utf-8"?>
<p:tagLst xmlns:p="http://schemas.openxmlformats.org/presentationml/2006/main">
  <p:tag name="AS_UNIQUEID" val="33"/>
  <p:tag name="KSO_WM_BEAUTIFY_FLAG" val="#wm#"/>
  <p:tag name="KSO_WM_TAG_VERSION" val="1.0"/>
  <p:tag name="KSO_WM_TEMPLATE_CATEGORY" val="custom"/>
  <p:tag name="KSO_WM_TEMPLATE_INDEX" val="250"/>
  <p:tag name="KSO_WM_UNIT_ID" val="custom250_27*i*28"/>
  <p:tag name="KSO_WM_UNIT_INDEX" val="28"/>
  <p:tag name="KSO_WM_UNIT_TYPE" val="i"/>
</p:tagLst>
</file>

<file path=ppt/tags/tag124.xml><?xml version="1.0" encoding="utf-8"?>
<p:tagLst xmlns:p="http://schemas.openxmlformats.org/presentationml/2006/main">
  <p:tag name="AS_UNIQUEID" val="34"/>
  <p:tag name="KSO_WM_BEAUTIFY_FLAG" val="#wm#"/>
  <p:tag name="KSO_WM_TAG_VERSION" val="1.0"/>
  <p:tag name="KSO_WM_TEMPLATE_CATEGORY" val="custom"/>
  <p:tag name="KSO_WM_TEMPLATE_INDEX" val="250"/>
  <p:tag name="KSO_WM_UNIT_ID" val="custom250_27*i*29"/>
  <p:tag name="KSO_WM_UNIT_INDEX" val="29"/>
  <p:tag name="KSO_WM_UNIT_TYPE" val="i"/>
</p:tagLst>
</file>

<file path=ppt/tags/tag125.xml><?xml version="1.0" encoding="utf-8"?>
<p:tagLst xmlns:p="http://schemas.openxmlformats.org/presentationml/2006/main">
  <p:tag name="AS_UNIQUEID" val="35"/>
  <p:tag name="KSO_WM_BEAUTIFY_FLAG" val="#wm#"/>
  <p:tag name="KSO_WM_TAG_VERSION" val="1.0"/>
  <p:tag name="KSO_WM_TEMPLATE_CATEGORY" val="custom"/>
  <p:tag name="KSO_WM_TEMPLATE_INDEX" val="250"/>
  <p:tag name="KSO_WM_UNIT_ID" val="custom250_27*i*30"/>
  <p:tag name="KSO_WM_UNIT_INDEX" val="30"/>
  <p:tag name="KSO_WM_UNIT_TYPE" val="i"/>
</p:tagLst>
</file>

<file path=ppt/tags/tag126.xml><?xml version="1.0" encoding="utf-8"?>
<p:tagLst xmlns:p="http://schemas.openxmlformats.org/presentationml/2006/main">
  <p:tag name="AS_UNIQUEID" val="36"/>
  <p:tag name="KSO_WM_BEAUTIFY_FLAG" val="#wm#"/>
  <p:tag name="KSO_WM_TAG_VERSION" val="1.0"/>
  <p:tag name="KSO_WM_TEMPLATE_CATEGORY" val="custom"/>
  <p:tag name="KSO_WM_TEMPLATE_INDEX" val="250"/>
  <p:tag name="KSO_WM_UNIT_ID" val="custom250_27*i*31"/>
  <p:tag name="KSO_WM_UNIT_INDEX" val="31"/>
  <p:tag name="KSO_WM_UNIT_TYPE" val="i"/>
  <p:tag name="MH" val="20151014155950"/>
  <p:tag name="MH_LIBRARY" val="GRAPHIC"/>
  <p:tag name="MH_ORDER" val="Group 21"/>
</p:tagLst>
</file>

<file path=ppt/tags/tag127.xml><?xml version="1.0" encoding="utf-8"?>
<p:tagLst xmlns:p="http://schemas.openxmlformats.org/presentationml/2006/main">
  <p:tag name="AS_UNIQUEID" val="37"/>
  <p:tag name="KSO_WM_BEAUTIFY_FLAG" val="#wm#"/>
  <p:tag name="KSO_WM_TAG_VERSION" val="1.0"/>
  <p:tag name="KSO_WM_TEMPLATE_CATEGORY" val="custom"/>
  <p:tag name="KSO_WM_TEMPLATE_INDEX" val="250"/>
  <p:tag name="KSO_WM_UNIT_ID" val="custom250_27*i*34"/>
  <p:tag name="KSO_WM_UNIT_INDEX" val="34"/>
  <p:tag name="KSO_WM_UNIT_TYPE" val="i"/>
</p:tagLst>
</file>

<file path=ppt/tags/tag128.xml><?xml version="1.0" encoding="utf-8"?>
<p:tagLst xmlns:p="http://schemas.openxmlformats.org/presentationml/2006/main">
  <p:tag name="AS_UNIQUEID" val="38"/>
  <p:tag name="KSO_WM_BEAUTIFY_FLAG" val="#wm#"/>
  <p:tag name="KSO_WM_TAG_VERSION" val="1.0"/>
  <p:tag name="KSO_WM_TEMPLATE_CATEGORY" val="custom"/>
  <p:tag name="KSO_WM_TEMPLATE_INDEX" val="250"/>
  <p:tag name="KSO_WM_UNIT_ID" val="custom250_27*i*35"/>
  <p:tag name="KSO_WM_UNIT_INDEX" val="35"/>
  <p:tag name="KSO_WM_UNIT_TYPE" val="i"/>
</p:tagLst>
</file>

<file path=ppt/tags/tag129.xml><?xml version="1.0" encoding="utf-8"?>
<p:tagLst xmlns:p="http://schemas.openxmlformats.org/presentationml/2006/main">
  <p:tag name="AS_UNIQUEID" val="39"/>
  <p:tag name="KSO_WM_BEAUTIFY_FLAG" val="#wm#"/>
  <p:tag name="KSO_WM_TAG_VERSION" val="1.0"/>
  <p:tag name="KSO_WM_TEMPLATE_CATEGORY" val="custom"/>
  <p:tag name="KSO_WM_TEMPLATE_INDEX" val="250"/>
  <p:tag name="KSO_WM_UNIT_ID" val="custom250_27*i*36"/>
  <p:tag name="KSO_WM_UNIT_INDEX" val="36"/>
  <p:tag name="KSO_WM_UNIT_TYPE" val="i"/>
  <p:tag name="MH" val="20151014155950"/>
  <p:tag name="MH_LIBRARY" val="GRAPHIC"/>
  <p:tag name="MH_ORDER" val="Group 16"/>
</p:tagLst>
</file>

<file path=ppt/tags/tag13.xml><?xml version="1.0" encoding="utf-8"?>
<p:tagLst xmlns:p="http://schemas.openxmlformats.org/presentationml/2006/main">
  <p:tag name="AS_UNIQUEID" val="58"/>
</p:tagLst>
</file>

<file path=ppt/tags/tag130.xml><?xml version="1.0" encoding="utf-8"?>
<p:tagLst xmlns:p="http://schemas.openxmlformats.org/presentationml/2006/main">
  <p:tag name="AS_UNIQUEID" val="40"/>
  <p:tag name="KSO_WM_BEAUTIFY_FLAG" val="#wm#"/>
  <p:tag name="KSO_WM_TAG_VERSION" val="1.0"/>
  <p:tag name="KSO_WM_TEMPLATE_CATEGORY" val="custom"/>
  <p:tag name="KSO_WM_TEMPLATE_INDEX" val="250"/>
  <p:tag name="KSO_WM_UNIT_ID" val="custom250_27*i*40"/>
  <p:tag name="KSO_WM_UNIT_INDEX" val="40"/>
  <p:tag name="KSO_WM_UNIT_TYPE" val="i"/>
</p:tagLst>
</file>

<file path=ppt/tags/tag131.xml><?xml version="1.0" encoding="utf-8"?>
<p:tagLst xmlns:p="http://schemas.openxmlformats.org/presentationml/2006/main">
  <p:tag name="AS_UNIQUEID" val="41"/>
  <p:tag name="KSO_WM_BEAUTIFY_FLAG" val="#wm#"/>
  <p:tag name="KSO_WM_TAG_VERSION" val="1.0"/>
  <p:tag name="KSO_WM_TEMPLATE_CATEGORY" val="custom"/>
  <p:tag name="KSO_WM_TEMPLATE_INDEX" val="250"/>
  <p:tag name="KSO_WM_UNIT_ID" val="custom250_27*i*41"/>
  <p:tag name="KSO_WM_UNIT_INDEX" val="41"/>
  <p:tag name="KSO_WM_UNIT_TYPE" val="i"/>
</p:tagLst>
</file>

<file path=ppt/tags/tag132.xml><?xml version="1.0" encoding="utf-8"?>
<p:tagLst xmlns:p="http://schemas.openxmlformats.org/presentationml/2006/main">
  <p:tag name="AS_UNIQUEID" val="42"/>
  <p:tag name="KSO_WM_BEAUTIFY_FLAG" val="#wm#"/>
  <p:tag name="KSO_WM_TAG_VERSION" val="1.0"/>
  <p:tag name="KSO_WM_TEMPLATE_CATEGORY" val="custom"/>
  <p:tag name="KSO_WM_TEMPLATE_INDEX" val="250"/>
  <p:tag name="KSO_WM_UNIT_ID" val="custom250_27*i*42"/>
  <p:tag name="KSO_WM_UNIT_INDEX" val="42"/>
  <p:tag name="KSO_WM_UNIT_TYPE" val="i"/>
</p:tagLst>
</file>

<file path=ppt/tags/tag133.xml><?xml version="1.0" encoding="utf-8"?>
<p:tagLst xmlns:p="http://schemas.openxmlformats.org/presentationml/2006/main">
  <p:tag name="KSO_WM_BEAUTIFY_FLAG" val="#wm#"/>
  <p:tag name="KSO_WM_SLIDE_ID" val="custom250_27"/>
  <p:tag name="KSO_WM_SLIDE_INDEX" val="27"/>
  <p:tag name="KSO_WM_SLIDE_ITEM_CNT" val="0"/>
  <p:tag name="KSO_WM_SLIDE_TYPE" val="endPage"/>
  <p:tag name="KSO_WM_TAG_VERSION" val="1.0"/>
  <p:tag name="KSO_WM_TEMPLATE_CATEGORY" val="custom"/>
  <p:tag name="KSO_WM_TEMPLATE_INDEX" val="250"/>
  <p:tag name="MH" val="20151014155950"/>
  <p:tag name="MH_LIBRARY" val="GRAPHIC"/>
</p:tagLst>
</file>

<file path=ppt/tags/tag134.xml><?xml version="1.0" encoding="utf-8"?>
<p:tagLst xmlns:p="http://schemas.openxmlformats.org/presentationml/2006/main">
  <p:tag name="AS_UNIQUEID" val="43"/>
</p:tagLst>
</file>

<file path=ppt/tags/tag135.xml><?xml version="1.0" encoding="utf-8"?>
<p:tagLst xmlns:p="http://schemas.openxmlformats.org/presentationml/2006/main">
  <p:tag name="AS_UNIQUEID" val="44"/>
</p:tagLst>
</file>

<file path=ppt/tags/tag136.xml><?xml version="1.0" encoding="utf-8"?>
<p:tagLst xmlns:p="http://schemas.openxmlformats.org/presentationml/2006/main">
  <p:tag name="AS_UNIQUEID" val="45"/>
</p:tagLst>
</file>

<file path=ppt/tags/tag137.xml><?xml version="1.0" encoding="utf-8"?>
<p:tagLst xmlns:p="http://schemas.openxmlformats.org/presentationml/2006/main">
  <p:tag name="AS_OS" val="Unix 3.10 unknown"/>
  <p:tag name="AS_RELEASE_DATE" val="2017.06.20"/>
  <p:tag name="AS_TITLE" val="Aspose.Slides for Java"/>
  <p:tag name="AS_VERSION" val="17.6"/>
</p:tagLst>
</file>

<file path=ppt/tags/tag14.xml><?xml version="1.0" encoding="utf-8"?>
<p:tagLst xmlns:p="http://schemas.openxmlformats.org/presentationml/2006/main">
  <p:tag name="AS_UNIQUEID" val="59"/>
</p:tagLst>
</file>

<file path=ppt/tags/tag15.xml><?xml version="1.0" encoding="utf-8"?>
<p:tagLst xmlns:p="http://schemas.openxmlformats.org/presentationml/2006/main">
  <p:tag name="AS_UNIQUEID" val="60"/>
</p:tagLst>
</file>

<file path=ppt/tags/tag16.xml><?xml version="1.0" encoding="utf-8"?>
<p:tagLst xmlns:p="http://schemas.openxmlformats.org/presentationml/2006/main">
  <p:tag name="AS_UNIQUEID" val="61"/>
</p:tagLst>
</file>

<file path=ppt/tags/tag17.xml><?xml version="1.0" encoding="utf-8"?>
<p:tagLst xmlns:p="http://schemas.openxmlformats.org/presentationml/2006/main">
  <p:tag name="AS_UNIQUEID" val="62"/>
</p:tagLst>
</file>

<file path=ppt/tags/tag18.xml><?xml version="1.0" encoding="utf-8"?>
<p:tagLst xmlns:p="http://schemas.openxmlformats.org/presentationml/2006/main">
  <p:tag name="AS_UNIQUEID" val="63"/>
</p:tagLst>
</file>

<file path=ppt/tags/tag19.xml><?xml version="1.0" encoding="utf-8"?>
<p:tagLst xmlns:p="http://schemas.openxmlformats.org/presentationml/2006/main">
  <p:tag name="AS_UNIQUEID" val="64"/>
</p:tagLst>
</file>

<file path=ppt/tags/tag2.xml><?xml version="1.0" encoding="utf-8"?>
<p:tagLst xmlns:p="http://schemas.openxmlformats.org/presentationml/2006/main">
  <p:tag name="AS_UNIQUEID" val="47"/>
</p:tagLst>
</file>

<file path=ppt/tags/tag20.xml><?xml version="1.0" encoding="utf-8"?>
<p:tagLst xmlns:p="http://schemas.openxmlformats.org/presentationml/2006/main">
  <p:tag name="AS_UNIQUEID" val="65"/>
</p:tagLst>
</file>

<file path=ppt/tags/tag21.xml><?xml version="1.0" encoding="utf-8"?>
<p:tagLst xmlns:p="http://schemas.openxmlformats.org/presentationml/2006/main">
  <p:tag name="AS_UNIQUEID" val="66"/>
</p:tagLst>
</file>

<file path=ppt/tags/tag22.xml><?xml version="1.0" encoding="utf-8"?>
<p:tagLst xmlns:p="http://schemas.openxmlformats.org/presentationml/2006/main">
  <p:tag name="AS_UNIQUEID" val="67"/>
</p:tagLst>
</file>

<file path=ppt/tags/tag23.xml><?xml version="1.0" encoding="utf-8"?>
<p:tagLst xmlns:p="http://schemas.openxmlformats.org/presentationml/2006/main">
  <p:tag name="AS_UNIQUEID" val="68"/>
</p:tagLst>
</file>

<file path=ppt/tags/tag24.xml><?xml version="1.0" encoding="utf-8"?>
<p:tagLst xmlns:p="http://schemas.openxmlformats.org/presentationml/2006/main">
  <p:tag name="AS_UNIQUEID" val="69"/>
</p:tagLst>
</file>

<file path=ppt/tags/tag25.xml><?xml version="1.0" encoding="utf-8"?>
<p:tagLst xmlns:p="http://schemas.openxmlformats.org/presentationml/2006/main">
  <p:tag name="AS_UNIQUEID" val="70"/>
</p:tagLst>
</file>

<file path=ppt/tags/tag26.xml><?xml version="1.0" encoding="utf-8"?>
<p:tagLst xmlns:p="http://schemas.openxmlformats.org/presentationml/2006/main">
  <p:tag name="AS_UNIQUEID" val="71"/>
</p:tagLst>
</file>

<file path=ppt/tags/tag27.xml><?xml version="1.0" encoding="utf-8"?>
<p:tagLst xmlns:p="http://schemas.openxmlformats.org/presentationml/2006/main">
  <p:tag name="AS_UNIQUEID" val="72"/>
</p:tagLst>
</file>

<file path=ppt/tags/tag28.xml><?xml version="1.0" encoding="utf-8"?>
<p:tagLst xmlns:p="http://schemas.openxmlformats.org/presentationml/2006/main">
  <p:tag name="AS_UNIQUEID" val="73"/>
</p:tagLst>
</file>

<file path=ppt/tags/tag29.xml><?xml version="1.0" encoding="utf-8"?>
<p:tagLst xmlns:p="http://schemas.openxmlformats.org/presentationml/2006/main">
  <p:tag name="AS_UNIQUEID" val="74"/>
</p:tagLst>
</file>

<file path=ppt/tags/tag3.xml><?xml version="1.0" encoding="utf-8"?>
<p:tagLst xmlns:p="http://schemas.openxmlformats.org/presentationml/2006/main">
  <p:tag name="AS_UNIQUEID" val="48"/>
</p:tagLst>
</file>

<file path=ppt/tags/tag30.xml><?xml version="1.0" encoding="utf-8"?>
<p:tagLst xmlns:p="http://schemas.openxmlformats.org/presentationml/2006/main">
  <p:tag name="AS_UNIQUEID" val="75"/>
</p:tagLst>
</file>

<file path=ppt/tags/tag31.xml><?xml version="1.0" encoding="utf-8"?>
<p:tagLst xmlns:p="http://schemas.openxmlformats.org/presentationml/2006/main">
  <p:tag name="AS_UNIQUEID" val="76"/>
</p:tagLst>
</file>

<file path=ppt/tags/tag32.xml><?xml version="1.0" encoding="utf-8"?>
<p:tagLst xmlns:p="http://schemas.openxmlformats.org/presentationml/2006/main">
  <p:tag name="AS_UNIQUEID" val="77"/>
</p:tagLst>
</file>

<file path=ppt/tags/tag33.xml><?xml version="1.0" encoding="utf-8"?>
<p:tagLst xmlns:p="http://schemas.openxmlformats.org/presentationml/2006/main">
  <p:tag name="AS_UNIQUEID" val="78"/>
</p:tagLst>
</file>

<file path=ppt/tags/tag34.xml><?xml version="1.0" encoding="utf-8"?>
<p:tagLst xmlns:p="http://schemas.openxmlformats.org/presentationml/2006/main">
  <p:tag name="AS_UNIQUEID" val="79"/>
</p:tagLst>
</file>

<file path=ppt/tags/tag35.xml><?xml version="1.0" encoding="utf-8"?>
<p:tagLst xmlns:p="http://schemas.openxmlformats.org/presentationml/2006/main">
  <p:tag name="AS_UNIQUEID" val="80"/>
</p:tagLst>
</file>

<file path=ppt/tags/tag36.xml><?xml version="1.0" encoding="utf-8"?>
<p:tagLst xmlns:p="http://schemas.openxmlformats.org/presentationml/2006/main">
  <p:tag name="AS_UNIQUEID" val="81"/>
</p:tagLst>
</file>

<file path=ppt/tags/tag37.xml><?xml version="1.0" encoding="utf-8"?>
<p:tagLst xmlns:p="http://schemas.openxmlformats.org/presentationml/2006/main">
  <p:tag name="AS_UNIQUEID" val="82"/>
</p:tagLst>
</file>

<file path=ppt/tags/tag38.xml><?xml version="1.0" encoding="utf-8"?>
<p:tagLst xmlns:p="http://schemas.openxmlformats.org/presentationml/2006/main">
  <p:tag name="AS_UNIQUEID" val="83"/>
</p:tagLst>
</file>

<file path=ppt/tags/tag39.xml><?xml version="1.0" encoding="utf-8"?>
<p:tagLst xmlns:p="http://schemas.openxmlformats.org/presentationml/2006/main">
  <p:tag name="AS_UNIQUEID" val="84"/>
</p:tagLst>
</file>

<file path=ppt/tags/tag4.xml><?xml version="1.0" encoding="utf-8"?>
<p:tagLst xmlns:p="http://schemas.openxmlformats.org/presentationml/2006/main">
  <p:tag name="AS_UNIQUEID" val="49"/>
</p:tagLst>
</file>

<file path=ppt/tags/tag40.xml><?xml version="1.0" encoding="utf-8"?>
<p:tagLst xmlns:p="http://schemas.openxmlformats.org/presentationml/2006/main">
  <p:tag name="AS_UNIQUEID" val="85"/>
</p:tagLst>
</file>

<file path=ppt/tags/tag41.xml><?xml version="1.0" encoding="utf-8"?>
<p:tagLst xmlns:p="http://schemas.openxmlformats.org/presentationml/2006/main">
  <p:tag name="AS_UNIQUEID" val="86"/>
</p:tagLst>
</file>

<file path=ppt/tags/tag42.xml><?xml version="1.0" encoding="utf-8"?>
<p:tagLst xmlns:p="http://schemas.openxmlformats.org/presentationml/2006/main">
  <p:tag name="AS_UNIQUEID" val="87"/>
</p:tagLst>
</file>

<file path=ppt/tags/tag43.xml><?xml version="1.0" encoding="utf-8"?>
<p:tagLst xmlns:p="http://schemas.openxmlformats.org/presentationml/2006/main">
  <p:tag name="AS_UNIQUEID" val="88"/>
</p:tagLst>
</file>

<file path=ppt/tags/tag44.xml><?xml version="1.0" encoding="utf-8"?>
<p:tagLst xmlns:p="http://schemas.openxmlformats.org/presentationml/2006/main">
  <p:tag name="AS_UNIQUEID" val="89"/>
</p:tagLst>
</file>

<file path=ppt/tags/tag45.xml><?xml version="1.0" encoding="utf-8"?>
<p:tagLst xmlns:p="http://schemas.openxmlformats.org/presentationml/2006/main">
  <p:tag name="AS_UNIQUEID" val="90"/>
</p:tagLst>
</file>

<file path=ppt/tags/tag46.xml><?xml version="1.0" encoding="utf-8"?>
<p:tagLst xmlns:p="http://schemas.openxmlformats.org/presentationml/2006/main">
  <p:tag name="AS_UNIQUEID" val="91"/>
</p:tagLst>
</file>

<file path=ppt/tags/tag47.xml><?xml version="1.0" encoding="utf-8"?>
<p:tagLst xmlns:p="http://schemas.openxmlformats.org/presentationml/2006/main">
  <p:tag name="AS_UNIQUEID" val="92"/>
</p:tagLst>
</file>

<file path=ppt/tags/tag48.xml><?xml version="1.0" encoding="utf-8"?>
<p:tagLst xmlns:p="http://schemas.openxmlformats.org/presentationml/2006/main">
  <p:tag name="AS_UNIQUEID" val="93"/>
</p:tagLst>
</file>

<file path=ppt/tags/tag49.xml><?xml version="1.0" encoding="utf-8"?>
<p:tagLst xmlns:p="http://schemas.openxmlformats.org/presentationml/2006/main">
  <p:tag name="AS_UNIQUEID" val="94"/>
</p:tagLst>
</file>

<file path=ppt/tags/tag5.xml><?xml version="1.0" encoding="utf-8"?>
<p:tagLst xmlns:p="http://schemas.openxmlformats.org/presentationml/2006/main">
  <p:tag name="AS_UNIQUEID" val="50"/>
</p:tagLst>
</file>

<file path=ppt/tags/tag50.xml><?xml version="1.0" encoding="utf-8"?>
<p:tagLst xmlns:p="http://schemas.openxmlformats.org/presentationml/2006/main">
  <p:tag name="AS_UNIQUEID" val="95"/>
</p:tagLst>
</file>

<file path=ppt/tags/tag51.xml><?xml version="1.0" encoding="utf-8"?>
<p:tagLst xmlns:p="http://schemas.openxmlformats.org/presentationml/2006/main">
  <p:tag name="AS_UNIQUEID" val="96"/>
</p:tagLst>
</file>

<file path=ppt/tags/tag52.xml><?xml version="1.0" encoding="utf-8"?>
<p:tagLst xmlns:p="http://schemas.openxmlformats.org/presentationml/2006/main">
  <p:tag name="AS_UNIQUEID" val="97"/>
</p:tagLst>
</file>

<file path=ppt/tags/tag53.xml><?xml version="1.0" encoding="utf-8"?>
<p:tagLst xmlns:p="http://schemas.openxmlformats.org/presentationml/2006/main">
  <p:tag name="AS_UNIQUEID" val="98"/>
</p:tagLst>
</file>

<file path=ppt/tags/tag54.xml><?xml version="1.0" encoding="utf-8"?>
<p:tagLst xmlns:p="http://schemas.openxmlformats.org/presentationml/2006/main">
  <p:tag name="AS_UNIQUEID" val="99"/>
</p:tagLst>
</file>

<file path=ppt/tags/tag55.xml><?xml version="1.0" encoding="utf-8"?>
<p:tagLst xmlns:p="http://schemas.openxmlformats.org/presentationml/2006/main">
  <p:tag name="AS_UNIQUEID" val="100"/>
</p:tagLst>
</file>

<file path=ppt/tags/tag56.xml><?xml version="1.0" encoding="utf-8"?>
<p:tagLst xmlns:p="http://schemas.openxmlformats.org/presentationml/2006/main">
  <p:tag name="AS_UNIQUEID" val="101"/>
</p:tagLst>
</file>

<file path=ppt/tags/tag57.xml><?xml version="1.0" encoding="utf-8"?>
<p:tagLst xmlns:p="http://schemas.openxmlformats.org/presentationml/2006/main">
  <p:tag name="AS_UNIQUEID" val="102"/>
</p:tagLst>
</file>

<file path=ppt/tags/tag58.xml><?xml version="1.0" encoding="utf-8"?>
<p:tagLst xmlns:p="http://schemas.openxmlformats.org/presentationml/2006/main">
  <p:tag name="AS_UNIQUEID" val="103"/>
</p:tagLst>
</file>

<file path=ppt/tags/tag59.xml><?xml version="1.0" encoding="utf-8"?>
<p:tagLst xmlns:p="http://schemas.openxmlformats.org/presentationml/2006/main">
  <p:tag name="AS_UNIQUEID" val="104"/>
</p:tagLst>
</file>

<file path=ppt/tags/tag6.xml><?xml version="1.0" encoding="utf-8"?>
<p:tagLst xmlns:p="http://schemas.openxmlformats.org/presentationml/2006/main">
  <p:tag name="AS_UNIQUEID" val="51"/>
</p:tagLst>
</file>

<file path=ppt/tags/tag60.xml><?xml version="1.0" encoding="utf-8"?>
<p:tagLst xmlns:p="http://schemas.openxmlformats.org/presentationml/2006/main">
  <p:tag name="AS_UNIQUEID" val="105"/>
</p:tagLst>
</file>

<file path=ppt/tags/tag61.xml><?xml version="1.0" encoding="utf-8"?>
<p:tagLst xmlns:p="http://schemas.openxmlformats.org/presentationml/2006/main">
  <p:tag name="AS_UNIQUEID" val="106"/>
</p:tagLst>
</file>

<file path=ppt/tags/tag62.xml><?xml version="1.0" encoding="utf-8"?>
<p:tagLst xmlns:p="http://schemas.openxmlformats.org/presentationml/2006/main">
  <p:tag name="AS_UNIQUEID" val="107"/>
</p:tagLst>
</file>

<file path=ppt/tags/tag63.xml><?xml version="1.0" encoding="utf-8"?>
<p:tagLst xmlns:p="http://schemas.openxmlformats.org/presentationml/2006/main">
  <p:tag name="AS_UNIQUEID" val="108"/>
</p:tagLst>
</file>

<file path=ppt/tags/tag64.xml><?xml version="1.0" encoding="utf-8"?>
<p:tagLst xmlns:p="http://schemas.openxmlformats.org/presentationml/2006/main">
  <p:tag name="AS_UNIQUEID" val="109"/>
</p:tagLst>
</file>

<file path=ppt/tags/tag65.xml><?xml version="1.0" encoding="utf-8"?>
<p:tagLst xmlns:p="http://schemas.openxmlformats.org/presentationml/2006/main">
  <p:tag name="AS_UNIQUEID" val="110"/>
</p:tagLst>
</file>

<file path=ppt/tags/tag66.xml><?xml version="1.0" encoding="utf-8"?>
<p:tagLst xmlns:p="http://schemas.openxmlformats.org/presentationml/2006/main">
  <p:tag name="AS_UNIQUEID" val="111"/>
</p:tagLst>
</file>

<file path=ppt/tags/tag67.xml><?xml version="1.0" encoding="utf-8"?>
<p:tagLst xmlns:p="http://schemas.openxmlformats.org/presentationml/2006/main">
  <p:tag name="AS_UNIQUEID" val="112"/>
</p:tagLst>
</file>

<file path=ppt/tags/tag68.xml><?xml version="1.0" encoding="utf-8"?>
<p:tagLst xmlns:p="http://schemas.openxmlformats.org/presentationml/2006/main">
  <p:tag name="AS_UNIQUEID" val="113"/>
</p:tagLst>
</file>

<file path=ppt/tags/tag69.xml><?xml version="1.0" encoding="utf-8"?>
<p:tagLst xmlns:p="http://schemas.openxmlformats.org/presentationml/2006/main">
  <p:tag name="AS_UNIQUEID" val="114"/>
</p:tagLst>
</file>

<file path=ppt/tags/tag7.xml><?xml version="1.0" encoding="utf-8"?>
<p:tagLst xmlns:p="http://schemas.openxmlformats.org/presentationml/2006/main">
  <p:tag name="AS_UNIQUEID" val="52"/>
</p:tagLst>
</file>

<file path=ppt/tags/tag70.xml><?xml version="1.0" encoding="utf-8"?>
<p:tagLst xmlns:p="http://schemas.openxmlformats.org/presentationml/2006/main">
  <p:tag name="AS_UNIQUEID" val="115"/>
</p:tagLst>
</file>

<file path=ppt/tags/tag71.xml><?xml version="1.0" encoding="utf-8"?>
<p:tagLst xmlns:p="http://schemas.openxmlformats.org/presentationml/2006/main">
  <p:tag name="AS_UNIQUEID" val="116"/>
</p:tagLst>
</file>

<file path=ppt/tags/tag72.xml><?xml version="1.0" encoding="utf-8"?>
<p:tagLst xmlns:p="http://schemas.openxmlformats.org/presentationml/2006/main">
  <p:tag name="AS_UNIQUEID" val="117"/>
</p:tagLst>
</file>

<file path=ppt/tags/tag73.xml><?xml version="1.0" encoding="utf-8"?>
<p:tagLst xmlns:p="http://schemas.openxmlformats.org/presentationml/2006/main">
  <p:tag name="AS_UNIQUEID" val="118"/>
</p:tagLst>
</file>

<file path=ppt/tags/tag74.xml><?xml version="1.0" encoding="utf-8"?>
<p:tagLst xmlns:p="http://schemas.openxmlformats.org/presentationml/2006/main">
  <p:tag name="AS_UNIQUEID" val="119"/>
</p:tagLst>
</file>

<file path=ppt/tags/tag75.xml><?xml version="1.0" encoding="utf-8"?>
<p:tagLst xmlns:p="http://schemas.openxmlformats.org/presentationml/2006/main">
  <p:tag name="AS_UNIQUEID" val="120"/>
</p:tagLst>
</file>

<file path=ppt/tags/tag76.xml><?xml version="1.0" encoding="utf-8"?>
<p:tagLst xmlns:p="http://schemas.openxmlformats.org/presentationml/2006/main">
  <p:tag name="AS_UNIQUEID" val="121"/>
</p:tagLst>
</file>

<file path=ppt/tags/tag77.xml><?xml version="1.0" encoding="utf-8"?>
<p:tagLst xmlns:p="http://schemas.openxmlformats.org/presentationml/2006/main">
  <p:tag name="AS_UNIQUEID" val="122"/>
</p:tagLst>
</file>

<file path=ppt/tags/tag78.xml><?xml version="1.0" encoding="utf-8"?>
<p:tagLst xmlns:p="http://schemas.openxmlformats.org/presentationml/2006/main">
  <p:tag name="AS_UNIQUEID" val="123"/>
</p:tagLst>
</file>

<file path=ppt/tags/tag79.xml><?xml version="1.0" encoding="utf-8"?>
<p:tagLst xmlns:p="http://schemas.openxmlformats.org/presentationml/2006/main">
  <p:tag name="AS_UNIQUEID" val="124"/>
</p:tagLst>
</file>

<file path=ppt/tags/tag8.xml><?xml version="1.0" encoding="utf-8"?>
<p:tagLst xmlns:p="http://schemas.openxmlformats.org/presentationml/2006/main">
  <p:tag name="AS_UNIQUEID" val="53"/>
</p:tagLst>
</file>

<file path=ppt/tags/tag80.xml><?xml version="1.0" encoding="utf-8"?>
<p:tagLst xmlns:p="http://schemas.openxmlformats.org/presentationml/2006/main">
  <p:tag name="AS_UNIQUEID" val="125"/>
</p:tagLst>
</file>

<file path=ppt/tags/tag81.xml><?xml version="1.0" encoding="utf-8"?>
<p:tagLst xmlns:p="http://schemas.openxmlformats.org/presentationml/2006/main">
  <p:tag name="AS_UNIQUEID" val="126"/>
</p:tagLst>
</file>

<file path=ppt/tags/tag82.xml><?xml version="1.0" encoding="utf-8"?>
<p:tagLst xmlns:p="http://schemas.openxmlformats.org/presentationml/2006/main">
  <p:tag name="AS_UNIQUEID" val="127"/>
</p:tagLst>
</file>

<file path=ppt/tags/tag83.xml><?xml version="1.0" encoding="utf-8"?>
<p:tagLst xmlns:p="http://schemas.openxmlformats.org/presentationml/2006/main">
  <p:tag name="AS_UNIQUEID" val="128"/>
</p:tagLst>
</file>

<file path=ppt/tags/tag84.xml><?xml version="1.0" encoding="utf-8"?>
<p:tagLst xmlns:p="http://schemas.openxmlformats.org/presentationml/2006/main">
  <p:tag name="AS_UNIQUEID" val="129"/>
</p:tagLst>
</file>

<file path=ppt/tags/tag85.xml><?xml version="1.0" encoding="utf-8"?>
<p:tagLst xmlns:p="http://schemas.openxmlformats.org/presentationml/2006/main">
  <p:tag name="AS_UNIQUEID" val="130"/>
</p:tagLst>
</file>

<file path=ppt/tags/tag86.xml><?xml version="1.0" encoding="utf-8"?>
<p:tagLst xmlns:p="http://schemas.openxmlformats.org/presentationml/2006/main">
  <p:tag name="AS_UNIQUEID" val="131"/>
</p:tagLst>
</file>

<file path=ppt/tags/tag87.xml><?xml version="1.0" encoding="utf-8"?>
<p:tagLst xmlns:p="http://schemas.openxmlformats.org/presentationml/2006/main">
  <p:tag name="AS_UNIQUEID" val="132"/>
</p:tagLst>
</file>

<file path=ppt/tags/tag88.xml><?xml version="1.0" encoding="utf-8"?>
<p:tagLst xmlns:p="http://schemas.openxmlformats.org/presentationml/2006/main">
  <p:tag name="AS_UNIQUEID" val="133"/>
</p:tagLst>
</file>

<file path=ppt/tags/tag89.xml><?xml version="1.0" encoding="utf-8"?>
<p:tagLst xmlns:p="http://schemas.openxmlformats.org/presentationml/2006/main">
  <p:tag name="AS_UNIQUEID" val="134"/>
</p:tagLst>
</file>

<file path=ppt/tags/tag9.xml><?xml version="1.0" encoding="utf-8"?>
<p:tagLst xmlns:p="http://schemas.openxmlformats.org/presentationml/2006/main">
  <p:tag name="AS_UNIQUEID" val="54"/>
</p:tagLst>
</file>

<file path=ppt/tags/tag90.xml><?xml version="1.0" encoding="utf-8"?>
<p:tagLst xmlns:p="http://schemas.openxmlformats.org/presentationml/2006/main">
  <p:tag name="AS_UNIQUEID" val="1"/>
</p:tagLst>
</file>

<file path=ppt/tags/tag91.xml><?xml version="1.0" encoding="utf-8"?>
<p:tagLst xmlns:p="http://schemas.openxmlformats.org/presentationml/2006/main">
  <p:tag name="AS_UNIQUEID" val="0"/>
</p:tagLst>
</file>

<file path=ppt/tags/tag92.xml><?xml version="1.0" encoding="utf-8"?>
<p:tagLst xmlns:p="http://schemas.openxmlformats.org/presentationml/2006/main">
  <p:tag name="AS_UNIQUEID" val="2"/>
</p:tagLst>
</file>

<file path=ppt/tags/tag93.xml><?xml version="1.0" encoding="utf-8"?>
<p:tagLst xmlns:p="http://schemas.openxmlformats.org/presentationml/2006/main">
  <p:tag name="AS_UNIQUEID" val="3"/>
</p:tagLst>
</file>

<file path=ppt/tags/tag94.xml><?xml version="1.0" encoding="utf-8"?>
<p:tagLst xmlns:p="http://schemas.openxmlformats.org/presentationml/2006/main">
  <p:tag name="AS_UNIQUEID" val="4"/>
</p:tagLst>
</file>

<file path=ppt/tags/tag95.xml><?xml version="1.0" encoding="utf-8"?>
<p:tagLst xmlns:p="http://schemas.openxmlformats.org/presentationml/2006/main">
  <p:tag name="AS_UNIQUEID" val="5"/>
</p:tagLst>
</file>

<file path=ppt/tags/tag96.xml><?xml version="1.0" encoding="utf-8"?>
<p:tagLst xmlns:p="http://schemas.openxmlformats.org/presentationml/2006/main">
  <p:tag name="AS_UNIQUEID" val="6"/>
</p:tagLst>
</file>

<file path=ppt/tags/tag97.xml><?xml version="1.0" encoding="utf-8"?>
<p:tagLst xmlns:p="http://schemas.openxmlformats.org/presentationml/2006/main">
  <p:tag name="AS_UNIQUEID" val="7"/>
</p:tagLst>
</file>

<file path=ppt/tags/tag98.xml><?xml version="1.0" encoding="utf-8"?>
<p:tagLst xmlns:p="http://schemas.openxmlformats.org/presentationml/2006/main">
  <p:tag name="AS_UNIQUEID" val="8"/>
</p:tagLst>
</file>

<file path=ppt/tags/tag99.xml><?xml version="1.0" encoding="utf-8"?>
<p:tagLst xmlns:p="http://schemas.openxmlformats.org/presentationml/2006/main">
  <p:tag name="AS_UNIQUEID" val="9"/>
</p:tagLst>
</file>

<file path=ppt/theme/theme1.xml><?xml version="1.0" encoding="utf-8"?>
<a:theme xmlns:r="http://schemas.openxmlformats.org/officeDocument/2006/relationships" xmlns:a="http://schemas.openxmlformats.org/drawingml/2006/main" name="物理">
  <a:themeElements>
    <a:clrScheme name="Office">
      <a:dk1>
        <a:sysClr val="windowText" lastClr="000000"/>
      </a:dk1>
      <a:lt1>
        <a:sysClr val="window" lastClr="FFFE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E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resentationFormat>On-screen Show (4:3)</PresentationFormat>
  <Paragraphs>22</Paragraphs>
  <Slides>13</Slides>
  <Notes>11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物理</vt:lpstr>
      <vt:lpstr>第五节 全球变暖与水资源危机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LinksUpToDate>false</LinksUpToDate>
  <SharedDoc>false</SharedDoc>
  <HyperlinksChanged>false</HyperlinksChanged>
  <AppVersion>17.0600</AppVersion>
  <TotalTime>0</TotalTime>
  <Application>Aspose.Slides for Java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2020-10-03T22:45:08Z</cp:lastPrinted>
  <dcterms:created xsi:type="dcterms:W3CDTF">2020-10-03T22:45:08Z</dcterms:created>
  <dcterms:modified xsi:type="dcterms:W3CDTF">2020-10-03T14:45:12Z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