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72" r:id="rId5"/>
    <p:sldId id="274" r:id="rId6"/>
    <p:sldId id="259" r:id="rId7"/>
    <p:sldId id="261" r:id="rId8"/>
    <p:sldId id="271" r:id="rId9"/>
    <p:sldId id="270" r:id="rId10"/>
    <p:sldId id="260" r:id="rId11"/>
    <p:sldId id="283" r:id="rId12"/>
    <p:sldId id="275" r:id="rId13"/>
    <p:sldId id="284" r:id="rId14"/>
    <p:sldId id="262" r:id="rId15"/>
    <p:sldId id="285" r:id="rId16"/>
    <p:sldId id="286" r:id="rId17"/>
    <p:sldId id="287" r:id="rId18"/>
    <p:sldId id="289" r:id="rId19"/>
    <p:sldId id="290" r:id="rId20"/>
    <p:sldId id="288" r:id="rId21"/>
    <p:sldId id="291" r:id="rId22"/>
    <p:sldId id="276" r:id="rId23"/>
    <p:sldId id="280" r:id="rId24"/>
    <p:sldId id="263" r:id="rId25"/>
    <p:sldId id="281" r:id="rId26"/>
    <p:sldId id="264" r:id="rId27"/>
    <p:sldId id="279" r:id="rId28"/>
    <p:sldId id="282" r:id="rId29"/>
    <p:sldId id="265" r:id="rId30"/>
    <p:sldId id="266" r:id="rId31"/>
    <p:sldId id="267" r:id="rId32"/>
    <p:sldId id="268" r:id="rId33"/>
  </p:sldIdLst>
  <p:sldSz cx="12192000" cy="6858000"/>
  <p:notesSz cx="6858000" cy="9144000"/>
  <p:custDataLst>
    <p:tags r:id="rId3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  <p:ext uri="{1BD7E111-0CB8-44D6-8891-C1BB2F81B7CC}">
      <p1710:readonlyRecommended xmlns="" xmlns:p1710="http://schemas.microsoft.com/office/powerpoint/2017/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-74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Relationship Id="rId4" Type="http://schemas.openxmlformats.org/officeDocument/2006/relationships/image" Target="../media/image23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image" Target="../media/image24.emf"/><Relationship Id="rId4" Type="http://schemas.openxmlformats.org/officeDocument/2006/relationships/image" Target="../media/image27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image" Target="../media/image28.emf"/><Relationship Id="rId4" Type="http://schemas.openxmlformats.org/officeDocument/2006/relationships/image" Target="../media/image3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1EC3E41-7988-4312-A440-A983CAB28671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05FB651-210D-47BE-B9CC-73AF8CD90339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C3E41-7988-4312-A440-A983CAB28671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FB651-210D-47BE-B9CC-73AF8CD9033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C3E41-7988-4312-A440-A983CAB28671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FB651-210D-47BE-B9CC-73AF8CD9033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C3E41-7988-4312-A440-A983CAB28671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FB651-210D-47BE-B9CC-73AF8CD9033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EC3E41-7988-4312-A440-A983CAB28671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05FB651-210D-47BE-B9CC-73AF8CD9033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  <p:txBody>
          <a:bodyPr/>
          <a:lstStyle/>
          <a:p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C3E41-7988-4312-A440-A983CAB28671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FB651-210D-47BE-B9CC-73AF8CD9033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C3E41-7988-4312-A440-A983CAB28671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FB651-210D-47BE-B9CC-73AF8CD9033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C3E41-7988-4312-A440-A983CAB28671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FB651-210D-47BE-B9CC-73AF8CD9033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C3E41-7988-4312-A440-A983CAB28671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FB651-210D-47BE-B9CC-73AF8CD9033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EC3E41-7988-4312-A440-A983CAB28671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05FB651-210D-47BE-B9CC-73AF8CD9033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EC3E41-7988-4312-A440-A983CAB28671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05FB651-210D-47BE-B9CC-73AF8CD9033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C1EC3E41-7988-4312-A440-A983CAB28671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905FB651-210D-47BE-B9CC-73AF8CD9033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175" indent="-384175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23.emf"/><Relationship Id="rId4" Type="http://schemas.openxmlformats.org/officeDocument/2006/relationships/image" Target="../media/image20.emf"/><Relationship Id="rId9" Type="http://schemas.openxmlformats.org/officeDocument/2006/relationships/oleObject" Target="../embeddings/oleObject5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5.e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27.emf"/><Relationship Id="rId4" Type="http://schemas.openxmlformats.org/officeDocument/2006/relationships/image" Target="../media/image24.emf"/><Relationship Id="rId9" Type="http://schemas.openxmlformats.org/officeDocument/2006/relationships/oleObject" Target="../embeddings/oleObject9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31.emf"/><Relationship Id="rId4" Type="http://schemas.openxmlformats.org/officeDocument/2006/relationships/image" Target="../media/image28.emf"/><Relationship Id="rId9" Type="http://schemas.openxmlformats.org/officeDocument/2006/relationships/oleObject" Target="../embeddings/oleObject13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4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5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9.png"/><Relationship Id="rId5" Type="http://schemas.openxmlformats.org/officeDocument/2006/relationships/oleObject" Target="../embeddings/oleObject18.bin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41.png"/><Relationship Id="rId4" Type="http://schemas.openxmlformats.org/officeDocument/2006/relationships/image" Target="../media/image4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3.3 </a:t>
            </a:r>
            <a:r>
              <a:rPr lang="zh-CN" altLang="en-US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电路</a:t>
            </a:r>
            <a:r>
              <a:rPr lang="zh-CN" altLang="en-US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的连接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23900" y="325066"/>
            <a:ext cx="11317304" cy="2796203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CN" altLang="en-US" sz="3200"/>
              <a:t>讨论：</a:t>
            </a:r>
            <a:endParaRPr lang="en-US" altLang="zh-CN" sz="3200"/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1</a:t>
            </a:r>
            <a:r>
              <a:rPr lang="zh-CN" altLang="en-US" sz="3200"/>
              <a:t>）如图所示的节日小彩灯，闭合开关后同时工作，断开开关后同时熄灭，若其中一只灯泡烧坏，其余均不亮，这些小彩灯是如何连接的？</a:t>
            </a:r>
            <a:endParaRPr lang="en-US" altLang="zh-CN" sz="3200"/>
          </a:p>
        </p:txBody>
      </p:sp>
      <p:pic>
        <p:nvPicPr>
          <p:cNvPr id="4" name="图片 3" descr="13-2图片-22彩灯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75857" y="2759153"/>
            <a:ext cx="5340350" cy="4005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2177" y="307731"/>
            <a:ext cx="11113477" cy="274320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2</a:t>
            </a:r>
            <a:r>
              <a:rPr lang="zh-CN" altLang="en-US" sz="3200"/>
              <a:t>）夜晚，到了一定的时间，发现公路两边的路灯同时亮了起来，到了第二天早上又同时熄灭，若其中一盏路灯损坏，其余路灯照常工作，那么这些路灯又是如何连接的？教室内的日光灯又是如何连接的？</a:t>
            </a: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1" r="9041" b="8163"/>
          <a:stretch>
            <a:fillRect/>
          </a:stretch>
        </p:blipFill>
        <p:spPr bwMode="auto">
          <a:xfrm>
            <a:off x="4070839" y="2825768"/>
            <a:ext cx="4862146" cy="3878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62000"/>
          </a:xfrm>
        </p:spPr>
        <p:txBody>
          <a:bodyPr/>
          <a:lstStyle/>
          <a:p>
            <a:r>
              <a:rPr lang="zh-CN" altLang="en-US"/>
              <a:t>教室里日光灯的连接方式</a:t>
            </a:r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/>
        </p:nvGraphicFramePr>
        <p:xfrm>
          <a:off x="1681162" y="2022475"/>
          <a:ext cx="8829675" cy="414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r:id="rId3" imgW="5029200" imgH="2219325" progId="Paint.Picture">
                  <p:embed/>
                </p:oleObj>
              </mc:Choice>
              <mc:Fallback>
                <p:oleObj r:id="rId3" imgW="5029200" imgH="2219325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681162" y="2022475"/>
                        <a:ext cx="8829675" cy="414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03385" y="351691"/>
            <a:ext cx="11210192" cy="631287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3</a:t>
            </a:r>
            <a:r>
              <a:rPr lang="zh-CN" altLang="en-US" sz="3200"/>
              <a:t>）家庭电路中的各个用电器间是否相互影响？它们又是如何连接的？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/>
              <a:t>4</a:t>
            </a:r>
            <a:r>
              <a:rPr lang="zh-CN" altLang="en-US" sz="3200"/>
              <a:t>．</a:t>
            </a:r>
            <a:r>
              <a:rPr lang="zh-CN" altLang="en-US" sz="3200">
                <a:solidFill>
                  <a:srgbClr val="FF0000"/>
                </a:solidFill>
              </a:rPr>
              <a:t>家庭电路中，所有的用电器都是并联的</a:t>
            </a:r>
            <a:r>
              <a:rPr lang="zh-CN" altLang="en-US" sz="3200"/>
              <a:t>；</a:t>
            </a:r>
          </a:p>
        </p:txBody>
      </p:sp>
      <p:pic>
        <p:nvPicPr>
          <p:cNvPr id="4" name="图片 75777" descr="2-14 家庭电路都是并联电路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48237" y="1101035"/>
            <a:ext cx="8260983" cy="4444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2269" y="1053966"/>
            <a:ext cx="11165306" cy="546474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黑盒游戏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有一个看不见内部情况的小盒，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小盒上有两只小灯泡。闭合开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关，两只灯泡都亮。断开开关，两只灯泡都灭。不打开小盒，你能判断小灯泡是怎样连接的吗？</a:t>
            </a:r>
            <a:endParaRPr lang="en-US" altLang="zh-CN" sz="36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2575" y="1053966"/>
            <a:ext cx="4895000" cy="299826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36333" y="146786"/>
            <a:ext cx="9601200" cy="748364"/>
          </a:xfrm>
        </p:spPr>
        <p:txBody>
          <a:bodyPr/>
          <a:lstStyle/>
          <a:p>
            <a:r>
              <a:rPr lang="zh-CN" altLang="en-US"/>
              <a:t>三、组合电路和集成电路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248" y="911993"/>
            <a:ext cx="7249026" cy="5799221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0969" y="272569"/>
            <a:ext cx="9601200" cy="808892"/>
          </a:xfrm>
        </p:spPr>
        <p:txBody>
          <a:bodyPr/>
          <a:lstStyle/>
          <a:p>
            <a:r>
              <a:rPr lang="zh-CN" altLang="en-US"/>
              <a:t>一、实验探究：让两只灯泡都亮起来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2176" y="1239715"/>
            <a:ext cx="11471031" cy="197066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现有实验器材：电源、两只小灯泡、一只开关，你能设计出用一只开关同时控制两只小灯泡的电路吗？ 请画出电路图。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4876" y="3658937"/>
            <a:ext cx="2396107" cy="179225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6116" y="3550021"/>
            <a:ext cx="2396106" cy="197066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33425" y="1021950"/>
            <a:ext cx="11249025" cy="1649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．如图所示电路中，开关能够同时控制两盏灯，且两灯发光情况互不影响的电路是</a:t>
            </a:r>
            <a:r>
              <a:rPr lang="zh-CN" altLang="en-US" sz="3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   ）</a:t>
            </a:r>
            <a:endParaRPr lang="zh-CN" altLang="zh-CN" sz="36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771525" y="5290208"/>
          <a:ext cx="11196000" cy="548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99000"/>
                <a:gridCol w="2799000"/>
                <a:gridCol w="2799000"/>
                <a:gridCol w="2799000"/>
              </a:tblGrid>
              <a:tr h="0"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对象 8"/>
          <p:cNvGraphicFramePr>
            <a:graphicFrameLocks noChangeAspect="1"/>
          </p:cNvGraphicFramePr>
          <p:nvPr/>
        </p:nvGraphicFramePr>
        <p:xfrm>
          <a:off x="959789" y="3304982"/>
          <a:ext cx="2324472" cy="178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Visio" r:id="rId3" imgW="986790" imgH="760730" progId="Visio.Drawing.15">
                  <p:embed/>
                </p:oleObj>
              </mc:Choice>
              <mc:Fallback>
                <p:oleObj name="Visio" r:id="rId3" imgW="986790" imgH="76073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959789" y="3304982"/>
                        <a:ext cx="2324472" cy="1786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/>
          <p:cNvGraphicFramePr>
            <a:graphicFrameLocks noChangeAspect="1"/>
          </p:cNvGraphicFramePr>
          <p:nvPr/>
        </p:nvGraphicFramePr>
        <p:xfrm>
          <a:off x="3350820" y="3326505"/>
          <a:ext cx="2797976" cy="17648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Visio" r:id="rId5" imgW="1186180" imgH="751205" progId="Visio.Drawing.15">
                  <p:embed/>
                </p:oleObj>
              </mc:Choice>
              <mc:Fallback>
                <p:oleObj name="Visio" r:id="rId5" imgW="1186180" imgH="751205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350820" y="3326505"/>
                        <a:ext cx="2797976" cy="17648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/>
          <p:cNvGraphicFramePr>
            <a:graphicFrameLocks noChangeAspect="1"/>
          </p:cNvGraphicFramePr>
          <p:nvPr/>
        </p:nvGraphicFramePr>
        <p:xfrm>
          <a:off x="6215355" y="3283459"/>
          <a:ext cx="2862545" cy="18079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Visio" r:id="rId7" imgW="1212850" imgH="769620" progId="Visio.Drawing.15">
                  <p:embed/>
                </p:oleObj>
              </mc:Choice>
              <mc:Fallback>
                <p:oleObj name="Visio" r:id="rId7" imgW="1212850" imgH="76962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215355" y="3283459"/>
                        <a:ext cx="2862545" cy="18079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/>
          <p:cNvGraphicFramePr>
            <a:graphicFrameLocks noChangeAspect="1"/>
          </p:cNvGraphicFramePr>
          <p:nvPr/>
        </p:nvGraphicFramePr>
        <p:xfrm>
          <a:off x="9144458" y="3627825"/>
          <a:ext cx="2432087" cy="14635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Visio" r:id="rId9" imgW="1031875" imgH="624840" progId="Visio.Drawing.15">
                  <p:embed/>
                </p:oleObj>
              </mc:Choice>
              <mc:Fallback>
                <p:oleObj name="Visio" r:id="rId9" imgW="1031875" imgH="62484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9144458" y="3627825"/>
                        <a:ext cx="2432087" cy="14635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803772" y="1059730"/>
            <a:ext cx="10779369" cy="1649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．如图所示的电路中，开关</a:t>
            </a:r>
            <a:r>
              <a:rPr lang="en-US" altLang="zh-CN" sz="36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 sz="3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闭合后，两个灯泡都发光的是（  ）</a:t>
            </a:r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/>
        </p:nvGraphicFramePr>
        <p:xfrm>
          <a:off x="803772" y="3268250"/>
          <a:ext cx="2658350" cy="14832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Visio" r:id="rId3" imgW="1258570" imgH="706120" progId="Visio.Drawing.15">
                  <p:embed/>
                </p:oleObj>
              </mc:Choice>
              <mc:Fallback>
                <p:oleObj name="Visio" r:id="rId3" imgW="1258570" imgH="70612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03772" y="3268250"/>
                        <a:ext cx="2658350" cy="14832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/>
        </p:nvGraphicFramePr>
        <p:xfrm>
          <a:off x="3634763" y="3268250"/>
          <a:ext cx="2658350" cy="1560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Visio" r:id="rId5" imgW="1258570" imgH="742315" progId="Visio.Drawing.15">
                  <p:embed/>
                </p:oleObj>
              </mc:Choice>
              <mc:Fallback>
                <p:oleObj name="Visio" r:id="rId5" imgW="1258570" imgH="742315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634763" y="3268250"/>
                        <a:ext cx="2658350" cy="15603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/>
        </p:nvGraphicFramePr>
        <p:xfrm>
          <a:off x="6465754" y="3268250"/>
          <a:ext cx="2465717" cy="1560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Visio" r:id="rId7" imgW="1167765" imgH="751205" progId="Visio.Drawing.15">
                  <p:embed/>
                </p:oleObj>
              </mc:Choice>
              <mc:Fallback>
                <p:oleObj name="Visio" r:id="rId7" imgW="1167765" imgH="751205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465754" y="3268250"/>
                        <a:ext cx="2465717" cy="15603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/>
          <p:cNvGraphicFramePr>
            <a:graphicFrameLocks noChangeAspect="1"/>
          </p:cNvGraphicFramePr>
          <p:nvPr/>
        </p:nvGraphicFramePr>
        <p:xfrm>
          <a:off x="9104113" y="3268250"/>
          <a:ext cx="2716141" cy="1560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Visio" r:id="rId9" imgW="1285875" imgH="751205" progId="Visio.Drawing.15">
                  <p:embed/>
                </p:oleObj>
              </mc:Choice>
              <mc:Fallback>
                <p:oleObj name="Visio" r:id="rId9" imgW="1285875" imgH="751205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9104113" y="3268250"/>
                        <a:ext cx="2716141" cy="15603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771525" y="4973685"/>
          <a:ext cx="11196000" cy="548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99000"/>
                <a:gridCol w="2799000"/>
                <a:gridCol w="2799000"/>
                <a:gridCol w="2799000"/>
              </a:tblGrid>
              <a:tr h="0"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对象 4"/>
          <p:cNvGraphicFramePr>
            <a:graphicFrameLocks noChangeAspect="1"/>
          </p:cNvGraphicFramePr>
          <p:nvPr/>
        </p:nvGraphicFramePr>
        <p:xfrm>
          <a:off x="779551" y="3609975"/>
          <a:ext cx="2530388" cy="1717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Visio" r:id="rId3" imgW="995680" imgH="678815" progId="Visio.Drawing.15">
                  <p:embed/>
                </p:oleObj>
              </mc:Choice>
              <mc:Fallback>
                <p:oleObj name="Visio" r:id="rId3" imgW="995680" imgH="678815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779551" y="3609975"/>
                        <a:ext cx="2530388" cy="17178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/>
        </p:nvGraphicFramePr>
        <p:xfrm>
          <a:off x="3557770" y="3609975"/>
          <a:ext cx="2414315" cy="1717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Visio" r:id="rId5" imgW="950595" imgH="678815" progId="Visio.Drawing.15">
                  <p:embed/>
                </p:oleObj>
              </mc:Choice>
              <mc:Fallback>
                <p:oleObj name="Visio" r:id="rId5" imgW="950595" imgH="678815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557770" y="3609975"/>
                        <a:ext cx="2414315" cy="17178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/>
        </p:nvGraphicFramePr>
        <p:xfrm>
          <a:off x="6219916" y="3609975"/>
          <a:ext cx="2414315" cy="1717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Visio" r:id="rId7" imgW="950595" imgH="678815" progId="Visio.Drawing.15">
                  <p:embed/>
                </p:oleObj>
              </mc:Choice>
              <mc:Fallback>
                <p:oleObj name="Visio" r:id="rId7" imgW="950595" imgH="678815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219916" y="3609975"/>
                        <a:ext cx="2414315" cy="17178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/>
        </p:nvGraphicFramePr>
        <p:xfrm>
          <a:off x="8882062" y="3609975"/>
          <a:ext cx="2414315" cy="16250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Visio" r:id="rId9" imgW="950595" imgH="642620" progId="Visio.Drawing.15">
                  <p:embed/>
                </p:oleObj>
              </mc:Choice>
              <mc:Fallback>
                <p:oleObj name="Visio" r:id="rId9" imgW="950595" imgH="64262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882062" y="3609975"/>
                        <a:ext cx="2414315" cy="16250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733425" y="793400"/>
            <a:ext cx="10839450" cy="2212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．现代社会倡导文明出行，小华同学对十字路口的人行横道的红绿交通信号灯进行了观察，画出了如图所示的控制人行红绿灯的电路图。你认为可行的是（    ）</a:t>
            </a: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771525" y="5290208"/>
          <a:ext cx="11196000" cy="548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99000"/>
                <a:gridCol w="2799000"/>
                <a:gridCol w="2799000"/>
                <a:gridCol w="2799000"/>
              </a:tblGrid>
              <a:tr h="0"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6984" y="4273775"/>
            <a:ext cx="3318508" cy="23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737088" y="537690"/>
            <a:ext cx="10348547" cy="3690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indent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>
              <a:lnSpc>
                <a:spcPct val="150000"/>
              </a:lnSpc>
            </a:pPr>
            <a:r>
              <a:rPr lang="en-US" altLang="zh-CN" sz="32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32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．如图所示电路，下列说法正确的是（  ）</a:t>
            </a:r>
            <a:endParaRPr lang="zh-CN" altLang="en-US" sz="3200">
              <a:latin typeface="Times New Roman" pitchFamily="18" charset="0"/>
              <a:ea typeface="宋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．闭合开关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，断开开关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时，灯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串联</a:t>
            </a: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．闭合开关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，断开开关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时，灯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并联</a:t>
            </a: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．闭合开关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，断开开关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时，灯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亮、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不亮</a:t>
            </a: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．闭合开关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，断开开关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时，灯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不亮、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亮</a:t>
            </a: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11200" y="1264713"/>
            <a:ext cx="10795000" cy="4440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．如图所示的电路中，小灯泡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规格相同，闭合开关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后，发现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不亮，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发光。此电路的故障可能是</a:t>
            </a:r>
            <a:r>
              <a:rPr lang="zh-CN" altLang="en-US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   ）</a:t>
            </a:r>
            <a:endParaRPr lang="zh-CN" altLang="zh-CN" sz="3200" kern="100">
              <a:latin typeface="Calibri"/>
              <a:ea typeface="宋体" pitchFamily="2" charset="-122"/>
              <a:cs typeface="Times New Roman" panose="02020603050405020304" pitchFamily="18" charset="0"/>
            </a:endParaRPr>
          </a:p>
          <a:p>
            <a:pPr marL="533400" indent="-266700" algn="just">
              <a:lnSpc>
                <a:spcPct val="150000"/>
              </a:lnSpc>
              <a:spcAft>
                <a:spcPct val="0"/>
              </a:spcAft>
              <a:tabLst>
                <a:tab pos="683260" algn="ctr"/>
                <a:tab pos="1601470" algn="ctr"/>
                <a:tab pos="1868170" algn="ctr"/>
              </a:tabLst>
            </a:pP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．灯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短路</a:t>
            </a:r>
            <a:endParaRPr lang="zh-CN" altLang="zh-CN" sz="3200" kern="100">
              <a:latin typeface="Calibri" panose="020F050202020403020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533400" indent="-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．灯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短路</a:t>
            </a:r>
            <a:endParaRPr lang="zh-CN" altLang="zh-CN" sz="3200" kern="100">
              <a:latin typeface="Calibri" panose="020F050202020403020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533400" indent="-266700" algn="just">
              <a:lnSpc>
                <a:spcPct val="150000"/>
              </a:lnSpc>
              <a:spcAft>
                <a:spcPct val="0"/>
              </a:spcAft>
              <a:tabLst>
                <a:tab pos="679450" algn="ctr"/>
                <a:tab pos="1601470" algn="ctr"/>
                <a:tab pos="1868170" algn="ctr"/>
              </a:tabLst>
            </a:pP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．灯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断路</a:t>
            </a:r>
            <a:endParaRPr lang="zh-CN" altLang="zh-CN" sz="3200" kern="100">
              <a:latin typeface="Calibri" panose="020F050202020403020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533400" indent="-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．开关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接触不良</a:t>
            </a:r>
            <a:endParaRPr lang="zh-CN" altLang="zh-CN" sz="3200" kern="100">
              <a:latin typeface="Calibri" panose="020F050202020403020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/>
        </p:nvGraphicFramePr>
        <p:xfrm>
          <a:off x="6851650" y="2831378"/>
          <a:ext cx="3749675" cy="2761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Visio" r:id="rId3" imgW="1162685" imgH="861060" progId="Visio.Drawing.15">
                  <p:embed/>
                </p:oleObj>
              </mc:Choice>
              <mc:Fallback>
                <p:oleObj name="Visio" r:id="rId3" imgW="1162685" imgH="86106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851650" y="2831378"/>
                        <a:ext cx="3749675" cy="276190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对象 4"/>
          <p:cNvGraphicFramePr>
            <a:graphicFrameLocks noChangeAspect="1"/>
          </p:cNvGraphicFramePr>
          <p:nvPr/>
        </p:nvGraphicFramePr>
        <p:xfrm>
          <a:off x="6619875" y="3446733"/>
          <a:ext cx="4194330" cy="27037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Visio" r:id="rId3" imgW="1104265" imgH="715010" progId="Visio.Drawing.15">
                  <p:embed/>
                </p:oleObj>
              </mc:Choice>
              <mc:Fallback>
                <p:oleObj name="Visio" r:id="rId3" imgW="1104265" imgH="71501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619875" y="3446733"/>
                        <a:ext cx="4194330" cy="270378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733426" y="226743"/>
            <a:ext cx="11220450" cy="5906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．如图所示电路，开关闭合后，两灯都不亮，用一根导线连接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两点后，两灯仍不亮，再用这根导线连接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两点后，两灯还是不亮；仍然用这根导线连接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两点后，灯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亮而灯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不亮，假设故障是下列中的一个，那么故障可能是</a:t>
            </a:r>
            <a:r>
              <a:rPr lang="zh-CN" altLang="en-US" sz="32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   ）</a:t>
            </a: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．灯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断路</a:t>
            </a: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．灯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短路</a:t>
            </a: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．灯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断路</a:t>
            </a: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．开关的接线柱处断开</a:t>
            </a: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12177" y="710890"/>
            <a:ext cx="11078308" cy="2214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．如图所示的电路中，若同时闭合开关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、断开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，电阻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与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的；若只闭合开关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，电阻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z="3200" u="sng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的．（均选填“串联”或“并联”）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/>
        </p:nvGraphicFramePr>
        <p:xfrm>
          <a:off x="3951478" y="3235569"/>
          <a:ext cx="4599706" cy="2743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Visio" r:id="rId3" imgW="1511935" imgH="905510" progId="Visio.Drawing.15">
                  <p:embed/>
                </p:oleObj>
              </mc:Choice>
              <mc:Fallback>
                <p:oleObj name="Visio" r:id="rId3" imgW="1511935" imgH="90551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951478" y="3235569"/>
                        <a:ext cx="4599706" cy="274319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4375" y="323850"/>
            <a:ext cx="11077575" cy="35814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8. 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要使灯</a:t>
            </a:r>
            <a:r>
              <a:rPr lang="en-US" altLang="zh-CN" sz="3600" i="1">
                <a:latin typeface="Times New Roman" panose="02020603050405020304" pitchFamily="18" charset="0"/>
                <a:ea typeface="宋体" panose="02010600030101010101" pitchFamily="2" charset="-122"/>
              </a:rPr>
              <a:t>L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3600" i="1">
                <a:latin typeface="Times New Roman" panose="02020603050405020304" pitchFamily="18" charset="0"/>
                <a:ea typeface="宋体" panose="02010600030101010101" pitchFamily="2" charset="-122"/>
              </a:rPr>
              <a:t>L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组成串联电路，则应闭合开关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________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；要使灯</a:t>
            </a:r>
            <a:r>
              <a:rPr lang="en-US" altLang="zh-CN" sz="3600" i="1">
                <a:latin typeface="Times New Roman" panose="02020603050405020304" pitchFamily="18" charset="0"/>
                <a:ea typeface="宋体" panose="02010600030101010101" pitchFamily="2" charset="-122"/>
              </a:rPr>
              <a:t>L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3600" i="1">
                <a:latin typeface="Times New Roman" panose="02020603050405020304" pitchFamily="18" charset="0"/>
                <a:ea typeface="宋体" panose="02010600030101010101" pitchFamily="2" charset="-122"/>
              </a:rPr>
              <a:t>L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组成并联电路，则应闭合开关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________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。开关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________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不能同时闭合，原因是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________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5700" y="3505200"/>
            <a:ext cx="4476750" cy="295275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94592" y="316525"/>
            <a:ext cx="10278208" cy="747346"/>
          </a:xfrm>
        </p:spPr>
        <p:txBody>
          <a:bodyPr/>
          <a:lstStyle/>
          <a:p>
            <a:r>
              <a:rPr lang="zh-CN" altLang="en-US"/>
              <a:t>二、串联电路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94591" y="1002326"/>
            <a:ext cx="11210194" cy="555673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/>
              <a:t>1</a:t>
            </a:r>
            <a:r>
              <a:rPr lang="zh-CN" altLang="en-US" sz="3200"/>
              <a:t>．串联电路：</a:t>
            </a:r>
            <a:r>
              <a:rPr lang="zh-CN" altLang="en-US" sz="3200">
                <a:solidFill>
                  <a:srgbClr val="FF0000"/>
                </a:solidFill>
              </a:rPr>
              <a:t>把电路元件逐个按顺序首尾连接起来，接入电路</a:t>
            </a:r>
            <a:r>
              <a:rPr lang="zh-CN" altLang="en-US" sz="3200"/>
              <a:t>，这样连接成的电路叫做串联电路。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6788" y="3178628"/>
            <a:ext cx="2804746" cy="209791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9916" y="3519804"/>
            <a:ext cx="1066440" cy="5531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0619" y="4519914"/>
            <a:ext cx="1169022" cy="706217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7495487" y="4236242"/>
            <a:ext cx="668866" cy="471985"/>
            <a:chOff x="5807584" y="1468578"/>
            <a:chExt cx="570623" cy="507096"/>
          </a:xfrm>
        </p:grpSpPr>
        <p:cxnSp>
          <p:nvCxnSpPr>
            <p:cNvPr id="9" name="直接连接符 8"/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9916" y="4519914"/>
            <a:ext cx="1169022" cy="706217"/>
          </a:xfrm>
          <a:prstGeom prst="rect">
            <a:avLst/>
          </a:prstGeom>
        </p:spPr>
      </p:pic>
      <p:sp>
        <p:nvSpPr>
          <p:cNvPr id="22" name="任意多边形: 形状 21"/>
          <p:cNvSpPr/>
          <p:nvPr/>
        </p:nvSpPr>
        <p:spPr>
          <a:xfrm>
            <a:off x="8087076" y="4940024"/>
            <a:ext cx="1123950" cy="73088"/>
          </a:xfrm>
          <a:custGeom>
            <a:avLst/>
            <a:gdLst>
              <a:gd name="connsiteX0" fmla="*/ 1123950 w 1123950"/>
              <a:gd name="connsiteY0" fmla="*/ 8675 h 78525"/>
              <a:gd name="connsiteX1" fmla="*/ 819150 w 1123950"/>
              <a:gd name="connsiteY1" fmla="*/ 8675 h 78525"/>
              <a:gd name="connsiteX2" fmla="*/ 800100 w 1123950"/>
              <a:gd name="connsiteY2" fmla="*/ 15025 h 78525"/>
              <a:gd name="connsiteX3" fmla="*/ 762000 w 1123950"/>
              <a:gd name="connsiteY3" fmla="*/ 40425 h 78525"/>
              <a:gd name="connsiteX4" fmla="*/ 711200 w 1123950"/>
              <a:gd name="connsiteY4" fmla="*/ 72175 h 78525"/>
              <a:gd name="connsiteX5" fmla="*/ 692150 w 1123950"/>
              <a:gd name="connsiteY5" fmla="*/ 78525 h 78525"/>
              <a:gd name="connsiteX6" fmla="*/ 349250 w 1123950"/>
              <a:gd name="connsiteY6" fmla="*/ 72175 h 78525"/>
              <a:gd name="connsiteX7" fmla="*/ 330200 w 1123950"/>
              <a:gd name="connsiteY7" fmla="*/ 65825 h 78525"/>
              <a:gd name="connsiteX8" fmla="*/ 304800 w 1123950"/>
              <a:gd name="connsiteY8" fmla="*/ 59475 h 78525"/>
              <a:gd name="connsiteX9" fmla="*/ 273050 w 1123950"/>
              <a:gd name="connsiteY9" fmla="*/ 53125 h 78525"/>
              <a:gd name="connsiteX10" fmla="*/ 234950 w 1123950"/>
              <a:gd name="connsiteY10" fmla="*/ 40425 h 78525"/>
              <a:gd name="connsiteX11" fmla="*/ 177800 w 1123950"/>
              <a:gd name="connsiteY11" fmla="*/ 27725 h 78525"/>
              <a:gd name="connsiteX12" fmla="*/ 139700 w 1123950"/>
              <a:gd name="connsiteY12" fmla="*/ 15025 h 78525"/>
              <a:gd name="connsiteX13" fmla="*/ 0 w 1123950"/>
              <a:gd name="connsiteY13" fmla="*/ 8675 h 7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23950" h="78525">
                <a:moveTo>
                  <a:pt x="1123950" y="8675"/>
                </a:moveTo>
                <a:cubicBezTo>
                  <a:pt x="988644" y="-3626"/>
                  <a:pt x="1035356" y="-2135"/>
                  <a:pt x="819150" y="8675"/>
                </a:cubicBezTo>
                <a:cubicBezTo>
                  <a:pt x="812465" y="9009"/>
                  <a:pt x="805951" y="11774"/>
                  <a:pt x="800100" y="15025"/>
                </a:cubicBezTo>
                <a:cubicBezTo>
                  <a:pt x="786757" y="22438"/>
                  <a:pt x="762000" y="40425"/>
                  <a:pt x="762000" y="40425"/>
                </a:cubicBezTo>
                <a:cubicBezTo>
                  <a:pt x="741874" y="70614"/>
                  <a:pt x="756540" y="57062"/>
                  <a:pt x="711200" y="72175"/>
                </a:cubicBezTo>
                <a:lnTo>
                  <a:pt x="692150" y="78525"/>
                </a:lnTo>
                <a:lnTo>
                  <a:pt x="349250" y="72175"/>
                </a:lnTo>
                <a:cubicBezTo>
                  <a:pt x="342561" y="71940"/>
                  <a:pt x="336636" y="67664"/>
                  <a:pt x="330200" y="65825"/>
                </a:cubicBezTo>
                <a:cubicBezTo>
                  <a:pt x="321809" y="63427"/>
                  <a:pt x="313319" y="61368"/>
                  <a:pt x="304800" y="59475"/>
                </a:cubicBezTo>
                <a:cubicBezTo>
                  <a:pt x="294264" y="57134"/>
                  <a:pt x="283463" y="55965"/>
                  <a:pt x="273050" y="53125"/>
                </a:cubicBezTo>
                <a:cubicBezTo>
                  <a:pt x="260135" y="49603"/>
                  <a:pt x="248077" y="43050"/>
                  <a:pt x="234950" y="40425"/>
                </a:cubicBezTo>
                <a:cubicBezTo>
                  <a:pt x="216823" y="36800"/>
                  <a:pt x="195735" y="33106"/>
                  <a:pt x="177800" y="27725"/>
                </a:cubicBezTo>
                <a:cubicBezTo>
                  <a:pt x="164978" y="23878"/>
                  <a:pt x="152827" y="17650"/>
                  <a:pt x="139700" y="15025"/>
                </a:cubicBezTo>
                <a:cubicBezTo>
                  <a:pt x="72665" y="1618"/>
                  <a:pt x="118743" y="8675"/>
                  <a:pt x="0" y="8675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任意多边形: 形状 22"/>
          <p:cNvSpPr/>
          <p:nvPr/>
        </p:nvSpPr>
        <p:spPr>
          <a:xfrm>
            <a:off x="6296376" y="4236242"/>
            <a:ext cx="1231900" cy="789996"/>
          </a:xfrm>
          <a:custGeom>
            <a:avLst/>
            <a:gdLst>
              <a:gd name="connsiteX0" fmla="*/ 1231900 w 1231900"/>
              <a:gd name="connsiteY0" fmla="*/ 730250 h 794176"/>
              <a:gd name="connsiteX1" fmla="*/ 869950 w 1231900"/>
              <a:gd name="connsiteY1" fmla="*/ 730250 h 794176"/>
              <a:gd name="connsiteX2" fmla="*/ 825500 w 1231900"/>
              <a:gd name="connsiteY2" fmla="*/ 742950 h 794176"/>
              <a:gd name="connsiteX3" fmla="*/ 762000 w 1231900"/>
              <a:gd name="connsiteY3" fmla="*/ 755650 h 794176"/>
              <a:gd name="connsiteX4" fmla="*/ 711200 w 1231900"/>
              <a:gd name="connsiteY4" fmla="*/ 768350 h 794176"/>
              <a:gd name="connsiteX5" fmla="*/ 615950 w 1231900"/>
              <a:gd name="connsiteY5" fmla="*/ 781050 h 794176"/>
              <a:gd name="connsiteX6" fmla="*/ 596900 w 1231900"/>
              <a:gd name="connsiteY6" fmla="*/ 787400 h 794176"/>
              <a:gd name="connsiteX7" fmla="*/ 393700 w 1231900"/>
              <a:gd name="connsiteY7" fmla="*/ 787400 h 794176"/>
              <a:gd name="connsiteX8" fmla="*/ 355600 w 1231900"/>
              <a:gd name="connsiteY8" fmla="*/ 768350 h 794176"/>
              <a:gd name="connsiteX9" fmla="*/ 336550 w 1231900"/>
              <a:gd name="connsiteY9" fmla="*/ 749300 h 794176"/>
              <a:gd name="connsiteX10" fmla="*/ 323850 w 1231900"/>
              <a:gd name="connsiteY10" fmla="*/ 730250 h 794176"/>
              <a:gd name="connsiteX11" fmla="*/ 304800 w 1231900"/>
              <a:gd name="connsiteY11" fmla="*/ 723900 h 794176"/>
              <a:gd name="connsiteX12" fmla="*/ 292100 w 1231900"/>
              <a:gd name="connsiteY12" fmla="*/ 704850 h 794176"/>
              <a:gd name="connsiteX13" fmla="*/ 254000 w 1231900"/>
              <a:gd name="connsiteY13" fmla="*/ 666750 h 794176"/>
              <a:gd name="connsiteX14" fmla="*/ 222250 w 1231900"/>
              <a:gd name="connsiteY14" fmla="*/ 628650 h 794176"/>
              <a:gd name="connsiteX15" fmla="*/ 196850 w 1231900"/>
              <a:gd name="connsiteY15" fmla="*/ 590550 h 794176"/>
              <a:gd name="connsiteX16" fmla="*/ 165100 w 1231900"/>
              <a:gd name="connsiteY16" fmla="*/ 552450 h 794176"/>
              <a:gd name="connsiteX17" fmla="*/ 120650 w 1231900"/>
              <a:gd name="connsiteY17" fmla="*/ 495300 h 794176"/>
              <a:gd name="connsiteX18" fmla="*/ 82550 w 1231900"/>
              <a:gd name="connsiteY18" fmla="*/ 438150 h 794176"/>
              <a:gd name="connsiteX19" fmla="*/ 69850 w 1231900"/>
              <a:gd name="connsiteY19" fmla="*/ 419100 h 794176"/>
              <a:gd name="connsiteX20" fmla="*/ 44450 w 1231900"/>
              <a:gd name="connsiteY20" fmla="*/ 342900 h 794176"/>
              <a:gd name="connsiteX21" fmla="*/ 38100 w 1231900"/>
              <a:gd name="connsiteY21" fmla="*/ 323850 h 794176"/>
              <a:gd name="connsiteX22" fmla="*/ 31750 w 1231900"/>
              <a:gd name="connsiteY22" fmla="*/ 304800 h 794176"/>
              <a:gd name="connsiteX23" fmla="*/ 25400 w 1231900"/>
              <a:gd name="connsiteY23" fmla="*/ 279400 h 794176"/>
              <a:gd name="connsiteX24" fmla="*/ 12700 w 1231900"/>
              <a:gd name="connsiteY24" fmla="*/ 241300 h 794176"/>
              <a:gd name="connsiteX25" fmla="*/ 0 w 1231900"/>
              <a:gd name="connsiteY25" fmla="*/ 152400 h 794176"/>
              <a:gd name="connsiteX26" fmla="*/ 12700 w 1231900"/>
              <a:gd name="connsiteY26" fmla="*/ 12700 h 794176"/>
              <a:gd name="connsiteX27" fmla="*/ 19050 w 1231900"/>
              <a:gd name="connsiteY27" fmla="*/ 0 h 7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31900" h="794176">
                <a:moveTo>
                  <a:pt x="1231900" y="730250"/>
                </a:moveTo>
                <a:cubicBezTo>
                  <a:pt x="1060847" y="721247"/>
                  <a:pt x="1091677" y="719692"/>
                  <a:pt x="869950" y="730250"/>
                </a:cubicBezTo>
                <a:cubicBezTo>
                  <a:pt x="853344" y="731041"/>
                  <a:pt x="841104" y="739349"/>
                  <a:pt x="825500" y="742950"/>
                </a:cubicBezTo>
                <a:cubicBezTo>
                  <a:pt x="804467" y="747804"/>
                  <a:pt x="782941" y="750415"/>
                  <a:pt x="762000" y="755650"/>
                </a:cubicBezTo>
                <a:cubicBezTo>
                  <a:pt x="745067" y="759883"/>
                  <a:pt x="728417" y="765481"/>
                  <a:pt x="711200" y="768350"/>
                </a:cubicBezTo>
                <a:cubicBezTo>
                  <a:pt x="654194" y="777851"/>
                  <a:pt x="685896" y="773278"/>
                  <a:pt x="615950" y="781050"/>
                </a:cubicBezTo>
                <a:cubicBezTo>
                  <a:pt x="609600" y="783167"/>
                  <a:pt x="603502" y="786300"/>
                  <a:pt x="596900" y="787400"/>
                </a:cubicBezTo>
                <a:cubicBezTo>
                  <a:pt x="519231" y="800345"/>
                  <a:pt x="487937" y="791497"/>
                  <a:pt x="393700" y="787400"/>
                </a:cubicBezTo>
                <a:cubicBezTo>
                  <a:pt x="374607" y="781036"/>
                  <a:pt x="372013" y="782027"/>
                  <a:pt x="355600" y="768350"/>
                </a:cubicBezTo>
                <a:cubicBezTo>
                  <a:pt x="348701" y="762601"/>
                  <a:pt x="342299" y="756199"/>
                  <a:pt x="336550" y="749300"/>
                </a:cubicBezTo>
                <a:cubicBezTo>
                  <a:pt x="331664" y="743437"/>
                  <a:pt x="329809" y="735018"/>
                  <a:pt x="323850" y="730250"/>
                </a:cubicBezTo>
                <a:cubicBezTo>
                  <a:pt x="318623" y="726069"/>
                  <a:pt x="311150" y="726017"/>
                  <a:pt x="304800" y="723900"/>
                </a:cubicBezTo>
                <a:cubicBezTo>
                  <a:pt x="300567" y="717550"/>
                  <a:pt x="297170" y="710554"/>
                  <a:pt x="292100" y="704850"/>
                </a:cubicBezTo>
                <a:cubicBezTo>
                  <a:pt x="280168" y="691426"/>
                  <a:pt x="263963" y="681694"/>
                  <a:pt x="254000" y="666750"/>
                </a:cubicBezTo>
                <a:cubicBezTo>
                  <a:pt x="208618" y="598677"/>
                  <a:pt x="279292" y="701989"/>
                  <a:pt x="222250" y="628650"/>
                </a:cubicBezTo>
                <a:cubicBezTo>
                  <a:pt x="212879" y="616602"/>
                  <a:pt x="207643" y="601343"/>
                  <a:pt x="196850" y="590550"/>
                </a:cubicBezTo>
                <a:cubicBezTo>
                  <a:pt x="141195" y="534895"/>
                  <a:pt x="209303" y="605494"/>
                  <a:pt x="165100" y="552450"/>
                </a:cubicBezTo>
                <a:cubicBezTo>
                  <a:pt x="115362" y="492764"/>
                  <a:pt x="184847" y="591595"/>
                  <a:pt x="120650" y="495300"/>
                </a:cubicBezTo>
                <a:lnTo>
                  <a:pt x="82550" y="438150"/>
                </a:lnTo>
                <a:cubicBezTo>
                  <a:pt x="78317" y="431800"/>
                  <a:pt x="72263" y="426340"/>
                  <a:pt x="69850" y="419100"/>
                </a:cubicBezTo>
                <a:lnTo>
                  <a:pt x="44450" y="342900"/>
                </a:lnTo>
                <a:lnTo>
                  <a:pt x="38100" y="323850"/>
                </a:lnTo>
                <a:cubicBezTo>
                  <a:pt x="35983" y="317500"/>
                  <a:pt x="33373" y="311294"/>
                  <a:pt x="31750" y="304800"/>
                </a:cubicBezTo>
                <a:cubicBezTo>
                  <a:pt x="29633" y="296333"/>
                  <a:pt x="27908" y="287759"/>
                  <a:pt x="25400" y="279400"/>
                </a:cubicBezTo>
                <a:cubicBezTo>
                  <a:pt x="21553" y="266578"/>
                  <a:pt x="14901" y="254505"/>
                  <a:pt x="12700" y="241300"/>
                </a:cubicBezTo>
                <a:cubicBezTo>
                  <a:pt x="3545" y="186367"/>
                  <a:pt x="7947" y="215976"/>
                  <a:pt x="0" y="152400"/>
                </a:cubicBezTo>
                <a:cubicBezTo>
                  <a:pt x="3222" y="91179"/>
                  <a:pt x="-5807" y="58967"/>
                  <a:pt x="12700" y="12700"/>
                </a:cubicBezTo>
                <a:cubicBezTo>
                  <a:pt x="14458" y="8306"/>
                  <a:pt x="16933" y="4233"/>
                  <a:pt x="19050" y="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4" name="组合 23"/>
          <p:cNvGrpSpPr/>
          <p:nvPr/>
        </p:nvGrpSpPr>
        <p:grpSpPr>
          <a:xfrm>
            <a:off x="9170355" y="4236242"/>
            <a:ext cx="668866" cy="471985"/>
            <a:chOff x="5807584" y="1468578"/>
            <a:chExt cx="570623" cy="507096"/>
          </a:xfrm>
        </p:grpSpPr>
        <p:cxnSp>
          <p:nvCxnSpPr>
            <p:cNvPr id="25" name="直接连接符 24"/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2062" y="3473404"/>
            <a:ext cx="520150" cy="849839"/>
          </a:xfrm>
          <a:prstGeom prst="rect">
            <a:avLst/>
          </a:prstGeom>
        </p:spPr>
      </p:pic>
      <p:sp>
        <p:nvSpPr>
          <p:cNvPr id="18" name="任意多边形: 形状 17"/>
          <p:cNvSpPr/>
          <p:nvPr/>
        </p:nvSpPr>
        <p:spPr>
          <a:xfrm>
            <a:off x="6340723" y="3398754"/>
            <a:ext cx="727025" cy="1004757"/>
          </a:xfrm>
          <a:custGeom>
            <a:avLst/>
            <a:gdLst>
              <a:gd name="connsiteX0" fmla="*/ 38203 w 636619"/>
              <a:gd name="connsiteY0" fmla="*/ 254000 h 1079500"/>
              <a:gd name="connsiteX1" fmla="*/ 6453 w 636619"/>
              <a:gd name="connsiteY1" fmla="*/ 234950 h 1079500"/>
              <a:gd name="connsiteX2" fmla="*/ 103 w 636619"/>
              <a:gd name="connsiteY2" fmla="*/ 215900 h 1079500"/>
              <a:gd name="connsiteX3" fmla="*/ 6453 w 636619"/>
              <a:gd name="connsiteY3" fmla="*/ 101600 h 1079500"/>
              <a:gd name="connsiteX4" fmla="*/ 50903 w 636619"/>
              <a:gd name="connsiteY4" fmla="*/ 50800 h 1079500"/>
              <a:gd name="connsiteX5" fmla="*/ 69953 w 636619"/>
              <a:gd name="connsiteY5" fmla="*/ 31750 h 1079500"/>
              <a:gd name="connsiteX6" fmla="*/ 127103 w 636619"/>
              <a:gd name="connsiteY6" fmla="*/ 0 h 1079500"/>
              <a:gd name="connsiteX7" fmla="*/ 266803 w 636619"/>
              <a:gd name="connsiteY7" fmla="*/ 6350 h 1079500"/>
              <a:gd name="connsiteX8" fmla="*/ 298553 w 636619"/>
              <a:gd name="connsiteY8" fmla="*/ 63500 h 1079500"/>
              <a:gd name="connsiteX9" fmla="*/ 304903 w 636619"/>
              <a:gd name="connsiteY9" fmla="*/ 82550 h 1079500"/>
              <a:gd name="connsiteX10" fmla="*/ 311253 w 636619"/>
              <a:gd name="connsiteY10" fmla="*/ 101600 h 1079500"/>
              <a:gd name="connsiteX11" fmla="*/ 323953 w 636619"/>
              <a:gd name="connsiteY11" fmla="*/ 342900 h 1079500"/>
              <a:gd name="connsiteX12" fmla="*/ 330303 w 636619"/>
              <a:gd name="connsiteY12" fmla="*/ 406400 h 1079500"/>
              <a:gd name="connsiteX13" fmla="*/ 336653 w 636619"/>
              <a:gd name="connsiteY13" fmla="*/ 495300 h 1079500"/>
              <a:gd name="connsiteX14" fmla="*/ 330303 w 636619"/>
              <a:gd name="connsiteY14" fmla="*/ 831850 h 1079500"/>
              <a:gd name="connsiteX15" fmla="*/ 323953 w 636619"/>
              <a:gd name="connsiteY15" fmla="*/ 863600 h 1079500"/>
              <a:gd name="connsiteX16" fmla="*/ 317603 w 636619"/>
              <a:gd name="connsiteY16" fmla="*/ 908050 h 1079500"/>
              <a:gd name="connsiteX17" fmla="*/ 304903 w 636619"/>
              <a:gd name="connsiteY17" fmla="*/ 1003300 h 1079500"/>
              <a:gd name="connsiteX18" fmla="*/ 323953 w 636619"/>
              <a:gd name="connsiteY18" fmla="*/ 1047750 h 1079500"/>
              <a:gd name="connsiteX19" fmla="*/ 387453 w 636619"/>
              <a:gd name="connsiteY19" fmla="*/ 1066800 h 1079500"/>
              <a:gd name="connsiteX20" fmla="*/ 425553 w 636619"/>
              <a:gd name="connsiteY20" fmla="*/ 1079500 h 1079500"/>
              <a:gd name="connsiteX21" fmla="*/ 539853 w 636619"/>
              <a:gd name="connsiteY21" fmla="*/ 1073150 h 1079500"/>
              <a:gd name="connsiteX22" fmla="*/ 558903 w 636619"/>
              <a:gd name="connsiteY22" fmla="*/ 1066800 h 1079500"/>
              <a:gd name="connsiteX23" fmla="*/ 584303 w 636619"/>
              <a:gd name="connsiteY23" fmla="*/ 1060450 h 1079500"/>
              <a:gd name="connsiteX24" fmla="*/ 597003 w 636619"/>
              <a:gd name="connsiteY24" fmla="*/ 1041400 h 1079500"/>
              <a:gd name="connsiteX25" fmla="*/ 616053 w 636619"/>
              <a:gd name="connsiteY25" fmla="*/ 1022350 h 1079500"/>
              <a:gd name="connsiteX26" fmla="*/ 622403 w 636619"/>
              <a:gd name="connsiteY26" fmla="*/ 1003300 h 1079500"/>
              <a:gd name="connsiteX27" fmla="*/ 635103 w 636619"/>
              <a:gd name="connsiteY27" fmla="*/ 984250 h 1079500"/>
              <a:gd name="connsiteX28" fmla="*/ 635103 w 636619"/>
              <a:gd name="connsiteY28" fmla="*/ 9017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36619" h="1079500">
                <a:moveTo>
                  <a:pt x="38203" y="254000"/>
                </a:moveTo>
                <a:cubicBezTo>
                  <a:pt x="27620" y="247650"/>
                  <a:pt x="15180" y="243677"/>
                  <a:pt x="6453" y="234950"/>
                </a:cubicBezTo>
                <a:cubicBezTo>
                  <a:pt x="1720" y="230217"/>
                  <a:pt x="103" y="222593"/>
                  <a:pt x="103" y="215900"/>
                </a:cubicBezTo>
                <a:cubicBezTo>
                  <a:pt x="103" y="177741"/>
                  <a:pt x="-1330" y="138957"/>
                  <a:pt x="6453" y="101600"/>
                </a:cubicBezTo>
                <a:cubicBezTo>
                  <a:pt x="14101" y="64887"/>
                  <a:pt x="30145" y="68098"/>
                  <a:pt x="50903" y="50800"/>
                </a:cubicBezTo>
                <a:cubicBezTo>
                  <a:pt x="57802" y="45051"/>
                  <a:pt x="62864" y="37263"/>
                  <a:pt x="69953" y="31750"/>
                </a:cubicBezTo>
                <a:cubicBezTo>
                  <a:pt x="102705" y="6276"/>
                  <a:pt x="98360" y="9581"/>
                  <a:pt x="127103" y="0"/>
                </a:cubicBezTo>
                <a:cubicBezTo>
                  <a:pt x="173670" y="2117"/>
                  <a:pt x="220774" y="-1015"/>
                  <a:pt x="266803" y="6350"/>
                </a:cubicBezTo>
                <a:cubicBezTo>
                  <a:pt x="286885" y="9563"/>
                  <a:pt x="295586" y="54600"/>
                  <a:pt x="298553" y="63500"/>
                </a:cubicBezTo>
                <a:lnTo>
                  <a:pt x="304903" y="82550"/>
                </a:lnTo>
                <a:lnTo>
                  <a:pt x="311253" y="101600"/>
                </a:lnTo>
                <a:cubicBezTo>
                  <a:pt x="328099" y="219522"/>
                  <a:pt x="311806" y="93891"/>
                  <a:pt x="323953" y="342900"/>
                </a:cubicBezTo>
                <a:cubicBezTo>
                  <a:pt x="324989" y="364147"/>
                  <a:pt x="328536" y="385201"/>
                  <a:pt x="330303" y="406400"/>
                </a:cubicBezTo>
                <a:cubicBezTo>
                  <a:pt x="332770" y="436006"/>
                  <a:pt x="334536" y="465667"/>
                  <a:pt x="336653" y="495300"/>
                </a:cubicBezTo>
                <a:cubicBezTo>
                  <a:pt x="334536" y="607483"/>
                  <a:pt x="334170" y="719713"/>
                  <a:pt x="330303" y="831850"/>
                </a:cubicBezTo>
                <a:cubicBezTo>
                  <a:pt x="329931" y="842637"/>
                  <a:pt x="325727" y="852954"/>
                  <a:pt x="323953" y="863600"/>
                </a:cubicBezTo>
                <a:cubicBezTo>
                  <a:pt x="321492" y="878363"/>
                  <a:pt x="319879" y="893257"/>
                  <a:pt x="317603" y="908050"/>
                </a:cubicBezTo>
                <a:cubicBezTo>
                  <a:pt x="306202" y="982158"/>
                  <a:pt x="315504" y="907894"/>
                  <a:pt x="304903" y="1003300"/>
                </a:cubicBezTo>
                <a:cubicBezTo>
                  <a:pt x="307904" y="1015302"/>
                  <a:pt x="310960" y="1039629"/>
                  <a:pt x="323953" y="1047750"/>
                </a:cubicBezTo>
                <a:cubicBezTo>
                  <a:pt x="337769" y="1056385"/>
                  <a:pt x="370295" y="1061652"/>
                  <a:pt x="387453" y="1066800"/>
                </a:cubicBezTo>
                <a:cubicBezTo>
                  <a:pt x="400275" y="1070647"/>
                  <a:pt x="425553" y="1079500"/>
                  <a:pt x="425553" y="1079500"/>
                </a:cubicBezTo>
                <a:cubicBezTo>
                  <a:pt x="463653" y="1077383"/>
                  <a:pt x="501866" y="1076768"/>
                  <a:pt x="539853" y="1073150"/>
                </a:cubicBezTo>
                <a:cubicBezTo>
                  <a:pt x="546516" y="1072515"/>
                  <a:pt x="552467" y="1068639"/>
                  <a:pt x="558903" y="1066800"/>
                </a:cubicBezTo>
                <a:cubicBezTo>
                  <a:pt x="567294" y="1064402"/>
                  <a:pt x="575836" y="1062567"/>
                  <a:pt x="584303" y="1060450"/>
                </a:cubicBezTo>
                <a:cubicBezTo>
                  <a:pt x="588536" y="1054100"/>
                  <a:pt x="592117" y="1047263"/>
                  <a:pt x="597003" y="1041400"/>
                </a:cubicBezTo>
                <a:cubicBezTo>
                  <a:pt x="602752" y="1034501"/>
                  <a:pt x="611072" y="1029822"/>
                  <a:pt x="616053" y="1022350"/>
                </a:cubicBezTo>
                <a:cubicBezTo>
                  <a:pt x="619766" y="1016781"/>
                  <a:pt x="619410" y="1009287"/>
                  <a:pt x="622403" y="1003300"/>
                </a:cubicBezTo>
                <a:cubicBezTo>
                  <a:pt x="625816" y="996474"/>
                  <a:pt x="634156" y="991823"/>
                  <a:pt x="635103" y="984250"/>
                </a:cubicBezTo>
                <a:cubicBezTo>
                  <a:pt x="638516" y="956946"/>
                  <a:pt x="635103" y="929217"/>
                  <a:pt x="635103" y="90170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9916" y="3312919"/>
            <a:ext cx="1047858" cy="76700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7673" y="3497644"/>
            <a:ext cx="520150" cy="849839"/>
          </a:xfrm>
          <a:prstGeom prst="rect">
            <a:avLst/>
          </a:prstGeom>
        </p:spPr>
      </p:pic>
      <p:sp>
        <p:nvSpPr>
          <p:cNvPr id="20" name="任意多边形: 形状 19"/>
          <p:cNvSpPr/>
          <p:nvPr/>
        </p:nvSpPr>
        <p:spPr>
          <a:xfrm>
            <a:off x="7020276" y="3299642"/>
            <a:ext cx="2089150" cy="526020"/>
          </a:xfrm>
          <a:custGeom>
            <a:avLst/>
            <a:gdLst>
              <a:gd name="connsiteX0" fmla="*/ 31750 w 2089150"/>
              <a:gd name="connsiteY0" fmla="*/ 317500 h 565150"/>
              <a:gd name="connsiteX1" fmla="*/ 6350 w 2089150"/>
              <a:gd name="connsiteY1" fmla="*/ 285750 h 565150"/>
              <a:gd name="connsiteX2" fmla="*/ 0 w 2089150"/>
              <a:gd name="connsiteY2" fmla="*/ 266700 h 565150"/>
              <a:gd name="connsiteX3" fmla="*/ 6350 w 2089150"/>
              <a:gd name="connsiteY3" fmla="*/ 76200 h 565150"/>
              <a:gd name="connsiteX4" fmla="*/ 12700 w 2089150"/>
              <a:gd name="connsiteY4" fmla="*/ 57150 h 565150"/>
              <a:gd name="connsiteX5" fmla="*/ 31750 w 2089150"/>
              <a:gd name="connsiteY5" fmla="*/ 38100 h 565150"/>
              <a:gd name="connsiteX6" fmla="*/ 44450 w 2089150"/>
              <a:gd name="connsiteY6" fmla="*/ 19050 h 565150"/>
              <a:gd name="connsiteX7" fmla="*/ 82550 w 2089150"/>
              <a:gd name="connsiteY7" fmla="*/ 0 h 565150"/>
              <a:gd name="connsiteX8" fmla="*/ 387350 w 2089150"/>
              <a:gd name="connsiteY8" fmla="*/ 6350 h 565150"/>
              <a:gd name="connsiteX9" fmla="*/ 450850 w 2089150"/>
              <a:gd name="connsiteY9" fmla="*/ 25400 h 565150"/>
              <a:gd name="connsiteX10" fmla="*/ 469900 w 2089150"/>
              <a:gd name="connsiteY10" fmla="*/ 31750 h 565150"/>
              <a:gd name="connsiteX11" fmla="*/ 508000 w 2089150"/>
              <a:gd name="connsiteY11" fmla="*/ 57150 h 565150"/>
              <a:gd name="connsiteX12" fmla="*/ 527050 w 2089150"/>
              <a:gd name="connsiteY12" fmla="*/ 69850 h 565150"/>
              <a:gd name="connsiteX13" fmla="*/ 546100 w 2089150"/>
              <a:gd name="connsiteY13" fmla="*/ 76200 h 565150"/>
              <a:gd name="connsiteX14" fmla="*/ 565150 w 2089150"/>
              <a:gd name="connsiteY14" fmla="*/ 95250 h 565150"/>
              <a:gd name="connsiteX15" fmla="*/ 584200 w 2089150"/>
              <a:gd name="connsiteY15" fmla="*/ 107950 h 565150"/>
              <a:gd name="connsiteX16" fmla="*/ 596900 w 2089150"/>
              <a:gd name="connsiteY16" fmla="*/ 127000 h 565150"/>
              <a:gd name="connsiteX17" fmla="*/ 635000 w 2089150"/>
              <a:gd name="connsiteY17" fmla="*/ 158750 h 565150"/>
              <a:gd name="connsiteX18" fmla="*/ 641350 w 2089150"/>
              <a:gd name="connsiteY18" fmla="*/ 177800 h 565150"/>
              <a:gd name="connsiteX19" fmla="*/ 654050 w 2089150"/>
              <a:gd name="connsiteY19" fmla="*/ 196850 h 565150"/>
              <a:gd name="connsiteX20" fmla="*/ 692150 w 2089150"/>
              <a:gd name="connsiteY20" fmla="*/ 234950 h 565150"/>
              <a:gd name="connsiteX21" fmla="*/ 736600 w 2089150"/>
              <a:gd name="connsiteY21" fmla="*/ 266700 h 565150"/>
              <a:gd name="connsiteX22" fmla="*/ 762000 w 2089150"/>
              <a:gd name="connsiteY22" fmla="*/ 285750 h 565150"/>
              <a:gd name="connsiteX23" fmla="*/ 781050 w 2089150"/>
              <a:gd name="connsiteY23" fmla="*/ 292100 h 565150"/>
              <a:gd name="connsiteX24" fmla="*/ 806450 w 2089150"/>
              <a:gd name="connsiteY24" fmla="*/ 304800 h 565150"/>
              <a:gd name="connsiteX25" fmla="*/ 825500 w 2089150"/>
              <a:gd name="connsiteY25" fmla="*/ 311150 h 565150"/>
              <a:gd name="connsiteX26" fmla="*/ 844550 w 2089150"/>
              <a:gd name="connsiteY26" fmla="*/ 323850 h 565150"/>
              <a:gd name="connsiteX27" fmla="*/ 863600 w 2089150"/>
              <a:gd name="connsiteY27" fmla="*/ 330200 h 565150"/>
              <a:gd name="connsiteX28" fmla="*/ 882650 w 2089150"/>
              <a:gd name="connsiteY28" fmla="*/ 342900 h 565150"/>
              <a:gd name="connsiteX29" fmla="*/ 920750 w 2089150"/>
              <a:gd name="connsiteY29" fmla="*/ 355600 h 565150"/>
              <a:gd name="connsiteX30" fmla="*/ 965200 w 2089150"/>
              <a:gd name="connsiteY30" fmla="*/ 374650 h 565150"/>
              <a:gd name="connsiteX31" fmla="*/ 1003300 w 2089150"/>
              <a:gd name="connsiteY31" fmla="*/ 387350 h 565150"/>
              <a:gd name="connsiteX32" fmla="*/ 1022350 w 2089150"/>
              <a:gd name="connsiteY32" fmla="*/ 393700 h 565150"/>
              <a:gd name="connsiteX33" fmla="*/ 1111250 w 2089150"/>
              <a:gd name="connsiteY33" fmla="*/ 400050 h 565150"/>
              <a:gd name="connsiteX34" fmla="*/ 1155700 w 2089150"/>
              <a:gd name="connsiteY34" fmla="*/ 412750 h 565150"/>
              <a:gd name="connsiteX35" fmla="*/ 1339850 w 2089150"/>
              <a:gd name="connsiteY35" fmla="*/ 425450 h 565150"/>
              <a:gd name="connsiteX36" fmla="*/ 1441450 w 2089150"/>
              <a:gd name="connsiteY36" fmla="*/ 438150 h 565150"/>
              <a:gd name="connsiteX37" fmla="*/ 1498600 w 2089150"/>
              <a:gd name="connsiteY37" fmla="*/ 450850 h 565150"/>
              <a:gd name="connsiteX38" fmla="*/ 1530350 w 2089150"/>
              <a:gd name="connsiteY38" fmla="*/ 457200 h 565150"/>
              <a:gd name="connsiteX39" fmla="*/ 1549400 w 2089150"/>
              <a:gd name="connsiteY39" fmla="*/ 463550 h 565150"/>
              <a:gd name="connsiteX40" fmla="*/ 1612900 w 2089150"/>
              <a:gd name="connsiteY40" fmla="*/ 469900 h 565150"/>
              <a:gd name="connsiteX41" fmla="*/ 1657350 w 2089150"/>
              <a:gd name="connsiteY41" fmla="*/ 482600 h 565150"/>
              <a:gd name="connsiteX42" fmla="*/ 1771650 w 2089150"/>
              <a:gd name="connsiteY42" fmla="*/ 495300 h 565150"/>
              <a:gd name="connsiteX43" fmla="*/ 1790700 w 2089150"/>
              <a:gd name="connsiteY43" fmla="*/ 501650 h 565150"/>
              <a:gd name="connsiteX44" fmla="*/ 1885950 w 2089150"/>
              <a:gd name="connsiteY44" fmla="*/ 514350 h 565150"/>
              <a:gd name="connsiteX45" fmla="*/ 1955800 w 2089150"/>
              <a:gd name="connsiteY45" fmla="*/ 527050 h 565150"/>
              <a:gd name="connsiteX46" fmla="*/ 2012950 w 2089150"/>
              <a:gd name="connsiteY46" fmla="*/ 539750 h 565150"/>
              <a:gd name="connsiteX47" fmla="*/ 2070100 w 2089150"/>
              <a:gd name="connsiteY47" fmla="*/ 558800 h 565150"/>
              <a:gd name="connsiteX48" fmla="*/ 2089150 w 2089150"/>
              <a:gd name="connsiteY48" fmla="*/ 56515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089150" h="565150">
                <a:moveTo>
                  <a:pt x="31750" y="317500"/>
                </a:moveTo>
                <a:cubicBezTo>
                  <a:pt x="23283" y="306917"/>
                  <a:pt x="13533" y="297243"/>
                  <a:pt x="6350" y="285750"/>
                </a:cubicBezTo>
                <a:cubicBezTo>
                  <a:pt x="2802" y="280074"/>
                  <a:pt x="0" y="273393"/>
                  <a:pt x="0" y="266700"/>
                </a:cubicBezTo>
                <a:cubicBezTo>
                  <a:pt x="0" y="203165"/>
                  <a:pt x="2506" y="139619"/>
                  <a:pt x="6350" y="76200"/>
                </a:cubicBezTo>
                <a:cubicBezTo>
                  <a:pt x="6755" y="69519"/>
                  <a:pt x="8987" y="62719"/>
                  <a:pt x="12700" y="57150"/>
                </a:cubicBezTo>
                <a:cubicBezTo>
                  <a:pt x="17681" y="49678"/>
                  <a:pt x="26001" y="44999"/>
                  <a:pt x="31750" y="38100"/>
                </a:cubicBezTo>
                <a:cubicBezTo>
                  <a:pt x="36636" y="32237"/>
                  <a:pt x="39054" y="24446"/>
                  <a:pt x="44450" y="19050"/>
                </a:cubicBezTo>
                <a:cubicBezTo>
                  <a:pt x="56760" y="6740"/>
                  <a:pt x="67056" y="5165"/>
                  <a:pt x="82550" y="0"/>
                </a:cubicBezTo>
                <a:lnTo>
                  <a:pt x="387350" y="6350"/>
                </a:lnTo>
                <a:cubicBezTo>
                  <a:pt x="398199" y="6767"/>
                  <a:pt x="446713" y="24021"/>
                  <a:pt x="450850" y="25400"/>
                </a:cubicBezTo>
                <a:cubicBezTo>
                  <a:pt x="457200" y="27517"/>
                  <a:pt x="464331" y="28037"/>
                  <a:pt x="469900" y="31750"/>
                </a:cubicBezTo>
                <a:lnTo>
                  <a:pt x="508000" y="57150"/>
                </a:lnTo>
                <a:cubicBezTo>
                  <a:pt x="514350" y="61383"/>
                  <a:pt x="519810" y="67437"/>
                  <a:pt x="527050" y="69850"/>
                </a:cubicBezTo>
                <a:lnTo>
                  <a:pt x="546100" y="76200"/>
                </a:lnTo>
                <a:cubicBezTo>
                  <a:pt x="552450" y="82550"/>
                  <a:pt x="558251" y="89501"/>
                  <a:pt x="565150" y="95250"/>
                </a:cubicBezTo>
                <a:cubicBezTo>
                  <a:pt x="571013" y="100136"/>
                  <a:pt x="578804" y="102554"/>
                  <a:pt x="584200" y="107950"/>
                </a:cubicBezTo>
                <a:cubicBezTo>
                  <a:pt x="589596" y="113346"/>
                  <a:pt x="592014" y="121137"/>
                  <a:pt x="596900" y="127000"/>
                </a:cubicBezTo>
                <a:cubicBezTo>
                  <a:pt x="612179" y="145335"/>
                  <a:pt x="616269" y="146263"/>
                  <a:pt x="635000" y="158750"/>
                </a:cubicBezTo>
                <a:cubicBezTo>
                  <a:pt x="637117" y="165100"/>
                  <a:pt x="638357" y="171813"/>
                  <a:pt x="641350" y="177800"/>
                </a:cubicBezTo>
                <a:cubicBezTo>
                  <a:pt x="644763" y="184626"/>
                  <a:pt x="648980" y="191146"/>
                  <a:pt x="654050" y="196850"/>
                </a:cubicBezTo>
                <a:cubicBezTo>
                  <a:pt x="665982" y="210274"/>
                  <a:pt x="677782" y="224174"/>
                  <a:pt x="692150" y="234950"/>
                </a:cubicBezTo>
                <a:cubicBezTo>
                  <a:pt x="775161" y="297208"/>
                  <a:pt x="671603" y="220274"/>
                  <a:pt x="736600" y="266700"/>
                </a:cubicBezTo>
                <a:cubicBezTo>
                  <a:pt x="745212" y="272851"/>
                  <a:pt x="752811" y="280499"/>
                  <a:pt x="762000" y="285750"/>
                </a:cubicBezTo>
                <a:cubicBezTo>
                  <a:pt x="767812" y="289071"/>
                  <a:pt x="774898" y="289463"/>
                  <a:pt x="781050" y="292100"/>
                </a:cubicBezTo>
                <a:cubicBezTo>
                  <a:pt x="789751" y="295829"/>
                  <a:pt x="797749" y="301071"/>
                  <a:pt x="806450" y="304800"/>
                </a:cubicBezTo>
                <a:cubicBezTo>
                  <a:pt x="812602" y="307437"/>
                  <a:pt x="819513" y="308157"/>
                  <a:pt x="825500" y="311150"/>
                </a:cubicBezTo>
                <a:cubicBezTo>
                  <a:pt x="832326" y="314563"/>
                  <a:pt x="837724" y="320437"/>
                  <a:pt x="844550" y="323850"/>
                </a:cubicBezTo>
                <a:cubicBezTo>
                  <a:pt x="850537" y="326843"/>
                  <a:pt x="857613" y="327207"/>
                  <a:pt x="863600" y="330200"/>
                </a:cubicBezTo>
                <a:cubicBezTo>
                  <a:pt x="870426" y="333613"/>
                  <a:pt x="875676" y="339800"/>
                  <a:pt x="882650" y="342900"/>
                </a:cubicBezTo>
                <a:cubicBezTo>
                  <a:pt x="894883" y="348337"/>
                  <a:pt x="909611" y="348174"/>
                  <a:pt x="920750" y="355600"/>
                </a:cubicBezTo>
                <a:cubicBezTo>
                  <a:pt x="950973" y="375749"/>
                  <a:pt x="927923" y="363467"/>
                  <a:pt x="965200" y="374650"/>
                </a:cubicBezTo>
                <a:cubicBezTo>
                  <a:pt x="978022" y="378497"/>
                  <a:pt x="990600" y="383117"/>
                  <a:pt x="1003300" y="387350"/>
                </a:cubicBezTo>
                <a:cubicBezTo>
                  <a:pt x="1009650" y="389467"/>
                  <a:pt x="1015674" y="393223"/>
                  <a:pt x="1022350" y="393700"/>
                </a:cubicBezTo>
                <a:lnTo>
                  <a:pt x="1111250" y="400050"/>
                </a:lnTo>
                <a:cubicBezTo>
                  <a:pt x="1126349" y="405083"/>
                  <a:pt x="1139753" y="410092"/>
                  <a:pt x="1155700" y="412750"/>
                </a:cubicBezTo>
                <a:cubicBezTo>
                  <a:pt x="1217422" y="423037"/>
                  <a:pt x="1276120" y="422415"/>
                  <a:pt x="1339850" y="425450"/>
                </a:cubicBezTo>
                <a:cubicBezTo>
                  <a:pt x="1445121" y="442995"/>
                  <a:pt x="1288827" y="417800"/>
                  <a:pt x="1441450" y="438150"/>
                </a:cubicBezTo>
                <a:cubicBezTo>
                  <a:pt x="1465390" y="441342"/>
                  <a:pt x="1475965" y="445820"/>
                  <a:pt x="1498600" y="450850"/>
                </a:cubicBezTo>
                <a:cubicBezTo>
                  <a:pt x="1509136" y="453191"/>
                  <a:pt x="1519879" y="454582"/>
                  <a:pt x="1530350" y="457200"/>
                </a:cubicBezTo>
                <a:cubicBezTo>
                  <a:pt x="1536844" y="458823"/>
                  <a:pt x="1542784" y="462532"/>
                  <a:pt x="1549400" y="463550"/>
                </a:cubicBezTo>
                <a:cubicBezTo>
                  <a:pt x="1570425" y="466785"/>
                  <a:pt x="1591733" y="467783"/>
                  <a:pt x="1612900" y="469900"/>
                </a:cubicBezTo>
                <a:cubicBezTo>
                  <a:pt x="1626117" y="474306"/>
                  <a:pt x="1643857" y="480760"/>
                  <a:pt x="1657350" y="482600"/>
                </a:cubicBezTo>
                <a:cubicBezTo>
                  <a:pt x="1695333" y="487779"/>
                  <a:pt x="1771650" y="495300"/>
                  <a:pt x="1771650" y="495300"/>
                </a:cubicBezTo>
                <a:cubicBezTo>
                  <a:pt x="1778000" y="497417"/>
                  <a:pt x="1784136" y="500337"/>
                  <a:pt x="1790700" y="501650"/>
                </a:cubicBezTo>
                <a:cubicBezTo>
                  <a:pt x="1805306" y="504571"/>
                  <a:pt x="1873588" y="512805"/>
                  <a:pt x="1885950" y="514350"/>
                </a:cubicBezTo>
                <a:cubicBezTo>
                  <a:pt x="1924810" y="527303"/>
                  <a:pt x="1889126" y="516793"/>
                  <a:pt x="1955800" y="527050"/>
                </a:cubicBezTo>
                <a:cubicBezTo>
                  <a:pt x="1968203" y="528958"/>
                  <a:pt x="1999643" y="535758"/>
                  <a:pt x="2012950" y="539750"/>
                </a:cubicBezTo>
                <a:cubicBezTo>
                  <a:pt x="2032184" y="545520"/>
                  <a:pt x="2051050" y="552450"/>
                  <a:pt x="2070100" y="558800"/>
                </a:cubicBezTo>
                <a:lnTo>
                  <a:pt x="2089150" y="5651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: 形状 20"/>
          <p:cNvSpPr/>
          <p:nvPr/>
        </p:nvSpPr>
        <p:spPr>
          <a:xfrm>
            <a:off x="9731726" y="3803188"/>
            <a:ext cx="590550" cy="1267074"/>
          </a:xfrm>
          <a:custGeom>
            <a:avLst/>
            <a:gdLst>
              <a:gd name="connsiteX0" fmla="*/ 0 w 590550"/>
              <a:gd name="connsiteY0" fmla="*/ 38100 h 1276350"/>
              <a:gd name="connsiteX1" fmla="*/ 158750 w 590550"/>
              <a:gd name="connsiteY1" fmla="*/ 31750 h 1276350"/>
              <a:gd name="connsiteX2" fmla="*/ 241300 w 590550"/>
              <a:gd name="connsiteY2" fmla="*/ 12700 h 1276350"/>
              <a:gd name="connsiteX3" fmla="*/ 304800 w 590550"/>
              <a:gd name="connsiteY3" fmla="*/ 0 h 1276350"/>
              <a:gd name="connsiteX4" fmla="*/ 387350 w 590550"/>
              <a:gd name="connsiteY4" fmla="*/ 6350 h 1276350"/>
              <a:gd name="connsiteX5" fmla="*/ 425450 w 590550"/>
              <a:gd name="connsiteY5" fmla="*/ 25400 h 1276350"/>
              <a:gd name="connsiteX6" fmla="*/ 444500 w 590550"/>
              <a:gd name="connsiteY6" fmla="*/ 31750 h 1276350"/>
              <a:gd name="connsiteX7" fmla="*/ 482600 w 590550"/>
              <a:gd name="connsiteY7" fmla="*/ 63500 h 1276350"/>
              <a:gd name="connsiteX8" fmla="*/ 495300 w 590550"/>
              <a:gd name="connsiteY8" fmla="*/ 101600 h 1276350"/>
              <a:gd name="connsiteX9" fmla="*/ 508000 w 590550"/>
              <a:gd name="connsiteY9" fmla="*/ 120650 h 1276350"/>
              <a:gd name="connsiteX10" fmla="*/ 514350 w 590550"/>
              <a:gd name="connsiteY10" fmla="*/ 139700 h 1276350"/>
              <a:gd name="connsiteX11" fmla="*/ 533400 w 590550"/>
              <a:gd name="connsiteY11" fmla="*/ 177800 h 1276350"/>
              <a:gd name="connsiteX12" fmla="*/ 539750 w 590550"/>
              <a:gd name="connsiteY12" fmla="*/ 203200 h 1276350"/>
              <a:gd name="connsiteX13" fmla="*/ 552450 w 590550"/>
              <a:gd name="connsiteY13" fmla="*/ 241300 h 1276350"/>
              <a:gd name="connsiteX14" fmla="*/ 558800 w 590550"/>
              <a:gd name="connsiteY14" fmla="*/ 292100 h 1276350"/>
              <a:gd name="connsiteX15" fmla="*/ 565150 w 590550"/>
              <a:gd name="connsiteY15" fmla="*/ 336550 h 1276350"/>
              <a:gd name="connsiteX16" fmla="*/ 571500 w 590550"/>
              <a:gd name="connsiteY16" fmla="*/ 450850 h 1276350"/>
              <a:gd name="connsiteX17" fmla="*/ 577850 w 590550"/>
              <a:gd name="connsiteY17" fmla="*/ 476250 h 1276350"/>
              <a:gd name="connsiteX18" fmla="*/ 590550 w 590550"/>
              <a:gd name="connsiteY18" fmla="*/ 615950 h 1276350"/>
              <a:gd name="connsiteX19" fmla="*/ 584200 w 590550"/>
              <a:gd name="connsiteY19" fmla="*/ 889000 h 1276350"/>
              <a:gd name="connsiteX20" fmla="*/ 577850 w 590550"/>
              <a:gd name="connsiteY20" fmla="*/ 927100 h 1276350"/>
              <a:gd name="connsiteX21" fmla="*/ 558800 w 590550"/>
              <a:gd name="connsiteY21" fmla="*/ 990600 h 1276350"/>
              <a:gd name="connsiteX22" fmla="*/ 552450 w 590550"/>
              <a:gd name="connsiteY22" fmla="*/ 1009650 h 1276350"/>
              <a:gd name="connsiteX23" fmla="*/ 546100 w 590550"/>
              <a:gd name="connsiteY23" fmla="*/ 1028700 h 1276350"/>
              <a:gd name="connsiteX24" fmla="*/ 527050 w 590550"/>
              <a:gd name="connsiteY24" fmla="*/ 1066800 h 1276350"/>
              <a:gd name="connsiteX25" fmla="*/ 514350 w 590550"/>
              <a:gd name="connsiteY25" fmla="*/ 1085850 h 1276350"/>
              <a:gd name="connsiteX26" fmla="*/ 501650 w 590550"/>
              <a:gd name="connsiteY26" fmla="*/ 1123950 h 1276350"/>
              <a:gd name="connsiteX27" fmla="*/ 495300 w 590550"/>
              <a:gd name="connsiteY27" fmla="*/ 1149350 h 1276350"/>
              <a:gd name="connsiteX28" fmla="*/ 482600 w 590550"/>
              <a:gd name="connsiteY28" fmla="*/ 1168400 h 1276350"/>
              <a:gd name="connsiteX29" fmla="*/ 476250 w 590550"/>
              <a:gd name="connsiteY29" fmla="*/ 1187450 h 1276350"/>
              <a:gd name="connsiteX30" fmla="*/ 457200 w 590550"/>
              <a:gd name="connsiteY30" fmla="*/ 1206500 h 1276350"/>
              <a:gd name="connsiteX31" fmla="*/ 412750 w 590550"/>
              <a:gd name="connsiteY31" fmla="*/ 1263650 h 1276350"/>
              <a:gd name="connsiteX32" fmla="*/ 393700 w 590550"/>
              <a:gd name="connsiteY32" fmla="*/ 1276350 h 1276350"/>
              <a:gd name="connsiteX33" fmla="*/ 222250 w 590550"/>
              <a:gd name="connsiteY33" fmla="*/ 1270000 h 1276350"/>
              <a:gd name="connsiteX34" fmla="*/ 184150 w 590550"/>
              <a:gd name="connsiteY34" fmla="*/ 1244600 h 1276350"/>
              <a:gd name="connsiteX35" fmla="*/ 127000 w 590550"/>
              <a:gd name="connsiteY35" fmla="*/ 1206500 h 1276350"/>
              <a:gd name="connsiteX36" fmla="*/ 107950 w 590550"/>
              <a:gd name="connsiteY36" fmla="*/ 1193800 h 1276350"/>
              <a:gd name="connsiteX37" fmla="*/ 88900 w 590550"/>
              <a:gd name="connsiteY37" fmla="*/ 1187450 h 1276350"/>
              <a:gd name="connsiteX38" fmla="*/ 69850 w 590550"/>
              <a:gd name="connsiteY38" fmla="*/ 1174750 h 1276350"/>
              <a:gd name="connsiteX39" fmla="*/ 38100 w 590550"/>
              <a:gd name="connsiteY39" fmla="*/ 1168400 h 12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90550" h="1276350">
                <a:moveTo>
                  <a:pt x="0" y="38100"/>
                </a:moveTo>
                <a:cubicBezTo>
                  <a:pt x="52917" y="35983"/>
                  <a:pt x="105894" y="35053"/>
                  <a:pt x="158750" y="31750"/>
                </a:cubicBezTo>
                <a:cubicBezTo>
                  <a:pt x="265494" y="25078"/>
                  <a:pt x="145136" y="28727"/>
                  <a:pt x="241300" y="12700"/>
                </a:cubicBezTo>
                <a:cubicBezTo>
                  <a:pt x="288008" y="4915"/>
                  <a:pt x="266909" y="9473"/>
                  <a:pt x="304800" y="0"/>
                </a:cubicBezTo>
                <a:cubicBezTo>
                  <a:pt x="332317" y="2117"/>
                  <a:pt x="359965" y="2927"/>
                  <a:pt x="387350" y="6350"/>
                </a:cubicBezTo>
                <a:cubicBezTo>
                  <a:pt x="408631" y="9010"/>
                  <a:pt x="406542" y="15946"/>
                  <a:pt x="425450" y="25400"/>
                </a:cubicBezTo>
                <a:cubicBezTo>
                  <a:pt x="431437" y="28393"/>
                  <a:pt x="438513" y="28757"/>
                  <a:pt x="444500" y="31750"/>
                </a:cubicBezTo>
                <a:cubicBezTo>
                  <a:pt x="462181" y="40591"/>
                  <a:pt x="468556" y="49456"/>
                  <a:pt x="482600" y="63500"/>
                </a:cubicBezTo>
                <a:cubicBezTo>
                  <a:pt x="486833" y="76200"/>
                  <a:pt x="487874" y="90461"/>
                  <a:pt x="495300" y="101600"/>
                </a:cubicBezTo>
                <a:cubicBezTo>
                  <a:pt x="499533" y="107950"/>
                  <a:pt x="504587" y="113824"/>
                  <a:pt x="508000" y="120650"/>
                </a:cubicBezTo>
                <a:cubicBezTo>
                  <a:pt x="510993" y="126637"/>
                  <a:pt x="511357" y="133713"/>
                  <a:pt x="514350" y="139700"/>
                </a:cubicBezTo>
                <a:cubicBezTo>
                  <a:pt x="532903" y="176806"/>
                  <a:pt x="522759" y="140558"/>
                  <a:pt x="533400" y="177800"/>
                </a:cubicBezTo>
                <a:cubicBezTo>
                  <a:pt x="535798" y="186191"/>
                  <a:pt x="537242" y="194841"/>
                  <a:pt x="539750" y="203200"/>
                </a:cubicBezTo>
                <a:cubicBezTo>
                  <a:pt x="543597" y="216022"/>
                  <a:pt x="552450" y="241300"/>
                  <a:pt x="552450" y="241300"/>
                </a:cubicBezTo>
                <a:cubicBezTo>
                  <a:pt x="554567" y="258233"/>
                  <a:pt x="556545" y="275185"/>
                  <a:pt x="558800" y="292100"/>
                </a:cubicBezTo>
                <a:cubicBezTo>
                  <a:pt x="560778" y="306936"/>
                  <a:pt x="563956" y="321631"/>
                  <a:pt x="565150" y="336550"/>
                </a:cubicBezTo>
                <a:cubicBezTo>
                  <a:pt x="568193" y="374587"/>
                  <a:pt x="568045" y="412848"/>
                  <a:pt x="571500" y="450850"/>
                </a:cubicBezTo>
                <a:cubicBezTo>
                  <a:pt x="572290" y="459541"/>
                  <a:pt x="576415" y="467642"/>
                  <a:pt x="577850" y="476250"/>
                </a:cubicBezTo>
                <a:cubicBezTo>
                  <a:pt x="585376" y="521407"/>
                  <a:pt x="587352" y="571173"/>
                  <a:pt x="590550" y="615950"/>
                </a:cubicBezTo>
                <a:cubicBezTo>
                  <a:pt x="588433" y="706967"/>
                  <a:pt x="587913" y="798034"/>
                  <a:pt x="584200" y="889000"/>
                </a:cubicBezTo>
                <a:cubicBezTo>
                  <a:pt x="583675" y="901864"/>
                  <a:pt x="580375" y="914475"/>
                  <a:pt x="577850" y="927100"/>
                </a:cubicBezTo>
                <a:cubicBezTo>
                  <a:pt x="573052" y="951092"/>
                  <a:pt x="566899" y="966302"/>
                  <a:pt x="558800" y="990600"/>
                </a:cubicBezTo>
                <a:lnTo>
                  <a:pt x="552450" y="1009650"/>
                </a:lnTo>
                <a:cubicBezTo>
                  <a:pt x="550333" y="1016000"/>
                  <a:pt x="549813" y="1023131"/>
                  <a:pt x="546100" y="1028700"/>
                </a:cubicBezTo>
                <a:cubicBezTo>
                  <a:pt x="509704" y="1083295"/>
                  <a:pt x="553340" y="1014220"/>
                  <a:pt x="527050" y="1066800"/>
                </a:cubicBezTo>
                <a:cubicBezTo>
                  <a:pt x="523637" y="1073626"/>
                  <a:pt x="517450" y="1078876"/>
                  <a:pt x="514350" y="1085850"/>
                </a:cubicBezTo>
                <a:cubicBezTo>
                  <a:pt x="508913" y="1098083"/>
                  <a:pt x="504897" y="1110963"/>
                  <a:pt x="501650" y="1123950"/>
                </a:cubicBezTo>
                <a:cubicBezTo>
                  <a:pt x="499533" y="1132417"/>
                  <a:pt x="498738" y="1141328"/>
                  <a:pt x="495300" y="1149350"/>
                </a:cubicBezTo>
                <a:cubicBezTo>
                  <a:pt x="492294" y="1156365"/>
                  <a:pt x="486013" y="1161574"/>
                  <a:pt x="482600" y="1168400"/>
                </a:cubicBezTo>
                <a:cubicBezTo>
                  <a:pt x="479607" y="1174387"/>
                  <a:pt x="479963" y="1181881"/>
                  <a:pt x="476250" y="1187450"/>
                </a:cubicBezTo>
                <a:cubicBezTo>
                  <a:pt x="471269" y="1194922"/>
                  <a:pt x="462713" y="1199411"/>
                  <a:pt x="457200" y="1206500"/>
                </a:cubicBezTo>
                <a:cubicBezTo>
                  <a:pt x="431115" y="1240038"/>
                  <a:pt x="440065" y="1240887"/>
                  <a:pt x="412750" y="1263650"/>
                </a:cubicBezTo>
                <a:cubicBezTo>
                  <a:pt x="406887" y="1268536"/>
                  <a:pt x="400050" y="1272117"/>
                  <a:pt x="393700" y="1276350"/>
                </a:cubicBezTo>
                <a:cubicBezTo>
                  <a:pt x="336550" y="1274233"/>
                  <a:pt x="278794" y="1278567"/>
                  <a:pt x="222250" y="1270000"/>
                </a:cubicBezTo>
                <a:cubicBezTo>
                  <a:pt x="207159" y="1267713"/>
                  <a:pt x="196850" y="1253067"/>
                  <a:pt x="184150" y="1244600"/>
                </a:cubicBezTo>
                <a:lnTo>
                  <a:pt x="127000" y="1206500"/>
                </a:lnTo>
                <a:cubicBezTo>
                  <a:pt x="120650" y="1202267"/>
                  <a:pt x="115190" y="1196213"/>
                  <a:pt x="107950" y="1193800"/>
                </a:cubicBezTo>
                <a:cubicBezTo>
                  <a:pt x="101600" y="1191683"/>
                  <a:pt x="94887" y="1190443"/>
                  <a:pt x="88900" y="1187450"/>
                </a:cubicBezTo>
                <a:cubicBezTo>
                  <a:pt x="82074" y="1184037"/>
                  <a:pt x="76676" y="1178163"/>
                  <a:pt x="69850" y="1174750"/>
                </a:cubicBezTo>
                <a:cubicBezTo>
                  <a:pt x="54473" y="1167061"/>
                  <a:pt x="52631" y="1168400"/>
                  <a:pt x="38100" y="116840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18" grpId="0" animBg="1"/>
      <p:bldP spid="20" grpId="0" animBg="1"/>
      <p:bldP spid="2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04850" y="333375"/>
            <a:ext cx="11029950" cy="3876675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9.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如图所示：当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和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闭合，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和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4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断开时，电流流过的用电器是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_____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；当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闭合，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和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4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断开时，电流流过的用电器是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_________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，它们是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________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连接；当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和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4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闭合，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和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断开时，电流流过的用电器是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__________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，它们是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_______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连接 。</a:t>
            </a:r>
          </a:p>
          <a:p>
            <a:pPr marL="0" indent="0">
              <a:lnSpc>
                <a:spcPct val="150000"/>
              </a:lnSpc>
              <a:buNone/>
            </a:pPr>
            <a:endParaRPr lang="zh-CN" altLang="en-US" sz="36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447" y="3429000"/>
            <a:ext cx="5206278" cy="309562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76275" y="685800"/>
            <a:ext cx="10296525" cy="1485900"/>
          </a:xfrm>
        </p:spPr>
        <p:txBody>
          <a:bodyPr>
            <a:normAutofit/>
          </a:bodyPr>
          <a:lstStyle/>
          <a:p>
            <a:r>
              <a:rPr lang="en-US" altLang="zh-CN"/>
              <a:t>10.</a:t>
            </a:r>
            <a:r>
              <a:rPr lang="zh-CN" altLang="en-US"/>
              <a:t>根据电路图连接图中实物：</a:t>
            </a:r>
          </a:p>
        </p:txBody>
      </p:sp>
      <p:graphicFrame>
        <p:nvGraphicFramePr>
          <p:cNvPr id="4" name="对象 62466"/>
          <p:cNvGraphicFramePr>
            <a:graphicFrameLocks noChangeAspect="1"/>
          </p:cNvGraphicFramePr>
          <p:nvPr/>
        </p:nvGraphicFramePr>
        <p:xfrm>
          <a:off x="5275263" y="2222500"/>
          <a:ext cx="5662612" cy="304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r:id="rId3" imgW="2943225" imgH="1581150" progId="">
                  <p:embed/>
                </p:oleObj>
              </mc:Choice>
              <mc:Fallback>
                <p:oleObj r:id="rId3" imgW="2943225" imgH="158115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5275263" y="2222500"/>
                        <a:ext cx="5662612" cy="304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62467"/>
          <p:cNvGraphicFramePr>
            <a:graphicFrameLocks noChangeAspect="1"/>
          </p:cNvGraphicFramePr>
          <p:nvPr/>
        </p:nvGraphicFramePr>
        <p:xfrm>
          <a:off x="1504950" y="2222500"/>
          <a:ext cx="3807859" cy="304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r:id="rId5" imgW="1371600" imgH="1038225" progId="">
                  <p:embed/>
                </p:oleObj>
              </mc:Choice>
              <mc:Fallback>
                <p:oleObj r:id="rId5" imgW="1371600" imgH="1038225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504950" y="2222500"/>
                        <a:ext cx="3807859" cy="304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任意多边形 62468"/>
          <p:cNvSpPr>
            <a:spLocks noChangeArrowheads="1"/>
          </p:cNvSpPr>
          <p:nvPr/>
        </p:nvSpPr>
        <p:spPr bwMode="auto">
          <a:xfrm>
            <a:off x="5670550" y="3473450"/>
            <a:ext cx="884238" cy="1058863"/>
          </a:xfrm>
          <a:custGeom>
            <a:avLst/>
            <a:gdLst>
              <a:gd name="T0" fmla="*/ 0 w 557"/>
              <a:gd name="T1" fmla="*/ 512 h 683"/>
              <a:gd name="T2" fmla="*/ 64 w 557"/>
              <a:gd name="T3" fmla="*/ 677 h 683"/>
              <a:gd name="T4" fmla="*/ 210 w 557"/>
              <a:gd name="T5" fmla="*/ 658 h 683"/>
              <a:gd name="T6" fmla="*/ 247 w 557"/>
              <a:gd name="T7" fmla="*/ 613 h 683"/>
              <a:gd name="T8" fmla="*/ 256 w 557"/>
              <a:gd name="T9" fmla="*/ 585 h 683"/>
              <a:gd name="T10" fmla="*/ 274 w 557"/>
              <a:gd name="T11" fmla="*/ 558 h 683"/>
              <a:gd name="T12" fmla="*/ 292 w 557"/>
              <a:gd name="T13" fmla="*/ 485 h 683"/>
              <a:gd name="T14" fmla="*/ 329 w 557"/>
              <a:gd name="T15" fmla="*/ 174 h 683"/>
              <a:gd name="T16" fmla="*/ 375 w 557"/>
              <a:gd name="T17" fmla="*/ 18 h 683"/>
              <a:gd name="T18" fmla="*/ 557 w 557"/>
              <a:gd name="T19" fmla="*/ 92 h 68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57"/>
              <a:gd name="T31" fmla="*/ 0 h 683"/>
              <a:gd name="T32" fmla="*/ 557 w 557"/>
              <a:gd name="T33" fmla="*/ 683 h 683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57" h="683">
                <a:moveTo>
                  <a:pt x="0" y="512"/>
                </a:moveTo>
                <a:cubicBezTo>
                  <a:pt x="13" y="573"/>
                  <a:pt x="19" y="632"/>
                  <a:pt x="64" y="677"/>
                </a:cubicBezTo>
                <a:cubicBezTo>
                  <a:pt x="113" y="673"/>
                  <a:pt x="168" y="683"/>
                  <a:pt x="210" y="658"/>
                </a:cubicBezTo>
                <a:cubicBezTo>
                  <a:pt x="227" y="648"/>
                  <a:pt x="233" y="626"/>
                  <a:pt x="247" y="613"/>
                </a:cubicBezTo>
                <a:cubicBezTo>
                  <a:pt x="250" y="604"/>
                  <a:pt x="252" y="594"/>
                  <a:pt x="256" y="585"/>
                </a:cubicBezTo>
                <a:cubicBezTo>
                  <a:pt x="261" y="575"/>
                  <a:pt x="270" y="568"/>
                  <a:pt x="274" y="558"/>
                </a:cubicBezTo>
                <a:cubicBezTo>
                  <a:pt x="283" y="534"/>
                  <a:pt x="284" y="509"/>
                  <a:pt x="292" y="485"/>
                </a:cubicBezTo>
                <a:cubicBezTo>
                  <a:pt x="270" y="373"/>
                  <a:pt x="308" y="280"/>
                  <a:pt x="329" y="174"/>
                </a:cubicBezTo>
                <a:cubicBezTo>
                  <a:pt x="335" y="108"/>
                  <a:pt x="321" y="55"/>
                  <a:pt x="375" y="18"/>
                </a:cubicBezTo>
                <a:cubicBezTo>
                  <a:pt x="460" y="28"/>
                  <a:pt x="557" y="0"/>
                  <a:pt x="557" y="92"/>
                </a:cubicBezTo>
              </a:path>
            </a:pathLst>
          </a:custGeom>
          <a:noFill/>
          <a:ln w="28575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" name="任意多边形 62469"/>
          <p:cNvSpPr>
            <a:spLocks noChangeArrowheads="1"/>
          </p:cNvSpPr>
          <p:nvPr/>
        </p:nvSpPr>
        <p:spPr bwMode="auto">
          <a:xfrm>
            <a:off x="7507288" y="3878263"/>
            <a:ext cx="1412875" cy="1233487"/>
          </a:xfrm>
          <a:custGeom>
            <a:avLst/>
            <a:gdLst>
              <a:gd name="T0" fmla="*/ 801 w 890"/>
              <a:gd name="T1" fmla="*/ 777 h 777"/>
              <a:gd name="T2" fmla="*/ 847 w 890"/>
              <a:gd name="T3" fmla="*/ 695 h 777"/>
              <a:gd name="T4" fmla="*/ 865 w 890"/>
              <a:gd name="T5" fmla="*/ 640 h 777"/>
              <a:gd name="T6" fmla="*/ 874 w 890"/>
              <a:gd name="T7" fmla="*/ 612 h 777"/>
              <a:gd name="T8" fmla="*/ 810 w 890"/>
              <a:gd name="T9" fmla="*/ 365 h 777"/>
              <a:gd name="T10" fmla="*/ 765 w 890"/>
              <a:gd name="T11" fmla="*/ 329 h 777"/>
              <a:gd name="T12" fmla="*/ 518 w 890"/>
              <a:gd name="T13" fmla="*/ 356 h 777"/>
              <a:gd name="T14" fmla="*/ 116 w 890"/>
              <a:gd name="T15" fmla="*/ 320 h 777"/>
              <a:gd name="T16" fmla="*/ 97 w 890"/>
              <a:gd name="T17" fmla="*/ 292 h 777"/>
              <a:gd name="T18" fmla="*/ 70 w 890"/>
              <a:gd name="T19" fmla="*/ 265 h 777"/>
              <a:gd name="T20" fmla="*/ 33 w 890"/>
              <a:gd name="T21" fmla="*/ 210 h 777"/>
              <a:gd name="T22" fmla="*/ 79 w 890"/>
              <a:gd name="T23" fmla="*/ 0 h 777"/>
              <a:gd name="T24" fmla="*/ 180 w 890"/>
              <a:gd name="T25" fmla="*/ 73 h 77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890"/>
              <a:gd name="T40" fmla="*/ 0 h 777"/>
              <a:gd name="T41" fmla="*/ 890 w 890"/>
              <a:gd name="T42" fmla="*/ 777 h 77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890" h="777">
                <a:moveTo>
                  <a:pt x="801" y="777"/>
                </a:moveTo>
                <a:cubicBezTo>
                  <a:pt x="827" y="753"/>
                  <a:pt x="827" y="725"/>
                  <a:pt x="847" y="695"/>
                </a:cubicBezTo>
                <a:cubicBezTo>
                  <a:pt x="853" y="677"/>
                  <a:pt x="859" y="658"/>
                  <a:pt x="865" y="640"/>
                </a:cubicBezTo>
                <a:cubicBezTo>
                  <a:pt x="868" y="631"/>
                  <a:pt x="874" y="612"/>
                  <a:pt x="874" y="612"/>
                </a:cubicBezTo>
                <a:cubicBezTo>
                  <a:pt x="865" y="445"/>
                  <a:pt x="890" y="461"/>
                  <a:pt x="810" y="365"/>
                </a:cubicBezTo>
                <a:cubicBezTo>
                  <a:pt x="779" y="327"/>
                  <a:pt x="809" y="344"/>
                  <a:pt x="765" y="329"/>
                </a:cubicBezTo>
                <a:cubicBezTo>
                  <a:pt x="677" y="338"/>
                  <a:pt x="608" y="350"/>
                  <a:pt x="518" y="356"/>
                </a:cubicBezTo>
                <a:cubicBezTo>
                  <a:pt x="360" y="351"/>
                  <a:pt x="255" y="355"/>
                  <a:pt x="116" y="320"/>
                </a:cubicBezTo>
                <a:cubicBezTo>
                  <a:pt x="110" y="311"/>
                  <a:pt x="104" y="301"/>
                  <a:pt x="97" y="292"/>
                </a:cubicBezTo>
                <a:cubicBezTo>
                  <a:pt x="89" y="282"/>
                  <a:pt x="78" y="275"/>
                  <a:pt x="70" y="265"/>
                </a:cubicBezTo>
                <a:cubicBezTo>
                  <a:pt x="56" y="248"/>
                  <a:pt x="33" y="210"/>
                  <a:pt x="33" y="210"/>
                </a:cubicBezTo>
                <a:cubicBezTo>
                  <a:pt x="13" y="128"/>
                  <a:pt x="0" y="53"/>
                  <a:pt x="79" y="0"/>
                </a:cubicBezTo>
                <a:cubicBezTo>
                  <a:pt x="119" y="10"/>
                  <a:pt x="159" y="36"/>
                  <a:pt x="180" y="73"/>
                </a:cubicBezTo>
              </a:path>
            </a:pathLst>
          </a:custGeom>
          <a:noFill/>
          <a:ln w="28575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任意多边形 62470"/>
          <p:cNvSpPr>
            <a:spLocks noChangeArrowheads="1"/>
          </p:cNvSpPr>
          <p:nvPr/>
        </p:nvSpPr>
        <p:spPr bwMode="auto">
          <a:xfrm>
            <a:off x="6511925" y="4241800"/>
            <a:ext cx="1393825" cy="858838"/>
          </a:xfrm>
          <a:custGeom>
            <a:avLst/>
            <a:gdLst>
              <a:gd name="T0" fmla="*/ 0 w 878"/>
              <a:gd name="T1" fmla="*/ 0 h 476"/>
              <a:gd name="T2" fmla="*/ 37 w 878"/>
              <a:gd name="T3" fmla="*/ 165 h 476"/>
              <a:gd name="T4" fmla="*/ 101 w 878"/>
              <a:gd name="T5" fmla="*/ 284 h 476"/>
              <a:gd name="T6" fmla="*/ 183 w 878"/>
              <a:gd name="T7" fmla="*/ 302 h 476"/>
              <a:gd name="T8" fmla="*/ 256 w 878"/>
              <a:gd name="T9" fmla="*/ 311 h 476"/>
              <a:gd name="T10" fmla="*/ 329 w 878"/>
              <a:gd name="T11" fmla="*/ 320 h 476"/>
              <a:gd name="T12" fmla="*/ 384 w 878"/>
              <a:gd name="T13" fmla="*/ 329 h 476"/>
              <a:gd name="T14" fmla="*/ 494 w 878"/>
              <a:gd name="T15" fmla="*/ 357 h 476"/>
              <a:gd name="T16" fmla="*/ 731 w 878"/>
              <a:gd name="T17" fmla="*/ 439 h 476"/>
              <a:gd name="T18" fmla="*/ 859 w 878"/>
              <a:gd name="T19" fmla="*/ 457 h 476"/>
              <a:gd name="T20" fmla="*/ 878 w 878"/>
              <a:gd name="T21" fmla="*/ 476 h 47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878"/>
              <a:gd name="T34" fmla="*/ 0 h 476"/>
              <a:gd name="T35" fmla="*/ 878 w 878"/>
              <a:gd name="T36" fmla="*/ 476 h 47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878" h="476">
                <a:moveTo>
                  <a:pt x="0" y="0"/>
                </a:moveTo>
                <a:cubicBezTo>
                  <a:pt x="6" y="69"/>
                  <a:pt x="1" y="111"/>
                  <a:pt x="37" y="165"/>
                </a:cubicBezTo>
                <a:cubicBezTo>
                  <a:pt x="48" y="210"/>
                  <a:pt x="59" y="256"/>
                  <a:pt x="101" y="284"/>
                </a:cubicBezTo>
                <a:cubicBezTo>
                  <a:pt x="116" y="294"/>
                  <a:pt x="177" y="301"/>
                  <a:pt x="183" y="302"/>
                </a:cubicBezTo>
                <a:cubicBezTo>
                  <a:pt x="256" y="339"/>
                  <a:pt x="182" y="311"/>
                  <a:pt x="256" y="311"/>
                </a:cubicBezTo>
                <a:cubicBezTo>
                  <a:pt x="281" y="311"/>
                  <a:pt x="305" y="317"/>
                  <a:pt x="329" y="320"/>
                </a:cubicBezTo>
                <a:cubicBezTo>
                  <a:pt x="403" y="368"/>
                  <a:pt x="314" y="320"/>
                  <a:pt x="384" y="329"/>
                </a:cubicBezTo>
                <a:cubicBezTo>
                  <a:pt x="422" y="334"/>
                  <a:pt x="457" y="351"/>
                  <a:pt x="494" y="357"/>
                </a:cubicBezTo>
                <a:cubicBezTo>
                  <a:pt x="560" y="401"/>
                  <a:pt x="653" y="419"/>
                  <a:pt x="731" y="439"/>
                </a:cubicBezTo>
                <a:cubicBezTo>
                  <a:pt x="773" y="426"/>
                  <a:pt x="817" y="443"/>
                  <a:pt x="859" y="457"/>
                </a:cubicBezTo>
                <a:cubicBezTo>
                  <a:pt x="865" y="463"/>
                  <a:pt x="878" y="476"/>
                  <a:pt x="878" y="476"/>
                </a:cubicBezTo>
              </a:path>
            </a:pathLst>
          </a:custGeom>
          <a:noFill/>
          <a:ln w="28575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任意多边形 62471"/>
          <p:cNvSpPr>
            <a:spLocks noChangeArrowheads="1"/>
          </p:cNvSpPr>
          <p:nvPr/>
        </p:nvSpPr>
        <p:spPr bwMode="auto">
          <a:xfrm>
            <a:off x="8674100" y="3997325"/>
            <a:ext cx="1249363" cy="757238"/>
          </a:xfrm>
          <a:custGeom>
            <a:avLst/>
            <a:gdLst>
              <a:gd name="T0" fmla="*/ 0 w 787"/>
              <a:gd name="T1" fmla="*/ 0 h 477"/>
              <a:gd name="T2" fmla="*/ 201 w 787"/>
              <a:gd name="T3" fmla="*/ 73 h 477"/>
              <a:gd name="T4" fmla="*/ 521 w 787"/>
              <a:gd name="T5" fmla="*/ 109 h 477"/>
              <a:gd name="T6" fmla="*/ 595 w 787"/>
              <a:gd name="T7" fmla="*/ 164 h 477"/>
              <a:gd name="T8" fmla="*/ 631 w 787"/>
              <a:gd name="T9" fmla="*/ 256 h 477"/>
              <a:gd name="T10" fmla="*/ 686 w 787"/>
              <a:gd name="T11" fmla="*/ 365 h 477"/>
              <a:gd name="T12" fmla="*/ 750 w 787"/>
              <a:gd name="T13" fmla="*/ 448 h 477"/>
              <a:gd name="T14" fmla="*/ 787 w 787"/>
              <a:gd name="T15" fmla="*/ 475 h 4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87"/>
              <a:gd name="T25" fmla="*/ 0 h 477"/>
              <a:gd name="T26" fmla="*/ 787 w 787"/>
              <a:gd name="T27" fmla="*/ 477 h 47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87" h="477">
                <a:moveTo>
                  <a:pt x="0" y="0"/>
                </a:moveTo>
                <a:cubicBezTo>
                  <a:pt x="69" y="26"/>
                  <a:pt x="129" y="55"/>
                  <a:pt x="201" y="73"/>
                </a:cubicBezTo>
                <a:cubicBezTo>
                  <a:pt x="318" y="36"/>
                  <a:pt x="416" y="74"/>
                  <a:pt x="521" y="109"/>
                </a:cubicBezTo>
                <a:cubicBezTo>
                  <a:pt x="545" y="133"/>
                  <a:pt x="569" y="139"/>
                  <a:pt x="595" y="164"/>
                </a:cubicBezTo>
                <a:cubicBezTo>
                  <a:pt x="603" y="204"/>
                  <a:pt x="604" y="227"/>
                  <a:pt x="631" y="256"/>
                </a:cubicBezTo>
                <a:cubicBezTo>
                  <a:pt x="647" y="304"/>
                  <a:pt x="650" y="329"/>
                  <a:pt x="686" y="365"/>
                </a:cubicBezTo>
                <a:cubicBezTo>
                  <a:pt x="703" y="417"/>
                  <a:pt x="699" y="431"/>
                  <a:pt x="750" y="448"/>
                </a:cubicBezTo>
                <a:cubicBezTo>
                  <a:pt x="779" y="477"/>
                  <a:pt x="764" y="475"/>
                  <a:pt x="787" y="475"/>
                </a:cubicBezTo>
              </a:path>
            </a:pathLst>
          </a:custGeom>
          <a:noFill/>
          <a:ln w="28575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任意多边形 62472"/>
          <p:cNvSpPr>
            <a:spLocks noChangeArrowheads="1"/>
          </p:cNvSpPr>
          <p:nvPr/>
        </p:nvSpPr>
        <p:spPr bwMode="auto">
          <a:xfrm>
            <a:off x="10515600" y="3297238"/>
            <a:ext cx="539750" cy="1527175"/>
          </a:xfrm>
          <a:custGeom>
            <a:avLst/>
            <a:gdLst>
              <a:gd name="T0" fmla="*/ 0 w 256"/>
              <a:gd name="T1" fmla="*/ 962 h 962"/>
              <a:gd name="T2" fmla="*/ 91 w 256"/>
              <a:gd name="T3" fmla="*/ 898 h 962"/>
              <a:gd name="T4" fmla="*/ 164 w 256"/>
              <a:gd name="T5" fmla="*/ 816 h 962"/>
              <a:gd name="T6" fmla="*/ 183 w 256"/>
              <a:gd name="T7" fmla="*/ 788 h 962"/>
              <a:gd name="T8" fmla="*/ 210 w 256"/>
              <a:gd name="T9" fmla="*/ 633 h 962"/>
              <a:gd name="T10" fmla="*/ 237 w 256"/>
              <a:gd name="T11" fmla="*/ 569 h 962"/>
              <a:gd name="T12" fmla="*/ 256 w 256"/>
              <a:gd name="T13" fmla="*/ 422 h 962"/>
              <a:gd name="T14" fmla="*/ 247 w 256"/>
              <a:gd name="T15" fmla="*/ 267 h 962"/>
              <a:gd name="T16" fmla="*/ 210 w 256"/>
              <a:gd name="T17" fmla="*/ 157 h 962"/>
              <a:gd name="T18" fmla="*/ 201 w 256"/>
              <a:gd name="T19" fmla="*/ 112 h 962"/>
              <a:gd name="T20" fmla="*/ 137 w 256"/>
              <a:gd name="T21" fmla="*/ 57 h 962"/>
              <a:gd name="T22" fmla="*/ 64 w 256"/>
              <a:gd name="T23" fmla="*/ 2 h 962"/>
              <a:gd name="T24" fmla="*/ 27 w 256"/>
              <a:gd name="T25" fmla="*/ 11 h 96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56"/>
              <a:gd name="T40" fmla="*/ 0 h 962"/>
              <a:gd name="T41" fmla="*/ 256 w 256"/>
              <a:gd name="T42" fmla="*/ 962 h 96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56" h="962">
                <a:moveTo>
                  <a:pt x="0" y="962"/>
                </a:moveTo>
                <a:cubicBezTo>
                  <a:pt x="31" y="938"/>
                  <a:pt x="54" y="910"/>
                  <a:pt x="91" y="898"/>
                </a:cubicBezTo>
                <a:cubicBezTo>
                  <a:pt x="146" y="857"/>
                  <a:pt x="119" y="883"/>
                  <a:pt x="164" y="816"/>
                </a:cubicBezTo>
                <a:cubicBezTo>
                  <a:pt x="170" y="807"/>
                  <a:pt x="183" y="788"/>
                  <a:pt x="183" y="788"/>
                </a:cubicBezTo>
                <a:cubicBezTo>
                  <a:pt x="200" y="736"/>
                  <a:pt x="198" y="686"/>
                  <a:pt x="210" y="633"/>
                </a:cubicBezTo>
                <a:cubicBezTo>
                  <a:pt x="215" y="610"/>
                  <a:pt x="232" y="592"/>
                  <a:pt x="237" y="569"/>
                </a:cubicBezTo>
                <a:cubicBezTo>
                  <a:pt x="249" y="515"/>
                  <a:pt x="250" y="480"/>
                  <a:pt x="256" y="422"/>
                </a:cubicBezTo>
                <a:cubicBezTo>
                  <a:pt x="253" y="370"/>
                  <a:pt x="252" y="318"/>
                  <a:pt x="247" y="267"/>
                </a:cubicBezTo>
                <a:cubicBezTo>
                  <a:pt x="243" y="230"/>
                  <a:pt x="217" y="194"/>
                  <a:pt x="210" y="157"/>
                </a:cubicBezTo>
                <a:cubicBezTo>
                  <a:pt x="207" y="142"/>
                  <a:pt x="207" y="126"/>
                  <a:pt x="201" y="112"/>
                </a:cubicBezTo>
                <a:cubicBezTo>
                  <a:pt x="191" y="88"/>
                  <a:pt x="155" y="73"/>
                  <a:pt x="137" y="57"/>
                </a:cubicBezTo>
                <a:cubicBezTo>
                  <a:pt x="72" y="0"/>
                  <a:pt x="117" y="20"/>
                  <a:pt x="64" y="2"/>
                </a:cubicBezTo>
                <a:cubicBezTo>
                  <a:pt x="52" y="5"/>
                  <a:pt x="27" y="11"/>
                  <a:pt x="27" y="11"/>
                </a:cubicBezTo>
              </a:path>
            </a:pathLst>
          </a:custGeom>
          <a:noFill/>
          <a:ln w="28575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任意多边形 62473"/>
          <p:cNvSpPr>
            <a:spLocks noChangeArrowheads="1"/>
          </p:cNvSpPr>
          <p:nvPr/>
        </p:nvSpPr>
        <p:spPr bwMode="auto">
          <a:xfrm>
            <a:off x="5668963" y="1684338"/>
            <a:ext cx="5027612" cy="2051050"/>
          </a:xfrm>
          <a:custGeom>
            <a:avLst/>
            <a:gdLst>
              <a:gd name="T0" fmla="*/ 3118 w 3167"/>
              <a:gd name="T1" fmla="*/ 1036 h 1292"/>
              <a:gd name="T2" fmla="*/ 3155 w 3167"/>
              <a:gd name="T3" fmla="*/ 570 h 1292"/>
              <a:gd name="T4" fmla="*/ 3118 w 3167"/>
              <a:gd name="T5" fmla="*/ 305 h 1292"/>
              <a:gd name="T6" fmla="*/ 3073 w 3167"/>
              <a:gd name="T7" fmla="*/ 222 h 1292"/>
              <a:gd name="T8" fmla="*/ 3064 w 3167"/>
              <a:gd name="T9" fmla="*/ 177 h 1292"/>
              <a:gd name="T10" fmla="*/ 3009 w 3167"/>
              <a:gd name="T11" fmla="*/ 149 h 1292"/>
              <a:gd name="T12" fmla="*/ 2798 w 3167"/>
              <a:gd name="T13" fmla="*/ 67 h 1292"/>
              <a:gd name="T14" fmla="*/ 2268 w 3167"/>
              <a:gd name="T15" fmla="*/ 67 h 1292"/>
              <a:gd name="T16" fmla="*/ 2149 w 3167"/>
              <a:gd name="T17" fmla="*/ 58 h 1292"/>
              <a:gd name="T18" fmla="*/ 2113 w 3167"/>
              <a:gd name="T19" fmla="*/ 49 h 1292"/>
              <a:gd name="T20" fmla="*/ 2040 w 3167"/>
              <a:gd name="T21" fmla="*/ 85 h 1292"/>
              <a:gd name="T22" fmla="*/ 1985 w 3167"/>
              <a:gd name="T23" fmla="*/ 94 h 1292"/>
              <a:gd name="T24" fmla="*/ 1701 w 3167"/>
              <a:gd name="T25" fmla="*/ 131 h 1292"/>
              <a:gd name="T26" fmla="*/ 1500 w 3167"/>
              <a:gd name="T27" fmla="*/ 177 h 1292"/>
              <a:gd name="T28" fmla="*/ 1326 w 3167"/>
              <a:gd name="T29" fmla="*/ 241 h 1292"/>
              <a:gd name="T30" fmla="*/ 1299 w 3167"/>
              <a:gd name="T31" fmla="*/ 259 h 1292"/>
              <a:gd name="T32" fmla="*/ 1244 w 3167"/>
              <a:gd name="T33" fmla="*/ 277 h 1292"/>
              <a:gd name="T34" fmla="*/ 1153 w 3167"/>
              <a:gd name="T35" fmla="*/ 323 h 1292"/>
              <a:gd name="T36" fmla="*/ 924 w 3167"/>
              <a:gd name="T37" fmla="*/ 460 h 1292"/>
              <a:gd name="T38" fmla="*/ 760 w 3167"/>
              <a:gd name="T39" fmla="*/ 552 h 1292"/>
              <a:gd name="T40" fmla="*/ 641 w 3167"/>
              <a:gd name="T41" fmla="*/ 597 h 1292"/>
              <a:gd name="T42" fmla="*/ 558 w 3167"/>
              <a:gd name="T43" fmla="*/ 625 h 1292"/>
              <a:gd name="T44" fmla="*/ 440 w 3167"/>
              <a:gd name="T45" fmla="*/ 689 h 1292"/>
              <a:gd name="T46" fmla="*/ 248 w 3167"/>
              <a:gd name="T47" fmla="*/ 844 h 1292"/>
              <a:gd name="T48" fmla="*/ 202 w 3167"/>
              <a:gd name="T49" fmla="*/ 872 h 1292"/>
              <a:gd name="T50" fmla="*/ 147 w 3167"/>
              <a:gd name="T51" fmla="*/ 908 h 1292"/>
              <a:gd name="T52" fmla="*/ 83 w 3167"/>
              <a:gd name="T53" fmla="*/ 981 h 1292"/>
              <a:gd name="T54" fmla="*/ 65 w 3167"/>
              <a:gd name="T55" fmla="*/ 1000 h 1292"/>
              <a:gd name="T56" fmla="*/ 1 w 3167"/>
              <a:gd name="T57" fmla="*/ 1256 h 1292"/>
              <a:gd name="T58" fmla="*/ 19 w 3167"/>
              <a:gd name="T59" fmla="*/ 1283 h 1292"/>
              <a:gd name="T60" fmla="*/ 46 w 3167"/>
              <a:gd name="T61" fmla="*/ 1274 h 1292"/>
              <a:gd name="T62" fmla="*/ 19 w 3167"/>
              <a:gd name="T63" fmla="*/ 1256 h 1292"/>
              <a:gd name="T64" fmla="*/ 10 w 3167"/>
              <a:gd name="T65" fmla="*/ 1228 h 1292"/>
              <a:gd name="T66" fmla="*/ 28 w 3167"/>
              <a:gd name="T67" fmla="*/ 1256 h 1292"/>
              <a:gd name="T68" fmla="*/ 37 w 3167"/>
              <a:gd name="T69" fmla="*/ 1292 h 129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3167"/>
              <a:gd name="T106" fmla="*/ 0 h 1292"/>
              <a:gd name="T107" fmla="*/ 3167 w 3167"/>
              <a:gd name="T108" fmla="*/ 1292 h 1292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3167" h="1292">
                <a:moveTo>
                  <a:pt x="3118" y="1036"/>
                </a:moveTo>
                <a:cubicBezTo>
                  <a:pt x="3142" y="881"/>
                  <a:pt x="3140" y="726"/>
                  <a:pt x="3155" y="570"/>
                </a:cubicBezTo>
                <a:cubicBezTo>
                  <a:pt x="3152" y="499"/>
                  <a:pt x="3167" y="374"/>
                  <a:pt x="3118" y="305"/>
                </a:cubicBezTo>
                <a:cubicBezTo>
                  <a:pt x="3108" y="275"/>
                  <a:pt x="3073" y="222"/>
                  <a:pt x="3073" y="222"/>
                </a:cubicBezTo>
                <a:cubicBezTo>
                  <a:pt x="3070" y="207"/>
                  <a:pt x="3072" y="190"/>
                  <a:pt x="3064" y="177"/>
                </a:cubicBezTo>
                <a:cubicBezTo>
                  <a:pt x="3053" y="158"/>
                  <a:pt x="3026" y="157"/>
                  <a:pt x="3009" y="149"/>
                </a:cubicBezTo>
                <a:cubicBezTo>
                  <a:pt x="2934" y="112"/>
                  <a:pt x="2882" y="87"/>
                  <a:pt x="2798" y="67"/>
                </a:cubicBezTo>
                <a:cubicBezTo>
                  <a:pt x="2697" y="0"/>
                  <a:pt x="2369" y="60"/>
                  <a:pt x="2268" y="67"/>
                </a:cubicBezTo>
                <a:cubicBezTo>
                  <a:pt x="2228" y="64"/>
                  <a:pt x="2189" y="63"/>
                  <a:pt x="2149" y="58"/>
                </a:cubicBezTo>
                <a:cubicBezTo>
                  <a:pt x="2137" y="57"/>
                  <a:pt x="2125" y="49"/>
                  <a:pt x="2113" y="49"/>
                </a:cubicBezTo>
                <a:cubicBezTo>
                  <a:pt x="2088" y="49"/>
                  <a:pt x="2058" y="79"/>
                  <a:pt x="2040" y="85"/>
                </a:cubicBezTo>
                <a:cubicBezTo>
                  <a:pt x="2023" y="91"/>
                  <a:pt x="2003" y="91"/>
                  <a:pt x="1985" y="94"/>
                </a:cubicBezTo>
                <a:cubicBezTo>
                  <a:pt x="1886" y="135"/>
                  <a:pt x="1821" y="125"/>
                  <a:pt x="1701" y="131"/>
                </a:cubicBezTo>
                <a:cubicBezTo>
                  <a:pt x="1636" y="152"/>
                  <a:pt x="1565" y="156"/>
                  <a:pt x="1500" y="177"/>
                </a:cubicBezTo>
                <a:cubicBezTo>
                  <a:pt x="1441" y="196"/>
                  <a:pt x="1385" y="222"/>
                  <a:pt x="1326" y="241"/>
                </a:cubicBezTo>
                <a:cubicBezTo>
                  <a:pt x="1317" y="247"/>
                  <a:pt x="1309" y="255"/>
                  <a:pt x="1299" y="259"/>
                </a:cubicBezTo>
                <a:cubicBezTo>
                  <a:pt x="1281" y="267"/>
                  <a:pt x="1261" y="268"/>
                  <a:pt x="1244" y="277"/>
                </a:cubicBezTo>
                <a:cubicBezTo>
                  <a:pt x="1213" y="293"/>
                  <a:pt x="1186" y="312"/>
                  <a:pt x="1153" y="323"/>
                </a:cubicBezTo>
                <a:cubicBezTo>
                  <a:pt x="1083" y="393"/>
                  <a:pt x="1006" y="406"/>
                  <a:pt x="924" y="460"/>
                </a:cubicBezTo>
                <a:cubicBezTo>
                  <a:pt x="868" y="497"/>
                  <a:pt x="826" y="534"/>
                  <a:pt x="760" y="552"/>
                </a:cubicBezTo>
                <a:cubicBezTo>
                  <a:pt x="722" y="576"/>
                  <a:pt x="683" y="583"/>
                  <a:pt x="641" y="597"/>
                </a:cubicBezTo>
                <a:cubicBezTo>
                  <a:pt x="584" y="636"/>
                  <a:pt x="647" y="599"/>
                  <a:pt x="558" y="625"/>
                </a:cubicBezTo>
                <a:cubicBezTo>
                  <a:pt x="514" y="638"/>
                  <a:pt x="484" y="674"/>
                  <a:pt x="440" y="689"/>
                </a:cubicBezTo>
                <a:cubicBezTo>
                  <a:pt x="380" y="748"/>
                  <a:pt x="314" y="792"/>
                  <a:pt x="248" y="844"/>
                </a:cubicBezTo>
                <a:cubicBezTo>
                  <a:pt x="175" y="901"/>
                  <a:pt x="289" y="823"/>
                  <a:pt x="202" y="872"/>
                </a:cubicBezTo>
                <a:cubicBezTo>
                  <a:pt x="183" y="883"/>
                  <a:pt x="147" y="908"/>
                  <a:pt x="147" y="908"/>
                </a:cubicBezTo>
                <a:cubicBezTo>
                  <a:pt x="116" y="956"/>
                  <a:pt x="139" y="925"/>
                  <a:pt x="83" y="981"/>
                </a:cubicBezTo>
                <a:cubicBezTo>
                  <a:pt x="77" y="987"/>
                  <a:pt x="65" y="1000"/>
                  <a:pt x="65" y="1000"/>
                </a:cubicBezTo>
                <a:cubicBezTo>
                  <a:pt x="35" y="1086"/>
                  <a:pt x="51" y="1178"/>
                  <a:pt x="1" y="1256"/>
                </a:cubicBezTo>
                <a:cubicBezTo>
                  <a:pt x="7" y="1265"/>
                  <a:pt x="9" y="1279"/>
                  <a:pt x="19" y="1283"/>
                </a:cubicBezTo>
                <a:cubicBezTo>
                  <a:pt x="28" y="1287"/>
                  <a:pt x="46" y="1283"/>
                  <a:pt x="46" y="1274"/>
                </a:cubicBezTo>
                <a:cubicBezTo>
                  <a:pt x="46" y="1263"/>
                  <a:pt x="28" y="1262"/>
                  <a:pt x="19" y="1256"/>
                </a:cubicBezTo>
                <a:cubicBezTo>
                  <a:pt x="16" y="1247"/>
                  <a:pt x="0" y="1228"/>
                  <a:pt x="10" y="1228"/>
                </a:cubicBezTo>
                <a:cubicBezTo>
                  <a:pt x="21" y="1228"/>
                  <a:pt x="23" y="1246"/>
                  <a:pt x="28" y="1256"/>
                </a:cubicBezTo>
                <a:cubicBezTo>
                  <a:pt x="38" y="1276"/>
                  <a:pt x="37" y="1277"/>
                  <a:pt x="37" y="1292"/>
                </a:cubicBezTo>
              </a:path>
            </a:pathLst>
          </a:custGeom>
          <a:noFill/>
          <a:ln w="28575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任意多边形 62474"/>
          <p:cNvSpPr>
            <a:spLocks noChangeArrowheads="1"/>
          </p:cNvSpPr>
          <p:nvPr/>
        </p:nvSpPr>
        <p:spPr bwMode="auto">
          <a:xfrm>
            <a:off x="7693025" y="2967038"/>
            <a:ext cx="236538" cy="1000125"/>
          </a:xfrm>
          <a:custGeom>
            <a:avLst/>
            <a:gdLst>
              <a:gd name="T0" fmla="*/ 88 w 149"/>
              <a:gd name="T1" fmla="*/ 630 h 630"/>
              <a:gd name="T2" fmla="*/ 33 w 149"/>
              <a:gd name="T3" fmla="*/ 128 h 630"/>
              <a:gd name="T4" fmla="*/ 24 w 149"/>
              <a:gd name="T5" fmla="*/ 100 h 630"/>
              <a:gd name="T6" fmla="*/ 6 w 149"/>
              <a:gd name="T7" fmla="*/ 73 h 630"/>
              <a:gd name="T8" fmla="*/ 61 w 149"/>
              <a:gd name="T9" fmla="*/ 0 h 630"/>
              <a:gd name="T10" fmla="*/ 97 w 149"/>
              <a:gd name="T11" fmla="*/ 27 h 63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9"/>
              <a:gd name="T19" fmla="*/ 0 h 630"/>
              <a:gd name="T20" fmla="*/ 149 w 149"/>
              <a:gd name="T21" fmla="*/ 630 h 63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9" h="630">
                <a:moveTo>
                  <a:pt x="88" y="630"/>
                </a:moveTo>
                <a:cubicBezTo>
                  <a:pt x="79" y="214"/>
                  <a:pt x="149" y="303"/>
                  <a:pt x="33" y="128"/>
                </a:cubicBezTo>
                <a:cubicBezTo>
                  <a:pt x="30" y="119"/>
                  <a:pt x="28" y="109"/>
                  <a:pt x="24" y="100"/>
                </a:cubicBezTo>
                <a:cubicBezTo>
                  <a:pt x="19" y="90"/>
                  <a:pt x="8" y="84"/>
                  <a:pt x="6" y="73"/>
                </a:cubicBezTo>
                <a:cubicBezTo>
                  <a:pt x="0" y="34"/>
                  <a:pt x="30" y="10"/>
                  <a:pt x="61" y="0"/>
                </a:cubicBezTo>
                <a:cubicBezTo>
                  <a:pt x="100" y="19"/>
                  <a:pt x="97" y="5"/>
                  <a:pt x="97" y="27"/>
                </a:cubicBezTo>
              </a:path>
            </a:pathLst>
          </a:custGeom>
          <a:noFill/>
          <a:ln w="28575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" name="任意多边形 62475"/>
          <p:cNvSpPr>
            <a:spLocks noChangeArrowheads="1"/>
          </p:cNvSpPr>
          <p:nvPr/>
        </p:nvSpPr>
        <p:spPr bwMode="auto">
          <a:xfrm>
            <a:off x="8674100" y="2955925"/>
            <a:ext cx="1162050" cy="358775"/>
          </a:xfrm>
          <a:custGeom>
            <a:avLst/>
            <a:gdLst>
              <a:gd name="T0" fmla="*/ 0 w 732"/>
              <a:gd name="T1" fmla="*/ 34 h 226"/>
              <a:gd name="T2" fmla="*/ 101 w 732"/>
              <a:gd name="T3" fmla="*/ 16 h 226"/>
              <a:gd name="T4" fmla="*/ 256 w 732"/>
              <a:gd name="T5" fmla="*/ 34 h 226"/>
              <a:gd name="T6" fmla="*/ 339 w 732"/>
              <a:gd name="T7" fmla="*/ 52 h 226"/>
              <a:gd name="T8" fmla="*/ 540 w 732"/>
              <a:gd name="T9" fmla="*/ 144 h 226"/>
              <a:gd name="T10" fmla="*/ 686 w 732"/>
              <a:gd name="T11" fmla="*/ 217 h 226"/>
              <a:gd name="T12" fmla="*/ 732 w 732"/>
              <a:gd name="T13" fmla="*/ 226 h 22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32"/>
              <a:gd name="T22" fmla="*/ 0 h 226"/>
              <a:gd name="T23" fmla="*/ 732 w 732"/>
              <a:gd name="T24" fmla="*/ 226 h 22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32" h="226">
                <a:moveTo>
                  <a:pt x="0" y="34"/>
                </a:moveTo>
                <a:cubicBezTo>
                  <a:pt x="41" y="18"/>
                  <a:pt x="60" y="3"/>
                  <a:pt x="101" y="16"/>
                </a:cubicBezTo>
                <a:cubicBezTo>
                  <a:pt x="149" y="0"/>
                  <a:pt x="207" y="22"/>
                  <a:pt x="256" y="34"/>
                </a:cubicBezTo>
                <a:cubicBezTo>
                  <a:pt x="289" y="55"/>
                  <a:pt x="301" y="64"/>
                  <a:pt x="339" y="52"/>
                </a:cubicBezTo>
                <a:cubicBezTo>
                  <a:pt x="398" y="98"/>
                  <a:pt x="469" y="121"/>
                  <a:pt x="540" y="144"/>
                </a:cubicBezTo>
                <a:cubicBezTo>
                  <a:pt x="586" y="178"/>
                  <a:pt x="628" y="206"/>
                  <a:pt x="686" y="217"/>
                </a:cubicBezTo>
                <a:cubicBezTo>
                  <a:pt x="701" y="220"/>
                  <a:pt x="732" y="226"/>
                  <a:pt x="732" y="226"/>
                </a:cubicBezTo>
              </a:path>
            </a:pathLst>
          </a:custGeom>
          <a:noFill/>
          <a:ln w="28575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864577" y="764651"/>
            <a:ext cx="10462846" cy="5908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11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．为避免点燃烟花造成人员伤害．</a:t>
            </a:r>
            <a:endParaRPr lang="en-US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小明设计了烟花定时自动点火装置，</a:t>
            </a:r>
            <a:endParaRPr lang="en-US" altLang="zh-CN" sz="3200" kern="1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原理如图所示．装置中的点火器有</a:t>
            </a:r>
            <a:endParaRPr lang="en-US" altLang="zh-CN" sz="3200" kern="1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电流通过时，就会自动点燃烟花，定时器控制点火时间．为完善设计方案，还需要在</a:t>
            </a:r>
            <a:r>
              <a:rPr lang="en-US" altLang="zh-CN" sz="3200" u="sng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（选填“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”或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”）处安装一个开关</a:t>
            </a: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，断开此开关，指示灯熄灭，整个装置停止工作．点放烟花前，定时器在电路中应处于</a:t>
            </a:r>
            <a:r>
              <a:rPr lang="en-US" altLang="zh-CN" sz="3200" u="sng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状态，目的是</a:t>
            </a:r>
            <a:r>
              <a:rPr lang="en-US" altLang="zh-CN" sz="3200" u="sng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/>
        </p:nvGraphicFramePr>
        <p:xfrm>
          <a:off x="7535008" y="112102"/>
          <a:ext cx="3539531" cy="3097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Visio" r:id="rId3" imgW="1873885" imgH="1647825" progId="Visio.Drawing.15">
                  <p:embed/>
                </p:oleObj>
              </mc:Choice>
              <mc:Fallback>
                <p:oleObj name="Visio" r:id="rId3" imgW="1873885" imgH="1647825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7535008" y="112102"/>
                        <a:ext cx="3539531" cy="30970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New picture" hidden="1"/>
          <p:cNvPicPr/>
          <p:nvPr/>
        </p:nvPicPr>
        <p:blipFill>
          <a:blip r:embed="rId5"/>
          <a:stretch>
            <a:fillRect/>
          </a:stretch>
        </p:blipFill>
        <p:spPr>
          <a:xfrm>
            <a:off x="10477500" y="11087100"/>
            <a:ext cx="482600" cy="317500"/>
          </a:xfrm>
          <a:prstGeom prst="cube">
            <a:avLst/>
          </a:prstGeom>
        </p:spPr>
      </p:pic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47346" y="167052"/>
            <a:ext cx="10691446" cy="905608"/>
          </a:xfrm>
        </p:spPr>
        <p:txBody>
          <a:bodyPr>
            <a:normAutofit/>
          </a:bodyPr>
          <a:lstStyle/>
          <a:p>
            <a:r>
              <a:rPr lang="en-US" altLang="zh-CN" sz="3600"/>
              <a:t>2.</a:t>
            </a:r>
            <a:r>
              <a:rPr lang="zh-CN" altLang="en-US" sz="3600"/>
              <a:t>实验探究：连接串联电路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47346" y="861644"/>
            <a:ext cx="11444654" cy="358140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000"/>
              <a:t>（</a:t>
            </a:r>
            <a:r>
              <a:rPr lang="en-US" altLang="zh-CN" sz="3000"/>
              <a:t>1</a:t>
            </a:r>
            <a:r>
              <a:rPr lang="zh-CN" altLang="en-US" sz="3000"/>
              <a:t>）电路连接注意事项：</a:t>
            </a:r>
            <a:endParaRPr lang="en-US" altLang="zh-CN" sz="30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000"/>
              <a:t>①连接电路时，</a:t>
            </a:r>
            <a:r>
              <a:rPr lang="zh-CN" altLang="en-US" sz="3000">
                <a:solidFill>
                  <a:srgbClr val="FF0000"/>
                </a:solidFill>
              </a:rPr>
              <a:t>开关</a:t>
            </a:r>
            <a:r>
              <a:rPr lang="zh-CN" altLang="en-US" sz="3000"/>
              <a:t>应处于</a:t>
            </a:r>
            <a:r>
              <a:rPr lang="zh-CN" altLang="en-US" sz="3000">
                <a:solidFill>
                  <a:srgbClr val="FF0000"/>
                </a:solidFill>
              </a:rPr>
              <a:t>断开</a:t>
            </a:r>
            <a:r>
              <a:rPr lang="zh-CN" altLang="en-US" sz="3000"/>
              <a:t>状态；</a:t>
            </a:r>
            <a:endParaRPr lang="en-US" altLang="zh-CN" sz="30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000"/>
              <a:t>②电路连接完成后，经检查</a:t>
            </a:r>
            <a:r>
              <a:rPr lang="zh-CN" altLang="en-US" sz="3000">
                <a:solidFill>
                  <a:srgbClr val="FF0000"/>
                </a:solidFill>
              </a:rPr>
              <a:t>无开路和短路</a:t>
            </a:r>
            <a:r>
              <a:rPr lang="zh-CN" altLang="en-US" sz="3000"/>
              <a:t>后，方可闭合开关。</a:t>
            </a:r>
            <a:endParaRPr lang="en-US" altLang="zh-CN" sz="30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000"/>
              <a:t>③需要多节电池做为电源时，通常将</a:t>
            </a:r>
            <a:r>
              <a:rPr lang="zh-CN" altLang="en-US" sz="3000">
                <a:solidFill>
                  <a:srgbClr val="FF0000"/>
                </a:solidFill>
              </a:rPr>
              <a:t>电池串联</a:t>
            </a:r>
            <a:r>
              <a:rPr lang="zh-CN" altLang="en-US" sz="3000"/>
              <a:t>起来组成</a:t>
            </a:r>
            <a:r>
              <a:rPr lang="zh-CN" altLang="en-US" sz="3000">
                <a:solidFill>
                  <a:srgbClr val="FF0000"/>
                </a:solidFill>
              </a:rPr>
              <a:t>电池组</a:t>
            </a:r>
            <a:r>
              <a:rPr lang="zh-CN" altLang="en-US" sz="3000"/>
              <a:t>。</a:t>
            </a:r>
            <a:endParaRPr lang="en-US" altLang="zh-CN" sz="3000"/>
          </a:p>
          <a:p>
            <a:pPr marL="0" indent="0">
              <a:buNone/>
            </a:pPr>
            <a:endParaRPr lang="zh-CN" altLang="en-US" sz="3000"/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041" y="4477717"/>
            <a:ext cx="2804746" cy="2097917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169" y="4818893"/>
            <a:ext cx="1066440" cy="553140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9872" y="5819003"/>
            <a:ext cx="1169022" cy="706217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>
            <a:off x="7514740" y="5535331"/>
            <a:ext cx="668866" cy="471985"/>
            <a:chOff x="5807584" y="1468578"/>
            <a:chExt cx="570623" cy="507096"/>
          </a:xfrm>
        </p:grpSpPr>
        <p:cxnSp>
          <p:nvCxnSpPr>
            <p:cNvPr id="36" name="直接连接符 35"/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43" name="图片 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9169" y="5819003"/>
            <a:ext cx="1169022" cy="706217"/>
          </a:xfrm>
          <a:prstGeom prst="rect">
            <a:avLst/>
          </a:prstGeom>
        </p:spPr>
      </p:pic>
      <p:sp>
        <p:nvSpPr>
          <p:cNvPr id="44" name="任意多边形: 形状 43"/>
          <p:cNvSpPr/>
          <p:nvPr/>
        </p:nvSpPr>
        <p:spPr>
          <a:xfrm>
            <a:off x="8106329" y="6239113"/>
            <a:ext cx="1123950" cy="73088"/>
          </a:xfrm>
          <a:custGeom>
            <a:avLst/>
            <a:gdLst>
              <a:gd name="connsiteX0" fmla="*/ 1123950 w 1123950"/>
              <a:gd name="connsiteY0" fmla="*/ 8675 h 78525"/>
              <a:gd name="connsiteX1" fmla="*/ 819150 w 1123950"/>
              <a:gd name="connsiteY1" fmla="*/ 8675 h 78525"/>
              <a:gd name="connsiteX2" fmla="*/ 800100 w 1123950"/>
              <a:gd name="connsiteY2" fmla="*/ 15025 h 78525"/>
              <a:gd name="connsiteX3" fmla="*/ 762000 w 1123950"/>
              <a:gd name="connsiteY3" fmla="*/ 40425 h 78525"/>
              <a:gd name="connsiteX4" fmla="*/ 711200 w 1123950"/>
              <a:gd name="connsiteY4" fmla="*/ 72175 h 78525"/>
              <a:gd name="connsiteX5" fmla="*/ 692150 w 1123950"/>
              <a:gd name="connsiteY5" fmla="*/ 78525 h 78525"/>
              <a:gd name="connsiteX6" fmla="*/ 349250 w 1123950"/>
              <a:gd name="connsiteY6" fmla="*/ 72175 h 78525"/>
              <a:gd name="connsiteX7" fmla="*/ 330200 w 1123950"/>
              <a:gd name="connsiteY7" fmla="*/ 65825 h 78525"/>
              <a:gd name="connsiteX8" fmla="*/ 304800 w 1123950"/>
              <a:gd name="connsiteY8" fmla="*/ 59475 h 78525"/>
              <a:gd name="connsiteX9" fmla="*/ 273050 w 1123950"/>
              <a:gd name="connsiteY9" fmla="*/ 53125 h 78525"/>
              <a:gd name="connsiteX10" fmla="*/ 234950 w 1123950"/>
              <a:gd name="connsiteY10" fmla="*/ 40425 h 78525"/>
              <a:gd name="connsiteX11" fmla="*/ 177800 w 1123950"/>
              <a:gd name="connsiteY11" fmla="*/ 27725 h 78525"/>
              <a:gd name="connsiteX12" fmla="*/ 139700 w 1123950"/>
              <a:gd name="connsiteY12" fmla="*/ 15025 h 78525"/>
              <a:gd name="connsiteX13" fmla="*/ 0 w 1123950"/>
              <a:gd name="connsiteY13" fmla="*/ 8675 h 7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23950" h="78525">
                <a:moveTo>
                  <a:pt x="1123950" y="8675"/>
                </a:moveTo>
                <a:cubicBezTo>
                  <a:pt x="988644" y="-3626"/>
                  <a:pt x="1035356" y="-2135"/>
                  <a:pt x="819150" y="8675"/>
                </a:cubicBezTo>
                <a:cubicBezTo>
                  <a:pt x="812465" y="9009"/>
                  <a:pt x="805951" y="11774"/>
                  <a:pt x="800100" y="15025"/>
                </a:cubicBezTo>
                <a:cubicBezTo>
                  <a:pt x="786757" y="22438"/>
                  <a:pt x="762000" y="40425"/>
                  <a:pt x="762000" y="40425"/>
                </a:cubicBezTo>
                <a:cubicBezTo>
                  <a:pt x="741874" y="70614"/>
                  <a:pt x="756540" y="57062"/>
                  <a:pt x="711200" y="72175"/>
                </a:cubicBezTo>
                <a:lnTo>
                  <a:pt x="692150" y="78525"/>
                </a:lnTo>
                <a:lnTo>
                  <a:pt x="349250" y="72175"/>
                </a:lnTo>
                <a:cubicBezTo>
                  <a:pt x="342561" y="71940"/>
                  <a:pt x="336636" y="67664"/>
                  <a:pt x="330200" y="65825"/>
                </a:cubicBezTo>
                <a:cubicBezTo>
                  <a:pt x="321809" y="63427"/>
                  <a:pt x="313319" y="61368"/>
                  <a:pt x="304800" y="59475"/>
                </a:cubicBezTo>
                <a:cubicBezTo>
                  <a:pt x="294264" y="57134"/>
                  <a:pt x="283463" y="55965"/>
                  <a:pt x="273050" y="53125"/>
                </a:cubicBezTo>
                <a:cubicBezTo>
                  <a:pt x="260135" y="49603"/>
                  <a:pt x="248077" y="43050"/>
                  <a:pt x="234950" y="40425"/>
                </a:cubicBezTo>
                <a:cubicBezTo>
                  <a:pt x="216823" y="36800"/>
                  <a:pt x="195735" y="33106"/>
                  <a:pt x="177800" y="27725"/>
                </a:cubicBezTo>
                <a:cubicBezTo>
                  <a:pt x="164978" y="23878"/>
                  <a:pt x="152827" y="17650"/>
                  <a:pt x="139700" y="15025"/>
                </a:cubicBezTo>
                <a:cubicBezTo>
                  <a:pt x="72665" y="1618"/>
                  <a:pt x="118743" y="8675"/>
                  <a:pt x="0" y="8675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任意多边形: 形状 44"/>
          <p:cNvSpPr/>
          <p:nvPr/>
        </p:nvSpPr>
        <p:spPr>
          <a:xfrm>
            <a:off x="6315629" y="5535331"/>
            <a:ext cx="1231900" cy="789996"/>
          </a:xfrm>
          <a:custGeom>
            <a:avLst/>
            <a:gdLst>
              <a:gd name="connsiteX0" fmla="*/ 1231900 w 1231900"/>
              <a:gd name="connsiteY0" fmla="*/ 730250 h 794176"/>
              <a:gd name="connsiteX1" fmla="*/ 869950 w 1231900"/>
              <a:gd name="connsiteY1" fmla="*/ 730250 h 794176"/>
              <a:gd name="connsiteX2" fmla="*/ 825500 w 1231900"/>
              <a:gd name="connsiteY2" fmla="*/ 742950 h 794176"/>
              <a:gd name="connsiteX3" fmla="*/ 762000 w 1231900"/>
              <a:gd name="connsiteY3" fmla="*/ 755650 h 794176"/>
              <a:gd name="connsiteX4" fmla="*/ 711200 w 1231900"/>
              <a:gd name="connsiteY4" fmla="*/ 768350 h 794176"/>
              <a:gd name="connsiteX5" fmla="*/ 615950 w 1231900"/>
              <a:gd name="connsiteY5" fmla="*/ 781050 h 794176"/>
              <a:gd name="connsiteX6" fmla="*/ 596900 w 1231900"/>
              <a:gd name="connsiteY6" fmla="*/ 787400 h 794176"/>
              <a:gd name="connsiteX7" fmla="*/ 393700 w 1231900"/>
              <a:gd name="connsiteY7" fmla="*/ 787400 h 794176"/>
              <a:gd name="connsiteX8" fmla="*/ 355600 w 1231900"/>
              <a:gd name="connsiteY8" fmla="*/ 768350 h 794176"/>
              <a:gd name="connsiteX9" fmla="*/ 336550 w 1231900"/>
              <a:gd name="connsiteY9" fmla="*/ 749300 h 794176"/>
              <a:gd name="connsiteX10" fmla="*/ 323850 w 1231900"/>
              <a:gd name="connsiteY10" fmla="*/ 730250 h 794176"/>
              <a:gd name="connsiteX11" fmla="*/ 304800 w 1231900"/>
              <a:gd name="connsiteY11" fmla="*/ 723900 h 794176"/>
              <a:gd name="connsiteX12" fmla="*/ 292100 w 1231900"/>
              <a:gd name="connsiteY12" fmla="*/ 704850 h 794176"/>
              <a:gd name="connsiteX13" fmla="*/ 254000 w 1231900"/>
              <a:gd name="connsiteY13" fmla="*/ 666750 h 794176"/>
              <a:gd name="connsiteX14" fmla="*/ 222250 w 1231900"/>
              <a:gd name="connsiteY14" fmla="*/ 628650 h 794176"/>
              <a:gd name="connsiteX15" fmla="*/ 196850 w 1231900"/>
              <a:gd name="connsiteY15" fmla="*/ 590550 h 794176"/>
              <a:gd name="connsiteX16" fmla="*/ 165100 w 1231900"/>
              <a:gd name="connsiteY16" fmla="*/ 552450 h 794176"/>
              <a:gd name="connsiteX17" fmla="*/ 120650 w 1231900"/>
              <a:gd name="connsiteY17" fmla="*/ 495300 h 794176"/>
              <a:gd name="connsiteX18" fmla="*/ 82550 w 1231900"/>
              <a:gd name="connsiteY18" fmla="*/ 438150 h 794176"/>
              <a:gd name="connsiteX19" fmla="*/ 69850 w 1231900"/>
              <a:gd name="connsiteY19" fmla="*/ 419100 h 794176"/>
              <a:gd name="connsiteX20" fmla="*/ 44450 w 1231900"/>
              <a:gd name="connsiteY20" fmla="*/ 342900 h 794176"/>
              <a:gd name="connsiteX21" fmla="*/ 38100 w 1231900"/>
              <a:gd name="connsiteY21" fmla="*/ 323850 h 794176"/>
              <a:gd name="connsiteX22" fmla="*/ 31750 w 1231900"/>
              <a:gd name="connsiteY22" fmla="*/ 304800 h 794176"/>
              <a:gd name="connsiteX23" fmla="*/ 25400 w 1231900"/>
              <a:gd name="connsiteY23" fmla="*/ 279400 h 794176"/>
              <a:gd name="connsiteX24" fmla="*/ 12700 w 1231900"/>
              <a:gd name="connsiteY24" fmla="*/ 241300 h 794176"/>
              <a:gd name="connsiteX25" fmla="*/ 0 w 1231900"/>
              <a:gd name="connsiteY25" fmla="*/ 152400 h 794176"/>
              <a:gd name="connsiteX26" fmla="*/ 12700 w 1231900"/>
              <a:gd name="connsiteY26" fmla="*/ 12700 h 794176"/>
              <a:gd name="connsiteX27" fmla="*/ 19050 w 1231900"/>
              <a:gd name="connsiteY27" fmla="*/ 0 h 7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31900" h="794176">
                <a:moveTo>
                  <a:pt x="1231900" y="730250"/>
                </a:moveTo>
                <a:cubicBezTo>
                  <a:pt x="1060847" y="721247"/>
                  <a:pt x="1091677" y="719692"/>
                  <a:pt x="869950" y="730250"/>
                </a:cubicBezTo>
                <a:cubicBezTo>
                  <a:pt x="853344" y="731041"/>
                  <a:pt x="841104" y="739349"/>
                  <a:pt x="825500" y="742950"/>
                </a:cubicBezTo>
                <a:cubicBezTo>
                  <a:pt x="804467" y="747804"/>
                  <a:pt x="782941" y="750415"/>
                  <a:pt x="762000" y="755650"/>
                </a:cubicBezTo>
                <a:cubicBezTo>
                  <a:pt x="745067" y="759883"/>
                  <a:pt x="728417" y="765481"/>
                  <a:pt x="711200" y="768350"/>
                </a:cubicBezTo>
                <a:cubicBezTo>
                  <a:pt x="654194" y="777851"/>
                  <a:pt x="685896" y="773278"/>
                  <a:pt x="615950" y="781050"/>
                </a:cubicBezTo>
                <a:cubicBezTo>
                  <a:pt x="609600" y="783167"/>
                  <a:pt x="603502" y="786300"/>
                  <a:pt x="596900" y="787400"/>
                </a:cubicBezTo>
                <a:cubicBezTo>
                  <a:pt x="519231" y="800345"/>
                  <a:pt x="487937" y="791497"/>
                  <a:pt x="393700" y="787400"/>
                </a:cubicBezTo>
                <a:cubicBezTo>
                  <a:pt x="374607" y="781036"/>
                  <a:pt x="372013" y="782027"/>
                  <a:pt x="355600" y="768350"/>
                </a:cubicBezTo>
                <a:cubicBezTo>
                  <a:pt x="348701" y="762601"/>
                  <a:pt x="342299" y="756199"/>
                  <a:pt x="336550" y="749300"/>
                </a:cubicBezTo>
                <a:cubicBezTo>
                  <a:pt x="331664" y="743437"/>
                  <a:pt x="329809" y="735018"/>
                  <a:pt x="323850" y="730250"/>
                </a:cubicBezTo>
                <a:cubicBezTo>
                  <a:pt x="318623" y="726069"/>
                  <a:pt x="311150" y="726017"/>
                  <a:pt x="304800" y="723900"/>
                </a:cubicBezTo>
                <a:cubicBezTo>
                  <a:pt x="300567" y="717550"/>
                  <a:pt x="297170" y="710554"/>
                  <a:pt x="292100" y="704850"/>
                </a:cubicBezTo>
                <a:cubicBezTo>
                  <a:pt x="280168" y="691426"/>
                  <a:pt x="263963" y="681694"/>
                  <a:pt x="254000" y="666750"/>
                </a:cubicBezTo>
                <a:cubicBezTo>
                  <a:pt x="208618" y="598677"/>
                  <a:pt x="279292" y="701989"/>
                  <a:pt x="222250" y="628650"/>
                </a:cubicBezTo>
                <a:cubicBezTo>
                  <a:pt x="212879" y="616602"/>
                  <a:pt x="207643" y="601343"/>
                  <a:pt x="196850" y="590550"/>
                </a:cubicBezTo>
                <a:cubicBezTo>
                  <a:pt x="141195" y="534895"/>
                  <a:pt x="209303" y="605494"/>
                  <a:pt x="165100" y="552450"/>
                </a:cubicBezTo>
                <a:cubicBezTo>
                  <a:pt x="115362" y="492764"/>
                  <a:pt x="184847" y="591595"/>
                  <a:pt x="120650" y="495300"/>
                </a:cubicBezTo>
                <a:lnTo>
                  <a:pt x="82550" y="438150"/>
                </a:lnTo>
                <a:cubicBezTo>
                  <a:pt x="78317" y="431800"/>
                  <a:pt x="72263" y="426340"/>
                  <a:pt x="69850" y="419100"/>
                </a:cubicBezTo>
                <a:lnTo>
                  <a:pt x="44450" y="342900"/>
                </a:lnTo>
                <a:lnTo>
                  <a:pt x="38100" y="323850"/>
                </a:lnTo>
                <a:cubicBezTo>
                  <a:pt x="35983" y="317500"/>
                  <a:pt x="33373" y="311294"/>
                  <a:pt x="31750" y="304800"/>
                </a:cubicBezTo>
                <a:cubicBezTo>
                  <a:pt x="29633" y="296333"/>
                  <a:pt x="27908" y="287759"/>
                  <a:pt x="25400" y="279400"/>
                </a:cubicBezTo>
                <a:cubicBezTo>
                  <a:pt x="21553" y="266578"/>
                  <a:pt x="14901" y="254505"/>
                  <a:pt x="12700" y="241300"/>
                </a:cubicBezTo>
                <a:cubicBezTo>
                  <a:pt x="3545" y="186367"/>
                  <a:pt x="7947" y="215976"/>
                  <a:pt x="0" y="152400"/>
                </a:cubicBezTo>
                <a:cubicBezTo>
                  <a:pt x="3222" y="91179"/>
                  <a:pt x="-5807" y="58967"/>
                  <a:pt x="12700" y="12700"/>
                </a:cubicBezTo>
                <a:cubicBezTo>
                  <a:pt x="14458" y="8306"/>
                  <a:pt x="16933" y="4233"/>
                  <a:pt x="19050" y="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6" name="组合 45"/>
          <p:cNvGrpSpPr/>
          <p:nvPr/>
        </p:nvGrpSpPr>
        <p:grpSpPr>
          <a:xfrm>
            <a:off x="9189608" y="5535331"/>
            <a:ext cx="668866" cy="471985"/>
            <a:chOff x="5807584" y="1468578"/>
            <a:chExt cx="570623" cy="507096"/>
          </a:xfrm>
        </p:grpSpPr>
        <p:cxnSp>
          <p:nvCxnSpPr>
            <p:cNvPr id="47" name="直接连接符 46"/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直接连接符 50"/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直接连接符 51"/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54" name="图片 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1315" y="4772493"/>
            <a:ext cx="520150" cy="849839"/>
          </a:xfrm>
          <a:prstGeom prst="rect">
            <a:avLst/>
          </a:prstGeom>
        </p:spPr>
      </p:pic>
      <p:sp>
        <p:nvSpPr>
          <p:cNvPr id="55" name="任意多边形: 形状 54"/>
          <p:cNvSpPr/>
          <p:nvPr/>
        </p:nvSpPr>
        <p:spPr>
          <a:xfrm>
            <a:off x="6359976" y="4697843"/>
            <a:ext cx="727025" cy="1004757"/>
          </a:xfrm>
          <a:custGeom>
            <a:avLst/>
            <a:gdLst>
              <a:gd name="connsiteX0" fmla="*/ 38203 w 636619"/>
              <a:gd name="connsiteY0" fmla="*/ 254000 h 1079500"/>
              <a:gd name="connsiteX1" fmla="*/ 6453 w 636619"/>
              <a:gd name="connsiteY1" fmla="*/ 234950 h 1079500"/>
              <a:gd name="connsiteX2" fmla="*/ 103 w 636619"/>
              <a:gd name="connsiteY2" fmla="*/ 215900 h 1079500"/>
              <a:gd name="connsiteX3" fmla="*/ 6453 w 636619"/>
              <a:gd name="connsiteY3" fmla="*/ 101600 h 1079500"/>
              <a:gd name="connsiteX4" fmla="*/ 50903 w 636619"/>
              <a:gd name="connsiteY4" fmla="*/ 50800 h 1079500"/>
              <a:gd name="connsiteX5" fmla="*/ 69953 w 636619"/>
              <a:gd name="connsiteY5" fmla="*/ 31750 h 1079500"/>
              <a:gd name="connsiteX6" fmla="*/ 127103 w 636619"/>
              <a:gd name="connsiteY6" fmla="*/ 0 h 1079500"/>
              <a:gd name="connsiteX7" fmla="*/ 266803 w 636619"/>
              <a:gd name="connsiteY7" fmla="*/ 6350 h 1079500"/>
              <a:gd name="connsiteX8" fmla="*/ 298553 w 636619"/>
              <a:gd name="connsiteY8" fmla="*/ 63500 h 1079500"/>
              <a:gd name="connsiteX9" fmla="*/ 304903 w 636619"/>
              <a:gd name="connsiteY9" fmla="*/ 82550 h 1079500"/>
              <a:gd name="connsiteX10" fmla="*/ 311253 w 636619"/>
              <a:gd name="connsiteY10" fmla="*/ 101600 h 1079500"/>
              <a:gd name="connsiteX11" fmla="*/ 323953 w 636619"/>
              <a:gd name="connsiteY11" fmla="*/ 342900 h 1079500"/>
              <a:gd name="connsiteX12" fmla="*/ 330303 w 636619"/>
              <a:gd name="connsiteY12" fmla="*/ 406400 h 1079500"/>
              <a:gd name="connsiteX13" fmla="*/ 336653 w 636619"/>
              <a:gd name="connsiteY13" fmla="*/ 495300 h 1079500"/>
              <a:gd name="connsiteX14" fmla="*/ 330303 w 636619"/>
              <a:gd name="connsiteY14" fmla="*/ 831850 h 1079500"/>
              <a:gd name="connsiteX15" fmla="*/ 323953 w 636619"/>
              <a:gd name="connsiteY15" fmla="*/ 863600 h 1079500"/>
              <a:gd name="connsiteX16" fmla="*/ 317603 w 636619"/>
              <a:gd name="connsiteY16" fmla="*/ 908050 h 1079500"/>
              <a:gd name="connsiteX17" fmla="*/ 304903 w 636619"/>
              <a:gd name="connsiteY17" fmla="*/ 1003300 h 1079500"/>
              <a:gd name="connsiteX18" fmla="*/ 323953 w 636619"/>
              <a:gd name="connsiteY18" fmla="*/ 1047750 h 1079500"/>
              <a:gd name="connsiteX19" fmla="*/ 387453 w 636619"/>
              <a:gd name="connsiteY19" fmla="*/ 1066800 h 1079500"/>
              <a:gd name="connsiteX20" fmla="*/ 425553 w 636619"/>
              <a:gd name="connsiteY20" fmla="*/ 1079500 h 1079500"/>
              <a:gd name="connsiteX21" fmla="*/ 539853 w 636619"/>
              <a:gd name="connsiteY21" fmla="*/ 1073150 h 1079500"/>
              <a:gd name="connsiteX22" fmla="*/ 558903 w 636619"/>
              <a:gd name="connsiteY22" fmla="*/ 1066800 h 1079500"/>
              <a:gd name="connsiteX23" fmla="*/ 584303 w 636619"/>
              <a:gd name="connsiteY23" fmla="*/ 1060450 h 1079500"/>
              <a:gd name="connsiteX24" fmla="*/ 597003 w 636619"/>
              <a:gd name="connsiteY24" fmla="*/ 1041400 h 1079500"/>
              <a:gd name="connsiteX25" fmla="*/ 616053 w 636619"/>
              <a:gd name="connsiteY25" fmla="*/ 1022350 h 1079500"/>
              <a:gd name="connsiteX26" fmla="*/ 622403 w 636619"/>
              <a:gd name="connsiteY26" fmla="*/ 1003300 h 1079500"/>
              <a:gd name="connsiteX27" fmla="*/ 635103 w 636619"/>
              <a:gd name="connsiteY27" fmla="*/ 984250 h 1079500"/>
              <a:gd name="connsiteX28" fmla="*/ 635103 w 636619"/>
              <a:gd name="connsiteY28" fmla="*/ 9017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36619" h="1079500">
                <a:moveTo>
                  <a:pt x="38203" y="254000"/>
                </a:moveTo>
                <a:cubicBezTo>
                  <a:pt x="27620" y="247650"/>
                  <a:pt x="15180" y="243677"/>
                  <a:pt x="6453" y="234950"/>
                </a:cubicBezTo>
                <a:cubicBezTo>
                  <a:pt x="1720" y="230217"/>
                  <a:pt x="103" y="222593"/>
                  <a:pt x="103" y="215900"/>
                </a:cubicBezTo>
                <a:cubicBezTo>
                  <a:pt x="103" y="177741"/>
                  <a:pt x="-1330" y="138957"/>
                  <a:pt x="6453" y="101600"/>
                </a:cubicBezTo>
                <a:cubicBezTo>
                  <a:pt x="14101" y="64887"/>
                  <a:pt x="30145" y="68098"/>
                  <a:pt x="50903" y="50800"/>
                </a:cubicBezTo>
                <a:cubicBezTo>
                  <a:pt x="57802" y="45051"/>
                  <a:pt x="62864" y="37263"/>
                  <a:pt x="69953" y="31750"/>
                </a:cubicBezTo>
                <a:cubicBezTo>
                  <a:pt x="102705" y="6276"/>
                  <a:pt x="98360" y="9581"/>
                  <a:pt x="127103" y="0"/>
                </a:cubicBezTo>
                <a:cubicBezTo>
                  <a:pt x="173670" y="2117"/>
                  <a:pt x="220774" y="-1015"/>
                  <a:pt x="266803" y="6350"/>
                </a:cubicBezTo>
                <a:cubicBezTo>
                  <a:pt x="286885" y="9563"/>
                  <a:pt x="295586" y="54600"/>
                  <a:pt x="298553" y="63500"/>
                </a:cubicBezTo>
                <a:lnTo>
                  <a:pt x="304903" y="82550"/>
                </a:lnTo>
                <a:lnTo>
                  <a:pt x="311253" y="101600"/>
                </a:lnTo>
                <a:cubicBezTo>
                  <a:pt x="328099" y="219522"/>
                  <a:pt x="311806" y="93891"/>
                  <a:pt x="323953" y="342900"/>
                </a:cubicBezTo>
                <a:cubicBezTo>
                  <a:pt x="324989" y="364147"/>
                  <a:pt x="328536" y="385201"/>
                  <a:pt x="330303" y="406400"/>
                </a:cubicBezTo>
                <a:cubicBezTo>
                  <a:pt x="332770" y="436006"/>
                  <a:pt x="334536" y="465667"/>
                  <a:pt x="336653" y="495300"/>
                </a:cubicBezTo>
                <a:cubicBezTo>
                  <a:pt x="334536" y="607483"/>
                  <a:pt x="334170" y="719713"/>
                  <a:pt x="330303" y="831850"/>
                </a:cubicBezTo>
                <a:cubicBezTo>
                  <a:pt x="329931" y="842637"/>
                  <a:pt x="325727" y="852954"/>
                  <a:pt x="323953" y="863600"/>
                </a:cubicBezTo>
                <a:cubicBezTo>
                  <a:pt x="321492" y="878363"/>
                  <a:pt x="319879" y="893257"/>
                  <a:pt x="317603" y="908050"/>
                </a:cubicBezTo>
                <a:cubicBezTo>
                  <a:pt x="306202" y="982158"/>
                  <a:pt x="315504" y="907894"/>
                  <a:pt x="304903" y="1003300"/>
                </a:cubicBezTo>
                <a:cubicBezTo>
                  <a:pt x="307904" y="1015302"/>
                  <a:pt x="310960" y="1039629"/>
                  <a:pt x="323953" y="1047750"/>
                </a:cubicBezTo>
                <a:cubicBezTo>
                  <a:pt x="337769" y="1056385"/>
                  <a:pt x="370295" y="1061652"/>
                  <a:pt x="387453" y="1066800"/>
                </a:cubicBezTo>
                <a:cubicBezTo>
                  <a:pt x="400275" y="1070647"/>
                  <a:pt x="425553" y="1079500"/>
                  <a:pt x="425553" y="1079500"/>
                </a:cubicBezTo>
                <a:cubicBezTo>
                  <a:pt x="463653" y="1077383"/>
                  <a:pt x="501866" y="1076768"/>
                  <a:pt x="539853" y="1073150"/>
                </a:cubicBezTo>
                <a:cubicBezTo>
                  <a:pt x="546516" y="1072515"/>
                  <a:pt x="552467" y="1068639"/>
                  <a:pt x="558903" y="1066800"/>
                </a:cubicBezTo>
                <a:cubicBezTo>
                  <a:pt x="567294" y="1064402"/>
                  <a:pt x="575836" y="1062567"/>
                  <a:pt x="584303" y="1060450"/>
                </a:cubicBezTo>
                <a:cubicBezTo>
                  <a:pt x="588536" y="1054100"/>
                  <a:pt x="592117" y="1047263"/>
                  <a:pt x="597003" y="1041400"/>
                </a:cubicBezTo>
                <a:cubicBezTo>
                  <a:pt x="602752" y="1034501"/>
                  <a:pt x="611072" y="1029822"/>
                  <a:pt x="616053" y="1022350"/>
                </a:cubicBezTo>
                <a:cubicBezTo>
                  <a:pt x="619766" y="1016781"/>
                  <a:pt x="619410" y="1009287"/>
                  <a:pt x="622403" y="1003300"/>
                </a:cubicBezTo>
                <a:cubicBezTo>
                  <a:pt x="625816" y="996474"/>
                  <a:pt x="634156" y="991823"/>
                  <a:pt x="635103" y="984250"/>
                </a:cubicBezTo>
                <a:cubicBezTo>
                  <a:pt x="638516" y="956946"/>
                  <a:pt x="635103" y="929217"/>
                  <a:pt x="635103" y="90170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6" name="图片 5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9169" y="4612008"/>
            <a:ext cx="1047858" cy="767002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926" y="4796733"/>
            <a:ext cx="520150" cy="849839"/>
          </a:xfrm>
          <a:prstGeom prst="rect">
            <a:avLst/>
          </a:prstGeom>
        </p:spPr>
      </p:pic>
      <p:sp>
        <p:nvSpPr>
          <p:cNvPr id="58" name="任意多边形: 形状 57"/>
          <p:cNvSpPr/>
          <p:nvPr/>
        </p:nvSpPr>
        <p:spPr>
          <a:xfrm>
            <a:off x="7039529" y="4598731"/>
            <a:ext cx="2089150" cy="526020"/>
          </a:xfrm>
          <a:custGeom>
            <a:avLst/>
            <a:gdLst>
              <a:gd name="connsiteX0" fmla="*/ 31750 w 2089150"/>
              <a:gd name="connsiteY0" fmla="*/ 317500 h 565150"/>
              <a:gd name="connsiteX1" fmla="*/ 6350 w 2089150"/>
              <a:gd name="connsiteY1" fmla="*/ 285750 h 565150"/>
              <a:gd name="connsiteX2" fmla="*/ 0 w 2089150"/>
              <a:gd name="connsiteY2" fmla="*/ 266700 h 565150"/>
              <a:gd name="connsiteX3" fmla="*/ 6350 w 2089150"/>
              <a:gd name="connsiteY3" fmla="*/ 76200 h 565150"/>
              <a:gd name="connsiteX4" fmla="*/ 12700 w 2089150"/>
              <a:gd name="connsiteY4" fmla="*/ 57150 h 565150"/>
              <a:gd name="connsiteX5" fmla="*/ 31750 w 2089150"/>
              <a:gd name="connsiteY5" fmla="*/ 38100 h 565150"/>
              <a:gd name="connsiteX6" fmla="*/ 44450 w 2089150"/>
              <a:gd name="connsiteY6" fmla="*/ 19050 h 565150"/>
              <a:gd name="connsiteX7" fmla="*/ 82550 w 2089150"/>
              <a:gd name="connsiteY7" fmla="*/ 0 h 565150"/>
              <a:gd name="connsiteX8" fmla="*/ 387350 w 2089150"/>
              <a:gd name="connsiteY8" fmla="*/ 6350 h 565150"/>
              <a:gd name="connsiteX9" fmla="*/ 450850 w 2089150"/>
              <a:gd name="connsiteY9" fmla="*/ 25400 h 565150"/>
              <a:gd name="connsiteX10" fmla="*/ 469900 w 2089150"/>
              <a:gd name="connsiteY10" fmla="*/ 31750 h 565150"/>
              <a:gd name="connsiteX11" fmla="*/ 508000 w 2089150"/>
              <a:gd name="connsiteY11" fmla="*/ 57150 h 565150"/>
              <a:gd name="connsiteX12" fmla="*/ 527050 w 2089150"/>
              <a:gd name="connsiteY12" fmla="*/ 69850 h 565150"/>
              <a:gd name="connsiteX13" fmla="*/ 546100 w 2089150"/>
              <a:gd name="connsiteY13" fmla="*/ 76200 h 565150"/>
              <a:gd name="connsiteX14" fmla="*/ 565150 w 2089150"/>
              <a:gd name="connsiteY14" fmla="*/ 95250 h 565150"/>
              <a:gd name="connsiteX15" fmla="*/ 584200 w 2089150"/>
              <a:gd name="connsiteY15" fmla="*/ 107950 h 565150"/>
              <a:gd name="connsiteX16" fmla="*/ 596900 w 2089150"/>
              <a:gd name="connsiteY16" fmla="*/ 127000 h 565150"/>
              <a:gd name="connsiteX17" fmla="*/ 635000 w 2089150"/>
              <a:gd name="connsiteY17" fmla="*/ 158750 h 565150"/>
              <a:gd name="connsiteX18" fmla="*/ 641350 w 2089150"/>
              <a:gd name="connsiteY18" fmla="*/ 177800 h 565150"/>
              <a:gd name="connsiteX19" fmla="*/ 654050 w 2089150"/>
              <a:gd name="connsiteY19" fmla="*/ 196850 h 565150"/>
              <a:gd name="connsiteX20" fmla="*/ 692150 w 2089150"/>
              <a:gd name="connsiteY20" fmla="*/ 234950 h 565150"/>
              <a:gd name="connsiteX21" fmla="*/ 736600 w 2089150"/>
              <a:gd name="connsiteY21" fmla="*/ 266700 h 565150"/>
              <a:gd name="connsiteX22" fmla="*/ 762000 w 2089150"/>
              <a:gd name="connsiteY22" fmla="*/ 285750 h 565150"/>
              <a:gd name="connsiteX23" fmla="*/ 781050 w 2089150"/>
              <a:gd name="connsiteY23" fmla="*/ 292100 h 565150"/>
              <a:gd name="connsiteX24" fmla="*/ 806450 w 2089150"/>
              <a:gd name="connsiteY24" fmla="*/ 304800 h 565150"/>
              <a:gd name="connsiteX25" fmla="*/ 825500 w 2089150"/>
              <a:gd name="connsiteY25" fmla="*/ 311150 h 565150"/>
              <a:gd name="connsiteX26" fmla="*/ 844550 w 2089150"/>
              <a:gd name="connsiteY26" fmla="*/ 323850 h 565150"/>
              <a:gd name="connsiteX27" fmla="*/ 863600 w 2089150"/>
              <a:gd name="connsiteY27" fmla="*/ 330200 h 565150"/>
              <a:gd name="connsiteX28" fmla="*/ 882650 w 2089150"/>
              <a:gd name="connsiteY28" fmla="*/ 342900 h 565150"/>
              <a:gd name="connsiteX29" fmla="*/ 920750 w 2089150"/>
              <a:gd name="connsiteY29" fmla="*/ 355600 h 565150"/>
              <a:gd name="connsiteX30" fmla="*/ 965200 w 2089150"/>
              <a:gd name="connsiteY30" fmla="*/ 374650 h 565150"/>
              <a:gd name="connsiteX31" fmla="*/ 1003300 w 2089150"/>
              <a:gd name="connsiteY31" fmla="*/ 387350 h 565150"/>
              <a:gd name="connsiteX32" fmla="*/ 1022350 w 2089150"/>
              <a:gd name="connsiteY32" fmla="*/ 393700 h 565150"/>
              <a:gd name="connsiteX33" fmla="*/ 1111250 w 2089150"/>
              <a:gd name="connsiteY33" fmla="*/ 400050 h 565150"/>
              <a:gd name="connsiteX34" fmla="*/ 1155700 w 2089150"/>
              <a:gd name="connsiteY34" fmla="*/ 412750 h 565150"/>
              <a:gd name="connsiteX35" fmla="*/ 1339850 w 2089150"/>
              <a:gd name="connsiteY35" fmla="*/ 425450 h 565150"/>
              <a:gd name="connsiteX36" fmla="*/ 1441450 w 2089150"/>
              <a:gd name="connsiteY36" fmla="*/ 438150 h 565150"/>
              <a:gd name="connsiteX37" fmla="*/ 1498600 w 2089150"/>
              <a:gd name="connsiteY37" fmla="*/ 450850 h 565150"/>
              <a:gd name="connsiteX38" fmla="*/ 1530350 w 2089150"/>
              <a:gd name="connsiteY38" fmla="*/ 457200 h 565150"/>
              <a:gd name="connsiteX39" fmla="*/ 1549400 w 2089150"/>
              <a:gd name="connsiteY39" fmla="*/ 463550 h 565150"/>
              <a:gd name="connsiteX40" fmla="*/ 1612900 w 2089150"/>
              <a:gd name="connsiteY40" fmla="*/ 469900 h 565150"/>
              <a:gd name="connsiteX41" fmla="*/ 1657350 w 2089150"/>
              <a:gd name="connsiteY41" fmla="*/ 482600 h 565150"/>
              <a:gd name="connsiteX42" fmla="*/ 1771650 w 2089150"/>
              <a:gd name="connsiteY42" fmla="*/ 495300 h 565150"/>
              <a:gd name="connsiteX43" fmla="*/ 1790700 w 2089150"/>
              <a:gd name="connsiteY43" fmla="*/ 501650 h 565150"/>
              <a:gd name="connsiteX44" fmla="*/ 1885950 w 2089150"/>
              <a:gd name="connsiteY44" fmla="*/ 514350 h 565150"/>
              <a:gd name="connsiteX45" fmla="*/ 1955800 w 2089150"/>
              <a:gd name="connsiteY45" fmla="*/ 527050 h 565150"/>
              <a:gd name="connsiteX46" fmla="*/ 2012950 w 2089150"/>
              <a:gd name="connsiteY46" fmla="*/ 539750 h 565150"/>
              <a:gd name="connsiteX47" fmla="*/ 2070100 w 2089150"/>
              <a:gd name="connsiteY47" fmla="*/ 558800 h 565150"/>
              <a:gd name="connsiteX48" fmla="*/ 2089150 w 2089150"/>
              <a:gd name="connsiteY48" fmla="*/ 56515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089150" h="565150">
                <a:moveTo>
                  <a:pt x="31750" y="317500"/>
                </a:moveTo>
                <a:cubicBezTo>
                  <a:pt x="23283" y="306917"/>
                  <a:pt x="13533" y="297243"/>
                  <a:pt x="6350" y="285750"/>
                </a:cubicBezTo>
                <a:cubicBezTo>
                  <a:pt x="2802" y="280074"/>
                  <a:pt x="0" y="273393"/>
                  <a:pt x="0" y="266700"/>
                </a:cubicBezTo>
                <a:cubicBezTo>
                  <a:pt x="0" y="203165"/>
                  <a:pt x="2506" y="139619"/>
                  <a:pt x="6350" y="76200"/>
                </a:cubicBezTo>
                <a:cubicBezTo>
                  <a:pt x="6755" y="69519"/>
                  <a:pt x="8987" y="62719"/>
                  <a:pt x="12700" y="57150"/>
                </a:cubicBezTo>
                <a:cubicBezTo>
                  <a:pt x="17681" y="49678"/>
                  <a:pt x="26001" y="44999"/>
                  <a:pt x="31750" y="38100"/>
                </a:cubicBezTo>
                <a:cubicBezTo>
                  <a:pt x="36636" y="32237"/>
                  <a:pt x="39054" y="24446"/>
                  <a:pt x="44450" y="19050"/>
                </a:cubicBezTo>
                <a:cubicBezTo>
                  <a:pt x="56760" y="6740"/>
                  <a:pt x="67056" y="5165"/>
                  <a:pt x="82550" y="0"/>
                </a:cubicBezTo>
                <a:lnTo>
                  <a:pt x="387350" y="6350"/>
                </a:lnTo>
                <a:cubicBezTo>
                  <a:pt x="398199" y="6767"/>
                  <a:pt x="446713" y="24021"/>
                  <a:pt x="450850" y="25400"/>
                </a:cubicBezTo>
                <a:cubicBezTo>
                  <a:pt x="457200" y="27517"/>
                  <a:pt x="464331" y="28037"/>
                  <a:pt x="469900" y="31750"/>
                </a:cubicBezTo>
                <a:lnTo>
                  <a:pt x="508000" y="57150"/>
                </a:lnTo>
                <a:cubicBezTo>
                  <a:pt x="514350" y="61383"/>
                  <a:pt x="519810" y="67437"/>
                  <a:pt x="527050" y="69850"/>
                </a:cubicBezTo>
                <a:lnTo>
                  <a:pt x="546100" y="76200"/>
                </a:lnTo>
                <a:cubicBezTo>
                  <a:pt x="552450" y="82550"/>
                  <a:pt x="558251" y="89501"/>
                  <a:pt x="565150" y="95250"/>
                </a:cubicBezTo>
                <a:cubicBezTo>
                  <a:pt x="571013" y="100136"/>
                  <a:pt x="578804" y="102554"/>
                  <a:pt x="584200" y="107950"/>
                </a:cubicBezTo>
                <a:cubicBezTo>
                  <a:pt x="589596" y="113346"/>
                  <a:pt x="592014" y="121137"/>
                  <a:pt x="596900" y="127000"/>
                </a:cubicBezTo>
                <a:cubicBezTo>
                  <a:pt x="612179" y="145335"/>
                  <a:pt x="616269" y="146263"/>
                  <a:pt x="635000" y="158750"/>
                </a:cubicBezTo>
                <a:cubicBezTo>
                  <a:pt x="637117" y="165100"/>
                  <a:pt x="638357" y="171813"/>
                  <a:pt x="641350" y="177800"/>
                </a:cubicBezTo>
                <a:cubicBezTo>
                  <a:pt x="644763" y="184626"/>
                  <a:pt x="648980" y="191146"/>
                  <a:pt x="654050" y="196850"/>
                </a:cubicBezTo>
                <a:cubicBezTo>
                  <a:pt x="665982" y="210274"/>
                  <a:pt x="677782" y="224174"/>
                  <a:pt x="692150" y="234950"/>
                </a:cubicBezTo>
                <a:cubicBezTo>
                  <a:pt x="775161" y="297208"/>
                  <a:pt x="671603" y="220274"/>
                  <a:pt x="736600" y="266700"/>
                </a:cubicBezTo>
                <a:cubicBezTo>
                  <a:pt x="745212" y="272851"/>
                  <a:pt x="752811" y="280499"/>
                  <a:pt x="762000" y="285750"/>
                </a:cubicBezTo>
                <a:cubicBezTo>
                  <a:pt x="767812" y="289071"/>
                  <a:pt x="774898" y="289463"/>
                  <a:pt x="781050" y="292100"/>
                </a:cubicBezTo>
                <a:cubicBezTo>
                  <a:pt x="789751" y="295829"/>
                  <a:pt x="797749" y="301071"/>
                  <a:pt x="806450" y="304800"/>
                </a:cubicBezTo>
                <a:cubicBezTo>
                  <a:pt x="812602" y="307437"/>
                  <a:pt x="819513" y="308157"/>
                  <a:pt x="825500" y="311150"/>
                </a:cubicBezTo>
                <a:cubicBezTo>
                  <a:pt x="832326" y="314563"/>
                  <a:pt x="837724" y="320437"/>
                  <a:pt x="844550" y="323850"/>
                </a:cubicBezTo>
                <a:cubicBezTo>
                  <a:pt x="850537" y="326843"/>
                  <a:pt x="857613" y="327207"/>
                  <a:pt x="863600" y="330200"/>
                </a:cubicBezTo>
                <a:cubicBezTo>
                  <a:pt x="870426" y="333613"/>
                  <a:pt x="875676" y="339800"/>
                  <a:pt x="882650" y="342900"/>
                </a:cubicBezTo>
                <a:cubicBezTo>
                  <a:pt x="894883" y="348337"/>
                  <a:pt x="909611" y="348174"/>
                  <a:pt x="920750" y="355600"/>
                </a:cubicBezTo>
                <a:cubicBezTo>
                  <a:pt x="950973" y="375749"/>
                  <a:pt x="927923" y="363467"/>
                  <a:pt x="965200" y="374650"/>
                </a:cubicBezTo>
                <a:cubicBezTo>
                  <a:pt x="978022" y="378497"/>
                  <a:pt x="990600" y="383117"/>
                  <a:pt x="1003300" y="387350"/>
                </a:cubicBezTo>
                <a:cubicBezTo>
                  <a:pt x="1009650" y="389467"/>
                  <a:pt x="1015674" y="393223"/>
                  <a:pt x="1022350" y="393700"/>
                </a:cubicBezTo>
                <a:lnTo>
                  <a:pt x="1111250" y="400050"/>
                </a:lnTo>
                <a:cubicBezTo>
                  <a:pt x="1126349" y="405083"/>
                  <a:pt x="1139753" y="410092"/>
                  <a:pt x="1155700" y="412750"/>
                </a:cubicBezTo>
                <a:cubicBezTo>
                  <a:pt x="1217422" y="423037"/>
                  <a:pt x="1276120" y="422415"/>
                  <a:pt x="1339850" y="425450"/>
                </a:cubicBezTo>
                <a:cubicBezTo>
                  <a:pt x="1445121" y="442995"/>
                  <a:pt x="1288827" y="417800"/>
                  <a:pt x="1441450" y="438150"/>
                </a:cubicBezTo>
                <a:cubicBezTo>
                  <a:pt x="1465390" y="441342"/>
                  <a:pt x="1475965" y="445820"/>
                  <a:pt x="1498600" y="450850"/>
                </a:cubicBezTo>
                <a:cubicBezTo>
                  <a:pt x="1509136" y="453191"/>
                  <a:pt x="1519879" y="454582"/>
                  <a:pt x="1530350" y="457200"/>
                </a:cubicBezTo>
                <a:cubicBezTo>
                  <a:pt x="1536844" y="458823"/>
                  <a:pt x="1542784" y="462532"/>
                  <a:pt x="1549400" y="463550"/>
                </a:cubicBezTo>
                <a:cubicBezTo>
                  <a:pt x="1570425" y="466785"/>
                  <a:pt x="1591733" y="467783"/>
                  <a:pt x="1612900" y="469900"/>
                </a:cubicBezTo>
                <a:cubicBezTo>
                  <a:pt x="1626117" y="474306"/>
                  <a:pt x="1643857" y="480760"/>
                  <a:pt x="1657350" y="482600"/>
                </a:cubicBezTo>
                <a:cubicBezTo>
                  <a:pt x="1695333" y="487779"/>
                  <a:pt x="1771650" y="495300"/>
                  <a:pt x="1771650" y="495300"/>
                </a:cubicBezTo>
                <a:cubicBezTo>
                  <a:pt x="1778000" y="497417"/>
                  <a:pt x="1784136" y="500337"/>
                  <a:pt x="1790700" y="501650"/>
                </a:cubicBezTo>
                <a:cubicBezTo>
                  <a:pt x="1805306" y="504571"/>
                  <a:pt x="1873588" y="512805"/>
                  <a:pt x="1885950" y="514350"/>
                </a:cubicBezTo>
                <a:cubicBezTo>
                  <a:pt x="1924810" y="527303"/>
                  <a:pt x="1889126" y="516793"/>
                  <a:pt x="1955800" y="527050"/>
                </a:cubicBezTo>
                <a:cubicBezTo>
                  <a:pt x="1968203" y="528958"/>
                  <a:pt x="1999643" y="535758"/>
                  <a:pt x="2012950" y="539750"/>
                </a:cubicBezTo>
                <a:cubicBezTo>
                  <a:pt x="2032184" y="545520"/>
                  <a:pt x="2051050" y="552450"/>
                  <a:pt x="2070100" y="558800"/>
                </a:cubicBezTo>
                <a:lnTo>
                  <a:pt x="2089150" y="5651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任意多边形: 形状 58"/>
          <p:cNvSpPr/>
          <p:nvPr/>
        </p:nvSpPr>
        <p:spPr>
          <a:xfrm>
            <a:off x="9750979" y="5102277"/>
            <a:ext cx="590550" cy="1267074"/>
          </a:xfrm>
          <a:custGeom>
            <a:avLst/>
            <a:gdLst>
              <a:gd name="connsiteX0" fmla="*/ 0 w 590550"/>
              <a:gd name="connsiteY0" fmla="*/ 38100 h 1276350"/>
              <a:gd name="connsiteX1" fmla="*/ 158750 w 590550"/>
              <a:gd name="connsiteY1" fmla="*/ 31750 h 1276350"/>
              <a:gd name="connsiteX2" fmla="*/ 241300 w 590550"/>
              <a:gd name="connsiteY2" fmla="*/ 12700 h 1276350"/>
              <a:gd name="connsiteX3" fmla="*/ 304800 w 590550"/>
              <a:gd name="connsiteY3" fmla="*/ 0 h 1276350"/>
              <a:gd name="connsiteX4" fmla="*/ 387350 w 590550"/>
              <a:gd name="connsiteY4" fmla="*/ 6350 h 1276350"/>
              <a:gd name="connsiteX5" fmla="*/ 425450 w 590550"/>
              <a:gd name="connsiteY5" fmla="*/ 25400 h 1276350"/>
              <a:gd name="connsiteX6" fmla="*/ 444500 w 590550"/>
              <a:gd name="connsiteY6" fmla="*/ 31750 h 1276350"/>
              <a:gd name="connsiteX7" fmla="*/ 482600 w 590550"/>
              <a:gd name="connsiteY7" fmla="*/ 63500 h 1276350"/>
              <a:gd name="connsiteX8" fmla="*/ 495300 w 590550"/>
              <a:gd name="connsiteY8" fmla="*/ 101600 h 1276350"/>
              <a:gd name="connsiteX9" fmla="*/ 508000 w 590550"/>
              <a:gd name="connsiteY9" fmla="*/ 120650 h 1276350"/>
              <a:gd name="connsiteX10" fmla="*/ 514350 w 590550"/>
              <a:gd name="connsiteY10" fmla="*/ 139700 h 1276350"/>
              <a:gd name="connsiteX11" fmla="*/ 533400 w 590550"/>
              <a:gd name="connsiteY11" fmla="*/ 177800 h 1276350"/>
              <a:gd name="connsiteX12" fmla="*/ 539750 w 590550"/>
              <a:gd name="connsiteY12" fmla="*/ 203200 h 1276350"/>
              <a:gd name="connsiteX13" fmla="*/ 552450 w 590550"/>
              <a:gd name="connsiteY13" fmla="*/ 241300 h 1276350"/>
              <a:gd name="connsiteX14" fmla="*/ 558800 w 590550"/>
              <a:gd name="connsiteY14" fmla="*/ 292100 h 1276350"/>
              <a:gd name="connsiteX15" fmla="*/ 565150 w 590550"/>
              <a:gd name="connsiteY15" fmla="*/ 336550 h 1276350"/>
              <a:gd name="connsiteX16" fmla="*/ 571500 w 590550"/>
              <a:gd name="connsiteY16" fmla="*/ 450850 h 1276350"/>
              <a:gd name="connsiteX17" fmla="*/ 577850 w 590550"/>
              <a:gd name="connsiteY17" fmla="*/ 476250 h 1276350"/>
              <a:gd name="connsiteX18" fmla="*/ 590550 w 590550"/>
              <a:gd name="connsiteY18" fmla="*/ 615950 h 1276350"/>
              <a:gd name="connsiteX19" fmla="*/ 584200 w 590550"/>
              <a:gd name="connsiteY19" fmla="*/ 889000 h 1276350"/>
              <a:gd name="connsiteX20" fmla="*/ 577850 w 590550"/>
              <a:gd name="connsiteY20" fmla="*/ 927100 h 1276350"/>
              <a:gd name="connsiteX21" fmla="*/ 558800 w 590550"/>
              <a:gd name="connsiteY21" fmla="*/ 990600 h 1276350"/>
              <a:gd name="connsiteX22" fmla="*/ 552450 w 590550"/>
              <a:gd name="connsiteY22" fmla="*/ 1009650 h 1276350"/>
              <a:gd name="connsiteX23" fmla="*/ 546100 w 590550"/>
              <a:gd name="connsiteY23" fmla="*/ 1028700 h 1276350"/>
              <a:gd name="connsiteX24" fmla="*/ 527050 w 590550"/>
              <a:gd name="connsiteY24" fmla="*/ 1066800 h 1276350"/>
              <a:gd name="connsiteX25" fmla="*/ 514350 w 590550"/>
              <a:gd name="connsiteY25" fmla="*/ 1085850 h 1276350"/>
              <a:gd name="connsiteX26" fmla="*/ 501650 w 590550"/>
              <a:gd name="connsiteY26" fmla="*/ 1123950 h 1276350"/>
              <a:gd name="connsiteX27" fmla="*/ 495300 w 590550"/>
              <a:gd name="connsiteY27" fmla="*/ 1149350 h 1276350"/>
              <a:gd name="connsiteX28" fmla="*/ 482600 w 590550"/>
              <a:gd name="connsiteY28" fmla="*/ 1168400 h 1276350"/>
              <a:gd name="connsiteX29" fmla="*/ 476250 w 590550"/>
              <a:gd name="connsiteY29" fmla="*/ 1187450 h 1276350"/>
              <a:gd name="connsiteX30" fmla="*/ 457200 w 590550"/>
              <a:gd name="connsiteY30" fmla="*/ 1206500 h 1276350"/>
              <a:gd name="connsiteX31" fmla="*/ 412750 w 590550"/>
              <a:gd name="connsiteY31" fmla="*/ 1263650 h 1276350"/>
              <a:gd name="connsiteX32" fmla="*/ 393700 w 590550"/>
              <a:gd name="connsiteY32" fmla="*/ 1276350 h 1276350"/>
              <a:gd name="connsiteX33" fmla="*/ 222250 w 590550"/>
              <a:gd name="connsiteY33" fmla="*/ 1270000 h 1276350"/>
              <a:gd name="connsiteX34" fmla="*/ 184150 w 590550"/>
              <a:gd name="connsiteY34" fmla="*/ 1244600 h 1276350"/>
              <a:gd name="connsiteX35" fmla="*/ 127000 w 590550"/>
              <a:gd name="connsiteY35" fmla="*/ 1206500 h 1276350"/>
              <a:gd name="connsiteX36" fmla="*/ 107950 w 590550"/>
              <a:gd name="connsiteY36" fmla="*/ 1193800 h 1276350"/>
              <a:gd name="connsiteX37" fmla="*/ 88900 w 590550"/>
              <a:gd name="connsiteY37" fmla="*/ 1187450 h 1276350"/>
              <a:gd name="connsiteX38" fmla="*/ 69850 w 590550"/>
              <a:gd name="connsiteY38" fmla="*/ 1174750 h 1276350"/>
              <a:gd name="connsiteX39" fmla="*/ 38100 w 590550"/>
              <a:gd name="connsiteY39" fmla="*/ 1168400 h 12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90550" h="1276350">
                <a:moveTo>
                  <a:pt x="0" y="38100"/>
                </a:moveTo>
                <a:cubicBezTo>
                  <a:pt x="52917" y="35983"/>
                  <a:pt x="105894" y="35053"/>
                  <a:pt x="158750" y="31750"/>
                </a:cubicBezTo>
                <a:cubicBezTo>
                  <a:pt x="265494" y="25078"/>
                  <a:pt x="145136" y="28727"/>
                  <a:pt x="241300" y="12700"/>
                </a:cubicBezTo>
                <a:cubicBezTo>
                  <a:pt x="288008" y="4915"/>
                  <a:pt x="266909" y="9473"/>
                  <a:pt x="304800" y="0"/>
                </a:cubicBezTo>
                <a:cubicBezTo>
                  <a:pt x="332317" y="2117"/>
                  <a:pt x="359965" y="2927"/>
                  <a:pt x="387350" y="6350"/>
                </a:cubicBezTo>
                <a:cubicBezTo>
                  <a:pt x="408631" y="9010"/>
                  <a:pt x="406542" y="15946"/>
                  <a:pt x="425450" y="25400"/>
                </a:cubicBezTo>
                <a:cubicBezTo>
                  <a:pt x="431437" y="28393"/>
                  <a:pt x="438513" y="28757"/>
                  <a:pt x="444500" y="31750"/>
                </a:cubicBezTo>
                <a:cubicBezTo>
                  <a:pt x="462181" y="40591"/>
                  <a:pt x="468556" y="49456"/>
                  <a:pt x="482600" y="63500"/>
                </a:cubicBezTo>
                <a:cubicBezTo>
                  <a:pt x="486833" y="76200"/>
                  <a:pt x="487874" y="90461"/>
                  <a:pt x="495300" y="101600"/>
                </a:cubicBezTo>
                <a:cubicBezTo>
                  <a:pt x="499533" y="107950"/>
                  <a:pt x="504587" y="113824"/>
                  <a:pt x="508000" y="120650"/>
                </a:cubicBezTo>
                <a:cubicBezTo>
                  <a:pt x="510993" y="126637"/>
                  <a:pt x="511357" y="133713"/>
                  <a:pt x="514350" y="139700"/>
                </a:cubicBezTo>
                <a:cubicBezTo>
                  <a:pt x="532903" y="176806"/>
                  <a:pt x="522759" y="140558"/>
                  <a:pt x="533400" y="177800"/>
                </a:cubicBezTo>
                <a:cubicBezTo>
                  <a:pt x="535798" y="186191"/>
                  <a:pt x="537242" y="194841"/>
                  <a:pt x="539750" y="203200"/>
                </a:cubicBezTo>
                <a:cubicBezTo>
                  <a:pt x="543597" y="216022"/>
                  <a:pt x="552450" y="241300"/>
                  <a:pt x="552450" y="241300"/>
                </a:cubicBezTo>
                <a:cubicBezTo>
                  <a:pt x="554567" y="258233"/>
                  <a:pt x="556545" y="275185"/>
                  <a:pt x="558800" y="292100"/>
                </a:cubicBezTo>
                <a:cubicBezTo>
                  <a:pt x="560778" y="306936"/>
                  <a:pt x="563956" y="321631"/>
                  <a:pt x="565150" y="336550"/>
                </a:cubicBezTo>
                <a:cubicBezTo>
                  <a:pt x="568193" y="374587"/>
                  <a:pt x="568045" y="412848"/>
                  <a:pt x="571500" y="450850"/>
                </a:cubicBezTo>
                <a:cubicBezTo>
                  <a:pt x="572290" y="459541"/>
                  <a:pt x="576415" y="467642"/>
                  <a:pt x="577850" y="476250"/>
                </a:cubicBezTo>
                <a:cubicBezTo>
                  <a:pt x="585376" y="521407"/>
                  <a:pt x="587352" y="571173"/>
                  <a:pt x="590550" y="615950"/>
                </a:cubicBezTo>
                <a:cubicBezTo>
                  <a:pt x="588433" y="706967"/>
                  <a:pt x="587913" y="798034"/>
                  <a:pt x="584200" y="889000"/>
                </a:cubicBezTo>
                <a:cubicBezTo>
                  <a:pt x="583675" y="901864"/>
                  <a:pt x="580375" y="914475"/>
                  <a:pt x="577850" y="927100"/>
                </a:cubicBezTo>
                <a:cubicBezTo>
                  <a:pt x="573052" y="951092"/>
                  <a:pt x="566899" y="966302"/>
                  <a:pt x="558800" y="990600"/>
                </a:cubicBezTo>
                <a:lnTo>
                  <a:pt x="552450" y="1009650"/>
                </a:lnTo>
                <a:cubicBezTo>
                  <a:pt x="550333" y="1016000"/>
                  <a:pt x="549813" y="1023131"/>
                  <a:pt x="546100" y="1028700"/>
                </a:cubicBezTo>
                <a:cubicBezTo>
                  <a:pt x="509704" y="1083295"/>
                  <a:pt x="553340" y="1014220"/>
                  <a:pt x="527050" y="1066800"/>
                </a:cubicBezTo>
                <a:cubicBezTo>
                  <a:pt x="523637" y="1073626"/>
                  <a:pt x="517450" y="1078876"/>
                  <a:pt x="514350" y="1085850"/>
                </a:cubicBezTo>
                <a:cubicBezTo>
                  <a:pt x="508913" y="1098083"/>
                  <a:pt x="504897" y="1110963"/>
                  <a:pt x="501650" y="1123950"/>
                </a:cubicBezTo>
                <a:cubicBezTo>
                  <a:pt x="499533" y="1132417"/>
                  <a:pt x="498738" y="1141328"/>
                  <a:pt x="495300" y="1149350"/>
                </a:cubicBezTo>
                <a:cubicBezTo>
                  <a:pt x="492294" y="1156365"/>
                  <a:pt x="486013" y="1161574"/>
                  <a:pt x="482600" y="1168400"/>
                </a:cubicBezTo>
                <a:cubicBezTo>
                  <a:pt x="479607" y="1174387"/>
                  <a:pt x="479963" y="1181881"/>
                  <a:pt x="476250" y="1187450"/>
                </a:cubicBezTo>
                <a:cubicBezTo>
                  <a:pt x="471269" y="1194922"/>
                  <a:pt x="462713" y="1199411"/>
                  <a:pt x="457200" y="1206500"/>
                </a:cubicBezTo>
                <a:cubicBezTo>
                  <a:pt x="431115" y="1240038"/>
                  <a:pt x="440065" y="1240887"/>
                  <a:pt x="412750" y="1263650"/>
                </a:cubicBezTo>
                <a:cubicBezTo>
                  <a:pt x="406887" y="1268536"/>
                  <a:pt x="400050" y="1272117"/>
                  <a:pt x="393700" y="1276350"/>
                </a:cubicBezTo>
                <a:cubicBezTo>
                  <a:pt x="336550" y="1274233"/>
                  <a:pt x="278794" y="1278567"/>
                  <a:pt x="222250" y="1270000"/>
                </a:cubicBezTo>
                <a:cubicBezTo>
                  <a:pt x="207159" y="1267713"/>
                  <a:pt x="196850" y="1253067"/>
                  <a:pt x="184150" y="1244600"/>
                </a:cubicBezTo>
                <a:lnTo>
                  <a:pt x="127000" y="1206500"/>
                </a:lnTo>
                <a:cubicBezTo>
                  <a:pt x="120650" y="1202267"/>
                  <a:pt x="115190" y="1196213"/>
                  <a:pt x="107950" y="1193800"/>
                </a:cubicBezTo>
                <a:cubicBezTo>
                  <a:pt x="101600" y="1191683"/>
                  <a:pt x="94887" y="1190443"/>
                  <a:pt x="88900" y="1187450"/>
                </a:cubicBezTo>
                <a:cubicBezTo>
                  <a:pt x="82074" y="1184037"/>
                  <a:pt x="76676" y="1178163"/>
                  <a:pt x="69850" y="1174750"/>
                </a:cubicBezTo>
                <a:cubicBezTo>
                  <a:pt x="54473" y="1167061"/>
                  <a:pt x="52631" y="1168400"/>
                  <a:pt x="38100" y="116840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4" grpId="0" animBg="1"/>
      <p:bldP spid="45" grpId="0" animBg="1"/>
      <p:bldP spid="55" grpId="0" animBg="1"/>
      <p:bldP spid="58" grpId="0" animBg="1"/>
      <p:bldP spid="5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03386" y="246184"/>
            <a:ext cx="11444654" cy="433735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CN" altLang="en-US" sz="3200">
                <a:solidFill>
                  <a:schemeClr val="tx1"/>
                </a:solidFill>
              </a:rPr>
              <a:t>（</a:t>
            </a:r>
            <a:r>
              <a:rPr lang="en-US" altLang="zh-CN" sz="3200">
                <a:solidFill>
                  <a:schemeClr val="tx1"/>
                </a:solidFill>
              </a:rPr>
              <a:t>2</a:t>
            </a:r>
            <a:r>
              <a:rPr lang="zh-CN" altLang="en-US" sz="3200">
                <a:solidFill>
                  <a:schemeClr val="tx1"/>
                </a:solidFill>
              </a:rPr>
              <a:t>）实验步骤：</a:t>
            </a:r>
            <a:endParaRPr lang="en-US" altLang="zh-CN" sz="320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3200">
                <a:solidFill>
                  <a:schemeClr val="tx1"/>
                </a:solidFill>
              </a:rPr>
              <a:t>①按照电路图连接电路，开关应处于断开状态；</a:t>
            </a:r>
            <a:endParaRPr lang="en-US" altLang="zh-CN" sz="320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3200">
                <a:solidFill>
                  <a:schemeClr val="tx1"/>
                </a:solidFill>
              </a:rPr>
              <a:t>②电路连接完成后，经检查无开路和短路后，闭合开关。</a:t>
            </a:r>
            <a:endParaRPr lang="en-US" altLang="zh-CN" sz="320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3200">
                <a:solidFill>
                  <a:schemeClr val="tx1"/>
                </a:solidFill>
              </a:rPr>
              <a:t>③拔出任一导线的接线柱，观察灯泡是否工作。</a:t>
            </a:r>
            <a:endParaRPr lang="en-US" altLang="zh-CN" sz="320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3200">
                <a:solidFill>
                  <a:schemeClr val="tx1"/>
                </a:solidFill>
              </a:rPr>
              <a:t>④在电路中去掉一只灯泡，观察另一只灯泡是否工作。</a:t>
            </a:r>
            <a:endParaRPr lang="en-US" altLang="zh-CN" sz="320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3200">
                <a:solidFill>
                  <a:schemeClr val="tx1"/>
                </a:solidFill>
              </a:rPr>
              <a:t>⑤改变开关在串联电路中的位置，观察和它的控制作用是否改变。</a:t>
            </a: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164" y="4266282"/>
            <a:ext cx="2804746" cy="2097917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0292" y="4607458"/>
            <a:ext cx="1066440" cy="55314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0995" y="5607568"/>
            <a:ext cx="1169022" cy="706217"/>
          </a:xfrm>
          <a:prstGeom prst="rect">
            <a:avLst/>
          </a:prstGeom>
        </p:spPr>
      </p:pic>
      <p:grpSp>
        <p:nvGrpSpPr>
          <p:cNvPr id="37" name="组合 36"/>
          <p:cNvGrpSpPr/>
          <p:nvPr/>
        </p:nvGrpSpPr>
        <p:grpSpPr>
          <a:xfrm>
            <a:off x="7485863" y="5323896"/>
            <a:ext cx="668866" cy="471985"/>
            <a:chOff x="5807584" y="1468578"/>
            <a:chExt cx="570623" cy="507096"/>
          </a:xfrm>
        </p:grpSpPr>
        <p:cxnSp>
          <p:nvCxnSpPr>
            <p:cNvPr id="38" name="直接连接符 37"/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直接连接符 42"/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45" name="图片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0292" y="5607568"/>
            <a:ext cx="1169022" cy="706217"/>
          </a:xfrm>
          <a:prstGeom prst="rect">
            <a:avLst/>
          </a:prstGeom>
        </p:spPr>
      </p:pic>
      <p:sp>
        <p:nvSpPr>
          <p:cNvPr id="46" name="任意多边形: 形状 45"/>
          <p:cNvSpPr/>
          <p:nvPr/>
        </p:nvSpPr>
        <p:spPr>
          <a:xfrm>
            <a:off x="8077452" y="6027678"/>
            <a:ext cx="1123950" cy="73088"/>
          </a:xfrm>
          <a:custGeom>
            <a:avLst/>
            <a:gdLst>
              <a:gd name="connsiteX0" fmla="*/ 1123950 w 1123950"/>
              <a:gd name="connsiteY0" fmla="*/ 8675 h 78525"/>
              <a:gd name="connsiteX1" fmla="*/ 819150 w 1123950"/>
              <a:gd name="connsiteY1" fmla="*/ 8675 h 78525"/>
              <a:gd name="connsiteX2" fmla="*/ 800100 w 1123950"/>
              <a:gd name="connsiteY2" fmla="*/ 15025 h 78525"/>
              <a:gd name="connsiteX3" fmla="*/ 762000 w 1123950"/>
              <a:gd name="connsiteY3" fmla="*/ 40425 h 78525"/>
              <a:gd name="connsiteX4" fmla="*/ 711200 w 1123950"/>
              <a:gd name="connsiteY4" fmla="*/ 72175 h 78525"/>
              <a:gd name="connsiteX5" fmla="*/ 692150 w 1123950"/>
              <a:gd name="connsiteY5" fmla="*/ 78525 h 78525"/>
              <a:gd name="connsiteX6" fmla="*/ 349250 w 1123950"/>
              <a:gd name="connsiteY6" fmla="*/ 72175 h 78525"/>
              <a:gd name="connsiteX7" fmla="*/ 330200 w 1123950"/>
              <a:gd name="connsiteY7" fmla="*/ 65825 h 78525"/>
              <a:gd name="connsiteX8" fmla="*/ 304800 w 1123950"/>
              <a:gd name="connsiteY8" fmla="*/ 59475 h 78525"/>
              <a:gd name="connsiteX9" fmla="*/ 273050 w 1123950"/>
              <a:gd name="connsiteY9" fmla="*/ 53125 h 78525"/>
              <a:gd name="connsiteX10" fmla="*/ 234950 w 1123950"/>
              <a:gd name="connsiteY10" fmla="*/ 40425 h 78525"/>
              <a:gd name="connsiteX11" fmla="*/ 177800 w 1123950"/>
              <a:gd name="connsiteY11" fmla="*/ 27725 h 78525"/>
              <a:gd name="connsiteX12" fmla="*/ 139700 w 1123950"/>
              <a:gd name="connsiteY12" fmla="*/ 15025 h 78525"/>
              <a:gd name="connsiteX13" fmla="*/ 0 w 1123950"/>
              <a:gd name="connsiteY13" fmla="*/ 8675 h 7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23950" h="78525">
                <a:moveTo>
                  <a:pt x="1123950" y="8675"/>
                </a:moveTo>
                <a:cubicBezTo>
                  <a:pt x="988644" y="-3626"/>
                  <a:pt x="1035356" y="-2135"/>
                  <a:pt x="819150" y="8675"/>
                </a:cubicBezTo>
                <a:cubicBezTo>
                  <a:pt x="812465" y="9009"/>
                  <a:pt x="805951" y="11774"/>
                  <a:pt x="800100" y="15025"/>
                </a:cubicBezTo>
                <a:cubicBezTo>
                  <a:pt x="786757" y="22438"/>
                  <a:pt x="762000" y="40425"/>
                  <a:pt x="762000" y="40425"/>
                </a:cubicBezTo>
                <a:cubicBezTo>
                  <a:pt x="741874" y="70614"/>
                  <a:pt x="756540" y="57062"/>
                  <a:pt x="711200" y="72175"/>
                </a:cubicBezTo>
                <a:lnTo>
                  <a:pt x="692150" y="78525"/>
                </a:lnTo>
                <a:lnTo>
                  <a:pt x="349250" y="72175"/>
                </a:lnTo>
                <a:cubicBezTo>
                  <a:pt x="342561" y="71940"/>
                  <a:pt x="336636" y="67664"/>
                  <a:pt x="330200" y="65825"/>
                </a:cubicBezTo>
                <a:cubicBezTo>
                  <a:pt x="321809" y="63427"/>
                  <a:pt x="313319" y="61368"/>
                  <a:pt x="304800" y="59475"/>
                </a:cubicBezTo>
                <a:cubicBezTo>
                  <a:pt x="294264" y="57134"/>
                  <a:pt x="283463" y="55965"/>
                  <a:pt x="273050" y="53125"/>
                </a:cubicBezTo>
                <a:cubicBezTo>
                  <a:pt x="260135" y="49603"/>
                  <a:pt x="248077" y="43050"/>
                  <a:pt x="234950" y="40425"/>
                </a:cubicBezTo>
                <a:cubicBezTo>
                  <a:pt x="216823" y="36800"/>
                  <a:pt x="195735" y="33106"/>
                  <a:pt x="177800" y="27725"/>
                </a:cubicBezTo>
                <a:cubicBezTo>
                  <a:pt x="164978" y="23878"/>
                  <a:pt x="152827" y="17650"/>
                  <a:pt x="139700" y="15025"/>
                </a:cubicBezTo>
                <a:cubicBezTo>
                  <a:pt x="72665" y="1618"/>
                  <a:pt x="118743" y="8675"/>
                  <a:pt x="0" y="8675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任意多边形: 形状 46"/>
          <p:cNvSpPr/>
          <p:nvPr/>
        </p:nvSpPr>
        <p:spPr>
          <a:xfrm>
            <a:off x="6286752" y="5323896"/>
            <a:ext cx="1231900" cy="789996"/>
          </a:xfrm>
          <a:custGeom>
            <a:avLst/>
            <a:gdLst>
              <a:gd name="connsiteX0" fmla="*/ 1231900 w 1231900"/>
              <a:gd name="connsiteY0" fmla="*/ 730250 h 794176"/>
              <a:gd name="connsiteX1" fmla="*/ 869950 w 1231900"/>
              <a:gd name="connsiteY1" fmla="*/ 730250 h 794176"/>
              <a:gd name="connsiteX2" fmla="*/ 825500 w 1231900"/>
              <a:gd name="connsiteY2" fmla="*/ 742950 h 794176"/>
              <a:gd name="connsiteX3" fmla="*/ 762000 w 1231900"/>
              <a:gd name="connsiteY3" fmla="*/ 755650 h 794176"/>
              <a:gd name="connsiteX4" fmla="*/ 711200 w 1231900"/>
              <a:gd name="connsiteY4" fmla="*/ 768350 h 794176"/>
              <a:gd name="connsiteX5" fmla="*/ 615950 w 1231900"/>
              <a:gd name="connsiteY5" fmla="*/ 781050 h 794176"/>
              <a:gd name="connsiteX6" fmla="*/ 596900 w 1231900"/>
              <a:gd name="connsiteY6" fmla="*/ 787400 h 794176"/>
              <a:gd name="connsiteX7" fmla="*/ 393700 w 1231900"/>
              <a:gd name="connsiteY7" fmla="*/ 787400 h 794176"/>
              <a:gd name="connsiteX8" fmla="*/ 355600 w 1231900"/>
              <a:gd name="connsiteY8" fmla="*/ 768350 h 794176"/>
              <a:gd name="connsiteX9" fmla="*/ 336550 w 1231900"/>
              <a:gd name="connsiteY9" fmla="*/ 749300 h 794176"/>
              <a:gd name="connsiteX10" fmla="*/ 323850 w 1231900"/>
              <a:gd name="connsiteY10" fmla="*/ 730250 h 794176"/>
              <a:gd name="connsiteX11" fmla="*/ 304800 w 1231900"/>
              <a:gd name="connsiteY11" fmla="*/ 723900 h 794176"/>
              <a:gd name="connsiteX12" fmla="*/ 292100 w 1231900"/>
              <a:gd name="connsiteY12" fmla="*/ 704850 h 794176"/>
              <a:gd name="connsiteX13" fmla="*/ 254000 w 1231900"/>
              <a:gd name="connsiteY13" fmla="*/ 666750 h 794176"/>
              <a:gd name="connsiteX14" fmla="*/ 222250 w 1231900"/>
              <a:gd name="connsiteY14" fmla="*/ 628650 h 794176"/>
              <a:gd name="connsiteX15" fmla="*/ 196850 w 1231900"/>
              <a:gd name="connsiteY15" fmla="*/ 590550 h 794176"/>
              <a:gd name="connsiteX16" fmla="*/ 165100 w 1231900"/>
              <a:gd name="connsiteY16" fmla="*/ 552450 h 794176"/>
              <a:gd name="connsiteX17" fmla="*/ 120650 w 1231900"/>
              <a:gd name="connsiteY17" fmla="*/ 495300 h 794176"/>
              <a:gd name="connsiteX18" fmla="*/ 82550 w 1231900"/>
              <a:gd name="connsiteY18" fmla="*/ 438150 h 794176"/>
              <a:gd name="connsiteX19" fmla="*/ 69850 w 1231900"/>
              <a:gd name="connsiteY19" fmla="*/ 419100 h 794176"/>
              <a:gd name="connsiteX20" fmla="*/ 44450 w 1231900"/>
              <a:gd name="connsiteY20" fmla="*/ 342900 h 794176"/>
              <a:gd name="connsiteX21" fmla="*/ 38100 w 1231900"/>
              <a:gd name="connsiteY21" fmla="*/ 323850 h 794176"/>
              <a:gd name="connsiteX22" fmla="*/ 31750 w 1231900"/>
              <a:gd name="connsiteY22" fmla="*/ 304800 h 794176"/>
              <a:gd name="connsiteX23" fmla="*/ 25400 w 1231900"/>
              <a:gd name="connsiteY23" fmla="*/ 279400 h 794176"/>
              <a:gd name="connsiteX24" fmla="*/ 12700 w 1231900"/>
              <a:gd name="connsiteY24" fmla="*/ 241300 h 794176"/>
              <a:gd name="connsiteX25" fmla="*/ 0 w 1231900"/>
              <a:gd name="connsiteY25" fmla="*/ 152400 h 794176"/>
              <a:gd name="connsiteX26" fmla="*/ 12700 w 1231900"/>
              <a:gd name="connsiteY26" fmla="*/ 12700 h 794176"/>
              <a:gd name="connsiteX27" fmla="*/ 19050 w 1231900"/>
              <a:gd name="connsiteY27" fmla="*/ 0 h 7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31900" h="794176">
                <a:moveTo>
                  <a:pt x="1231900" y="730250"/>
                </a:moveTo>
                <a:cubicBezTo>
                  <a:pt x="1060847" y="721247"/>
                  <a:pt x="1091677" y="719692"/>
                  <a:pt x="869950" y="730250"/>
                </a:cubicBezTo>
                <a:cubicBezTo>
                  <a:pt x="853344" y="731041"/>
                  <a:pt x="841104" y="739349"/>
                  <a:pt x="825500" y="742950"/>
                </a:cubicBezTo>
                <a:cubicBezTo>
                  <a:pt x="804467" y="747804"/>
                  <a:pt x="782941" y="750415"/>
                  <a:pt x="762000" y="755650"/>
                </a:cubicBezTo>
                <a:cubicBezTo>
                  <a:pt x="745067" y="759883"/>
                  <a:pt x="728417" y="765481"/>
                  <a:pt x="711200" y="768350"/>
                </a:cubicBezTo>
                <a:cubicBezTo>
                  <a:pt x="654194" y="777851"/>
                  <a:pt x="685896" y="773278"/>
                  <a:pt x="615950" y="781050"/>
                </a:cubicBezTo>
                <a:cubicBezTo>
                  <a:pt x="609600" y="783167"/>
                  <a:pt x="603502" y="786300"/>
                  <a:pt x="596900" y="787400"/>
                </a:cubicBezTo>
                <a:cubicBezTo>
                  <a:pt x="519231" y="800345"/>
                  <a:pt x="487937" y="791497"/>
                  <a:pt x="393700" y="787400"/>
                </a:cubicBezTo>
                <a:cubicBezTo>
                  <a:pt x="374607" y="781036"/>
                  <a:pt x="372013" y="782027"/>
                  <a:pt x="355600" y="768350"/>
                </a:cubicBezTo>
                <a:cubicBezTo>
                  <a:pt x="348701" y="762601"/>
                  <a:pt x="342299" y="756199"/>
                  <a:pt x="336550" y="749300"/>
                </a:cubicBezTo>
                <a:cubicBezTo>
                  <a:pt x="331664" y="743437"/>
                  <a:pt x="329809" y="735018"/>
                  <a:pt x="323850" y="730250"/>
                </a:cubicBezTo>
                <a:cubicBezTo>
                  <a:pt x="318623" y="726069"/>
                  <a:pt x="311150" y="726017"/>
                  <a:pt x="304800" y="723900"/>
                </a:cubicBezTo>
                <a:cubicBezTo>
                  <a:pt x="300567" y="717550"/>
                  <a:pt x="297170" y="710554"/>
                  <a:pt x="292100" y="704850"/>
                </a:cubicBezTo>
                <a:cubicBezTo>
                  <a:pt x="280168" y="691426"/>
                  <a:pt x="263963" y="681694"/>
                  <a:pt x="254000" y="666750"/>
                </a:cubicBezTo>
                <a:cubicBezTo>
                  <a:pt x="208618" y="598677"/>
                  <a:pt x="279292" y="701989"/>
                  <a:pt x="222250" y="628650"/>
                </a:cubicBezTo>
                <a:cubicBezTo>
                  <a:pt x="212879" y="616602"/>
                  <a:pt x="207643" y="601343"/>
                  <a:pt x="196850" y="590550"/>
                </a:cubicBezTo>
                <a:cubicBezTo>
                  <a:pt x="141195" y="534895"/>
                  <a:pt x="209303" y="605494"/>
                  <a:pt x="165100" y="552450"/>
                </a:cubicBezTo>
                <a:cubicBezTo>
                  <a:pt x="115362" y="492764"/>
                  <a:pt x="184847" y="591595"/>
                  <a:pt x="120650" y="495300"/>
                </a:cubicBezTo>
                <a:lnTo>
                  <a:pt x="82550" y="438150"/>
                </a:lnTo>
                <a:cubicBezTo>
                  <a:pt x="78317" y="431800"/>
                  <a:pt x="72263" y="426340"/>
                  <a:pt x="69850" y="419100"/>
                </a:cubicBezTo>
                <a:lnTo>
                  <a:pt x="44450" y="342900"/>
                </a:lnTo>
                <a:lnTo>
                  <a:pt x="38100" y="323850"/>
                </a:lnTo>
                <a:cubicBezTo>
                  <a:pt x="35983" y="317500"/>
                  <a:pt x="33373" y="311294"/>
                  <a:pt x="31750" y="304800"/>
                </a:cubicBezTo>
                <a:cubicBezTo>
                  <a:pt x="29633" y="296333"/>
                  <a:pt x="27908" y="287759"/>
                  <a:pt x="25400" y="279400"/>
                </a:cubicBezTo>
                <a:cubicBezTo>
                  <a:pt x="21553" y="266578"/>
                  <a:pt x="14901" y="254505"/>
                  <a:pt x="12700" y="241300"/>
                </a:cubicBezTo>
                <a:cubicBezTo>
                  <a:pt x="3545" y="186367"/>
                  <a:pt x="7947" y="215976"/>
                  <a:pt x="0" y="152400"/>
                </a:cubicBezTo>
                <a:cubicBezTo>
                  <a:pt x="3222" y="91179"/>
                  <a:pt x="-5807" y="58967"/>
                  <a:pt x="12700" y="12700"/>
                </a:cubicBezTo>
                <a:cubicBezTo>
                  <a:pt x="14458" y="8306"/>
                  <a:pt x="16933" y="4233"/>
                  <a:pt x="19050" y="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47"/>
          <p:cNvGrpSpPr/>
          <p:nvPr/>
        </p:nvGrpSpPr>
        <p:grpSpPr>
          <a:xfrm>
            <a:off x="9160731" y="5323896"/>
            <a:ext cx="668866" cy="471985"/>
            <a:chOff x="5807584" y="1468578"/>
            <a:chExt cx="570623" cy="507096"/>
          </a:xfrm>
        </p:grpSpPr>
        <p:cxnSp>
          <p:nvCxnSpPr>
            <p:cNvPr id="49" name="直接连接符 48"/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直接连接符 50"/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直接连接符 51"/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直接连接符 53"/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56" name="图片 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2438" y="4561058"/>
            <a:ext cx="520150" cy="849839"/>
          </a:xfrm>
          <a:prstGeom prst="rect">
            <a:avLst/>
          </a:prstGeom>
        </p:spPr>
      </p:pic>
      <p:sp>
        <p:nvSpPr>
          <p:cNvPr id="57" name="任意多边形: 形状 56"/>
          <p:cNvSpPr/>
          <p:nvPr/>
        </p:nvSpPr>
        <p:spPr>
          <a:xfrm>
            <a:off x="6331099" y="4486408"/>
            <a:ext cx="727025" cy="1004757"/>
          </a:xfrm>
          <a:custGeom>
            <a:avLst/>
            <a:gdLst>
              <a:gd name="connsiteX0" fmla="*/ 38203 w 636619"/>
              <a:gd name="connsiteY0" fmla="*/ 254000 h 1079500"/>
              <a:gd name="connsiteX1" fmla="*/ 6453 w 636619"/>
              <a:gd name="connsiteY1" fmla="*/ 234950 h 1079500"/>
              <a:gd name="connsiteX2" fmla="*/ 103 w 636619"/>
              <a:gd name="connsiteY2" fmla="*/ 215900 h 1079500"/>
              <a:gd name="connsiteX3" fmla="*/ 6453 w 636619"/>
              <a:gd name="connsiteY3" fmla="*/ 101600 h 1079500"/>
              <a:gd name="connsiteX4" fmla="*/ 50903 w 636619"/>
              <a:gd name="connsiteY4" fmla="*/ 50800 h 1079500"/>
              <a:gd name="connsiteX5" fmla="*/ 69953 w 636619"/>
              <a:gd name="connsiteY5" fmla="*/ 31750 h 1079500"/>
              <a:gd name="connsiteX6" fmla="*/ 127103 w 636619"/>
              <a:gd name="connsiteY6" fmla="*/ 0 h 1079500"/>
              <a:gd name="connsiteX7" fmla="*/ 266803 w 636619"/>
              <a:gd name="connsiteY7" fmla="*/ 6350 h 1079500"/>
              <a:gd name="connsiteX8" fmla="*/ 298553 w 636619"/>
              <a:gd name="connsiteY8" fmla="*/ 63500 h 1079500"/>
              <a:gd name="connsiteX9" fmla="*/ 304903 w 636619"/>
              <a:gd name="connsiteY9" fmla="*/ 82550 h 1079500"/>
              <a:gd name="connsiteX10" fmla="*/ 311253 w 636619"/>
              <a:gd name="connsiteY10" fmla="*/ 101600 h 1079500"/>
              <a:gd name="connsiteX11" fmla="*/ 323953 w 636619"/>
              <a:gd name="connsiteY11" fmla="*/ 342900 h 1079500"/>
              <a:gd name="connsiteX12" fmla="*/ 330303 w 636619"/>
              <a:gd name="connsiteY12" fmla="*/ 406400 h 1079500"/>
              <a:gd name="connsiteX13" fmla="*/ 336653 w 636619"/>
              <a:gd name="connsiteY13" fmla="*/ 495300 h 1079500"/>
              <a:gd name="connsiteX14" fmla="*/ 330303 w 636619"/>
              <a:gd name="connsiteY14" fmla="*/ 831850 h 1079500"/>
              <a:gd name="connsiteX15" fmla="*/ 323953 w 636619"/>
              <a:gd name="connsiteY15" fmla="*/ 863600 h 1079500"/>
              <a:gd name="connsiteX16" fmla="*/ 317603 w 636619"/>
              <a:gd name="connsiteY16" fmla="*/ 908050 h 1079500"/>
              <a:gd name="connsiteX17" fmla="*/ 304903 w 636619"/>
              <a:gd name="connsiteY17" fmla="*/ 1003300 h 1079500"/>
              <a:gd name="connsiteX18" fmla="*/ 323953 w 636619"/>
              <a:gd name="connsiteY18" fmla="*/ 1047750 h 1079500"/>
              <a:gd name="connsiteX19" fmla="*/ 387453 w 636619"/>
              <a:gd name="connsiteY19" fmla="*/ 1066800 h 1079500"/>
              <a:gd name="connsiteX20" fmla="*/ 425553 w 636619"/>
              <a:gd name="connsiteY20" fmla="*/ 1079500 h 1079500"/>
              <a:gd name="connsiteX21" fmla="*/ 539853 w 636619"/>
              <a:gd name="connsiteY21" fmla="*/ 1073150 h 1079500"/>
              <a:gd name="connsiteX22" fmla="*/ 558903 w 636619"/>
              <a:gd name="connsiteY22" fmla="*/ 1066800 h 1079500"/>
              <a:gd name="connsiteX23" fmla="*/ 584303 w 636619"/>
              <a:gd name="connsiteY23" fmla="*/ 1060450 h 1079500"/>
              <a:gd name="connsiteX24" fmla="*/ 597003 w 636619"/>
              <a:gd name="connsiteY24" fmla="*/ 1041400 h 1079500"/>
              <a:gd name="connsiteX25" fmla="*/ 616053 w 636619"/>
              <a:gd name="connsiteY25" fmla="*/ 1022350 h 1079500"/>
              <a:gd name="connsiteX26" fmla="*/ 622403 w 636619"/>
              <a:gd name="connsiteY26" fmla="*/ 1003300 h 1079500"/>
              <a:gd name="connsiteX27" fmla="*/ 635103 w 636619"/>
              <a:gd name="connsiteY27" fmla="*/ 984250 h 1079500"/>
              <a:gd name="connsiteX28" fmla="*/ 635103 w 636619"/>
              <a:gd name="connsiteY28" fmla="*/ 9017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36619" h="1079500">
                <a:moveTo>
                  <a:pt x="38203" y="254000"/>
                </a:moveTo>
                <a:cubicBezTo>
                  <a:pt x="27620" y="247650"/>
                  <a:pt x="15180" y="243677"/>
                  <a:pt x="6453" y="234950"/>
                </a:cubicBezTo>
                <a:cubicBezTo>
                  <a:pt x="1720" y="230217"/>
                  <a:pt x="103" y="222593"/>
                  <a:pt x="103" y="215900"/>
                </a:cubicBezTo>
                <a:cubicBezTo>
                  <a:pt x="103" y="177741"/>
                  <a:pt x="-1330" y="138957"/>
                  <a:pt x="6453" y="101600"/>
                </a:cubicBezTo>
                <a:cubicBezTo>
                  <a:pt x="14101" y="64887"/>
                  <a:pt x="30145" y="68098"/>
                  <a:pt x="50903" y="50800"/>
                </a:cubicBezTo>
                <a:cubicBezTo>
                  <a:pt x="57802" y="45051"/>
                  <a:pt x="62864" y="37263"/>
                  <a:pt x="69953" y="31750"/>
                </a:cubicBezTo>
                <a:cubicBezTo>
                  <a:pt x="102705" y="6276"/>
                  <a:pt x="98360" y="9581"/>
                  <a:pt x="127103" y="0"/>
                </a:cubicBezTo>
                <a:cubicBezTo>
                  <a:pt x="173670" y="2117"/>
                  <a:pt x="220774" y="-1015"/>
                  <a:pt x="266803" y="6350"/>
                </a:cubicBezTo>
                <a:cubicBezTo>
                  <a:pt x="286885" y="9563"/>
                  <a:pt x="295586" y="54600"/>
                  <a:pt x="298553" y="63500"/>
                </a:cubicBezTo>
                <a:lnTo>
                  <a:pt x="304903" y="82550"/>
                </a:lnTo>
                <a:lnTo>
                  <a:pt x="311253" y="101600"/>
                </a:lnTo>
                <a:cubicBezTo>
                  <a:pt x="328099" y="219522"/>
                  <a:pt x="311806" y="93891"/>
                  <a:pt x="323953" y="342900"/>
                </a:cubicBezTo>
                <a:cubicBezTo>
                  <a:pt x="324989" y="364147"/>
                  <a:pt x="328536" y="385201"/>
                  <a:pt x="330303" y="406400"/>
                </a:cubicBezTo>
                <a:cubicBezTo>
                  <a:pt x="332770" y="436006"/>
                  <a:pt x="334536" y="465667"/>
                  <a:pt x="336653" y="495300"/>
                </a:cubicBezTo>
                <a:cubicBezTo>
                  <a:pt x="334536" y="607483"/>
                  <a:pt x="334170" y="719713"/>
                  <a:pt x="330303" y="831850"/>
                </a:cubicBezTo>
                <a:cubicBezTo>
                  <a:pt x="329931" y="842637"/>
                  <a:pt x="325727" y="852954"/>
                  <a:pt x="323953" y="863600"/>
                </a:cubicBezTo>
                <a:cubicBezTo>
                  <a:pt x="321492" y="878363"/>
                  <a:pt x="319879" y="893257"/>
                  <a:pt x="317603" y="908050"/>
                </a:cubicBezTo>
                <a:cubicBezTo>
                  <a:pt x="306202" y="982158"/>
                  <a:pt x="315504" y="907894"/>
                  <a:pt x="304903" y="1003300"/>
                </a:cubicBezTo>
                <a:cubicBezTo>
                  <a:pt x="307904" y="1015302"/>
                  <a:pt x="310960" y="1039629"/>
                  <a:pt x="323953" y="1047750"/>
                </a:cubicBezTo>
                <a:cubicBezTo>
                  <a:pt x="337769" y="1056385"/>
                  <a:pt x="370295" y="1061652"/>
                  <a:pt x="387453" y="1066800"/>
                </a:cubicBezTo>
                <a:cubicBezTo>
                  <a:pt x="400275" y="1070647"/>
                  <a:pt x="425553" y="1079500"/>
                  <a:pt x="425553" y="1079500"/>
                </a:cubicBezTo>
                <a:cubicBezTo>
                  <a:pt x="463653" y="1077383"/>
                  <a:pt x="501866" y="1076768"/>
                  <a:pt x="539853" y="1073150"/>
                </a:cubicBezTo>
                <a:cubicBezTo>
                  <a:pt x="546516" y="1072515"/>
                  <a:pt x="552467" y="1068639"/>
                  <a:pt x="558903" y="1066800"/>
                </a:cubicBezTo>
                <a:cubicBezTo>
                  <a:pt x="567294" y="1064402"/>
                  <a:pt x="575836" y="1062567"/>
                  <a:pt x="584303" y="1060450"/>
                </a:cubicBezTo>
                <a:cubicBezTo>
                  <a:pt x="588536" y="1054100"/>
                  <a:pt x="592117" y="1047263"/>
                  <a:pt x="597003" y="1041400"/>
                </a:cubicBezTo>
                <a:cubicBezTo>
                  <a:pt x="602752" y="1034501"/>
                  <a:pt x="611072" y="1029822"/>
                  <a:pt x="616053" y="1022350"/>
                </a:cubicBezTo>
                <a:cubicBezTo>
                  <a:pt x="619766" y="1016781"/>
                  <a:pt x="619410" y="1009287"/>
                  <a:pt x="622403" y="1003300"/>
                </a:cubicBezTo>
                <a:cubicBezTo>
                  <a:pt x="625816" y="996474"/>
                  <a:pt x="634156" y="991823"/>
                  <a:pt x="635103" y="984250"/>
                </a:cubicBezTo>
                <a:cubicBezTo>
                  <a:pt x="638516" y="956946"/>
                  <a:pt x="635103" y="929217"/>
                  <a:pt x="635103" y="90170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8" name="图片 5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0292" y="4400573"/>
            <a:ext cx="1047858" cy="767002"/>
          </a:xfrm>
          <a:prstGeom prst="rect">
            <a:avLst/>
          </a:prstGeom>
        </p:spPr>
      </p:pic>
      <p:pic>
        <p:nvPicPr>
          <p:cNvPr id="59" name="图片 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8049" y="4585298"/>
            <a:ext cx="520150" cy="849839"/>
          </a:xfrm>
          <a:prstGeom prst="rect">
            <a:avLst/>
          </a:prstGeom>
        </p:spPr>
      </p:pic>
      <p:sp>
        <p:nvSpPr>
          <p:cNvPr id="60" name="任意多边形: 形状 59"/>
          <p:cNvSpPr/>
          <p:nvPr/>
        </p:nvSpPr>
        <p:spPr>
          <a:xfrm>
            <a:off x="7010652" y="4387296"/>
            <a:ext cx="2089150" cy="526020"/>
          </a:xfrm>
          <a:custGeom>
            <a:avLst/>
            <a:gdLst>
              <a:gd name="connsiteX0" fmla="*/ 31750 w 2089150"/>
              <a:gd name="connsiteY0" fmla="*/ 317500 h 565150"/>
              <a:gd name="connsiteX1" fmla="*/ 6350 w 2089150"/>
              <a:gd name="connsiteY1" fmla="*/ 285750 h 565150"/>
              <a:gd name="connsiteX2" fmla="*/ 0 w 2089150"/>
              <a:gd name="connsiteY2" fmla="*/ 266700 h 565150"/>
              <a:gd name="connsiteX3" fmla="*/ 6350 w 2089150"/>
              <a:gd name="connsiteY3" fmla="*/ 76200 h 565150"/>
              <a:gd name="connsiteX4" fmla="*/ 12700 w 2089150"/>
              <a:gd name="connsiteY4" fmla="*/ 57150 h 565150"/>
              <a:gd name="connsiteX5" fmla="*/ 31750 w 2089150"/>
              <a:gd name="connsiteY5" fmla="*/ 38100 h 565150"/>
              <a:gd name="connsiteX6" fmla="*/ 44450 w 2089150"/>
              <a:gd name="connsiteY6" fmla="*/ 19050 h 565150"/>
              <a:gd name="connsiteX7" fmla="*/ 82550 w 2089150"/>
              <a:gd name="connsiteY7" fmla="*/ 0 h 565150"/>
              <a:gd name="connsiteX8" fmla="*/ 387350 w 2089150"/>
              <a:gd name="connsiteY8" fmla="*/ 6350 h 565150"/>
              <a:gd name="connsiteX9" fmla="*/ 450850 w 2089150"/>
              <a:gd name="connsiteY9" fmla="*/ 25400 h 565150"/>
              <a:gd name="connsiteX10" fmla="*/ 469900 w 2089150"/>
              <a:gd name="connsiteY10" fmla="*/ 31750 h 565150"/>
              <a:gd name="connsiteX11" fmla="*/ 508000 w 2089150"/>
              <a:gd name="connsiteY11" fmla="*/ 57150 h 565150"/>
              <a:gd name="connsiteX12" fmla="*/ 527050 w 2089150"/>
              <a:gd name="connsiteY12" fmla="*/ 69850 h 565150"/>
              <a:gd name="connsiteX13" fmla="*/ 546100 w 2089150"/>
              <a:gd name="connsiteY13" fmla="*/ 76200 h 565150"/>
              <a:gd name="connsiteX14" fmla="*/ 565150 w 2089150"/>
              <a:gd name="connsiteY14" fmla="*/ 95250 h 565150"/>
              <a:gd name="connsiteX15" fmla="*/ 584200 w 2089150"/>
              <a:gd name="connsiteY15" fmla="*/ 107950 h 565150"/>
              <a:gd name="connsiteX16" fmla="*/ 596900 w 2089150"/>
              <a:gd name="connsiteY16" fmla="*/ 127000 h 565150"/>
              <a:gd name="connsiteX17" fmla="*/ 635000 w 2089150"/>
              <a:gd name="connsiteY17" fmla="*/ 158750 h 565150"/>
              <a:gd name="connsiteX18" fmla="*/ 641350 w 2089150"/>
              <a:gd name="connsiteY18" fmla="*/ 177800 h 565150"/>
              <a:gd name="connsiteX19" fmla="*/ 654050 w 2089150"/>
              <a:gd name="connsiteY19" fmla="*/ 196850 h 565150"/>
              <a:gd name="connsiteX20" fmla="*/ 692150 w 2089150"/>
              <a:gd name="connsiteY20" fmla="*/ 234950 h 565150"/>
              <a:gd name="connsiteX21" fmla="*/ 736600 w 2089150"/>
              <a:gd name="connsiteY21" fmla="*/ 266700 h 565150"/>
              <a:gd name="connsiteX22" fmla="*/ 762000 w 2089150"/>
              <a:gd name="connsiteY22" fmla="*/ 285750 h 565150"/>
              <a:gd name="connsiteX23" fmla="*/ 781050 w 2089150"/>
              <a:gd name="connsiteY23" fmla="*/ 292100 h 565150"/>
              <a:gd name="connsiteX24" fmla="*/ 806450 w 2089150"/>
              <a:gd name="connsiteY24" fmla="*/ 304800 h 565150"/>
              <a:gd name="connsiteX25" fmla="*/ 825500 w 2089150"/>
              <a:gd name="connsiteY25" fmla="*/ 311150 h 565150"/>
              <a:gd name="connsiteX26" fmla="*/ 844550 w 2089150"/>
              <a:gd name="connsiteY26" fmla="*/ 323850 h 565150"/>
              <a:gd name="connsiteX27" fmla="*/ 863600 w 2089150"/>
              <a:gd name="connsiteY27" fmla="*/ 330200 h 565150"/>
              <a:gd name="connsiteX28" fmla="*/ 882650 w 2089150"/>
              <a:gd name="connsiteY28" fmla="*/ 342900 h 565150"/>
              <a:gd name="connsiteX29" fmla="*/ 920750 w 2089150"/>
              <a:gd name="connsiteY29" fmla="*/ 355600 h 565150"/>
              <a:gd name="connsiteX30" fmla="*/ 965200 w 2089150"/>
              <a:gd name="connsiteY30" fmla="*/ 374650 h 565150"/>
              <a:gd name="connsiteX31" fmla="*/ 1003300 w 2089150"/>
              <a:gd name="connsiteY31" fmla="*/ 387350 h 565150"/>
              <a:gd name="connsiteX32" fmla="*/ 1022350 w 2089150"/>
              <a:gd name="connsiteY32" fmla="*/ 393700 h 565150"/>
              <a:gd name="connsiteX33" fmla="*/ 1111250 w 2089150"/>
              <a:gd name="connsiteY33" fmla="*/ 400050 h 565150"/>
              <a:gd name="connsiteX34" fmla="*/ 1155700 w 2089150"/>
              <a:gd name="connsiteY34" fmla="*/ 412750 h 565150"/>
              <a:gd name="connsiteX35" fmla="*/ 1339850 w 2089150"/>
              <a:gd name="connsiteY35" fmla="*/ 425450 h 565150"/>
              <a:gd name="connsiteX36" fmla="*/ 1441450 w 2089150"/>
              <a:gd name="connsiteY36" fmla="*/ 438150 h 565150"/>
              <a:gd name="connsiteX37" fmla="*/ 1498600 w 2089150"/>
              <a:gd name="connsiteY37" fmla="*/ 450850 h 565150"/>
              <a:gd name="connsiteX38" fmla="*/ 1530350 w 2089150"/>
              <a:gd name="connsiteY38" fmla="*/ 457200 h 565150"/>
              <a:gd name="connsiteX39" fmla="*/ 1549400 w 2089150"/>
              <a:gd name="connsiteY39" fmla="*/ 463550 h 565150"/>
              <a:gd name="connsiteX40" fmla="*/ 1612900 w 2089150"/>
              <a:gd name="connsiteY40" fmla="*/ 469900 h 565150"/>
              <a:gd name="connsiteX41" fmla="*/ 1657350 w 2089150"/>
              <a:gd name="connsiteY41" fmla="*/ 482600 h 565150"/>
              <a:gd name="connsiteX42" fmla="*/ 1771650 w 2089150"/>
              <a:gd name="connsiteY42" fmla="*/ 495300 h 565150"/>
              <a:gd name="connsiteX43" fmla="*/ 1790700 w 2089150"/>
              <a:gd name="connsiteY43" fmla="*/ 501650 h 565150"/>
              <a:gd name="connsiteX44" fmla="*/ 1885950 w 2089150"/>
              <a:gd name="connsiteY44" fmla="*/ 514350 h 565150"/>
              <a:gd name="connsiteX45" fmla="*/ 1955800 w 2089150"/>
              <a:gd name="connsiteY45" fmla="*/ 527050 h 565150"/>
              <a:gd name="connsiteX46" fmla="*/ 2012950 w 2089150"/>
              <a:gd name="connsiteY46" fmla="*/ 539750 h 565150"/>
              <a:gd name="connsiteX47" fmla="*/ 2070100 w 2089150"/>
              <a:gd name="connsiteY47" fmla="*/ 558800 h 565150"/>
              <a:gd name="connsiteX48" fmla="*/ 2089150 w 2089150"/>
              <a:gd name="connsiteY48" fmla="*/ 56515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089150" h="565150">
                <a:moveTo>
                  <a:pt x="31750" y="317500"/>
                </a:moveTo>
                <a:cubicBezTo>
                  <a:pt x="23283" y="306917"/>
                  <a:pt x="13533" y="297243"/>
                  <a:pt x="6350" y="285750"/>
                </a:cubicBezTo>
                <a:cubicBezTo>
                  <a:pt x="2802" y="280074"/>
                  <a:pt x="0" y="273393"/>
                  <a:pt x="0" y="266700"/>
                </a:cubicBezTo>
                <a:cubicBezTo>
                  <a:pt x="0" y="203165"/>
                  <a:pt x="2506" y="139619"/>
                  <a:pt x="6350" y="76200"/>
                </a:cubicBezTo>
                <a:cubicBezTo>
                  <a:pt x="6755" y="69519"/>
                  <a:pt x="8987" y="62719"/>
                  <a:pt x="12700" y="57150"/>
                </a:cubicBezTo>
                <a:cubicBezTo>
                  <a:pt x="17681" y="49678"/>
                  <a:pt x="26001" y="44999"/>
                  <a:pt x="31750" y="38100"/>
                </a:cubicBezTo>
                <a:cubicBezTo>
                  <a:pt x="36636" y="32237"/>
                  <a:pt x="39054" y="24446"/>
                  <a:pt x="44450" y="19050"/>
                </a:cubicBezTo>
                <a:cubicBezTo>
                  <a:pt x="56760" y="6740"/>
                  <a:pt x="67056" y="5165"/>
                  <a:pt x="82550" y="0"/>
                </a:cubicBezTo>
                <a:lnTo>
                  <a:pt x="387350" y="6350"/>
                </a:lnTo>
                <a:cubicBezTo>
                  <a:pt x="398199" y="6767"/>
                  <a:pt x="446713" y="24021"/>
                  <a:pt x="450850" y="25400"/>
                </a:cubicBezTo>
                <a:cubicBezTo>
                  <a:pt x="457200" y="27517"/>
                  <a:pt x="464331" y="28037"/>
                  <a:pt x="469900" y="31750"/>
                </a:cubicBezTo>
                <a:lnTo>
                  <a:pt x="508000" y="57150"/>
                </a:lnTo>
                <a:cubicBezTo>
                  <a:pt x="514350" y="61383"/>
                  <a:pt x="519810" y="67437"/>
                  <a:pt x="527050" y="69850"/>
                </a:cubicBezTo>
                <a:lnTo>
                  <a:pt x="546100" y="76200"/>
                </a:lnTo>
                <a:cubicBezTo>
                  <a:pt x="552450" y="82550"/>
                  <a:pt x="558251" y="89501"/>
                  <a:pt x="565150" y="95250"/>
                </a:cubicBezTo>
                <a:cubicBezTo>
                  <a:pt x="571013" y="100136"/>
                  <a:pt x="578804" y="102554"/>
                  <a:pt x="584200" y="107950"/>
                </a:cubicBezTo>
                <a:cubicBezTo>
                  <a:pt x="589596" y="113346"/>
                  <a:pt x="592014" y="121137"/>
                  <a:pt x="596900" y="127000"/>
                </a:cubicBezTo>
                <a:cubicBezTo>
                  <a:pt x="612179" y="145335"/>
                  <a:pt x="616269" y="146263"/>
                  <a:pt x="635000" y="158750"/>
                </a:cubicBezTo>
                <a:cubicBezTo>
                  <a:pt x="637117" y="165100"/>
                  <a:pt x="638357" y="171813"/>
                  <a:pt x="641350" y="177800"/>
                </a:cubicBezTo>
                <a:cubicBezTo>
                  <a:pt x="644763" y="184626"/>
                  <a:pt x="648980" y="191146"/>
                  <a:pt x="654050" y="196850"/>
                </a:cubicBezTo>
                <a:cubicBezTo>
                  <a:pt x="665982" y="210274"/>
                  <a:pt x="677782" y="224174"/>
                  <a:pt x="692150" y="234950"/>
                </a:cubicBezTo>
                <a:cubicBezTo>
                  <a:pt x="775161" y="297208"/>
                  <a:pt x="671603" y="220274"/>
                  <a:pt x="736600" y="266700"/>
                </a:cubicBezTo>
                <a:cubicBezTo>
                  <a:pt x="745212" y="272851"/>
                  <a:pt x="752811" y="280499"/>
                  <a:pt x="762000" y="285750"/>
                </a:cubicBezTo>
                <a:cubicBezTo>
                  <a:pt x="767812" y="289071"/>
                  <a:pt x="774898" y="289463"/>
                  <a:pt x="781050" y="292100"/>
                </a:cubicBezTo>
                <a:cubicBezTo>
                  <a:pt x="789751" y="295829"/>
                  <a:pt x="797749" y="301071"/>
                  <a:pt x="806450" y="304800"/>
                </a:cubicBezTo>
                <a:cubicBezTo>
                  <a:pt x="812602" y="307437"/>
                  <a:pt x="819513" y="308157"/>
                  <a:pt x="825500" y="311150"/>
                </a:cubicBezTo>
                <a:cubicBezTo>
                  <a:pt x="832326" y="314563"/>
                  <a:pt x="837724" y="320437"/>
                  <a:pt x="844550" y="323850"/>
                </a:cubicBezTo>
                <a:cubicBezTo>
                  <a:pt x="850537" y="326843"/>
                  <a:pt x="857613" y="327207"/>
                  <a:pt x="863600" y="330200"/>
                </a:cubicBezTo>
                <a:cubicBezTo>
                  <a:pt x="870426" y="333613"/>
                  <a:pt x="875676" y="339800"/>
                  <a:pt x="882650" y="342900"/>
                </a:cubicBezTo>
                <a:cubicBezTo>
                  <a:pt x="894883" y="348337"/>
                  <a:pt x="909611" y="348174"/>
                  <a:pt x="920750" y="355600"/>
                </a:cubicBezTo>
                <a:cubicBezTo>
                  <a:pt x="950973" y="375749"/>
                  <a:pt x="927923" y="363467"/>
                  <a:pt x="965200" y="374650"/>
                </a:cubicBezTo>
                <a:cubicBezTo>
                  <a:pt x="978022" y="378497"/>
                  <a:pt x="990600" y="383117"/>
                  <a:pt x="1003300" y="387350"/>
                </a:cubicBezTo>
                <a:cubicBezTo>
                  <a:pt x="1009650" y="389467"/>
                  <a:pt x="1015674" y="393223"/>
                  <a:pt x="1022350" y="393700"/>
                </a:cubicBezTo>
                <a:lnTo>
                  <a:pt x="1111250" y="400050"/>
                </a:lnTo>
                <a:cubicBezTo>
                  <a:pt x="1126349" y="405083"/>
                  <a:pt x="1139753" y="410092"/>
                  <a:pt x="1155700" y="412750"/>
                </a:cubicBezTo>
                <a:cubicBezTo>
                  <a:pt x="1217422" y="423037"/>
                  <a:pt x="1276120" y="422415"/>
                  <a:pt x="1339850" y="425450"/>
                </a:cubicBezTo>
                <a:cubicBezTo>
                  <a:pt x="1445121" y="442995"/>
                  <a:pt x="1288827" y="417800"/>
                  <a:pt x="1441450" y="438150"/>
                </a:cubicBezTo>
                <a:cubicBezTo>
                  <a:pt x="1465390" y="441342"/>
                  <a:pt x="1475965" y="445820"/>
                  <a:pt x="1498600" y="450850"/>
                </a:cubicBezTo>
                <a:cubicBezTo>
                  <a:pt x="1509136" y="453191"/>
                  <a:pt x="1519879" y="454582"/>
                  <a:pt x="1530350" y="457200"/>
                </a:cubicBezTo>
                <a:cubicBezTo>
                  <a:pt x="1536844" y="458823"/>
                  <a:pt x="1542784" y="462532"/>
                  <a:pt x="1549400" y="463550"/>
                </a:cubicBezTo>
                <a:cubicBezTo>
                  <a:pt x="1570425" y="466785"/>
                  <a:pt x="1591733" y="467783"/>
                  <a:pt x="1612900" y="469900"/>
                </a:cubicBezTo>
                <a:cubicBezTo>
                  <a:pt x="1626117" y="474306"/>
                  <a:pt x="1643857" y="480760"/>
                  <a:pt x="1657350" y="482600"/>
                </a:cubicBezTo>
                <a:cubicBezTo>
                  <a:pt x="1695333" y="487779"/>
                  <a:pt x="1771650" y="495300"/>
                  <a:pt x="1771650" y="495300"/>
                </a:cubicBezTo>
                <a:cubicBezTo>
                  <a:pt x="1778000" y="497417"/>
                  <a:pt x="1784136" y="500337"/>
                  <a:pt x="1790700" y="501650"/>
                </a:cubicBezTo>
                <a:cubicBezTo>
                  <a:pt x="1805306" y="504571"/>
                  <a:pt x="1873588" y="512805"/>
                  <a:pt x="1885950" y="514350"/>
                </a:cubicBezTo>
                <a:cubicBezTo>
                  <a:pt x="1924810" y="527303"/>
                  <a:pt x="1889126" y="516793"/>
                  <a:pt x="1955800" y="527050"/>
                </a:cubicBezTo>
                <a:cubicBezTo>
                  <a:pt x="1968203" y="528958"/>
                  <a:pt x="1999643" y="535758"/>
                  <a:pt x="2012950" y="539750"/>
                </a:cubicBezTo>
                <a:cubicBezTo>
                  <a:pt x="2032184" y="545520"/>
                  <a:pt x="2051050" y="552450"/>
                  <a:pt x="2070100" y="558800"/>
                </a:cubicBezTo>
                <a:lnTo>
                  <a:pt x="2089150" y="5651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任意多边形: 形状 60"/>
          <p:cNvSpPr/>
          <p:nvPr/>
        </p:nvSpPr>
        <p:spPr>
          <a:xfrm>
            <a:off x="9722102" y="4890842"/>
            <a:ext cx="590550" cy="1267074"/>
          </a:xfrm>
          <a:custGeom>
            <a:avLst/>
            <a:gdLst>
              <a:gd name="connsiteX0" fmla="*/ 0 w 590550"/>
              <a:gd name="connsiteY0" fmla="*/ 38100 h 1276350"/>
              <a:gd name="connsiteX1" fmla="*/ 158750 w 590550"/>
              <a:gd name="connsiteY1" fmla="*/ 31750 h 1276350"/>
              <a:gd name="connsiteX2" fmla="*/ 241300 w 590550"/>
              <a:gd name="connsiteY2" fmla="*/ 12700 h 1276350"/>
              <a:gd name="connsiteX3" fmla="*/ 304800 w 590550"/>
              <a:gd name="connsiteY3" fmla="*/ 0 h 1276350"/>
              <a:gd name="connsiteX4" fmla="*/ 387350 w 590550"/>
              <a:gd name="connsiteY4" fmla="*/ 6350 h 1276350"/>
              <a:gd name="connsiteX5" fmla="*/ 425450 w 590550"/>
              <a:gd name="connsiteY5" fmla="*/ 25400 h 1276350"/>
              <a:gd name="connsiteX6" fmla="*/ 444500 w 590550"/>
              <a:gd name="connsiteY6" fmla="*/ 31750 h 1276350"/>
              <a:gd name="connsiteX7" fmla="*/ 482600 w 590550"/>
              <a:gd name="connsiteY7" fmla="*/ 63500 h 1276350"/>
              <a:gd name="connsiteX8" fmla="*/ 495300 w 590550"/>
              <a:gd name="connsiteY8" fmla="*/ 101600 h 1276350"/>
              <a:gd name="connsiteX9" fmla="*/ 508000 w 590550"/>
              <a:gd name="connsiteY9" fmla="*/ 120650 h 1276350"/>
              <a:gd name="connsiteX10" fmla="*/ 514350 w 590550"/>
              <a:gd name="connsiteY10" fmla="*/ 139700 h 1276350"/>
              <a:gd name="connsiteX11" fmla="*/ 533400 w 590550"/>
              <a:gd name="connsiteY11" fmla="*/ 177800 h 1276350"/>
              <a:gd name="connsiteX12" fmla="*/ 539750 w 590550"/>
              <a:gd name="connsiteY12" fmla="*/ 203200 h 1276350"/>
              <a:gd name="connsiteX13" fmla="*/ 552450 w 590550"/>
              <a:gd name="connsiteY13" fmla="*/ 241300 h 1276350"/>
              <a:gd name="connsiteX14" fmla="*/ 558800 w 590550"/>
              <a:gd name="connsiteY14" fmla="*/ 292100 h 1276350"/>
              <a:gd name="connsiteX15" fmla="*/ 565150 w 590550"/>
              <a:gd name="connsiteY15" fmla="*/ 336550 h 1276350"/>
              <a:gd name="connsiteX16" fmla="*/ 571500 w 590550"/>
              <a:gd name="connsiteY16" fmla="*/ 450850 h 1276350"/>
              <a:gd name="connsiteX17" fmla="*/ 577850 w 590550"/>
              <a:gd name="connsiteY17" fmla="*/ 476250 h 1276350"/>
              <a:gd name="connsiteX18" fmla="*/ 590550 w 590550"/>
              <a:gd name="connsiteY18" fmla="*/ 615950 h 1276350"/>
              <a:gd name="connsiteX19" fmla="*/ 584200 w 590550"/>
              <a:gd name="connsiteY19" fmla="*/ 889000 h 1276350"/>
              <a:gd name="connsiteX20" fmla="*/ 577850 w 590550"/>
              <a:gd name="connsiteY20" fmla="*/ 927100 h 1276350"/>
              <a:gd name="connsiteX21" fmla="*/ 558800 w 590550"/>
              <a:gd name="connsiteY21" fmla="*/ 990600 h 1276350"/>
              <a:gd name="connsiteX22" fmla="*/ 552450 w 590550"/>
              <a:gd name="connsiteY22" fmla="*/ 1009650 h 1276350"/>
              <a:gd name="connsiteX23" fmla="*/ 546100 w 590550"/>
              <a:gd name="connsiteY23" fmla="*/ 1028700 h 1276350"/>
              <a:gd name="connsiteX24" fmla="*/ 527050 w 590550"/>
              <a:gd name="connsiteY24" fmla="*/ 1066800 h 1276350"/>
              <a:gd name="connsiteX25" fmla="*/ 514350 w 590550"/>
              <a:gd name="connsiteY25" fmla="*/ 1085850 h 1276350"/>
              <a:gd name="connsiteX26" fmla="*/ 501650 w 590550"/>
              <a:gd name="connsiteY26" fmla="*/ 1123950 h 1276350"/>
              <a:gd name="connsiteX27" fmla="*/ 495300 w 590550"/>
              <a:gd name="connsiteY27" fmla="*/ 1149350 h 1276350"/>
              <a:gd name="connsiteX28" fmla="*/ 482600 w 590550"/>
              <a:gd name="connsiteY28" fmla="*/ 1168400 h 1276350"/>
              <a:gd name="connsiteX29" fmla="*/ 476250 w 590550"/>
              <a:gd name="connsiteY29" fmla="*/ 1187450 h 1276350"/>
              <a:gd name="connsiteX30" fmla="*/ 457200 w 590550"/>
              <a:gd name="connsiteY30" fmla="*/ 1206500 h 1276350"/>
              <a:gd name="connsiteX31" fmla="*/ 412750 w 590550"/>
              <a:gd name="connsiteY31" fmla="*/ 1263650 h 1276350"/>
              <a:gd name="connsiteX32" fmla="*/ 393700 w 590550"/>
              <a:gd name="connsiteY32" fmla="*/ 1276350 h 1276350"/>
              <a:gd name="connsiteX33" fmla="*/ 222250 w 590550"/>
              <a:gd name="connsiteY33" fmla="*/ 1270000 h 1276350"/>
              <a:gd name="connsiteX34" fmla="*/ 184150 w 590550"/>
              <a:gd name="connsiteY34" fmla="*/ 1244600 h 1276350"/>
              <a:gd name="connsiteX35" fmla="*/ 127000 w 590550"/>
              <a:gd name="connsiteY35" fmla="*/ 1206500 h 1276350"/>
              <a:gd name="connsiteX36" fmla="*/ 107950 w 590550"/>
              <a:gd name="connsiteY36" fmla="*/ 1193800 h 1276350"/>
              <a:gd name="connsiteX37" fmla="*/ 88900 w 590550"/>
              <a:gd name="connsiteY37" fmla="*/ 1187450 h 1276350"/>
              <a:gd name="connsiteX38" fmla="*/ 69850 w 590550"/>
              <a:gd name="connsiteY38" fmla="*/ 1174750 h 1276350"/>
              <a:gd name="connsiteX39" fmla="*/ 38100 w 590550"/>
              <a:gd name="connsiteY39" fmla="*/ 1168400 h 12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90550" h="1276350">
                <a:moveTo>
                  <a:pt x="0" y="38100"/>
                </a:moveTo>
                <a:cubicBezTo>
                  <a:pt x="52917" y="35983"/>
                  <a:pt x="105894" y="35053"/>
                  <a:pt x="158750" y="31750"/>
                </a:cubicBezTo>
                <a:cubicBezTo>
                  <a:pt x="265494" y="25078"/>
                  <a:pt x="145136" y="28727"/>
                  <a:pt x="241300" y="12700"/>
                </a:cubicBezTo>
                <a:cubicBezTo>
                  <a:pt x="288008" y="4915"/>
                  <a:pt x="266909" y="9473"/>
                  <a:pt x="304800" y="0"/>
                </a:cubicBezTo>
                <a:cubicBezTo>
                  <a:pt x="332317" y="2117"/>
                  <a:pt x="359965" y="2927"/>
                  <a:pt x="387350" y="6350"/>
                </a:cubicBezTo>
                <a:cubicBezTo>
                  <a:pt x="408631" y="9010"/>
                  <a:pt x="406542" y="15946"/>
                  <a:pt x="425450" y="25400"/>
                </a:cubicBezTo>
                <a:cubicBezTo>
                  <a:pt x="431437" y="28393"/>
                  <a:pt x="438513" y="28757"/>
                  <a:pt x="444500" y="31750"/>
                </a:cubicBezTo>
                <a:cubicBezTo>
                  <a:pt x="462181" y="40591"/>
                  <a:pt x="468556" y="49456"/>
                  <a:pt x="482600" y="63500"/>
                </a:cubicBezTo>
                <a:cubicBezTo>
                  <a:pt x="486833" y="76200"/>
                  <a:pt x="487874" y="90461"/>
                  <a:pt x="495300" y="101600"/>
                </a:cubicBezTo>
                <a:cubicBezTo>
                  <a:pt x="499533" y="107950"/>
                  <a:pt x="504587" y="113824"/>
                  <a:pt x="508000" y="120650"/>
                </a:cubicBezTo>
                <a:cubicBezTo>
                  <a:pt x="510993" y="126637"/>
                  <a:pt x="511357" y="133713"/>
                  <a:pt x="514350" y="139700"/>
                </a:cubicBezTo>
                <a:cubicBezTo>
                  <a:pt x="532903" y="176806"/>
                  <a:pt x="522759" y="140558"/>
                  <a:pt x="533400" y="177800"/>
                </a:cubicBezTo>
                <a:cubicBezTo>
                  <a:pt x="535798" y="186191"/>
                  <a:pt x="537242" y="194841"/>
                  <a:pt x="539750" y="203200"/>
                </a:cubicBezTo>
                <a:cubicBezTo>
                  <a:pt x="543597" y="216022"/>
                  <a:pt x="552450" y="241300"/>
                  <a:pt x="552450" y="241300"/>
                </a:cubicBezTo>
                <a:cubicBezTo>
                  <a:pt x="554567" y="258233"/>
                  <a:pt x="556545" y="275185"/>
                  <a:pt x="558800" y="292100"/>
                </a:cubicBezTo>
                <a:cubicBezTo>
                  <a:pt x="560778" y="306936"/>
                  <a:pt x="563956" y="321631"/>
                  <a:pt x="565150" y="336550"/>
                </a:cubicBezTo>
                <a:cubicBezTo>
                  <a:pt x="568193" y="374587"/>
                  <a:pt x="568045" y="412848"/>
                  <a:pt x="571500" y="450850"/>
                </a:cubicBezTo>
                <a:cubicBezTo>
                  <a:pt x="572290" y="459541"/>
                  <a:pt x="576415" y="467642"/>
                  <a:pt x="577850" y="476250"/>
                </a:cubicBezTo>
                <a:cubicBezTo>
                  <a:pt x="585376" y="521407"/>
                  <a:pt x="587352" y="571173"/>
                  <a:pt x="590550" y="615950"/>
                </a:cubicBezTo>
                <a:cubicBezTo>
                  <a:pt x="588433" y="706967"/>
                  <a:pt x="587913" y="798034"/>
                  <a:pt x="584200" y="889000"/>
                </a:cubicBezTo>
                <a:cubicBezTo>
                  <a:pt x="583675" y="901864"/>
                  <a:pt x="580375" y="914475"/>
                  <a:pt x="577850" y="927100"/>
                </a:cubicBezTo>
                <a:cubicBezTo>
                  <a:pt x="573052" y="951092"/>
                  <a:pt x="566899" y="966302"/>
                  <a:pt x="558800" y="990600"/>
                </a:cubicBezTo>
                <a:lnTo>
                  <a:pt x="552450" y="1009650"/>
                </a:lnTo>
                <a:cubicBezTo>
                  <a:pt x="550333" y="1016000"/>
                  <a:pt x="549813" y="1023131"/>
                  <a:pt x="546100" y="1028700"/>
                </a:cubicBezTo>
                <a:cubicBezTo>
                  <a:pt x="509704" y="1083295"/>
                  <a:pt x="553340" y="1014220"/>
                  <a:pt x="527050" y="1066800"/>
                </a:cubicBezTo>
                <a:cubicBezTo>
                  <a:pt x="523637" y="1073626"/>
                  <a:pt x="517450" y="1078876"/>
                  <a:pt x="514350" y="1085850"/>
                </a:cubicBezTo>
                <a:cubicBezTo>
                  <a:pt x="508913" y="1098083"/>
                  <a:pt x="504897" y="1110963"/>
                  <a:pt x="501650" y="1123950"/>
                </a:cubicBezTo>
                <a:cubicBezTo>
                  <a:pt x="499533" y="1132417"/>
                  <a:pt x="498738" y="1141328"/>
                  <a:pt x="495300" y="1149350"/>
                </a:cubicBezTo>
                <a:cubicBezTo>
                  <a:pt x="492294" y="1156365"/>
                  <a:pt x="486013" y="1161574"/>
                  <a:pt x="482600" y="1168400"/>
                </a:cubicBezTo>
                <a:cubicBezTo>
                  <a:pt x="479607" y="1174387"/>
                  <a:pt x="479963" y="1181881"/>
                  <a:pt x="476250" y="1187450"/>
                </a:cubicBezTo>
                <a:cubicBezTo>
                  <a:pt x="471269" y="1194922"/>
                  <a:pt x="462713" y="1199411"/>
                  <a:pt x="457200" y="1206500"/>
                </a:cubicBezTo>
                <a:cubicBezTo>
                  <a:pt x="431115" y="1240038"/>
                  <a:pt x="440065" y="1240887"/>
                  <a:pt x="412750" y="1263650"/>
                </a:cubicBezTo>
                <a:cubicBezTo>
                  <a:pt x="406887" y="1268536"/>
                  <a:pt x="400050" y="1272117"/>
                  <a:pt x="393700" y="1276350"/>
                </a:cubicBezTo>
                <a:cubicBezTo>
                  <a:pt x="336550" y="1274233"/>
                  <a:pt x="278794" y="1278567"/>
                  <a:pt x="222250" y="1270000"/>
                </a:cubicBezTo>
                <a:cubicBezTo>
                  <a:pt x="207159" y="1267713"/>
                  <a:pt x="196850" y="1253067"/>
                  <a:pt x="184150" y="1244600"/>
                </a:cubicBezTo>
                <a:lnTo>
                  <a:pt x="127000" y="1206500"/>
                </a:lnTo>
                <a:cubicBezTo>
                  <a:pt x="120650" y="1202267"/>
                  <a:pt x="115190" y="1196213"/>
                  <a:pt x="107950" y="1193800"/>
                </a:cubicBezTo>
                <a:cubicBezTo>
                  <a:pt x="101600" y="1191683"/>
                  <a:pt x="94887" y="1190443"/>
                  <a:pt x="88900" y="1187450"/>
                </a:cubicBezTo>
                <a:cubicBezTo>
                  <a:pt x="82074" y="1184037"/>
                  <a:pt x="76676" y="1178163"/>
                  <a:pt x="69850" y="1174750"/>
                </a:cubicBezTo>
                <a:cubicBezTo>
                  <a:pt x="54473" y="1167061"/>
                  <a:pt x="52631" y="1168400"/>
                  <a:pt x="38100" y="116840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6" grpId="0" animBg="1"/>
      <p:bldP spid="47" grpId="0" animBg="1"/>
      <p:bldP spid="57" grpId="0" animBg="1"/>
      <p:bldP spid="60" grpId="0" animBg="1"/>
      <p:bldP spid="6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2177" y="766396"/>
            <a:ext cx="11350869" cy="553915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/>
              <a:t>3</a:t>
            </a:r>
            <a:r>
              <a:rPr lang="zh-CN" altLang="en-US" sz="3200"/>
              <a:t>．串联电路的特点：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1</a:t>
            </a:r>
            <a:r>
              <a:rPr lang="zh-CN" altLang="en-US" sz="3200"/>
              <a:t>）电流只有</a:t>
            </a:r>
            <a:r>
              <a:rPr lang="zh-CN" altLang="en-US" sz="3200">
                <a:solidFill>
                  <a:srgbClr val="FF0000"/>
                </a:solidFill>
              </a:rPr>
              <a:t>一条路径</a:t>
            </a:r>
            <a:r>
              <a:rPr lang="zh-CN" altLang="en-US" sz="3200"/>
              <a:t>，电流无分支；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2</a:t>
            </a:r>
            <a:r>
              <a:rPr lang="zh-CN" altLang="en-US" sz="3200"/>
              <a:t>）电路中</a:t>
            </a:r>
            <a:r>
              <a:rPr lang="zh-CN" altLang="en-US" sz="3200">
                <a:solidFill>
                  <a:srgbClr val="FF0000"/>
                </a:solidFill>
              </a:rPr>
              <a:t>任何一个位置断开</a:t>
            </a:r>
            <a:r>
              <a:rPr lang="zh-CN" altLang="en-US" sz="3200"/>
              <a:t>，</a:t>
            </a:r>
            <a:r>
              <a:rPr lang="zh-CN" altLang="en-US" sz="3200">
                <a:solidFill>
                  <a:srgbClr val="FF0000"/>
                </a:solidFill>
              </a:rPr>
              <a:t>所有用电器都不工作</a:t>
            </a:r>
            <a:r>
              <a:rPr lang="zh-CN" altLang="en-US" sz="3200"/>
              <a:t>；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3</a:t>
            </a:r>
            <a:r>
              <a:rPr lang="zh-CN" altLang="en-US" sz="3200"/>
              <a:t>）一个用电器因开路停止工作，则所有用电器都不工作，各</a:t>
            </a:r>
            <a:r>
              <a:rPr lang="zh-CN" altLang="en-US" sz="3200">
                <a:solidFill>
                  <a:srgbClr val="FF0000"/>
                </a:solidFill>
              </a:rPr>
              <a:t>用电器的工作互相影响</a:t>
            </a:r>
            <a:r>
              <a:rPr lang="zh-CN" altLang="en-US" sz="3200"/>
              <a:t>；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4</a:t>
            </a:r>
            <a:r>
              <a:rPr lang="zh-CN" altLang="en-US" sz="3200"/>
              <a:t>）开关能控制所有的用电器，</a:t>
            </a:r>
            <a:r>
              <a:rPr lang="zh-CN" altLang="en-US" sz="3200">
                <a:solidFill>
                  <a:srgbClr val="FF0000"/>
                </a:solidFill>
              </a:rPr>
              <a:t>开关的作用与其位置无关</a:t>
            </a:r>
            <a:r>
              <a:rPr lang="zh-CN" altLang="en-US" sz="3200"/>
              <a:t>；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1662" y="308895"/>
            <a:ext cx="2804746" cy="209791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标题 14"/>
          <p:cNvSpPr>
            <a:spLocks noGrp="1"/>
          </p:cNvSpPr>
          <p:nvPr>
            <p:ph type="title"/>
          </p:nvPr>
        </p:nvSpPr>
        <p:spPr>
          <a:xfrm>
            <a:off x="702643" y="233413"/>
            <a:ext cx="10963175" cy="1017830"/>
          </a:xfrm>
        </p:spPr>
        <p:txBody>
          <a:bodyPr/>
          <a:lstStyle/>
          <a:p>
            <a:r>
              <a:rPr lang="zh-CN" altLang="en-US"/>
              <a:t>三、并联电路</a:t>
            </a:r>
          </a:p>
        </p:txBody>
      </p:sp>
      <p:sp>
        <p:nvSpPr>
          <p:cNvPr id="29" name="内容占位符 28"/>
          <p:cNvSpPr>
            <a:spLocks noGrp="1"/>
          </p:cNvSpPr>
          <p:nvPr>
            <p:ph idx="1"/>
          </p:nvPr>
        </p:nvSpPr>
        <p:spPr>
          <a:xfrm>
            <a:off x="702643" y="4545623"/>
            <a:ext cx="10963175" cy="2078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600"/>
              <a:t>1</a:t>
            </a:r>
            <a:r>
              <a:rPr lang="zh-CN" altLang="en-US" sz="3600"/>
              <a:t>．并联电路：</a:t>
            </a:r>
            <a:r>
              <a:rPr lang="zh-CN" altLang="en-US" sz="3600">
                <a:solidFill>
                  <a:srgbClr val="FF0000"/>
                </a:solidFill>
              </a:rPr>
              <a:t>把两个或两个以上电路元件并列接在电路的两点之间的电路，叫做并联电路</a:t>
            </a:r>
            <a:r>
              <a:rPr lang="zh-CN" altLang="en-US" sz="3600"/>
              <a:t>。</a:t>
            </a:r>
            <a:endParaRPr lang="en-US" altLang="zh-CN" sz="36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8533" y="1584327"/>
            <a:ext cx="1066440" cy="5531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3358" y="3213011"/>
            <a:ext cx="1169022" cy="706217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7448226" y="2929339"/>
            <a:ext cx="668866" cy="471985"/>
            <a:chOff x="5807584" y="1468578"/>
            <a:chExt cx="570623" cy="507096"/>
          </a:xfrm>
        </p:grpSpPr>
        <p:cxnSp>
          <p:nvCxnSpPr>
            <p:cNvPr id="7" name="直接连接符 6"/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055" y="2448791"/>
            <a:ext cx="1169022" cy="706217"/>
          </a:xfrm>
          <a:prstGeom prst="rect">
            <a:avLst/>
          </a:prstGeom>
        </p:spPr>
      </p:pic>
      <p:sp>
        <p:nvSpPr>
          <p:cNvPr id="16" name="任意多边形: 形状 15"/>
          <p:cNvSpPr/>
          <p:nvPr/>
        </p:nvSpPr>
        <p:spPr>
          <a:xfrm>
            <a:off x="6249115" y="2929339"/>
            <a:ext cx="1231900" cy="789996"/>
          </a:xfrm>
          <a:custGeom>
            <a:avLst/>
            <a:gdLst>
              <a:gd name="connsiteX0" fmla="*/ 1231900 w 1231900"/>
              <a:gd name="connsiteY0" fmla="*/ 730250 h 794176"/>
              <a:gd name="connsiteX1" fmla="*/ 869950 w 1231900"/>
              <a:gd name="connsiteY1" fmla="*/ 730250 h 794176"/>
              <a:gd name="connsiteX2" fmla="*/ 825500 w 1231900"/>
              <a:gd name="connsiteY2" fmla="*/ 742950 h 794176"/>
              <a:gd name="connsiteX3" fmla="*/ 762000 w 1231900"/>
              <a:gd name="connsiteY3" fmla="*/ 755650 h 794176"/>
              <a:gd name="connsiteX4" fmla="*/ 711200 w 1231900"/>
              <a:gd name="connsiteY4" fmla="*/ 768350 h 794176"/>
              <a:gd name="connsiteX5" fmla="*/ 615950 w 1231900"/>
              <a:gd name="connsiteY5" fmla="*/ 781050 h 794176"/>
              <a:gd name="connsiteX6" fmla="*/ 596900 w 1231900"/>
              <a:gd name="connsiteY6" fmla="*/ 787400 h 794176"/>
              <a:gd name="connsiteX7" fmla="*/ 393700 w 1231900"/>
              <a:gd name="connsiteY7" fmla="*/ 787400 h 794176"/>
              <a:gd name="connsiteX8" fmla="*/ 355600 w 1231900"/>
              <a:gd name="connsiteY8" fmla="*/ 768350 h 794176"/>
              <a:gd name="connsiteX9" fmla="*/ 336550 w 1231900"/>
              <a:gd name="connsiteY9" fmla="*/ 749300 h 794176"/>
              <a:gd name="connsiteX10" fmla="*/ 323850 w 1231900"/>
              <a:gd name="connsiteY10" fmla="*/ 730250 h 794176"/>
              <a:gd name="connsiteX11" fmla="*/ 304800 w 1231900"/>
              <a:gd name="connsiteY11" fmla="*/ 723900 h 794176"/>
              <a:gd name="connsiteX12" fmla="*/ 292100 w 1231900"/>
              <a:gd name="connsiteY12" fmla="*/ 704850 h 794176"/>
              <a:gd name="connsiteX13" fmla="*/ 254000 w 1231900"/>
              <a:gd name="connsiteY13" fmla="*/ 666750 h 794176"/>
              <a:gd name="connsiteX14" fmla="*/ 222250 w 1231900"/>
              <a:gd name="connsiteY14" fmla="*/ 628650 h 794176"/>
              <a:gd name="connsiteX15" fmla="*/ 196850 w 1231900"/>
              <a:gd name="connsiteY15" fmla="*/ 590550 h 794176"/>
              <a:gd name="connsiteX16" fmla="*/ 165100 w 1231900"/>
              <a:gd name="connsiteY16" fmla="*/ 552450 h 794176"/>
              <a:gd name="connsiteX17" fmla="*/ 120650 w 1231900"/>
              <a:gd name="connsiteY17" fmla="*/ 495300 h 794176"/>
              <a:gd name="connsiteX18" fmla="*/ 82550 w 1231900"/>
              <a:gd name="connsiteY18" fmla="*/ 438150 h 794176"/>
              <a:gd name="connsiteX19" fmla="*/ 69850 w 1231900"/>
              <a:gd name="connsiteY19" fmla="*/ 419100 h 794176"/>
              <a:gd name="connsiteX20" fmla="*/ 44450 w 1231900"/>
              <a:gd name="connsiteY20" fmla="*/ 342900 h 794176"/>
              <a:gd name="connsiteX21" fmla="*/ 38100 w 1231900"/>
              <a:gd name="connsiteY21" fmla="*/ 323850 h 794176"/>
              <a:gd name="connsiteX22" fmla="*/ 31750 w 1231900"/>
              <a:gd name="connsiteY22" fmla="*/ 304800 h 794176"/>
              <a:gd name="connsiteX23" fmla="*/ 25400 w 1231900"/>
              <a:gd name="connsiteY23" fmla="*/ 279400 h 794176"/>
              <a:gd name="connsiteX24" fmla="*/ 12700 w 1231900"/>
              <a:gd name="connsiteY24" fmla="*/ 241300 h 794176"/>
              <a:gd name="connsiteX25" fmla="*/ 0 w 1231900"/>
              <a:gd name="connsiteY25" fmla="*/ 152400 h 794176"/>
              <a:gd name="connsiteX26" fmla="*/ 12700 w 1231900"/>
              <a:gd name="connsiteY26" fmla="*/ 12700 h 794176"/>
              <a:gd name="connsiteX27" fmla="*/ 19050 w 1231900"/>
              <a:gd name="connsiteY27" fmla="*/ 0 h 7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31900" h="794176">
                <a:moveTo>
                  <a:pt x="1231900" y="730250"/>
                </a:moveTo>
                <a:cubicBezTo>
                  <a:pt x="1060847" y="721247"/>
                  <a:pt x="1091677" y="719692"/>
                  <a:pt x="869950" y="730250"/>
                </a:cubicBezTo>
                <a:cubicBezTo>
                  <a:pt x="853344" y="731041"/>
                  <a:pt x="841104" y="739349"/>
                  <a:pt x="825500" y="742950"/>
                </a:cubicBezTo>
                <a:cubicBezTo>
                  <a:pt x="804467" y="747804"/>
                  <a:pt x="782941" y="750415"/>
                  <a:pt x="762000" y="755650"/>
                </a:cubicBezTo>
                <a:cubicBezTo>
                  <a:pt x="745067" y="759883"/>
                  <a:pt x="728417" y="765481"/>
                  <a:pt x="711200" y="768350"/>
                </a:cubicBezTo>
                <a:cubicBezTo>
                  <a:pt x="654194" y="777851"/>
                  <a:pt x="685896" y="773278"/>
                  <a:pt x="615950" y="781050"/>
                </a:cubicBezTo>
                <a:cubicBezTo>
                  <a:pt x="609600" y="783167"/>
                  <a:pt x="603502" y="786300"/>
                  <a:pt x="596900" y="787400"/>
                </a:cubicBezTo>
                <a:cubicBezTo>
                  <a:pt x="519231" y="800345"/>
                  <a:pt x="487937" y="791497"/>
                  <a:pt x="393700" y="787400"/>
                </a:cubicBezTo>
                <a:cubicBezTo>
                  <a:pt x="374607" y="781036"/>
                  <a:pt x="372013" y="782027"/>
                  <a:pt x="355600" y="768350"/>
                </a:cubicBezTo>
                <a:cubicBezTo>
                  <a:pt x="348701" y="762601"/>
                  <a:pt x="342299" y="756199"/>
                  <a:pt x="336550" y="749300"/>
                </a:cubicBezTo>
                <a:cubicBezTo>
                  <a:pt x="331664" y="743437"/>
                  <a:pt x="329809" y="735018"/>
                  <a:pt x="323850" y="730250"/>
                </a:cubicBezTo>
                <a:cubicBezTo>
                  <a:pt x="318623" y="726069"/>
                  <a:pt x="311150" y="726017"/>
                  <a:pt x="304800" y="723900"/>
                </a:cubicBezTo>
                <a:cubicBezTo>
                  <a:pt x="300567" y="717550"/>
                  <a:pt x="297170" y="710554"/>
                  <a:pt x="292100" y="704850"/>
                </a:cubicBezTo>
                <a:cubicBezTo>
                  <a:pt x="280168" y="691426"/>
                  <a:pt x="263963" y="681694"/>
                  <a:pt x="254000" y="666750"/>
                </a:cubicBezTo>
                <a:cubicBezTo>
                  <a:pt x="208618" y="598677"/>
                  <a:pt x="279292" y="701989"/>
                  <a:pt x="222250" y="628650"/>
                </a:cubicBezTo>
                <a:cubicBezTo>
                  <a:pt x="212879" y="616602"/>
                  <a:pt x="207643" y="601343"/>
                  <a:pt x="196850" y="590550"/>
                </a:cubicBezTo>
                <a:cubicBezTo>
                  <a:pt x="141195" y="534895"/>
                  <a:pt x="209303" y="605494"/>
                  <a:pt x="165100" y="552450"/>
                </a:cubicBezTo>
                <a:cubicBezTo>
                  <a:pt x="115362" y="492764"/>
                  <a:pt x="184847" y="591595"/>
                  <a:pt x="120650" y="495300"/>
                </a:cubicBezTo>
                <a:lnTo>
                  <a:pt x="82550" y="438150"/>
                </a:lnTo>
                <a:cubicBezTo>
                  <a:pt x="78317" y="431800"/>
                  <a:pt x="72263" y="426340"/>
                  <a:pt x="69850" y="419100"/>
                </a:cubicBezTo>
                <a:lnTo>
                  <a:pt x="44450" y="342900"/>
                </a:lnTo>
                <a:lnTo>
                  <a:pt x="38100" y="323850"/>
                </a:lnTo>
                <a:cubicBezTo>
                  <a:pt x="35983" y="317500"/>
                  <a:pt x="33373" y="311294"/>
                  <a:pt x="31750" y="304800"/>
                </a:cubicBezTo>
                <a:cubicBezTo>
                  <a:pt x="29633" y="296333"/>
                  <a:pt x="27908" y="287759"/>
                  <a:pt x="25400" y="279400"/>
                </a:cubicBezTo>
                <a:cubicBezTo>
                  <a:pt x="21553" y="266578"/>
                  <a:pt x="14901" y="254505"/>
                  <a:pt x="12700" y="241300"/>
                </a:cubicBezTo>
                <a:cubicBezTo>
                  <a:pt x="3545" y="186367"/>
                  <a:pt x="7947" y="215976"/>
                  <a:pt x="0" y="152400"/>
                </a:cubicBezTo>
                <a:cubicBezTo>
                  <a:pt x="3222" y="91179"/>
                  <a:pt x="-5807" y="58967"/>
                  <a:pt x="12700" y="12700"/>
                </a:cubicBezTo>
                <a:cubicBezTo>
                  <a:pt x="14458" y="8306"/>
                  <a:pt x="16933" y="4233"/>
                  <a:pt x="19050" y="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8839494" y="2165119"/>
            <a:ext cx="668866" cy="471985"/>
            <a:chOff x="5807584" y="1468578"/>
            <a:chExt cx="570623" cy="507096"/>
          </a:xfrm>
        </p:grpSpPr>
        <p:cxnSp>
          <p:nvCxnSpPr>
            <p:cNvPr id="18" name="直接连接符 17"/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5" name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4801" y="2166501"/>
            <a:ext cx="520150" cy="849839"/>
          </a:xfrm>
          <a:prstGeom prst="rect">
            <a:avLst/>
          </a:prstGeom>
        </p:spPr>
      </p:pic>
      <p:sp>
        <p:nvSpPr>
          <p:cNvPr id="26" name="任意多边形: 形状 25"/>
          <p:cNvSpPr/>
          <p:nvPr/>
        </p:nvSpPr>
        <p:spPr>
          <a:xfrm>
            <a:off x="6293462" y="2091851"/>
            <a:ext cx="727025" cy="1004757"/>
          </a:xfrm>
          <a:custGeom>
            <a:avLst/>
            <a:gdLst>
              <a:gd name="connsiteX0" fmla="*/ 38203 w 636619"/>
              <a:gd name="connsiteY0" fmla="*/ 254000 h 1079500"/>
              <a:gd name="connsiteX1" fmla="*/ 6453 w 636619"/>
              <a:gd name="connsiteY1" fmla="*/ 234950 h 1079500"/>
              <a:gd name="connsiteX2" fmla="*/ 103 w 636619"/>
              <a:gd name="connsiteY2" fmla="*/ 215900 h 1079500"/>
              <a:gd name="connsiteX3" fmla="*/ 6453 w 636619"/>
              <a:gd name="connsiteY3" fmla="*/ 101600 h 1079500"/>
              <a:gd name="connsiteX4" fmla="*/ 50903 w 636619"/>
              <a:gd name="connsiteY4" fmla="*/ 50800 h 1079500"/>
              <a:gd name="connsiteX5" fmla="*/ 69953 w 636619"/>
              <a:gd name="connsiteY5" fmla="*/ 31750 h 1079500"/>
              <a:gd name="connsiteX6" fmla="*/ 127103 w 636619"/>
              <a:gd name="connsiteY6" fmla="*/ 0 h 1079500"/>
              <a:gd name="connsiteX7" fmla="*/ 266803 w 636619"/>
              <a:gd name="connsiteY7" fmla="*/ 6350 h 1079500"/>
              <a:gd name="connsiteX8" fmla="*/ 298553 w 636619"/>
              <a:gd name="connsiteY8" fmla="*/ 63500 h 1079500"/>
              <a:gd name="connsiteX9" fmla="*/ 304903 w 636619"/>
              <a:gd name="connsiteY9" fmla="*/ 82550 h 1079500"/>
              <a:gd name="connsiteX10" fmla="*/ 311253 w 636619"/>
              <a:gd name="connsiteY10" fmla="*/ 101600 h 1079500"/>
              <a:gd name="connsiteX11" fmla="*/ 323953 w 636619"/>
              <a:gd name="connsiteY11" fmla="*/ 342900 h 1079500"/>
              <a:gd name="connsiteX12" fmla="*/ 330303 w 636619"/>
              <a:gd name="connsiteY12" fmla="*/ 406400 h 1079500"/>
              <a:gd name="connsiteX13" fmla="*/ 336653 w 636619"/>
              <a:gd name="connsiteY13" fmla="*/ 495300 h 1079500"/>
              <a:gd name="connsiteX14" fmla="*/ 330303 w 636619"/>
              <a:gd name="connsiteY14" fmla="*/ 831850 h 1079500"/>
              <a:gd name="connsiteX15" fmla="*/ 323953 w 636619"/>
              <a:gd name="connsiteY15" fmla="*/ 863600 h 1079500"/>
              <a:gd name="connsiteX16" fmla="*/ 317603 w 636619"/>
              <a:gd name="connsiteY16" fmla="*/ 908050 h 1079500"/>
              <a:gd name="connsiteX17" fmla="*/ 304903 w 636619"/>
              <a:gd name="connsiteY17" fmla="*/ 1003300 h 1079500"/>
              <a:gd name="connsiteX18" fmla="*/ 323953 w 636619"/>
              <a:gd name="connsiteY18" fmla="*/ 1047750 h 1079500"/>
              <a:gd name="connsiteX19" fmla="*/ 387453 w 636619"/>
              <a:gd name="connsiteY19" fmla="*/ 1066800 h 1079500"/>
              <a:gd name="connsiteX20" fmla="*/ 425553 w 636619"/>
              <a:gd name="connsiteY20" fmla="*/ 1079500 h 1079500"/>
              <a:gd name="connsiteX21" fmla="*/ 539853 w 636619"/>
              <a:gd name="connsiteY21" fmla="*/ 1073150 h 1079500"/>
              <a:gd name="connsiteX22" fmla="*/ 558903 w 636619"/>
              <a:gd name="connsiteY22" fmla="*/ 1066800 h 1079500"/>
              <a:gd name="connsiteX23" fmla="*/ 584303 w 636619"/>
              <a:gd name="connsiteY23" fmla="*/ 1060450 h 1079500"/>
              <a:gd name="connsiteX24" fmla="*/ 597003 w 636619"/>
              <a:gd name="connsiteY24" fmla="*/ 1041400 h 1079500"/>
              <a:gd name="connsiteX25" fmla="*/ 616053 w 636619"/>
              <a:gd name="connsiteY25" fmla="*/ 1022350 h 1079500"/>
              <a:gd name="connsiteX26" fmla="*/ 622403 w 636619"/>
              <a:gd name="connsiteY26" fmla="*/ 1003300 h 1079500"/>
              <a:gd name="connsiteX27" fmla="*/ 635103 w 636619"/>
              <a:gd name="connsiteY27" fmla="*/ 984250 h 1079500"/>
              <a:gd name="connsiteX28" fmla="*/ 635103 w 636619"/>
              <a:gd name="connsiteY28" fmla="*/ 9017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36619" h="1079500">
                <a:moveTo>
                  <a:pt x="38203" y="254000"/>
                </a:moveTo>
                <a:cubicBezTo>
                  <a:pt x="27620" y="247650"/>
                  <a:pt x="15180" y="243677"/>
                  <a:pt x="6453" y="234950"/>
                </a:cubicBezTo>
                <a:cubicBezTo>
                  <a:pt x="1720" y="230217"/>
                  <a:pt x="103" y="222593"/>
                  <a:pt x="103" y="215900"/>
                </a:cubicBezTo>
                <a:cubicBezTo>
                  <a:pt x="103" y="177741"/>
                  <a:pt x="-1330" y="138957"/>
                  <a:pt x="6453" y="101600"/>
                </a:cubicBezTo>
                <a:cubicBezTo>
                  <a:pt x="14101" y="64887"/>
                  <a:pt x="30145" y="68098"/>
                  <a:pt x="50903" y="50800"/>
                </a:cubicBezTo>
                <a:cubicBezTo>
                  <a:pt x="57802" y="45051"/>
                  <a:pt x="62864" y="37263"/>
                  <a:pt x="69953" y="31750"/>
                </a:cubicBezTo>
                <a:cubicBezTo>
                  <a:pt x="102705" y="6276"/>
                  <a:pt x="98360" y="9581"/>
                  <a:pt x="127103" y="0"/>
                </a:cubicBezTo>
                <a:cubicBezTo>
                  <a:pt x="173670" y="2117"/>
                  <a:pt x="220774" y="-1015"/>
                  <a:pt x="266803" y="6350"/>
                </a:cubicBezTo>
                <a:cubicBezTo>
                  <a:pt x="286885" y="9563"/>
                  <a:pt x="295586" y="54600"/>
                  <a:pt x="298553" y="63500"/>
                </a:cubicBezTo>
                <a:lnTo>
                  <a:pt x="304903" y="82550"/>
                </a:lnTo>
                <a:lnTo>
                  <a:pt x="311253" y="101600"/>
                </a:lnTo>
                <a:cubicBezTo>
                  <a:pt x="328099" y="219522"/>
                  <a:pt x="311806" y="93891"/>
                  <a:pt x="323953" y="342900"/>
                </a:cubicBezTo>
                <a:cubicBezTo>
                  <a:pt x="324989" y="364147"/>
                  <a:pt x="328536" y="385201"/>
                  <a:pt x="330303" y="406400"/>
                </a:cubicBezTo>
                <a:cubicBezTo>
                  <a:pt x="332770" y="436006"/>
                  <a:pt x="334536" y="465667"/>
                  <a:pt x="336653" y="495300"/>
                </a:cubicBezTo>
                <a:cubicBezTo>
                  <a:pt x="334536" y="607483"/>
                  <a:pt x="334170" y="719713"/>
                  <a:pt x="330303" y="831850"/>
                </a:cubicBezTo>
                <a:cubicBezTo>
                  <a:pt x="329931" y="842637"/>
                  <a:pt x="325727" y="852954"/>
                  <a:pt x="323953" y="863600"/>
                </a:cubicBezTo>
                <a:cubicBezTo>
                  <a:pt x="321492" y="878363"/>
                  <a:pt x="319879" y="893257"/>
                  <a:pt x="317603" y="908050"/>
                </a:cubicBezTo>
                <a:cubicBezTo>
                  <a:pt x="306202" y="982158"/>
                  <a:pt x="315504" y="907894"/>
                  <a:pt x="304903" y="1003300"/>
                </a:cubicBezTo>
                <a:cubicBezTo>
                  <a:pt x="307904" y="1015302"/>
                  <a:pt x="310960" y="1039629"/>
                  <a:pt x="323953" y="1047750"/>
                </a:cubicBezTo>
                <a:cubicBezTo>
                  <a:pt x="337769" y="1056385"/>
                  <a:pt x="370295" y="1061652"/>
                  <a:pt x="387453" y="1066800"/>
                </a:cubicBezTo>
                <a:cubicBezTo>
                  <a:pt x="400275" y="1070647"/>
                  <a:pt x="425553" y="1079500"/>
                  <a:pt x="425553" y="1079500"/>
                </a:cubicBezTo>
                <a:cubicBezTo>
                  <a:pt x="463653" y="1077383"/>
                  <a:pt x="501866" y="1076768"/>
                  <a:pt x="539853" y="1073150"/>
                </a:cubicBezTo>
                <a:cubicBezTo>
                  <a:pt x="546516" y="1072515"/>
                  <a:pt x="552467" y="1068639"/>
                  <a:pt x="558903" y="1066800"/>
                </a:cubicBezTo>
                <a:cubicBezTo>
                  <a:pt x="567294" y="1064402"/>
                  <a:pt x="575836" y="1062567"/>
                  <a:pt x="584303" y="1060450"/>
                </a:cubicBezTo>
                <a:cubicBezTo>
                  <a:pt x="588536" y="1054100"/>
                  <a:pt x="592117" y="1047263"/>
                  <a:pt x="597003" y="1041400"/>
                </a:cubicBezTo>
                <a:cubicBezTo>
                  <a:pt x="602752" y="1034501"/>
                  <a:pt x="611072" y="1029822"/>
                  <a:pt x="616053" y="1022350"/>
                </a:cubicBezTo>
                <a:cubicBezTo>
                  <a:pt x="619766" y="1016781"/>
                  <a:pt x="619410" y="1009287"/>
                  <a:pt x="622403" y="1003300"/>
                </a:cubicBezTo>
                <a:cubicBezTo>
                  <a:pt x="625816" y="996474"/>
                  <a:pt x="634156" y="991823"/>
                  <a:pt x="635103" y="984250"/>
                </a:cubicBezTo>
                <a:cubicBezTo>
                  <a:pt x="638516" y="956946"/>
                  <a:pt x="635103" y="929217"/>
                  <a:pt x="635103" y="90170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8533" y="1377442"/>
            <a:ext cx="1047858" cy="767002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0412" y="2190741"/>
            <a:ext cx="520150" cy="849839"/>
          </a:xfrm>
          <a:prstGeom prst="rect">
            <a:avLst/>
          </a:prstGeom>
        </p:spPr>
      </p:pic>
      <p:sp>
        <p:nvSpPr>
          <p:cNvPr id="31" name="任意多边形: 形状 30"/>
          <p:cNvSpPr/>
          <p:nvPr/>
        </p:nvSpPr>
        <p:spPr>
          <a:xfrm>
            <a:off x="6999165" y="1872088"/>
            <a:ext cx="882686" cy="488950"/>
          </a:xfrm>
          <a:custGeom>
            <a:avLst/>
            <a:gdLst>
              <a:gd name="connsiteX0" fmla="*/ 0 w 882686"/>
              <a:gd name="connsiteY0" fmla="*/ 488950 h 488950"/>
              <a:gd name="connsiteX1" fmla="*/ 6350 w 882686"/>
              <a:gd name="connsiteY1" fmla="*/ 241300 h 488950"/>
              <a:gd name="connsiteX2" fmla="*/ 19050 w 882686"/>
              <a:gd name="connsiteY2" fmla="*/ 215900 h 488950"/>
              <a:gd name="connsiteX3" fmla="*/ 25400 w 882686"/>
              <a:gd name="connsiteY3" fmla="*/ 196850 h 488950"/>
              <a:gd name="connsiteX4" fmla="*/ 44450 w 882686"/>
              <a:gd name="connsiteY4" fmla="*/ 177800 h 488950"/>
              <a:gd name="connsiteX5" fmla="*/ 76200 w 882686"/>
              <a:gd name="connsiteY5" fmla="*/ 146050 h 488950"/>
              <a:gd name="connsiteX6" fmla="*/ 95250 w 882686"/>
              <a:gd name="connsiteY6" fmla="*/ 127000 h 488950"/>
              <a:gd name="connsiteX7" fmla="*/ 114300 w 882686"/>
              <a:gd name="connsiteY7" fmla="*/ 120650 h 488950"/>
              <a:gd name="connsiteX8" fmla="*/ 133350 w 882686"/>
              <a:gd name="connsiteY8" fmla="*/ 107950 h 488950"/>
              <a:gd name="connsiteX9" fmla="*/ 177800 w 882686"/>
              <a:gd name="connsiteY9" fmla="*/ 82550 h 488950"/>
              <a:gd name="connsiteX10" fmla="*/ 203200 w 882686"/>
              <a:gd name="connsiteY10" fmla="*/ 63500 h 488950"/>
              <a:gd name="connsiteX11" fmla="*/ 260350 w 882686"/>
              <a:gd name="connsiteY11" fmla="*/ 50800 h 488950"/>
              <a:gd name="connsiteX12" fmla="*/ 285750 w 882686"/>
              <a:gd name="connsiteY12" fmla="*/ 44450 h 488950"/>
              <a:gd name="connsiteX13" fmla="*/ 330200 w 882686"/>
              <a:gd name="connsiteY13" fmla="*/ 38100 h 488950"/>
              <a:gd name="connsiteX14" fmla="*/ 355600 w 882686"/>
              <a:gd name="connsiteY14" fmla="*/ 31750 h 488950"/>
              <a:gd name="connsiteX15" fmla="*/ 412750 w 882686"/>
              <a:gd name="connsiteY15" fmla="*/ 25400 h 488950"/>
              <a:gd name="connsiteX16" fmla="*/ 457200 w 882686"/>
              <a:gd name="connsiteY16" fmla="*/ 19050 h 488950"/>
              <a:gd name="connsiteX17" fmla="*/ 501650 w 882686"/>
              <a:gd name="connsiteY17" fmla="*/ 6350 h 488950"/>
              <a:gd name="connsiteX18" fmla="*/ 565150 w 882686"/>
              <a:gd name="connsiteY18" fmla="*/ 0 h 488950"/>
              <a:gd name="connsiteX19" fmla="*/ 863600 w 882686"/>
              <a:gd name="connsiteY19" fmla="*/ 6350 h 488950"/>
              <a:gd name="connsiteX20" fmla="*/ 882650 w 882686"/>
              <a:gd name="connsiteY20" fmla="*/ 25400 h 48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82686" h="488950">
                <a:moveTo>
                  <a:pt x="0" y="488950"/>
                </a:moveTo>
                <a:cubicBezTo>
                  <a:pt x="2117" y="406400"/>
                  <a:pt x="603" y="323677"/>
                  <a:pt x="6350" y="241300"/>
                </a:cubicBezTo>
                <a:cubicBezTo>
                  <a:pt x="7009" y="231857"/>
                  <a:pt x="15321" y="224601"/>
                  <a:pt x="19050" y="215900"/>
                </a:cubicBezTo>
                <a:cubicBezTo>
                  <a:pt x="21687" y="209748"/>
                  <a:pt x="21687" y="202419"/>
                  <a:pt x="25400" y="196850"/>
                </a:cubicBezTo>
                <a:cubicBezTo>
                  <a:pt x="30381" y="189378"/>
                  <a:pt x="38701" y="184699"/>
                  <a:pt x="44450" y="177800"/>
                </a:cubicBezTo>
                <a:cubicBezTo>
                  <a:pt x="86783" y="127000"/>
                  <a:pt x="25400" y="188383"/>
                  <a:pt x="76200" y="146050"/>
                </a:cubicBezTo>
                <a:cubicBezTo>
                  <a:pt x="83099" y="140301"/>
                  <a:pt x="87778" y="131981"/>
                  <a:pt x="95250" y="127000"/>
                </a:cubicBezTo>
                <a:cubicBezTo>
                  <a:pt x="100819" y="123287"/>
                  <a:pt x="108313" y="123643"/>
                  <a:pt x="114300" y="120650"/>
                </a:cubicBezTo>
                <a:cubicBezTo>
                  <a:pt x="121126" y="117237"/>
                  <a:pt x="126724" y="111736"/>
                  <a:pt x="133350" y="107950"/>
                </a:cubicBezTo>
                <a:cubicBezTo>
                  <a:pt x="170556" y="86689"/>
                  <a:pt x="146858" y="104651"/>
                  <a:pt x="177800" y="82550"/>
                </a:cubicBezTo>
                <a:cubicBezTo>
                  <a:pt x="186412" y="76399"/>
                  <a:pt x="193734" y="68233"/>
                  <a:pt x="203200" y="63500"/>
                </a:cubicBezTo>
                <a:cubicBezTo>
                  <a:pt x="209395" y="60403"/>
                  <a:pt x="256743" y="51602"/>
                  <a:pt x="260350" y="50800"/>
                </a:cubicBezTo>
                <a:cubicBezTo>
                  <a:pt x="268869" y="48907"/>
                  <a:pt x="277164" y="46011"/>
                  <a:pt x="285750" y="44450"/>
                </a:cubicBezTo>
                <a:cubicBezTo>
                  <a:pt x="300476" y="41773"/>
                  <a:pt x="315474" y="40777"/>
                  <a:pt x="330200" y="38100"/>
                </a:cubicBezTo>
                <a:cubicBezTo>
                  <a:pt x="338786" y="36539"/>
                  <a:pt x="346974" y="33077"/>
                  <a:pt x="355600" y="31750"/>
                </a:cubicBezTo>
                <a:cubicBezTo>
                  <a:pt x="374544" y="28835"/>
                  <a:pt x="393731" y="27777"/>
                  <a:pt x="412750" y="25400"/>
                </a:cubicBezTo>
                <a:cubicBezTo>
                  <a:pt x="427602" y="23544"/>
                  <a:pt x="442383" y="21167"/>
                  <a:pt x="457200" y="19050"/>
                </a:cubicBezTo>
                <a:cubicBezTo>
                  <a:pt x="470770" y="14527"/>
                  <a:pt x="487697" y="8343"/>
                  <a:pt x="501650" y="6350"/>
                </a:cubicBezTo>
                <a:cubicBezTo>
                  <a:pt x="522708" y="3342"/>
                  <a:pt x="543983" y="2117"/>
                  <a:pt x="565150" y="0"/>
                </a:cubicBezTo>
                <a:cubicBezTo>
                  <a:pt x="664633" y="2117"/>
                  <a:pt x="764273" y="390"/>
                  <a:pt x="863600" y="6350"/>
                </a:cubicBezTo>
                <a:cubicBezTo>
                  <a:pt x="884411" y="7599"/>
                  <a:pt x="882650" y="14920"/>
                  <a:pt x="882650" y="2540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2" name="任意多边形: 形状 31"/>
          <p:cNvSpPr/>
          <p:nvPr/>
        </p:nvSpPr>
        <p:spPr>
          <a:xfrm>
            <a:off x="8504115" y="1840338"/>
            <a:ext cx="1352550" cy="1003300"/>
          </a:xfrm>
          <a:custGeom>
            <a:avLst/>
            <a:gdLst>
              <a:gd name="connsiteX0" fmla="*/ 0 w 1352550"/>
              <a:gd name="connsiteY0" fmla="*/ 57150 h 1003300"/>
              <a:gd name="connsiteX1" fmla="*/ 292100 w 1352550"/>
              <a:gd name="connsiteY1" fmla="*/ 57150 h 1003300"/>
              <a:gd name="connsiteX2" fmla="*/ 381000 w 1352550"/>
              <a:gd name="connsiteY2" fmla="*/ 38100 h 1003300"/>
              <a:gd name="connsiteX3" fmla="*/ 419100 w 1352550"/>
              <a:gd name="connsiteY3" fmla="*/ 25400 h 1003300"/>
              <a:gd name="connsiteX4" fmla="*/ 444500 w 1352550"/>
              <a:gd name="connsiteY4" fmla="*/ 19050 h 1003300"/>
              <a:gd name="connsiteX5" fmla="*/ 463550 w 1352550"/>
              <a:gd name="connsiteY5" fmla="*/ 12700 h 1003300"/>
              <a:gd name="connsiteX6" fmla="*/ 546100 w 1352550"/>
              <a:gd name="connsiteY6" fmla="*/ 0 h 1003300"/>
              <a:gd name="connsiteX7" fmla="*/ 882650 w 1352550"/>
              <a:gd name="connsiteY7" fmla="*/ 6350 h 1003300"/>
              <a:gd name="connsiteX8" fmla="*/ 901700 w 1352550"/>
              <a:gd name="connsiteY8" fmla="*/ 12700 h 1003300"/>
              <a:gd name="connsiteX9" fmla="*/ 984250 w 1352550"/>
              <a:gd name="connsiteY9" fmla="*/ 38100 h 1003300"/>
              <a:gd name="connsiteX10" fmla="*/ 996950 w 1352550"/>
              <a:gd name="connsiteY10" fmla="*/ 57150 h 1003300"/>
              <a:gd name="connsiteX11" fmla="*/ 1016000 w 1352550"/>
              <a:gd name="connsiteY11" fmla="*/ 63500 h 1003300"/>
              <a:gd name="connsiteX12" fmla="*/ 1035050 w 1352550"/>
              <a:gd name="connsiteY12" fmla="*/ 76200 h 1003300"/>
              <a:gd name="connsiteX13" fmla="*/ 1054100 w 1352550"/>
              <a:gd name="connsiteY13" fmla="*/ 82550 h 1003300"/>
              <a:gd name="connsiteX14" fmla="*/ 1092200 w 1352550"/>
              <a:gd name="connsiteY14" fmla="*/ 101600 h 1003300"/>
              <a:gd name="connsiteX15" fmla="*/ 1111250 w 1352550"/>
              <a:gd name="connsiteY15" fmla="*/ 120650 h 1003300"/>
              <a:gd name="connsiteX16" fmla="*/ 1149350 w 1352550"/>
              <a:gd name="connsiteY16" fmla="*/ 152400 h 1003300"/>
              <a:gd name="connsiteX17" fmla="*/ 1162050 w 1352550"/>
              <a:gd name="connsiteY17" fmla="*/ 171450 h 1003300"/>
              <a:gd name="connsiteX18" fmla="*/ 1200150 w 1352550"/>
              <a:gd name="connsiteY18" fmla="*/ 209550 h 1003300"/>
              <a:gd name="connsiteX19" fmla="*/ 1219200 w 1352550"/>
              <a:gd name="connsiteY19" fmla="*/ 228600 h 1003300"/>
              <a:gd name="connsiteX20" fmla="*/ 1263650 w 1352550"/>
              <a:gd name="connsiteY20" fmla="*/ 266700 h 1003300"/>
              <a:gd name="connsiteX21" fmla="*/ 1289050 w 1352550"/>
              <a:gd name="connsiteY21" fmla="*/ 311150 h 1003300"/>
              <a:gd name="connsiteX22" fmla="*/ 1320800 w 1352550"/>
              <a:gd name="connsiteY22" fmla="*/ 349250 h 1003300"/>
              <a:gd name="connsiteX23" fmla="*/ 1327150 w 1352550"/>
              <a:gd name="connsiteY23" fmla="*/ 374650 h 1003300"/>
              <a:gd name="connsiteX24" fmla="*/ 1339850 w 1352550"/>
              <a:gd name="connsiteY24" fmla="*/ 412750 h 1003300"/>
              <a:gd name="connsiteX25" fmla="*/ 1352550 w 1352550"/>
              <a:gd name="connsiteY25" fmla="*/ 469900 h 1003300"/>
              <a:gd name="connsiteX26" fmla="*/ 1339850 w 1352550"/>
              <a:gd name="connsiteY26" fmla="*/ 628650 h 1003300"/>
              <a:gd name="connsiteX27" fmla="*/ 1308100 w 1352550"/>
              <a:gd name="connsiteY27" fmla="*/ 685800 h 1003300"/>
              <a:gd name="connsiteX28" fmla="*/ 1295400 w 1352550"/>
              <a:gd name="connsiteY28" fmla="*/ 704850 h 1003300"/>
              <a:gd name="connsiteX29" fmla="*/ 1276350 w 1352550"/>
              <a:gd name="connsiteY29" fmla="*/ 742950 h 1003300"/>
              <a:gd name="connsiteX30" fmla="*/ 1250950 w 1352550"/>
              <a:gd name="connsiteY30" fmla="*/ 781050 h 1003300"/>
              <a:gd name="connsiteX31" fmla="*/ 1238250 w 1352550"/>
              <a:gd name="connsiteY31" fmla="*/ 800100 h 1003300"/>
              <a:gd name="connsiteX32" fmla="*/ 1219200 w 1352550"/>
              <a:gd name="connsiteY32" fmla="*/ 819150 h 1003300"/>
              <a:gd name="connsiteX33" fmla="*/ 1193800 w 1352550"/>
              <a:gd name="connsiteY33" fmla="*/ 857250 h 1003300"/>
              <a:gd name="connsiteX34" fmla="*/ 1181100 w 1352550"/>
              <a:gd name="connsiteY34" fmla="*/ 876300 h 1003300"/>
              <a:gd name="connsiteX35" fmla="*/ 1174750 w 1352550"/>
              <a:gd name="connsiteY35" fmla="*/ 895350 h 1003300"/>
              <a:gd name="connsiteX36" fmla="*/ 1155700 w 1352550"/>
              <a:gd name="connsiteY36" fmla="*/ 908050 h 1003300"/>
              <a:gd name="connsiteX37" fmla="*/ 1123950 w 1352550"/>
              <a:gd name="connsiteY37" fmla="*/ 946150 h 1003300"/>
              <a:gd name="connsiteX38" fmla="*/ 1073150 w 1352550"/>
              <a:gd name="connsiteY38" fmla="*/ 958850 h 1003300"/>
              <a:gd name="connsiteX39" fmla="*/ 1035050 w 1352550"/>
              <a:gd name="connsiteY39" fmla="*/ 965200 h 1003300"/>
              <a:gd name="connsiteX40" fmla="*/ 1016000 w 1352550"/>
              <a:gd name="connsiteY40" fmla="*/ 971550 h 1003300"/>
              <a:gd name="connsiteX41" fmla="*/ 971550 w 1352550"/>
              <a:gd name="connsiteY41" fmla="*/ 984250 h 1003300"/>
              <a:gd name="connsiteX42" fmla="*/ 965200 w 1352550"/>
              <a:gd name="connsiteY42" fmla="*/ 100330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352550" h="1003300">
                <a:moveTo>
                  <a:pt x="0" y="57150"/>
                </a:moveTo>
                <a:cubicBezTo>
                  <a:pt x="154329" y="62128"/>
                  <a:pt x="167369" y="69029"/>
                  <a:pt x="292100" y="57150"/>
                </a:cubicBezTo>
                <a:cubicBezTo>
                  <a:pt x="314482" y="55018"/>
                  <a:pt x="362358" y="44314"/>
                  <a:pt x="381000" y="38100"/>
                </a:cubicBezTo>
                <a:cubicBezTo>
                  <a:pt x="393700" y="33867"/>
                  <a:pt x="406113" y="28647"/>
                  <a:pt x="419100" y="25400"/>
                </a:cubicBezTo>
                <a:cubicBezTo>
                  <a:pt x="427567" y="23283"/>
                  <a:pt x="436109" y="21448"/>
                  <a:pt x="444500" y="19050"/>
                </a:cubicBezTo>
                <a:cubicBezTo>
                  <a:pt x="450936" y="17211"/>
                  <a:pt x="457016" y="14152"/>
                  <a:pt x="463550" y="12700"/>
                </a:cubicBezTo>
                <a:cubicBezTo>
                  <a:pt x="479409" y="9176"/>
                  <a:pt x="531921" y="2026"/>
                  <a:pt x="546100" y="0"/>
                </a:cubicBezTo>
                <a:lnTo>
                  <a:pt x="882650" y="6350"/>
                </a:lnTo>
                <a:cubicBezTo>
                  <a:pt x="889339" y="6589"/>
                  <a:pt x="895242" y="10939"/>
                  <a:pt x="901700" y="12700"/>
                </a:cubicBezTo>
                <a:cubicBezTo>
                  <a:pt x="974604" y="32583"/>
                  <a:pt x="929080" y="16032"/>
                  <a:pt x="984250" y="38100"/>
                </a:cubicBezTo>
                <a:cubicBezTo>
                  <a:pt x="988483" y="44450"/>
                  <a:pt x="990991" y="52382"/>
                  <a:pt x="996950" y="57150"/>
                </a:cubicBezTo>
                <a:cubicBezTo>
                  <a:pt x="1002177" y="61331"/>
                  <a:pt x="1010013" y="60507"/>
                  <a:pt x="1016000" y="63500"/>
                </a:cubicBezTo>
                <a:cubicBezTo>
                  <a:pt x="1022826" y="66913"/>
                  <a:pt x="1028224" y="72787"/>
                  <a:pt x="1035050" y="76200"/>
                </a:cubicBezTo>
                <a:cubicBezTo>
                  <a:pt x="1041037" y="79193"/>
                  <a:pt x="1048113" y="79557"/>
                  <a:pt x="1054100" y="82550"/>
                </a:cubicBezTo>
                <a:cubicBezTo>
                  <a:pt x="1103339" y="107169"/>
                  <a:pt x="1044317" y="85639"/>
                  <a:pt x="1092200" y="101600"/>
                </a:cubicBezTo>
                <a:cubicBezTo>
                  <a:pt x="1098550" y="107950"/>
                  <a:pt x="1104351" y="114901"/>
                  <a:pt x="1111250" y="120650"/>
                </a:cubicBezTo>
                <a:cubicBezTo>
                  <a:pt x="1138495" y="143355"/>
                  <a:pt x="1124052" y="122043"/>
                  <a:pt x="1149350" y="152400"/>
                </a:cubicBezTo>
                <a:cubicBezTo>
                  <a:pt x="1154236" y="158263"/>
                  <a:pt x="1156980" y="165746"/>
                  <a:pt x="1162050" y="171450"/>
                </a:cubicBezTo>
                <a:cubicBezTo>
                  <a:pt x="1173982" y="184874"/>
                  <a:pt x="1187450" y="196850"/>
                  <a:pt x="1200150" y="209550"/>
                </a:cubicBezTo>
                <a:cubicBezTo>
                  <a:pt x="1206500" y="215900"/>
                  <a:pt x="1212016" y="223212"/>
                  <a:pt x="1219200" y="228600"/>
                </a:cubicBezTo>
                <a:cubicBezTo>
                  <a:pt x="1237886" y="242615"/>
                  <a:pt x="1248909" y="249011"/>
                  <a:pt x="1263650" y="266700"/>
                </a:cubicBezTo>
                <a:cubicBezTo>
                  <a:pt x="1277714" y="283577"/>
                  <a:pt x="1277758" y="291388"/>
                  <a:pt x="1289050" y="311150"/>
                </a:cubicBezTo>
                <a:cubicBezTo>
                  <a:pt x="1300838" y="331778"/>
                  <a:pt x="1303289" y="331739"/>
                  <a:pt x="1320800" y="349250"/>
                </a:cubicBezTo>
                <a:cubicBezTo>
                  <a:pt x="1322917" y="357717"/>
                  <a:pt x="1324642" y="366291"/>
                  <a:pt x="1327150" y="374650"/>
                </a:cubicBezTo>
                <a:cubicBezTo>
                  <a:pt x="1330997" y="387472"/>
                  <a:pt x="1337225" y="399623"/>
                  <a:pt x="1339850" y="412750"/>
                </a:cubicBezTo>
                <a:cubicBezTo>
                  <a:pt x="1347912" y="453058"/>
                  <a:pt x="1343582" y="434029"/>
                  <a:pt x="1352550" y="469900"/>
                </a:cubicBezTo>
                <a:cubicBezTo>
                  <a:pt x="1349260" y="535700"/>
                  <a:pt x="1353596" y="573665"/>
                  <a:pt x="1339850" y="628650"/>
                </a:cubicBezTo>
                <a:cubicBezTo>
                  <a:pt x="1333144" y="655474"/>
                  <a:pt x="1327018" y="657423"/>
                  <a:pt x="1308100" y="685800"/>
                </a:cubicBezTo>
                <a:lnTo>
                  <a:pt x="1295400" y="704850"/>
                </a:lnTo>
                <a:cubicBezTo>
                  <a:pt x="1239020" y="789420"/>
                  <a:pt x="1320167" y="664080"/>
                  <a:pt x="1276350" y="742950"/>
                </a:cubicBezTo>
                <a:cubicBezTo>
                  <a:pt x="1268937" y="756293"/>
                  <a:pt x="1259417" y="768350"/>
                  <a:pt x="1250950" y="781050"/>
                </a:cubicBezTo>
                <a:cubicBezTo>
                  <a:pt x="1246717" y="787400"/>
                  <a:pt x="1243646" y="794704"/>
                  <a:pt x="1238250" y="800100"/>
                </a:cubicBezTo>
                <a:cubicBezTo>
                  <a:pt x="1231900" y="806450"/>
                  <a:pt x="1224713" y="812061"/>
                  <a:pt x="1219200" y="819150"/>
                </a:cubicBezTo>
                <a:cubicBezTo>
                  <a:pt x="1209829" y="831198"/>
                  <a:pt x="1202267" y="844550"/>
                  <a:pt x="1193800" y="857250"/>
                </a:cubicBezTo>
                <a:cubicBezTo>
                  <a:pt x="1189567" y="863600"/>
                  <a:pt x="1183513" y="869060"/>
                  <a:pt x="1181100" y="876300"/>
                </a:cubicBezTo>
                <a:cubicBezTo>
                  <a:pt x="1178983" y="882650"/>
                  <a:pt x="1178931" y="890123"/>
                  <a:pt x="1174750" y="895350"/>
                </a:cubicBezTo>
                <a:cubicBezTo>
                  <a:pt x="1169982" y="901309"/>
                  <a:pt x="1162050" y="903817"/>
                  <a:pt x="1155700" y="908050"/>
                </a:cubicBezTo>
                <a:cubicBezTo>
                  <a:pt x="1146329" y="922107"/>
                  <a:pt x="1138618" y="936371"/>
                  <a:pt x="1123950" y="946150"/>
                </a:cubicBezTo>
                <a:cubicBezTo>
                  <a:pt x="1115688" y="951658"/>
                  <a:pt x="1077558" y="958049"/>
                  <a:pt x="1073150" y="958850"/>
                </a:cubicBezTo>
                <a:cubicBezTo>
                  <a:pt x="1060482" y="961153"/>
                  <a:pt x="1047619" y="962407"/>
                  <a:pt x="1035050" y="965200"/>
                </a:cubicBezTo>
                <a:cubicBezTo>
                  <a:pt x="1028516" y="966652"/>
                  <a:pt x="1022436" y="969711"/>
                  <a:pt x="1016000" y="971550"/>
                </a:cubicBezTo>
                <a:cubicBezTo>
                  <a:pt x="960186" y="987497"/>
                  <a:pt x="1017225" y="969025"/>
                  <a:pt x="971550" y="984250"/>
                </a:cubicBezTo>
                <a:lnTo>
                  <a:pt x="965200" y="1003300"/>
                </a:ln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3" name="任意多边形: 形状 32"/>
          <p:cNvSpPr/>
          <p:nvPr/>
        </p:nvSpPr>
        <p:spPr>
          <a:xfrm>
            <a:off x="8040565" y="2856338"/>
            <a:ext cx="1670050" cy="871451"/>
          </a:xfrm>
          <a:custGeom>
            <a:avLst/>
            <a:gdLst>
              <a:gd name="connsiteX0" fmla="*/ 1409700 w 1670050"/>
              <a:gd name="connsiteY0" fmla="*/ 0 h 871451"/>
              <a:gd name="connsiteX1" fmla="*/ 1511300 w 1670050"/>
              <a:gd name="connsiteY1" fmla="*/ 6350 h 871451"/>
              <a:gd name="connsiteX2" fmla="*/ 1543050 w 1670050"/>
              <a:gd name="connsiteY2" fmla="*/ 31750 h 871451"/>
              <a:gd name="connsiteX3" fmla="*/ 1587500 w 1670050"/>
              <a:gd name="connsiteY3" fmla="*/ 63500 h 871451"/>
              <a:gd name="connsiteX4" fmla="*/ 1600200 w 1670050"/>
              <a:gd name="connsiteY4" fmla="*/ 82550 h 871451"/>
              <a:gd name="connsiteX5" fmla="*/ 1644650 w 1670050"/>
              <a:gd name="connsiteY5" fmla="*/ 133350 h 871451"/>
              <a:gd name="connsiteX6" fmla="*/ 1663700 w 1670050"/>
              <a:gd name="connsiteY6" fmla="*/ 190500 h 871451"/>
              <a:gd name="connsiteX7" fmla="*/ 1670050 w 1670050"/>
              <a:gd name="connsiteY7" fmla="*/ 209550 h 871451"/>
              <a:gd name="connsiteX8" fmla="*/ 1663700 w 1670050"/>
              <a:gd name="connsiteY8" fmla="*/ 381000 h 871451"/>
              <a:gd name="connsiteX9" fmla="*/ 1651000 w 1670050"/>
              <a:gd name="connsiteY9" fmla="*/ 406400 h 871451"/>
              <a:gd name="connsiteX10" fmla="*/ 1638300 w 1670050"/>
              <a:gd name="connsiteY10" fmla="*/ 457200 h 871451"/>
              <a:gd name="connsiteX11" fmla="*/ 1625600 w 1670050"/>
              <a:gd name="connsiteY11" fmla="*/ 482600 h 871451"/>
              <a:gd name="connsiteX12" fmla="*/ 1619250 w 1670050"/>
              <a:gd name="connsiteY12" fmla="*/ 501650 h 871451"/>
              <a:gd name="connsiteX13" fmla="*/ 1600200 w 1670050"/>
              <a:gd name="connsiteY13" fmla="*/ 527050 h 871451"/>
              <a:gd name="connsiteX14" fmla="*/ 1568450 w 1670050"/>
              <a:gd name="connsiteY14" fmla="*/ 603250 h 871451"/>
              <a:gd name="connsiteX15" fmla="*/ 1543050 w 1670050"/>
              <a:gd name="connsiteY15" fmla="*/ 641350 h 871451"/>
              <a:gd name="connsiteX16" fmla="*/ 1524000 w 1670050"/>
              <a:gd name="connsiteY16" fmla="*/ 660400 h 871451"/>
              <a:gd name="connsiteX17" fmla="*/ 1492250 w 1670050"/>
              <a:gd name="connsiteY17" fmla="*/ 692150 h 871451"/>
              <a:gd name="connsiteX18" fmla="*/ 1473200 w 1670050"/>
              <a:gd name="connsiteY18" fmla="*/ 711200 h 871451"/>
              <a:gd name="connsiteX19" fmla="*/ 1447800 w 1670050"/>
              <a:gd name="connsiteY19" fmla="*/ 717550 h 871451"/>
              <a:gd name="connsiteX20" fmla="*/ 1428750 w 1670050"/>
              <a:gd name="connsiteY20" fmla="*/ 730250 h 871451"/>
              <a:gd name="connsiteX21" fmla="*/ 1371600 w 1670050"/>
              <a:gd name="connsiteY21" fmla="*/ 742950 h 871451"/>
              <a:gd name="connsiteX22" fmla="*/ 1314450 w 1670050"/>
              <a:gd name="connsiteY22" fmla="*/ 762000 h 871451"/>
              <a:gd name="connsiteX23" fmla="*/ 1238250 w 1670050"/>
              <a:gd name="connsiteY23" fmla="*/ 787400 h 871451"/>
              <a:gd name="connsiteX24" fmla="*/ 1155700 w 1670050"/>
              <a:gd name="connsiteY24" fmla="*/ 800100 h 871451"/>
              <a:gd name="connsiteX25" fmla="*/ 1136650 w 1670050"/>
              <a:gd name="connsiteY25" fmla="*/ 806450 h 871451"/>
              <a:gd name="connsiteX26" fmla="*/ 1092200 w 1670050"/>
              <a:gd name="connsiteY26" fmla="*/ 812800 h 871451"/>
              <a:gd name="connsiteX27" fmla="*/ 1054100 w 1670050"/>
              <a:gd name="connsiteY27" fmla="*/ 819150 h 871451"/>
              <a:gd name="connsiteX28" fmla="*/ 1028700 w 1670050"/>
              <a:gd name="connsiteY28" fmla="*/ 825500 h 871451"/>
              <a:gd name="connsiteX29" fmla="*/ 1009650 w 1670050"/>
              <a:gd name="connsiteY29" fmla="*/ 831850 h 871451"/>
              <a:gd name="connsiteX30" fmla="*/ 889000 w 1670050"/>
              <a:gd name="connsiteY30" fmla="*/ 844550 h 871451"/>
              <a:gd name="connsiteX31" fmla="*/ 762000 w 1670050"/>
              <a:gd name="connsiteY31" fmla="*/ 857250 h 871451"/>
              <a:gd name="connsiteX32" fmla="*/ 476250 w 1670050"/>
              <a:gd name="connsiteY32" fmla="*/ 863600 h 871451"/>
              <a:gd name="connsiteX33" fmla="*/ 57150 w 1670050"/>
              <a:gd name="connsiteY33" fmla="*/ 863600 h 871451"/>
              <a:gd name="connsiteX34" fmla="*/ 38100 w 1670050"/>
              <a:gd name="connsiteY34" fmla="*/ 857250 h 871451"/>
              <a:gd name="connsiteX35" fmla="*/ 0 w 1670050"/>
              <a:gd name="connsiteY35" fmla="*/ 850900 h 87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70050" h="871451">
                <a:moveTo>
                  <a:pt x="1409700" y="0"/>
                </a:moveTo>
                <a:cubicBezTo>
                  <a:pt x="1443567" y="2117"/>
                  <a:pt x="1477554" y="2798"/>
                  <a:pt x="1511300" y="6350"/>
                </a:cubicBezTo>
                <a:cubicBezTo>
                  <a:pt x="1538933" y="9259"/>
                  <a:pt x="1525106" y="13806"/>
                  <a:pt x="1543050" y="31750"/>
                </a:cubicBezTo>
                <a:cubicBezTo>
                  <a:pt x="1550926" y="39626"/>
                  <a:pt x="1576683" y="56289"/>
                  <a:pt x="1587500" y="63500"/>
                </a:cubicBezTo>
                <a:cubicBezTo>
                  <a:pt x="1591733" y="69850"/>
                  <a:pt x="1594804" y="77154"/>
                  <a:pt x="1600200" y="82550"/>
                </a:cubicBezTo>
                <a:cubicBezTo>
                  <a:pt x="1626129" y="108479"/>
                  <a:pt x="1626658" y="79375"/>
                  <a:pt x="1644650" y="133350"/>
                </a:cubicBezTo>
                <a:lnTo>
                  <a:pt x="1663700" y="190500"/>
                </a:lnTo>
                <a:lnTo>
                  <a:pt x="1670050" y="209550"/>
                </a:lnTo>
                <a:cubicBezTo>
                  <a:pt x="1667933" y="266700"/>
                  <a:pt x="1669209" y="324077"/>
                  <a:pt x="1663700" y="381000"/>
                </a:cubicBezTo>
                <a:cubicBezTo>
                  <a:pt x="1662788" y="390422"/>
                  <a:pt x="1653993" y="397420"/>
                  <a:pt x="1651000" y="406400"/>
                </a:cubicBezTo>
                <a:cubicBezTo>
                  <a:pt x="1645480" y="422959"/>
                  <a:pt x="1646106" y="441588"/>
                  <a:pt x="1638300" y="457200"/>
                </a:cubicBezTo>
                <a:cubicBezTo>
                  <a:pt x="1634067" y="465667"/>
                  <a:pt x="1629329" y="473899"/>
                  <a:pt x="1625600" y="482600"/>
                </a:cubicBezTo>
                <a:cubicBezTo>
                  <a:pt x="1622963" y="488752"/>
                  <a:pt x="1622571" y="495838"/>
                  <a:pt x="1619250" y="501650"/>
                </a:cubicBezTo>
                <a:cubicBezTo>
                  <a:pt x="1613999" y="510839"/>
                  <a:pt x="1606550" y="518583"/>
                  <a:pt x="1600200" y="527050"/>
                </a:cubicBezTo>
                <a:cubicBezTo>
                  <a:pt x="1591960" y="560010"/>
                  <a:pt x="1591892" y="568086"/>
                  <a:pt x="1568450" y="603250"/>
                </a:cubicBezTo>
                <a:cubicBezTo>
                  <a:pt x="1559983" y="615950"/>
                  <a:pt x="1553843" y="630557"/>
                  <a:pt x="1543050" y="641350"/>
                </a:cubicBezTo>
                <a:cubicBezTo>
                  <a:pt x="1536700" y="647700"/>
                  <a:pt x="1529749" y="653501"/>
                  <a:pt x="1524000" y="660400"/>
                </a:cubicBezTo>
                <a:cubicBezTo>
                  <a:pt x="1481667" y="711200"/>
                  <a:pt x="1543050" y="649817"/>
                  <a:pt x="1492250" y="692150"/>
                </a:cubicBezTo>
                <a:cubicBezTo>
                  <a:pt x="1485351" y="697899"/>
                  <a:pt x="1480997" y="706745"/>
                  <a:pt x="1473200" y="711200"/>
                </a:cubicBezTo>
                <a:cubicBezTo>
                  <a:pt x="1465623" y="715530"/>
                  <a:pt x="1456267" y="715433"/>
                  <a:pt x="1447800" y="717550"/>
                </a:cubicBezTo>
                <a:cubicBezTo>
                  <a:pt x="1441450" y="721783"/>
                  <a:pt x="1435765" y="727244"/>
                  <a:pt x="1428750" y="730250"/>
                </a:cubicBezTo>
                <a:cubicBezTo>
                  <a:pt x="1420903" y="733613"/>
                  <a:pt x="1377251" y="741820"/>
                  <a:pt x="1371600" y="742950"/>
                </a:cubicBezTo>
                <a:cubicBezTo>
                  <a:pt x="1332002" y="769348"/>
                  <a:pt x="1376670" y="743334"/>
                  <a:pt x="1314450" y="762000"/>
                </a:cubicBezTo>
                <a:cubicBezTo>
                  <a:pt x="1243421" y="783309"/>
                  <a:pt x="1353582" y="770924"/>
                  <a:pt x="1238250" y="787400"/>
                </a:cubicBezTo>
                <a:cubicBezTo>
                  <a:pt x="1224071" y="789426"/>
                  <a:pt x="1171559" y="796576"/>
                  <a:pt x="1155700" y="800100"/>
                </a:cubicBezTo>
                <a:cubicBezTo>
                  <a:pt x="1149166" y="801552"/>
                  <a:pt x="1143214" y="805137"/>
                  <a:pt x="1136650" y="806450"/>
                </a:cubicBezTo>
                <a:cubicBezTo>
                  <a:pt x="1121974" y="809385"/>
                  <a:pt x="1106993" y="810524"/>
                  <a:pt x="1092200" y="812800"/>
                </a:cubicBezTo>
                <a:cubicBezTo>
                  <a:pt x="1079475" y="814758"/>
                  <a:pt x="1066725" y="816625"/>
                  <a:pt x="1054100" y="819150"/>
                </a:cubicBezTo>
                <a:cubicBezTo>
                  <a:pt x="1045542" y="820862"/>
                  <a:pt x="1037091" y="823102"/>
                  <a:pt x="1028700" y="825500"/>
                </a:cubicBezTo>
                <a:cubicBezTo>
                  <a:pt x="1022264" y="827339"/>
                  <a:pt x="1016236" y="830653"/>
                  <a:pt x="1009650" y="831850"/>
                </a:cubicBezTo>
                <a:cubicBezTo>
                  <a:pt x="981900" y="836895"/>
                  <a:pt x="912483" y="842415"/>
                  <a:pt x="889000" y="844550"/>
                </a:cubicBezTo>
                <a:cubicBezTo>
                  <a:pt x="834561" y="858160"/>
                  <a:pt x="857221" y="854128"/>
                  <a:pt x="762000" y="857250"/>
                </a:cubicBezTo>
                <a:cubicBezTo>
                  <a:pt x="666778" y="860372"/>
                  <a:pt x="571500" y="861483"/>
                  <a:pt x="476250" y="863600"/>
                </a:cubicBezTo>
                <a:cubicBezTo>
                  <a:pt x="283940" y="873722"/>
                  <a:pt x="327400" y="874410"/>
                  <a:pt x="57150" y="863600"/>
                </a:cubicBezTo>
                <a:cubicBezTo>
                  <a:pt x="50462" y="863332"/>
                  <a:pt x="44594" y="858873"/>
                  <a:pt x="38100" y="857250"/>
                </a:cubicBezTo>
                <a:cubicBezTo>
                  <a:pt x="11040" y="850485"/>
                  <a:pt x="15816" y="850900"/>
                  <a:pt x="0" y="85090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4" name="任意多边形: 形状 33"/>
          <p:cNvSpPr/>
          <p:nvPr/>
        </p:nvSpPr>
        <p:spPr>
          <a:xfrm>
            <a:off x="7329365" y="2729338"/>
            <a:ext cx="1555750" cy="914400"/>
          </a:xfrm>
          <a:custGeom>
            <a:avLst/>
            <a:gdLst>
              <a:gd name="connsiteX0" fmla="*/ 1555750 w 1555750"/>
              <a:gd name="connsiteY0" fmla="*/ 146050 h 914400"/>
              <a:gd name="connsiteX1" fmla="*/ 1479550 w 1555750"/>
              <a:gd name="connsiteY1" fmla="*/ 120650 h 914400"/>
              <a:gd name="connsiteX2" fmla="*/ 1447800 w 1555750"/>
              <a:gd name="connsiteY2" fmla="*/ 107950 h 914400"/>
              <a:gd name="connsiteX3" fmla="*/ 1339850 w 1555750"/>
              <a:gd name="connsiteY3" fmla="*/ 95250 h 914400"/>
              <a:gd name="connsiteX4" fmla="*/ 1270000 w 1555750"/>
              <a:gd name="connsiteY4" fmla="*/ 82550 h 914400"/>
              <a:gd name="connsiteX5" fmla="*/ 1085850 w 1555750"/>
              <a:gd name="connsiteY5" fmla="*/ 69850 h 914400"/>
              <a:gd name="connsiteX6" fmla="*/ 1028700 w 1555750"/>
              <a:gd name="connsiteY6" fmla="*/ 63500 h 914400"/>
              <a:gd name="connsiteX7" fmla="*/ 920750 w 1555750"/>
              <a:gd name="connsiteY7" fmla="*/ 44450 h 914400"/>
              <a:gd name="connsiteX8" fmla="*/ 857250 w 1555750"/>
              <a:gd name="connsiteY8" fmla="*/ 38100 h 914400"/>
              <a:gd name="connsiteX9" fmla="*/ 749300 w 1555750"/>
              <a:gd name="connsiteY9" fmla="*/ 19050 h 914400"/>
              <a:gd name="connsiteX10" fmla="*/ 647700 w 1555750"/>
              <a:gd name="connsiteY10" fmla="*/ 6350 h 914400"/>
              <a:gd name="connsiteX11" fmla="*/ 514350 w 1555750"/>
              <a:gd name="connsiteY11" fmla="*/ 0 h 914400"/>
              <a:gd name="connsiteX12" fmla="*/ 304800 w 1555750"/>
              <a:gd name="connsiteY12" fmla="*/ 6350 h 914400"/>
              <a:gd name="connsiteX13" fmla="*/ 273050 w 1555750"/>
              <a:gd name="connsiteY13" fmla="*/ 31750 h 914400"/>
              <a:gd name="connsiteX14" fmla="*/ 254000 w 1555750"/>
              <a:gd name="connsiteY14" fmla="*/ 50800 h 914400"/>
              <a:gd name="connsiteX15" fmla="*/ 209550 w 1555750"/>
              <a:gd name="connsiteY15" fmla="*/ 101600 h 914400"/>
              <a:gd name="connsiteX16" fmla="*/ 177800 w 1555750"/>
              <a:gd name="connsiteY16" fmla="*/ 139700 h 914400"/>
              <a:gd name="connsiteX17" fmla="*/ 146050 w 1555750"/>
              <a:gd name="connsiteY17" fmla="*/ 177800 h 914400"/>
              <a:gd name="connsiteX18" fmla="*/ 139700 w 1555750"/>
              <a:gd name="connsiteY18" fmla="*/ 196850 h 914400"/>
              <a:gd name="connsiteX19" fmla="*/ 95250 w 1555750"/>
              <a:gd name="connsiteY19" fmla="*/ 260350 h 914400"/>
              <a:gd name="connsiteX20" fmla="*/ 69850 w 1555750"/>
              <a:gd name="connsiteY20" fmla="*/ 298450 h 914400"/>
              <a:gd name="connsiteX21" fmla="*/ 44450 w 1555750"/>
              <a:gd name="connsiteY21" fmla="*/ 336550 h 914400"/>
              <a:gd name="connsiteX22" fmla="*/ 31750 w 1555750"/>
              <a:gd name="connsiteY22" fmla="*/ 355600 h 914400"/>
              <a:gd name="connsiteX23" fmla="*/ 19050 w 1555750"/>
              <a:gd name="connsiteY23" fmla="*/ 374650 h 914400"/>
              <a:gd name="connsiteX24" fmla="*/ 12700 w 1555750"/>
              <a:gd name="connsiteY24" fmla="*/ 393700 h 914400"/>
              <a:gd name="connsiteX25" fmla="*/ 0 w 1555750"/>
              <a:gd name="connsiteY25" fmla="*/ 438150 h 914400"/>
              <a:gd name="connsiteX26" fmla="*/ 6350 w 1555750"/>
              <a:gd name="connsiteY26" fmla="*/ 641350 h 914400"/>
              <a:gd name="connsiteX27" fmla="*/ 19050 w 1555750"/>
              <a:gd name="connsiteY27" fmla="*/ 679450 h 914400"/>
              <a:gd name="connsiteX28" fmla="*/ 44450 w 1555750"/>
              <a:gd name="connsiteY28" fmla="*/ 717550 h 914400"/>
              <a:gd name="connsiteX29" fmla="*/ 88900 w 1555750"/>
              <a:gd name="connsiteY29" fmla="*/ 774700 h 914400"/>
              <a:gd name="connsiteX30" fmla="*/ 101600 w 1555750"/>
              <a:gd name="connsiteY30" fmla="*/ 793750 h 914400"/>
              <a:gd name="connsiteX31" fmla="*/ 114300 w 1555750"/>
              <a:gd name="connsiteY31" fmla="*/ 812800 h 914400"/>
              <a:gd name="connsiteX32" fmla="*/ 133350 w 1555750"/>
              <a:gd name="connsiteY32" fmla="*/ 882650 h 914400"/>
              <a:gd name="connsiteX33" fmla="*/ 139700 w 1555750"/>
              <a:gd name="connsiteY3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555750" h="914400">
                <a:moveTo>
                  <a:pt x="1555750" y="146050"/>
                </a:moveTo>
                <a:lnTo>
                  <a:pt x="1479550" y="120650"/>
                </a:lnTo>
                <a:cubicBezTo>
                  <a:pt x="1468801" y="116856"/>
                  <a:pt x="1458718" y="111225"/>
                  <a:pt x="1447800" y="107950"/>
                </a:cubicBezTo>
                <a:cubicBezTo>
                  <a:pt x="1416049" y="98425"/>
                  <a:pt x="1367786" y="98191"/>
                  <a:pt x="1339850" y="95250"/>
                </a:cubicBezTo>
                <a:cubicBezTo>
                  <a:pt x="1192343" y="79723"/>
                  <a:pt x="1364975" y="97161"/>
                  <a:pt x="1270000" y="82550"/>
                </a:cubicBezTo>
                <a:cubicBezTo>
                  <a:pt x="1211578" y="73562"/>
                  <a:pt x="1141648" y="72640"/>
                  <a:pt x="1085850" y="69850"/>
                </a:cubicBezTo>
                <a:cubicBezTo>
                  <a:pt x="1066800" y="67733"/>
                  <a:pt x="1047675" y="66211"/>
                  <a:pt x="1028700" y="63500"/>
                </a:cubicBezTo>
                <a:cubicBezTo>
                  <a:pt x="952322" y="52589"/>
                  <a:pt x="1053828" y="57758"/>
                  <a:pt x="920750" y="44450"/>
                </a:cubicBezTo>
                <a:lnTo>
                  <a:pt x="857250" y="38100"/>
                </a:lnTo>
                <a:cubicBezTo>
                  <a:pt x="787855" y="20751"/>
                  <a:pt x="823798" y="27328"/>
                  <a:pt x="749300" y="19050"/>
                </a:cubicBezTo>
                <a:cubicBezTo>
                  <a:pt x="705495" y="4448"/>
                  <a:pt x="731041" y="11252"/>
                  <a:pt x="647700" y="6350"/>
                </a:cubicBezTo>
                <a:cubicBezTo>
                  <a:pt x="603276" y="3737"/>
                  <a:pt x="558800" y="2117"/>
                  <a:pt x="514350" y="0"/>
                </a:cubicBezTo>
                <a:cubicBezTo>
                  <a:pt x="444500" y="2117"/>
                  <a:pt x="374574" y="2474"/>
                  <a:pt x="304800" y="6350"/>
                </a:cubicBezTo>
                <a:cubicBezTo>
                  <a:pt x="281118" y="7666"/>
                  <a:pt x="286490" y="15622"/>
                  <a:pt x="273050" y="31750"/>
                </a:cubicBezTo>
                <a:cubicBezTo>
                  <a:pt x="267301" y="38649"/>
                  <a:pt x="259513" y="43711"/>
                  <a:pt x="254000" y="50800"/>
                </a:cubicBezTo>
                <a:cubicBezTo>
                  <a:pt x="214109" y="102088"/>
                  <a:pt x="246429" y="77014"/>
                  <a:pt x="209550" y="101600"/>
                </a:cubicBezTo>
                <a:cubicBezTo>
                  <a:pt x="178018" y="148898"/>
                  <a:pt x="218544" y="90807"/>
                  <a:pt x="177800" y="139700"/>
                </a:cubicBezTo>
                <a:cubicBezTo>
                  <a:pt x="133597" y="192744"/>
                  <a:pt x="201705" y="122145"/>
                  <a:pt x="146050" y="177800"/>
                </a:cubicBezTo>
                <a:cubicBezTo>
                  <a:pt x="143933" y="184150"/>
                  <a:pt x="142951" y="190999"/>
                  <a:pt x="139700" y="196850"/>
                </a:cubicBezTo>
                <a:cubicBezTo>
                  <a:pt x="123255" y="226451"/>
                  <a:pt x="113178" y="234738"/>
                  <a:pt x="95250" y="260350"/>
                </a:cubicBezTo>
                <a:cubicBezTo>
                  <a:pt x="86497" y="272854"/>
                  <a:pt x="78317" y="285750"/>
                  <a:pt x="69850" y="298450"/>
                </a:cubicBezTo>
                <a:lnTo>
                  <a:pt x="44450" y="336550"/>
                </a:lnTo>
                <a:lnTo>
                  <a:pt x="31750" y="355600"/>
                </a:lnTo>
                <a:cubicBezTo>
                  <a:pt x="27517" y="361950"/>
                  <a:pt x="21463" y="367410"/>
                  <a:pt x="19050" y="374650"/>
                </a:cubicBezTo>
                <a:cubicBezTo>
                  <a:pt x="16933" y="381000"/>
                  <a:pt x="14539" y="387264"/>
                  <a:pt x="12700" y="393700"/>
                </a:cubicBezTo>
                <a:cubicBezTo>
                  <a:pt x="-3247" y="449514"/>
                  <a:pt x="15225" y="392475"/>
                  <a:pt x="0" y="438150"/>
                </a:cubicBezTo>
                <a:cubicBezTo>
                  <a:pt x="2117" y="505883"/>
                  <a:pt x="1017" y="573794"/>
                  <a:pt x="6350" y="641350"/>
                </a:cubicBezTo>
                <a:cubicBezTo>
                  <a:pt x="7404" y="654695"/>
                  <a:pt x="11624" y="668311"/>
                  <a:pt x="19050" y="679450"/>
                </a:cubicBezTo>
                <a:cubicBezTo>
                  <a:pt x="27517" y="692150"/>
                  <a:pt x="33657" y="706757"/>
                  <a:pt x="44450" y="717550"/>
                </a:cubicBezTo>
                <a:cubicBezTo>
                  <a:pt x="74293" y="747393"/>
                  <a:pt x="58519" y="729128"/>
                  <a:pt x="88900" y="774700"/>
                </a:cubicBezTo>
                <a:lnTo>
                  <a:pt x="101600" y="793750"/>
                </a:lnTo>
                <a:cubicBezTo>
                  <a:pt x="105833" y="800100"/>
                  <a:pt x="111887" y="805560"/>
                  <a:pt x="114300" y="812800"/>
                </a:cubicBezTo>
                <a:cubicBezTo>
                  <a:pt x="141546" y="894537"/>
                  <a:pt x="115399" y="810847"/>
                  <a:pt x="133350" y="882650"/>
                </a:cubicBezTo>
                <a:cubicBezTo>
                  <a:pt x="141039" y="913405"/>
                  <a:pt x="139700" y="890144"/>
                  <a:pt x="139700" y="91440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5603" y="1455656"/>
            <a:ext cx="2878120" cy="236289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p"/>
      <p:bldP spid="16" grpId="0" animBg="1"/>
      <p:bldP spid="26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56139" y="128957"/>
            <a:ext cx="9601200" cy="764931"/>
          </a:xfrm>
        </p:spPr>
        <p:txBody>
          <a:bodyPr>
            <a:normAutofit/>
          </a:bodyPr>
          <a:lstStyle/>
          <a:p>
            <a:r>
              <a:rPr lang="en-US" altLang="zh-CN" sz="3600"/>
              <a:t>2. </a:t>
            </a:r>
            <a:r>
              <a:rPr lang="zh-CN" altLang="en-US" sz="3600"/>
              <a:t>实验探究：连接并联电路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56139" y="3244361"/>
            <a:ext cx="11306907" cy="358140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CN" altLang="en-US" sz="2800">
                <a:solidFill>
                  <a:schemeClr val="tx1"/>
                </a:solidFill>
              </a:rPr>
              <a:t>实验步骤：</a:t>
            </a:r>
            <a:endParaRPr lang="en-US" altLang="zh-CN" sz="280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2800">
                <a:solidFill>
                  <a:schemeClr val="tx1"/>
                </a:solidFill>
              </a:rPr>
              <a:t>①按照电路图连接电路，开关应处于断开状态；</a:t>
            </a:r>
            <a:endParaRPr lang="en-US" altLang="zh-CN" sz="280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2800">
                <a:solidFill>
                  <a:schemeClr val="tx1"/>
                </a:solidFill>
              </a:rPr>
              <a:t>②电路连接完成后，经检查无开路和短路后，闭合开关。</a:t>
            </a:r>
            <a:endParaRPr lang="en-US" altLang="zh-CN" sz="280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2800">
                <a:solidFill>
                  <a:schemeClr val="tx1"/>
                </a:solidFill>
              </a:rPr>
              <a:t>③拔出任一导线的接线柱，观察灯泡是否工作。</a:t>
            </a:r>
            <a:endParaRPr lang="en-US" altLang="zh-CN" sz="280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2800">
                <a:solidFill>
                  <a:schemeClr val="tx1"/>
                </a:solidFill>
              </a:rPr>
              <a:t>④在电路中去掉一只灯泡，观察另一只灯泡是否工作。</a:t>
            </a:r>
            <a:endParaRPr lang="en-US" altLang="zh-CN" sz="280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2800">
                <a:solidFill>
                  <a:schemeClr val="tx1"/>
                </a:solidFill>
              </a:rPr>
              <a:t>⑤改变开关在串联电路中的位置，观察和它的控制作用是否改变。</a:t>
            </a: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8533" y="1100773"/>
            <a:ext cx="1066440" cy="553140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3358" y="2729457"/>
            <a:ext cx="1169022" cy="706217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>
            <a:off x="7448226" y="2445785"/>
            <a:ext cx="668866" cy="471985"/>
            <a:chOff x="5807584" y="1468578"/>
            <a:chExt cx="570623" cy="507096"/>
          </a:xfrm>
        </p:grpSpPr>
        <p:cxnSp>
          <p:nvCxnSpPr>
            <p:cNvPr id="36" name="直接连接符 35"/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43" name="图片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055" y="1965237"/>
            <a:ext cx="1169022" cy="706217"/>
          </a:xfrm>
          <a:prstGeom prst="rect">
            <a:avLst/>
          </a:prstGeom>
        </p:spPr>
      </p:pic>
      <p:sp>
        <p:nvSpPr>
          <p:cNvPr id="44" name="任意多边形: 形状 43"/>
          <p:cNvSpPr/>
          <p:nvPr/>
        </p:nvSpPr>
        <p:spPr>
          <a:xfrm>
            <a:off x="6249115" y="2445785"/>
            <a:ext cx="1231900" cy="789996"/>
          </a:xfrm>
          <a:custGeom>
            <a:avLst/>
            <a:gdLst>
              <a:gd name="connsiteX0" fmla="*/ 1231900 w 1231900"/>
              <a:gd name="connsiteY0" fmla="*/ 730250 h 794176"/>
              <a:gd name="connsiteX1" fmla="*/ 869950 w 1231900"/>
              <a:gd name="connsiteY1" fmla="*/ 730250 h 794176"/>
              <a:gd name="connsiteX2" fmla="*/ 825500 w 1231900"/>
              <a:gd name="connsiteY2" fmla="*/ 742950 h 794176"/>
              <a:gd name="connsiteX3" fmla="*/ 762000 w 1231900"/>
              <a:gd name="connsiteY3" fmla="*/ 755650 h 794176"/>
              <a:gd name="connsiteX4" fmla="*/ 711200 w 1231900"/>
              <a:gd name="connsiteY4" fmla="*/ 768350 h 794176"/>
              <a:gd name="connsiteX5" fmla="*/ 615950 w 1231900"/>
              <a:gd name="connsiteY5" fmla="*/ 781050 h 794176"/>
              <a:gd name="connsiteX6" fmla="*/ 596900 w 1231900"/>
              <a:gd name="connsiteY6" fmla="*/ 787400 h 794176"/>
              <a:gd name="connsiteX7" fmla="*/ 393700 w 1231900"/>
              <a:gd name="connsiteY7" fmla="*/ 787400 h 794176"/>
              <a:gd name="connsiteX8" fmla="*/ 355600 w 1231900"/>
              <a:gd name="connsiteY8" fmla="*/ 768350 h 794176"/>
              <a:gd name="connsiteX9" fmla="*/ 336550 w 1231900"/>
              <a:gd name="connsiteY9" fmla="*/ 749300 h 794176"/>
              <a:gd name="connsiteX10" fmla="*/ 323850 w 1231900"/>
              <a:gd name="connsiteY10" fmla="*/ 730250 h 794176"/>
              <a:gd name="connsiteX11" fmla="*/ 304800 w 1231900"/>
              <a:gd name="connsiteY11" fmla="*/ 723900 h 794176"/>
              <a:gd name="connsiteX12" fmla="*/ 292100 w 1231900"/>
              <a:gd name="connsiteY12" fmla="*/ 704850 h 794176"/>
              <a:gd name="connsiteX13" fmla="*/ 254000 w 1231900"/>
              <a:gd name="connsiteY13" fmla="*/ 666750 h 794176"/>
              <a:gd name="connsiteX14" fmla="*/ 222250 w 1231900"/>
              <a:gd name="connsiteY14" fmla="*/ 628650 h 794176"/>
              <a:gd name="connsiteX15" fmla="*/ 196850 w 1231900"/>
              <a:gd name="connsiteY15" fmla="*/ 590550 h 794176"/>
              <a:gd name="connsiteX16" fmla="*/ 165100 w 1231900"/>
              <a:gd name="connsiteY16" fmla="*/ 552450 h 794176"/>
              <a:gd name="connsiteX17" fmla="*/ 120650 w 1231900"/>
              <a:gd name="connsiteY17" fmla="*/ 495300 h 794176"/>
              <a:gd name="connsiteX18" fmla="*/ 82550 w 1231900"/>
              <a:gd name="connsiteY18" fmla="*/ 438150 h 794176"/>
              <a:gd name="connsiteX19" fmla="*/ 69850 w 1231900"/>
              <a:gd name="connsiteY19" fmla="*/ 419100 h 794176"/>
              <a:gd name="connsiteX20" fmla="*/ 44450 w 1231900"/>
              <a:gd name="connsiteY20" fmla="*/ 342900 h 794176"/>
              <a:gd name="connsiteX21" fmla="*/ 38100 w 1231900"/>
              <a:gd name="connsiteY21" fmla="*/ 323850 h 794176"/>
              <a:gd name="connsiteX22" fmla="*/ 31750 w 1231900"/>
              <a:gd name="connsiteY22" fmla="*/ 304800 h 794176"/>
              <a:gd name="connsiteX23" fmla="*/ 25400 w 1231900"/>
              <a:gd name="connsiteY23" fmla="*/ 279400 h 794176"/>
              <a:gd name="connsiteX24" fmla="*/ 12700 w 1231900"/>
              <a:gd name="connsiteY24" fmla="*/ 241300 h 794176"/>
              <a:gd name="connsiteX25" fmla="*/ 0 w 1231900"/>
              <a:gd name="connsiteY25" fmla="*/ 152400 h 794176"/>
              <a:gd name="connsiteX26" fmla="*/ 12700 w 1231900"/>
              <a:gd name="connsiteY26" fmla="*/ 12700 h 794176"/>
              <a:gd name="connsiteX27" fmla="*/ 19050 w 1231900"/>
              <a:gd name="connsiteY27" fmla="*/ 0 h 7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31900" h="794176">
                <a:moveTo>
                  <a:pt x="1231900" y="730250"/>
                </a:moveTo>
                <a:cubicBezTo>
                  <a:pt x="1060847" y="721247"/>
                  <a:pt x="1091677" y="719692"/>
                  <a:pt x="869950" y="730250"/>
                </a:cubicBezTo>
                <a:cubicBezTo>
                  <a:pt x="853344" y="731041"/>
                  <a:pt x="841104" y="739349"/>
                  <a:pt x="825500" y="742950"/>
                </a:cubicBezTo>
                <a:cubicBezTo>
                  <a:pt x="804467" y="747804"/>
                  <a:pt x="782941" y="750415"/>
                  <a:pt x="762000" y="755650"/>
                </a:cubicBezTo>
                <a:cubicBezTo>
                  <a:pt x="745067" y="759883"/>
                  <a:pt x="728417" y="765481"/>
                  <a:pt x="711200" y="768350"/>
                </a:cubicBezTo>
                <a:cubicBezTo>
                  <a:pt x="654194" y="777851"/>
                  <a:pt x="685896" y="773278"/>
                  <a:pt x="615950" y="781050"/>
                </a:cubicBezTo>
                <a:cubicBezTo>
                  <a:pt x="609600" y="783167"/>
                  <a:pt x="603502" y="786300"/>
                  <a:pt x="596900" y="787400"/>
                </a:cubicBezTo>
                <a:cubicBezTo>
                  <a:pt x="519231" y="800345"/>
                  <a:pt x="487937" y="791497"/>
                  <a:pt x="393700" y="787400"/>
                </a:cubicBezTo>
                <a:cubicBezTo>
                  <a:pt x="374607" y="781036"/>
                  <a:pt x="372013" y="782027"/>
                  <a:pt x="355600" y="768350"/>
                </a:cubicBezTo>
                <a:cubicBezTo>
                  <a:pt x="348701" y="762601"/>
                  <a:pt x="342299" y="756199"/>
                  <a:pt x="336550" y="749300"/>
                </a:cubicBezTo>
                <a:cubicBezTo>
                  <a:pt x="331664" y="743437"/>
                  <a:pt x="329809" y="735018"/>
                  <a:pt x="323850" y="730250"/>
                </a:cubicBezTo>
                <a:cubicBezTo>
                  <a:pt x="318623" y="726069"/>
                  <a:pt x="311150" y="726017"/>
                  <a:pt x="304800" y="723900"/>
                </a:cubicBezTo>
                <a:cubicBezTo>
                  <a:pt x="300567" y="717550"/>
                  <a:pt x="297170" y="710554"/>
                  <a:pt x="292100" y="704850"/>
                </a:cubicBezTo>
                <a:cubicBezTo>
                  <a:pt x="280168" y="691426"/>
                  <a:pt x="263963" y="681694"/>
                  <a:pt x="254000" y="666750"/>
                </a:cubicBezTo>
                <a:cubicBezTo>
                  <a:pt x="208618" y="598677"/>
                  <a:pt x="279292" y="701989"/>
                  <a:pt x="222250" y="628650"/>
                </a:cubicBezTo>
                <a:cubicBezTo>
                  <a:pt x="212879" y="616602"/>
                  <a:pt x="207643" y="601343"/>
                  <a:pt x="196850" y="590550"/>
                </a:cubicBezTo>
                <a:cubicBezTo>
                  <a:pt x="141195" y="534895"/>
                  <a:pt x="209303" y="605494"/>
                  <a:pt x="165100" y="552450"/>
                </a:cubicBezTo>
                <a:cubicBezTo>
                  <a:pt x="115362" y="492764"/>
                  <a:pt x="184847" y="591595"/>
                  <a:pt x="120650" y="495300"/>
                </a:cubicBezTo>
                <a:lnTo>
                  <a:pt x="82550" y="438150"/>
                </a:lnTo>
                <a:cubicBezTo>
                  <a:pt x="78317" y="431800"/>
                  <a:pt x="72263" y="426340"/>
                  <a:pt x="69850" y="419100"/>
                </a:cubicBezTo>
                <a:lnTo>
                  <a:pt x="44450" y="342900"/>
                </a:lnTo>
                <a:lnTo>
                  <a:pt x="38100" y="323850"/>
                </a:lnTo>
                <a:cubicBezTo>
                  <a:pt x="35983" y="317500"/>
                  <a:pt x="33373" y="311294"/>
                  <a:pt x="31750" y="304800"/>
                </a:cubicBezTo>
                <a:cubicBezTo>
                  <a:pt x="29633" y="296333"/>
                  <a:pt x="27908" y="287759"/>
                  <a:pt x="25400" y="279400"/>
                </a:cubicBezTo>
                <a:cubicBezTo>
                  <a:pt x="21553" y="266578"/>
                  <a:pt x="14901" y="254505"/>
                  <a:pt x="12700" y="241300"/>
                </a:cubicBezTo>
                <a:cubicBezTo>
                  <a:pt x="3545" y="186367"/>
                  <a:pt x="7947" y="215976"/>
                  <a:pt x="0" y="152400"/>
                </a:cubicBezTo>
                <a:cubicBezTo>
                  <a:pt x="3222" y="91179"/>
                  <a:pt x="-5807" y="58967"/>
                  <a:pt x="12700" y="12700"/>
                </a:cubicBezTo>
                <a:cubicBezTo>
                  <a:pt x="14458" y="8306"/>
                  <a:pt x="16933" y="4233"/>
                  <a:pt x="19050" y="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5" name="组合 44"/>
          <p:cNvGrpSpPr/>
          <p:nvPr/>
        </p:nvGrpSpPr>
        <p:grpSpPr>
          <a:xfrm>
            <a:off x="8839494" y="1681565"/>
            <a:ext cx="668866" cy="471985"/>
            <a:chOff x="5807584" y="1468578"/>
            <a:chExt cx="570623" cy="507096"/>
          </a:xfrm>
        </p:grpSpPr>
        <p:cxnSp>
          <p:nvCxnSpPr>
            <p:cNvPr id="46" name="直接连接符 45"/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直接连接符 50"/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直接连接符 51"/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53" name="图片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4801" y="1682947"/>
            <a:ext cx="520150" cy="849839"/>
          </a:xfrm>
          <a:prstGeom prst="rect">
            <a:avLst/>
          </a:prstGeom>
        </p:spPr>
      </p:pic>
      <p:sp>
        <p:nvSpPr>
          <p:cNvPr id="54" name="任意多边形: 形状 53"/>
          <p:cNvSpPr/>
          <p:nvPr/>
        </p:nvSpPr>
        <p:spPr>
          <a:xfrm>
            <a:off x="6293462" y="1608297"/>
            <a:ext cx="727025" cy="1004757"/>
          </a:xfrm>
          <a:custGeom>
            <a:avLst/>
            <a:gdLst>
              <a:gd name="connsiteX0" fmla="*/ 38203 w 636619"/>
              <a:gd name="connsiteY0" fmla="*/ 254000 h 1079500"/>
              <a:gd name="connsiteX1" fmla="*/ 6453 w 636619"/>
              <a:gd name="connsiteY1" fmla="*/ 234950 h 1079500"/>
              <a:gd name="connsiteX2" fmla="*/ 103 w 636619"/>
              <a:gd name="connsiteY2" fmla="*/ 215900 h 1079500"/>
              <a:gd name="connsiteX3" fmla="*/ 6453 w 636619"/>
              <a:gd name="connsiteY3" fmla="*/ 101600 h 1079500"/>
              <a:gd name="connsiteX4" fmla="*/ 50903 w 636619"/>
              <a:gd name="connsiteY4" fmla="*/ 50800 h 1079500"/>
              <a:gd name="connsiteX5" fmla="*/ 69953 w 636619"/>
              <a:gd name="connsiteY5" fmla="*/ 31750 h 1079500"/>
              <a:gd name="connsiteX6" fmla="*/ 127103 w 636619"/>
              <a:gd name="connsiteY6" fmla="*/ 0 h 1079500"/>
              <a:gd name="connsiteX7" fmla="*/ 266803 w 636619"/>
              <a:gd name="connsiteY7" fmla="*/ 6350 h 1079500"/>
              <a:gd name="connsiteX8" fmla="*/ 298553 w 636619"/>
              <a:gd name="connsiteY8" fmla="*/ 63500 h 1079500"/>
              <a:gd name="connsiteX9" fmla="*/ 304903 w 636619"/>
              <a:gd name="connsiteY9" fmla="*/ 82550 h 1079500"/>
              <a:gd name="connsiteX10" fmla="*/ 311253 w 636619"/>
              <a:gd name="connsiteY10" fmla="*/ 101600 h 1079500"/>
              <a:gd name="connsiteX11" fmla="*/ 323953 w 636619"/>
              <a:gd name="connsiteY11" fmla="*/ 342900 h 1079500"/>
              <a:gd name="connsiteX12" fmla="*/ 330303 w 636619"/>
              <a:gd name="connsiteY12" fmla="*/ 406400 h 1079500"/>
              <a:gd name="connsiteX13" fmla="*/ 336653 w 636619"/>
              <a:gd name="connsiteY13" fmla="*/ 495300 h 1079500"/>
              <a:gd name="connsiteX14" fmla="*/ 330303 w 636619"/>
              <a:gd name="connsiteY14" fmla="*/ 831850 h 1079500"/>
              <a:gd name="connsiteX15" fmla="*/ 323953 w 636619"/>
              <a:gd name="connsiteY15" fmla="*/ 863600 h 1079500"/>
              <a:gd name="connsiteX16" fmla="*/ 317603 w 636619"/>
              <a:gd name="connsiteY16" fmla="*/ 908050 h 1079500"/>
              <a:gd name="connsiteX17" fmla="*/ 304903 w 636619"/>
              <a:gd name="connsiteY17" fmla="*/ 1003300 h 1079500"/>
              <a:gd name="connsiteX18" fmla="*/ 323953 w 636619"/>
              <a:gd name="connsiteY18" fmla="*/ 1047750 h 1079500"/>
              <a:gd name="connsiteX19" fmla="*/ 387453 w 636619"/>
              <a:gd name="connsiteY19" fmla="*/ 1066800 h 1079500"/>
              <a:gd name="connsiteX20" fmla="*/ 425553 w 636619"/>
              <a:gd name="connsiteY20" fmla="*/ 1079500 h 1079500"/>
              <a:gd name="connsiteX21" fmla="*/ 539853 w 636619"/>
              <a:gd name="connsiteY21" fmla="*/ 1073150 h 1079500"/>
              <a:gd name="connsiteX22" fmla="*/ 558903 w 636619"/>
              <a:gd name="connsiteY22" fmla="*/ 1066800 h 1079500"/>
              <a:gd name="connsiteX23" fmla="*/ 584303 w 636619"/>
              <a:gd name="connsiteY23" fmla="*/ 1060450 h 1079500"/>
              <a:gd name="connsiteX24" fmla="*/ 597003 w 636619"/>
              <a:gd name="connsiteY24" fmla="*/ 1041400 h 1079500"/>
              <a:gd name="connsiteX25" fmla="*/ 616053 w 636619"/>
              <a:gd name="connsiteY25" fmla="*/ 1022350 h 1079500"/>
              <a:gd name="connsiteX26" fmla="*/ 622403 w 636619"/>
              <a:gd name="connsiteY26" fmla="*/ 1003300 h 1079500"/>
              <a:gd name="connsiteX27" fmla="*/ 635103 w 636619"/>
              <a:gd name="connsiteY27" fmla="*/ 984250 h 1079500"/>
              <a:gd name="connsiteX28" fmla="*/ 635103 w 636619"/>
              <a:gd name="connsiteY28" fmla="*/ 9017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36619" h="1079500">
                <a:moveTo>
                  <a:pt x="38203" y="254000"/>
                </a:moveTo>
                <a:cubicBezTo>
                  <a:pt x="27620" y="247650"/>
                  <a:pt x="15180" y="243677"/>
                  <a:pt x="6453" y="234950"/>
                </a:cubicBezTo>
                <a:cubicBezTo>
                  <a:pt x="1720" y="230217"/>
                  <a:pt x="103" y="222593"/>
                  <a:pt x="103" y="215900"/>
                </a:cubicBezTo>
                <a:cubicBezTo>
                  <a:pt x="103" y="177741"/>
                  <a:pt x="-1330" y="138957"/>
                  <a:pt x="6453" y="101600"/>
                </a:cubicBezTo>
                <a:cubicBezTo>
                  <a:pt x="14101" y="64887"/>
                  <a:pt x="30145" y="68098"/>
                  <a:pt x="50903" y="50800"/>
                </a:cubicBezTo>
                <a:cubicBezTo>
                  <a:pt x="57802" y="45051"/>
                  <a:pt x="62864" y="37263"/>
                  <a:pt x="69953" y="31750"/>
                </a:cubicBezTo>
                <a:cubicBezTo>
                  <a:pt x="102705" y="6276"/>
                  <a:pt x="98360" y="9581"/>
                  <a:pt x="127103" y="0"/>
                </a:cubicBezTo>
                <a:cubicBezTo>
                  <a:pt x="173670" y="2117"/>
                  <a:pt x="220774" y="-1015"/>
                  <a:pt x="266803" y="6350"/>
                </a:cubicBezTo>
                <a:cubicBezTo>
                  <a:pt x="286885" y="9563"/>
                  <a:pt x="295586" y="54600"/>
                  <a:pt x="298553" y="63500"/>
                </a:cubicBezTo>
                <a:lnTo>
                  <a:pt x="304903" y="82550"/>
                </a:lnTo>
                <a:lnTo>
                  <a:pt x="311253" y="101600"/>
                </a:lnTo>
                <a:cubicBezTo>
                  <a:pt x="328099" y="219522"/>
                  <a:pt x="311806" y="93891"/>
                  <a:pt x="323953" y="342900"/>
                </a:cubicBezTo>
                <a:cubicBezTo>
                  <a:pt x="324989" y="364147"/>
                  <a:pt x="328536" y="385201"/>
                  <a:pt x="330303" y="406400"/>
                </a:cubicBezTo>
                <a:cubicBezTo>
                  <a:pt x="332770" y="436006"/>
                  <a:pt x="334536" y="465667"/>
                  <a:pt x="336653" y="495300"/>
                </a:cubicBezTo>
                <a:cubicBezTo>
                  <a:pt x="334536" y="607483"/>
                  <a:pt x="334170" y="719713"/>
                  <a:pt x="330303" y="831850"/>
                </a:cubicBezTo>
                <a:cubicBezTo>
                  <a:pt x="329931" y="842637"/>
                  <a:pt x="325727" y="852954"/>
                  <a:pt x="323953" y="863600"/>
                </a:cubicBezTo>
                <a:cubicBezTo>
                  <a:pt x="321492" y="878363"/>
                  <a:pt x="319879" y="893257"/>
                  <a:pt x="317603" y="908050"/>
                </a:cubicBezTo>
                <a:cubicBezTo>
                  <a:pt x="306202" y="982158"/>
                  <a:pt x="315504" y="907894"/>
                  <a:pt x="304903" y="1003300"/>
                </a:cubicBezTo>
                <a:cubicBezTo>
                  <a:pt x="307904" y="1015302"/>
                  <a:pt x="310960" y="1039629"/>
                  <a:pt x="323953" y="1047750"/>
                </a:cubicBezTo>
                <a:cubicBezTo>
                  <a:pt x="337769" y="1056385"/>
                  <a:pt x="370295" y="1061652"/>
                  <a:pt x="387453" y="1066800"/>
                </a:cubicBezTo>
                <a:cubicBezTo>
                  <a:pt x="400275" y="1070647"/>
                  <a:pt x="425553" y="1079500"/>
                  <a:pt x="425553" y="1079500"/>
                </a:cubicBezTo>
                <a:cubicBezTo>
                  <a:pt x="463653" y="1077383"/>
                  <a:pt x="501866" y="1076768"/>
                  <a:pt x="539853" y="1073150"/>
                </a:cubicBezTo>
                <a:cubicBezTo>
                  <a:pt x="546516" y="1072515"/>
                  <a:pt x="552467" y="1068639"/>
                  <a:pt x="558903" y="1066800"/>
                </a:cubicBezTo>
                <a:cubicBezTo>
                  <a:pt x="567294" y="1064402"/>
                  <a:pt x="575836" y="1062567"/>
                  <a:pt x="584303" y="1060450"/>
                </a:cubicBezTo>
                <a:cubicBezTo>
                  <a:pt x="588536" y="1054100"/>
                  <a:pt x="592117" y="1047263"/>
                  <a:pt x="597003" y="1041400"/>
                </a:cubicBezTo>
                <a:cubicBezTo>
                  <a:pt x="602752" y="1034501"/>
                  <a:pt x="611072" y="1029822"/>
                  <a:pt x="616053" y="1022350"/>
                </a:cubicBezTo>
                <a:cubicBezTo>
                  <a:pt x="619766" y="1016781"/>
                  <a:pt x="619410" y="1009287"/>
                  <a:pt x="622403" y="1003300"/>
                </a:cubicBezTo>
                <a:cubicBezTo>
                  <a:pt x="625816" y="996474"/>
                  <a:pt x="634156" y="991823"/>
                  <a:pt x="635103" y="984250"/>
                </a:cubicBezTo>
                <a:cubicBezTo>
                  <a:pt x="638516" y="956946"/>
                  <a:pt x="635103" y="929217"/>
                  <a:pt x="635103" y="90170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8533" y="893888"/>
            <a:ext cx="1047858" cy="767002"/>
          </a:xfrm>
          <a:prstGeom prst="rect">
            <a:avLst/>
          </a:prstGeom>
        </p:spPr>
      </p:pic>
      <p:pic>
        <p:nvPicPr>
          <p:cNvPr id="56" name="图片 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0412" y="1707187"/>
            <a:ext cx="520150" cy="849839"/>
          </a:xfrm>
          <a:prstGeom prst="rect">
            <a:avLst/>
          </a:prstGeom>
        </p:spPr>
      </p:pic>
      <p:sp>
        <p:nvSpPr>
          <p:cNvPr id="57" name="任意多边形: 形状 56"/>
          <p:cNvSpPr/>
          <p:nvPr/>
        </p:nvSpPr>
        <p:spPr>
          <a:xfrm>
            <a:off x="6999165" y="1388534"/>
            <a:ext cx="882686" cy="488950"/>
          </a:xfrm>
          <a:custGeom>
            <a:avLst/>
            <a:gdLst>
              <a:gd name="connsiteX0" fmla="*/ 0 w 882686"/>
              <a:gd name="connsiteY0" fmla="*/ 488950 h 488950"/>
              <a:gd name="connsiteX1" fmla="*/ 6350 w 882686"/>
              <a:gd name="connsiteY1" fmla="*/ 241300 h 488950"/>
              <a:gd name="connsiteX2" fmla="*/ 19050 w 882686"/>
              <a:gd name="connsiteY2" fmla="*/ 215900 h 488950"/>
              <a:gd name="connsiteX3" fmla="*/ 25400 w 882686"/>
              <a:gd name="connsiteY3" fmla="*/ 196850 h 488950"/>
              <a:gd name="connsiteX4" fmla="*/ 44450 w 882686"/>
              <a:gd name="connsiteY4" fmla="*/ 177800 h 488950"/>
              <a:gd name="connsiteX5" fmla="*/ 76200 w 882686"/>
              <a:gd name="connsiteY5" fmla="*/ 146050 h 488950"/>
              <a:gd name="connsiteX6" fmla="*/ 95250 w 882686"/>
              <a:gd name="connsiteY6" fmla="*/ 127000 h 488950"/>
              <a:gd name="connsiteX7" fmla="*/ 114300 w 882686"/>
              <a:gd name="connsiteY7" fmla="*/ 120650 h 488950"/>
              <a:gd name="connsiteX8" fmla="*/ 133350 w 882686"/>
              <a:gd name="connsiteY8" fmla="*/ 107950 h 488950"/>
              <a:gd name="connsiteX9" fmla="*/ 177800 w 882686"/>
              <a:gd name="connsiteY9" fmla="*/ 82550 h 488950"/>
              <a:gd name="connsiteX10" fmla="*/ 203200 w 882686"/>
              <a:gd name="connsiteY10" fmla="*/ 63500 h 488950"/>
              <a:gd name="connsiteX11" fmla="*/ 260350 w 882686"/>
              <a:gd name="connsiteY11" fmla="*/ 50800 h 488950"/>
              <a:gd name="connsiteX12" fmla="*/ 285750 w 882686"/>
              <a:gd name="connsiteY12" fmla="*/ 44450 h 488950"/>
              <a:gd name="connsiteX13" fmla="*/ 330200 w 882686"/>
              <a:gd name="connsiteY13" fmla="*/ 38100 h 488950"/>
              <a:gd name="connsiteX14" fmla="*/ 355600 w 882686"/>
              <a:gd name="connsiteY14" fmla="*/ 31750 h 488950"/>
              <a:gd name="connsiteX15" fmla="*/ 412750 w 882686"/>
              <a:gd name="connsiteY15" fmla="*/ 25400 h 488950"/>
              <a:gd name="connsiteX16" fmla="*/ 457200 w 882686"/>
              <a:gd name="connsiteY16" fmla="*/ 19050 h 488950"/>
              <a:gd name="connsiteX17" fmla="*/ 501650 w 882686"/>
              <a:gd name="connsiteY17" fmla="*/ 6350 h 488950"/>
              <a:gd name="connsiteX18" fmla="*/ 565150 w 882686"/>
              <a:gd name="connsiteY18" fmla="*/ 0 h 488950"/>
              <a:gd name="connsiteX19" fmla="*/ 863600 w 882686"/>
              <a:gd name="connsiteY19" fmla="*/ 6350 h 488950"/>
              <a:gd name="connsiteX20" fmla="*/ 882650 w 882686"/>
              <a:gd name="connsiteY20" fmla="*/ 25400 h 48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82686" h="488950">
                <a:moveTo>
                  <a:pt x="0" y="488950"/>
                </a:moveTo>
                <a:cubicBezTo>
                  <a:pt x="2117" y="406400"/>
                  <a:pt x="603" y="323677"/>
                  <a:pt x="6350" y="241300"/>
                </a:cubicBezTo>
                <a:cubicBezTo>
                  <a:pt x="7009" y="231857"/>
                  <a:pt x="15321" y="224601"/>
                  <a:pt x="19050" y="215900"/>
                </a:cubicBezTo>
                <a:cubicBezTo>
                  <a:pt x="21687" y="209748"/>
                  <a:pt x="21687" y="202419"/>
                  <a:pt x="25400" y="196850"/>
                </a:cubicBezTo>
                <a:cubicBezTo>
                  <a:pt x="30381" y="189378"/>
                  <a:pt x="38701" y="184699"/>
                  <a:pt x="44450" y="177800"/>
                </a:cubicBezTo>
                <a:cubicBezTo>
                  <a:pt x="86783" y="127000"/>
                  <a:pt x="25400" y="188383"/>
                  <a:pt x="76200" y="146050"/>
                </a:cubicBezTo>
                <a:cubicBezTo>
                  <a:pt x="83099" y="140301"/>
                  <a:pt x="87778" y="131981"/>
                  <a:pt x="95250" y="127000"/>
                </a:cubicBezTo>
                <a:cubicBezTo>
                  <a:pt x="100819" y="123287"/>
                  <a:pt x="108313" y="123643"/>
                  <a:pt x="114300" y="120650"/>
                </a:cubicBezTo>
                <a:cubicBezTo>
                  <a:pt x="121126" y="117237"/>
                  <a:pt x="126724" y="111736"/>
                  <a:pt x="133350" y="107950"/>
                </a:cubicBezTo>
                <a:cubicBezTo>
                  <a:pt x="170556" y="86689"/>
                  <a:pt x="146858" y="104651"/>
                  <a:pt x="177800" y="82550"/>
                </a:cubicBezTo>
                <a:cubicBezTo>
                  <a:pt x="186412" y="76399"/>
                  <a:pt x="193734" y="68233"/>
                  <a:pt x="203200" y="63500"/>
                </a:cubicBezTo>
                <a:cubicBezTo>
                  <a:pt x="209395" y="60403"/>
                  <a:pt x="256743" y="51602"/>
                  <a:pt x="260350" y="50800"/>
                </a:cubicBezTo>
                <a:cubicBezTo>
                  <a:pt x="268869" y="48907"/>
                  <a:pt x="277164" y="46011"/>
                  <a:pt x="285750" y="44450"/>
                </a:cubicBezTo>
                <a:cubicBezTo>
                  <a:pt x="300476" y="41773"/>
                  <a:pt x="315474" y="40777"/>
                  <a:pt x="330200" y="38100"/>
                </a:cubicBezTo>
                <a:cubicBezTo>
                  <a:pt x="338786" y="36539"/>
                  <a:pt x="346974" y="33077"/>
                  <a:pt x="355600" y="31750"/>
                </a:cubicBezTo>
                <a:cubicBezTo>
                  <a:pt x="374544" y="28835"/>
                  <a:pt x="393731" y="27777"/>
                  <a:pt x="412750" y="25400"/>
                </a:cubicBezTo>
                <a:cubicBezTo>
                  <a:pt x="427602" y="23544"/>
                  <a:pt x="442383" y="21167"/>
                  <a:pt x="457200" y="19050"/>
                </a:cubicBezTo>
                <a:cubicBezTo>
                  <a:pt x="470770" y="14527"/>
                  <a:pt x="487697" y="8343"/>
                  <a:pt x="501650" y="6350"/>
                </a:cubicBezTo>
                <a:cubicBezTo>
                  <a:pt x="522708" y="3342"/>
                  <a:pt x="543983" y="2117"/>
                  <a:pt x="565150" y="0"/>
                </a:cubicBezTo>
                <a:cubicBezTo>
                  <a:pt x="664633" y="2117"/>
                  <a:pt x="764273" y="390"/>
                  <a:pt x="863600" y="6350"/>
                </a:cubicBezTo>
                <a:cubicBezTo>
                  <a:pt x="884411" y="7599"/>
                  <a:pt x="882650" y="14920"/>
                  <a:pt x="882650" y="2540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58" name="任意多边形: 形状 57"/>
          <p:cNvSpPr/>
          <p:nvPr/>
        </p:nvSpPr>
        <p:spPr>
          <a:xfrm>
            <a:off x="8504115" y="1356784"/>
            <a:ext cx="1352550" cy="1003300"/>
          </a:xfrm>
          <a:custGeom>
            <a:avLst/>
            <a:gdLst>
              <a:gd name="connsiteX0" fmla="*/ 0 w 1352550"/>
              <a:gd name="connsiteY0" fmla="*/ 57150 h 1003300"/>
              <a:gd name="connsiteX1" fmla="*/ 292100 w 1352550"/>
              <a:gd name="connsiteY1" fmla="*/ 57150 h 1003300"/>
              <a:gd name="connsiteX2" fmla="*/ 381000 w 1352550"/>
              <a:gd name="connsiteY2" fmla="*/ 38100 h 1003300"/>
              <a:gd name="connsiteX3" fmla="*/ 419100 w 1352550"/>
              <a:gd name="connsiteY3" fmla="*/ 25400 h 1003300"/>
              <a:gd name="connsiteX4" fmla="*/ 444500 w 1352550"/>
              <a:gd name="connsiteY4" fmla="*/ 19050 h 1003300"/>
              <a:gd name="connsiteX5" fmla="*/ 463550 w 1352550"/>
              <a:gd name="connsiteY5" fmla="*/ 12700 h 1003300"/>
              <a:gd name="connsiteX6" fmla="*/ 546100 w 1352550"/>
              <a:gd name="connsiteY6" fmla="*/ 0 h 1003300"/>
              <a:gd name="connsiteX7" fmla="*/ 882650 w 1352550"/>
              <a:gd name="connsiteY7" fmla="*/ 6350 h 1003300"/>
              <a:gd name="connsiteX8" fmla="*/ 901700 w 1352550"/>
              <a:gd name="connsiteY8" fmla="*/ 12700 h 1003300"/>
              <a:gd name="connsiteX9" fmla="*/ 984250 w 1352550"/>
              <a:gd name="connsiteY9" fmla="*/ 38100 h 1003300"/>
              <a:gd name="connsiteX10" fmla="*/ 996950 w 1352550"/>
              <a:gd name="connsiteY10" fmla="*/ 57150 h 1003300"/>
              <a:gd name="connsiteX11" fmla="*/ 1016000 w 1352550"/>
              <a:gd name="connsiteY11" fmla="*/ 63500 h 1003300"/>
              <a:gd name="connsiteX12" fmla="*/ 1035050 w 1352550"/>
              <a:gd name="connsiteY12" fmla="*/ 76200 h 1003300"/>
              <a:gd name="connsiteX13" fmla="*/ 1054100 w 1352550"/>
              <a:gd name="connsiteY13" fmla="*/ 82550 h 1003300"/>
              <a:gd name="connsiteX14" fmla="*/ 1092200 w 1352550"/>
              <a:gd name="connsiteY14" fmla="*/ 101600 h 1003300"/>
              <a:gd name="connsiteX15" fmla="*/ 1111250 w 1352550"/>
              <a:gd name="connsiteY15" fmla="*/ 120650 h 1003300"/>
              <a:gd name="connsiteX16" fmla="*/ 1149350 w 1352550"/>
              <a:gd name="connsiteY16" fmla="*/ 152400 h 1003300"/>
              <a:gd name="connsiteX17" fmla="*/ 1162050 w 1352550"/>
              <a:gd name="connsiteY17" fmla="*/ 171450 h 1003300"/>
              <a:gd name="connsiteX18" fmla="*/ 1200150 w 1352550"/>
              <a:gd name="connsiteY18" fmla="*/ 209550 h 1003300"/>
              <a:gd name="connsiteX19" fmla="*/ 1219200 w 1352550"/>
              <a:gd name="connsiteY19" fmla="*/ 228600 h 1003300"/>
              <a:gd name="connsiteX20" fmla="*/ 1263650 w 1352550"/>
              <a:gd name="connsiteY20" fmla="*/ 266700 h 1003300"/>
              <a:gd name="connsiteX21" fmla="*/ 1289050 w 1352550"/>
              <a:gd name="connsiteY21" fmla="*/ 311150 h 1003300"/>
              <a:gd name="connsiteX22" fmla="*/ 1320800 w 1352550"/>
              <a:gd name="connsiteY22" fmla="*/ 349250 h 1003300"/>
              <a:gd name="connsiteX23" fmla="*/ 1327150 w 1352550"/>
              <a:gd name="connsiteY23" fmla="*/ 374650 h 1003300"/>
              <a:gd name="connsiteX24" fmla="*/ 1339850 w 1352550"/>
              <a:gd name="connsiteY24" fmla="*/ 412750 h 1003300"/>
              <a:gd name="connsiteX25" fmla="*/ 1352550 w 1352550"/>
              <a:gd name="connsiteY25" fmla="*/ 469900 h 1003300"/>
              <a:gd name="connsiteX26" fmla="*/ 1339850 w 1352550"/>
              <a:gd name="connsiteY26" fmla="*/ 628650 h 1003300"/>
              <a:gd name="connsiteX27" fmla="*/ 1308100 w 1352550"/>
              <a:gd name="connsiteY27" fmla="*/ 685800 h 1003300"/>
              <a:gd name="connsiteX28" fmla="*/ 1295400 w 1352550"/>
              <a:gd name="connsiteY28" fmla="*/ 704850 h 1003300"/>
              <a:gd name="connsiteX29" fmla="*/ 1276350 w 1352550"/>
              <a:gd name="connsiteY29" fmla="*/ 742950 h 1003300"/>
              <a:gd name="connsiteX30" fmla="*/ 1250950 w 1352550"/>
              <a:gd name="connsiteY30" fmla="*/ 781050 h 1003300"/>
              <a:gd name="connsiteX31" fmla="*/ 1238250 w 1352550"/>
              <a:gd name="connsiteY31" fmla="*/ 800100 h 1003300"/>
              <a:gd name="connsiteX32" fmla="*/ 1219200 w 1352550"/>
              <a:gd name="connsiteY32" fmla="*/ 819150 h 1003300"/>
              <a:gd name="connsiteX33" fmla="*/ 1193800 w 1352550"/>
              <a:gd name="connsiteY33" fmla="*/ 857250 h 1003300"/>
              <a:gd name="connsiteX34" fmla="*/ 1181100 w 1352550"/>
              <a:gd name="connsiteY34" fmla="*/ 876300 h 1003300"/>
              <a:gd name="connsiteX35" fmla="*/ 1174750 w 1352550"/>
              <a:gd name="connsiteY35" fmla="*/ 895350 h 1003300"/>
              <a:gd name="connsiteX36" fmla="*/ 1155700 w 1352550"/>
              <a:gd name="connsiteY36" fmla="*/ 908050 h 1003300"/>
              <a:gd name="connsiteX37" fmla="*/ 1123950 w 1352550"/>
              <a:gd name="connsiteY37" fmla="*/ 946150 h 1003300"/>
              <a:gd name="connsiteX38" fmla="*/ 1073150 w 1352550"/>
              <a:gd name="connsiteY38" fmla="*/ 958850 h 1003300"/>
              <a:gd name="connsiteX39" fmla="*/ 1035050 w 1352550"/>
              <a:gd name="connsiteY39" fmla="*/ 965200 h 1003300"/>
              <a:gd name="connsiteX40" fmla="*/ 1016000 w 1352550"/>
              <a:gd name="connsiteY40" fmla="*/ 971550 h 1003300"/>
              <a:gd name="connsiteX41" fmla="*/ 971550 w 1352550"/>
              <a:gd name="connsiteY41" fmla="*/ 984250 h 1003300"/>
              <a:gd name="connsiteX42" fmla="*/ 965200 w 1352550"/>
              <a:gd name="connsiteY42" fmla="*/ 100330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352550" h="1003300">
                <a:moveTo>
                  <a:pt x="0" y="57150"/>
                </a:moveTo>
                <a:cubicBezTo>
                  <a:pt x="154329" y="62128"/>
                  <a:pt x="167369" y="69029"/>
                  <a:pt x="292100" y="57150"/>
                </a:cubicBezTo>
                <a:cubicBezTo>
                  <a:pt x="314482" y="55018"/>
                  <a:pt x="362358" y="44314"/>
                  <a:pt x="381000" y="38100"/>
                </a:cubicBezTo>
                <a:cubicBezTo>
                  <a:pt x="393700" y="33867"/>
                  <a:pt x="406113" y="28647"/>
                  <a:pt x="419100" y="25400"/>
                </a:cubicBezTo>
                <a:cubicBezTo>
                  <a:pt x="427567" y="23283"/>
                  <a:pt x="436109" y="21448"/>
                  <a:pt x="444500" y="19050"/>
                </a:cubicBezTo>
                <a:cubicBezTo>
                  <a:pt x="450936" y="17211"/>
                  <a:pt x="457016" y="14152"/>
                  <a:pt x="463550" y="12700"/>
                </a:cubicBezTo>
                <a:cubicBezTo>
                  <a:pt x="479409" y="9176"/>
                  <a:pt x="531921" y="2026"/>
                  <a:pt x="546100" y="0"/>
                </a:cubicBezTo>
                <a:lnTo>
                  <a:pt x="882650" y="6350"/>
                </a:lnTo>
                <a:cubicBezTo>
                  <a:pt x="889339" y="6589"/>
                  <a:pt x="895242" y="10939"/>
                  <a:pt x="901700" y="12700"/>
                </a:cubicBezTo>
                <a:cubicBezTo>
                  <a:pt x="974604" y="32583"/>
                  <a:pt x="929080" y="16032"/>
                  <a:pt x="984250" y="38100"/>
                </a:cubicBezTo>
                <a:cubicBezTo>
                  <a:pt x="988483" y="44450"/>
                  <a:pt x="990991" y="52382"/>
                  <a:pt x="996950" y="57150"/>
                </a:cubicBezTo>
                <a:cubicBezTo>
                  <a:pt x="1002177" y="61331"/>
                  <a:pt x="1010013" y="60507"/>
                  <a:pt x="1016000" y="63500"/>
                </a:cubicBezTo>
                <a:cubicBezTo>
                  <a:pt x="1022826" y="66913"/>
                  <a:pt x="1028224" y="72787"/>
                  <a:pt x="1035050" y="76200"/>
                </a:cubicBezTo>
                <a:cubicBezTo>
                  <a:pt x="1041037" y="79193"/>
                  <a:pt x="1048113" y="79557"/>
                  <a:pt x="1054100" y="82550"/>
                </a:cubicBezTo>
                <a:cubicBezTo>
                  <a:pt x="1103339" y="107169"/>
                  <a:pt x="1044317" y="85639"/>
                  <a:pt x="1092200" y="101600"/>
                </a:cubicBezTo>
                <a:cubicBezTo>
                  <a:pt x="1098550" y="107950"/>
                  <a:pt x="1104351" y="114901"/>
                  <a:pt x="1111250" y="120650"/>
                </a:cubicBezTo>
                <a:cubicBezTo>
                  <a:pt x="1138495" y="143355"/>
                  <a:pt x="1124052" y="122043"/>
                  <a:pt x="1149350" y="152400"/>
                </a:cubicBezTo>
                <a:cubicBezTo>
                  <a:pt x="1154236" y="158263"/>
                  <a:pt x="1156980" y="165746"/>
                  <a:pt x="1162050" y="171450"/>
                </a:cubicBezTo>
                <a:cubicBezTo>
                  <a:pt x="1173982" y="184874"/>
                  <a:pt x="1187450" y="196850"/>
                  <a:pt x="1200150" y="209550"/>
                </a:cubicBezTo>
                <a:cubicBezTo>
                  <a:pt x="1206500" y="215900"/>
                  <a:pt x="1212016" y="223212"/>
                  <a:pt x="1219200" y="228600"/>
                </a:cubicBezTo>
                <a:cubicBezTo>
                  <a:pt x="1237886" y="242615"/>
                  <a:pt x="1248909" y="249011"/>
                  <a:pt x="1263650" y="266700"/>
                </a:cubicBezTo>
                <a:cubicBezTo>
                  <a:pt x="1277714" y="283577"/>
                  <a:pt x="1277758" y="291388"/>
                  <a:pt x="1289050" y="311150"/>
                </a:cubicBezTo>
                <a:cubicBezTo>
                  <a:pt x="1300838" y="331778"/>
                  <a:pt x="1303289" y="331739"/>
                  <a:pt x="1320800" y="349250"/>
                </a:cubicBezTo>
                <a:cubicBezTo>
                  <a:pt x="1322917" y="357717"/>
                  <a:pt x="1324642" y="366291"/>
                  <a:pt x="1327150" y="374650"/>
                </a:cubicBezTo>
                <a:cubicBezTo>
                  <a:pt x="1330997" y="387472"/>
                  <a:pt x="1337225" y="399623"/>
                  <a:pt x="1339850" y="412750"/>
                </a:cubicBezTo>
                <a:cubicBezTo>
                  <a:pt x="1347912" y="453058"/>
                  <a:pt x="1343582" y="434029"/>
                  <a:pt x="1352550" y="469900"/>
                </a:cubicBezTo>
                <a:cubicBezTo>
                  <a:pt x="1349260" y="535700"/>
                  <a:pt x="1353596" y="573665"/>
                  <a:pt x="1339850" y="628650"/>
                </a:cubicBezTo>
                <a:cubicBezTo>
                  <a:pt x="1333144" y="655474"/>
                  <a:pt x="1327018" y="657423"/>
                  <a:pt x="1308100" y="685800"/>
                </a:cubicBezTo>
                <a:lnTo>
                  <a:pt x="1295400" y="704850"/>
                </a:lnTo>
                <a:cubicBezTo>
                  <a:pt x="1239020" y="789420"/>
                  <a:pt x="1320167" y="664080"/>
                  <a:pt x="1276350" y="742950"/>
                </a:cubicBezTo>
                <a:cubicBezTo>
                  <a:pt x="1268937" y="756293"/>
                  <a:pt x="1259417" y="768350"/>
                  <a:pt x="1250950" y="781050"/>
                </a:cubicBezTo>
                <a:cubicBezTo>
                  <a:pt x="1246717" y="787400"/>
                  <a:pt x="1243646" y="794704"/>
                  <a:pt x="1238250" y="800100"/>
                </a:cubicBezTo>
                <a:cubicBezTo>
                  <a:pt x="1231900" y="806450"/>
                  <a:pt x="1224713" y="812061"/>
                  <a:pt x="1219200" y="819150"/>
                </a:cubicBezTo>
                <a:cubicBezTo>
                  <a:pt x="1209829" y="831198"/>
                  <a:pt x="1202267" y="844550"/>
                  <a:pt x="1193800" y="857250"/>
                </a:cubicBezTo>
                <a:cubicBezTo>
                  <a:pt x="1189567" y="863600"/>
                  <a:pt x="1183513" y="869060"/>
                  <a:pt x="1181100" y="876300"/>
                </a:cubicBezTo>
                <a:cubicBezTo>
                  <a:pt x="1178983" y="882650"/>
                  <a:pt x="1178931" y="890123"/>
                  <a:pt x="1174750" y="895350"/>
                </a:cubicBezTo>
                <a:cubicBezTo>
                  <a:pt x="1169982" y="901309"/>
                  <a:pt x="1162050" y="903817"/>
                  <a:pt x="1155700" y="908050"/>
                </a:cubicBezTo>
                <a:cubicBezTo>
                  <a:pt x="1146329" y="922107"/>
                  <a:pt x="1138618" y="936371"/>
                  <a:pt x="1123950" y="946150"/>
                </a:cubicBezTo>
                <a:cubicBezTo>
                  <a:pt x="1115688" y="951658"/>
                  <a:pt x="1077558" y="958049"/>
                  <a:pt x="1073150" y="958850"/>
                </a:cubicBezTo>
                <a:cubicBezTo>
                  <a:pt x="1060482" y="961153"/>
                  <a:pt x="1047619" y="962407"/>
                  <a:pt x="1035050" y="965200"/>
                </a:cubicBezTo>
                <a:cubicBezTo>
                  <a:pt x="1028516" y="966652"/>
                  <a:pt x="1022436" y="969711"/>
                  <a:pt x="1016000" y="971550"/>
                </a:cubicBezTo>
                <a:cubicBezTo>
                  <a:pt x="960186" y="987497"/>
                  <a:pt x="1017225" y="969025"/>
                  <a:pt x="971550" y="984250"/>
                </a:cubicBezTo>
                <a:lnTo>
                  <a:pt x="965200" y="1003300"/>
                </a:ln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59" name="任意多边形: 形状 58"/>
          <p:cNvSpPr/>
          <p:nvPr/>
        </p:nvSpPr>
        <p:spPr>
          <a:xfrm>
            <a:off x="8040565" y="2372784"/>
            <a:ext cx="1670050" cy="871451"/>
          </a:xfrm>
          <a:custGeom>
            <a:avLst/>
            <a:gdLst>
              <a:gd name="connsiteX0" fmla="*/ 1409700 w 1670050"/>
              <a:gd name="connsiteY0" fmla="*/ 0 h 871451"/>
              <a:gd name="connsiteX1" fmla="*/ 1511300 w 1670050"/>
              <a:gd name="connsiteY1" fmla="*/ 6350 h 871451"/>
              <a:gd name="connsiteX2" fmla="*/ 1543050 w 1670050"/>
              <a:gd name="connsiteY2" fmla="*/ 31750 h 871451"/>
              <a:gd name="connsiteX3" fmla="*/ 1587500 w 1670050"/>
              <a:gd name="connsiteY3" fmla="*/ 63500 h 871451"/>
              <a:gd name="connsiteX4" fmla="*/ 1600200 w 1670050"/>
              <a:gd name="connsiteY4" fmla="*/ 82550 h 871451"/>
              <a:gd name="connsiteX5" fmla="*/ 1644650 w 1670050"/>
              <a:gd name="connsiteY5" fmla="*/ 133350 h 871451"/>
              <a:gd name="connsiteX6" fmla="*/ 1663700 w 1670050"/>
              <a:gd name="connsiteY6" fmla="*/ 190500 h 871451"/>
              <a:gd name="connsiteX7" fmla="*/ 1670050 w 1670050"/>
              <a:gd name="connsiteY7" fmla="*/ 209550 h 871451"/>
              <a:gd name="connsiteX8" fmla="*/ 1663700 w 1670050"/>
              <a:gd name="connsiteY8" fmla="*/ 381000 h 871451"/>
              <a:gd name="connsiteX9" fmla="*/ 1651000 w 1670050"/>
              <a:gd name="connsiteY9" fmla="*/ 406400 h 871451"/>
              <a:gd name="connsiteX10" fmla="*/ 1638300 w 1670050"/>
              <a:gd name="connsiteY10" fmla="*/ 457200 h 871451"/>
              <a:gd name="connsiteX11" fmla="*/ 1625600 w 1670050"/>
              <a:gd name="connsiteY11" fmla="*/ 482600 h 871451"/>
              <a:gd name="connsiteX12" fmla="*/ 1619250 w 1670050"/>
              <a:gd name="connsiteY12" fmla="*/ 501650 h 871451"/>
              <a:gd name="connsiteX13" fmla="*/ 1600200 w 1670050"/>
              <a:gd name="connsiteY13" fmla="*/ 527050 h 871451"/>
              <a:gd name="connsiteX14" fmla="*/ 1568450 w 1670050"/>
              <a:gd name="connsiteY14" fmla="*/ 603250 h 871451"/>
              <a:gd name="connsiteX15" fmla="*/ 1543050 w 1670050"/>
              <a:gd name="connsiteY15" fmla="*/ 641350 h 871451"/>
              <a:gd name="connsiteX16" fmla="*/ 1524000 w 1670050"/>
              <a:gd name="connsiteY16" fmla="*/ 660400 h 871451"/>
              <a:gd name="connsiteX17" fmla="*/ 1492250 w 1670050"/>
              <a:gd name="connsiteY17" fmla="*/ 692150 h 871451"/>
              <a:gd name="connsiteX18" fmla="*/ 1473200 w 1670050"/>
              <a:gd name="connsiteY18" fmla="*/ 711200 h 871451"/>
              <a:gd name="connsiteX19" fmla="*/ 1447800 w 1670050"/>
              <a:gd name="connsiteY19" fmla="*/ 717550 h 871451"/>
              <a:gd name="connsiteX20" fmla="*/ 1428750 w 1670050"/>
              <a:gd name="connsiteY20" fmla="*/ 730250 h 871451"/>
              <a:gd name="connsiteX21" fmla="*/ 1371600 w 1670050"/>
              <a:gd name="connsiteY21" fmla="*/ 742950 h 871451"/>
              <a:gd name="connsiteX22" fmla="*/ 1314450 w 1670050"/>
              <a:gd name="connsiteY22" fmla="*/ 762000 h 871451"/>
              <a:gd name="connsiteX23" fmla="*/ 1238250 w 1670050"/>
              <a:gd name="connsiteY23" fmla="*/ 787400 h 871451"/>
              <a:gd name="connsiteX24" fmla="*/ 1155700 w 1670050"/>
              <a:gd name="connsiteY24" fmla="*/ 800100 h 871451"/>
              <a:gd name="connsiteX25" fmla="*/ 1136650 w 1670050"/>
              <a:gd name="connsiteY25" fmla="*/ 806450 h 871451"/>
              <a:gd name="connsiteX26" fmla="*/ 1092200 w 1670050"/>
              <a:gd name="connsiteY26" fmla="*/ 812800 h 871451"/>
              <a:gd name="connsiteX27" fmla="*/ 1054100 w 1670050"/>
              <a:gd name="connsiteY27" fmla="*/ 819150 h 871451"/>
              <a:gd name="connsiteX28" fmla="*/ 1028700 w 1670050"/>
              <a:gd name="connsiteY28" fmla="*/ 825500 h 871451"/>
              <a:gd name="connsiteX29" fmla="*/ 1009650 w 1670050"/>
              <a:gd name="connsiteY29" fmla="*/ 831850 h 871451"/>
              <a:gd name="connsiteX30" fmla="*/ 889000 w 1670050"/>
              <a:gd name="connsiteY30" fmla="*/ 844550 h 871451"/>
              <a:gd name="connsiteX31" fmla="*/ 762000 w 1670050"/>
              <a:gd name="connsiteY31" fmla="*/ 857250 h 871451"/>
              <a:gd name="connsiteX32" fmla="*/ 476250 w 1670050"/>
              <a:gd name="connsiteY32" fmla="*/ 863600 h 871451"/>
              <a:gd name="connsiteX33" fmla="*/ 57150 w 1670050"/>
              <a:gd name="connsiteY33" fmla="*/ 863600 h 871451"/>
              <a:gd name="connsiteX34" fmla="*/ 38100 w 1670050"/>
              <a:gd name="connsiteY34" fmla="*/ 857250 h 871451"/>
              <a:gd name="connsiteX35" fmla="*/ 0 w 1670050"/>
              <a:gd name="connsiteY35" fmla="*/ 850900 h 87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70050" h="871451">
                <a:moveTo>
                  <a:pt x="1409700" y="0"/>
                </a:moveTo>
                <a:cubicBezTo>
                  <a:pt x="1443567" y="2117"/>
                  <a:pt x="1477554" y="2798"/>
                  <a:pt x="1511300" y="6350"/>
                </a:cubicBezTo>
                <a:cubicBezTo>
                  <a:pt x="1538933" y="9259"/>
                  <a:pt x="1525106" y="13806"/>
                  <a:pt x="1543050" y="31750"/>
                </a:cubicBezTo>
                <a:cubicBezTo>
                  <a:pt x="1550926" y="39626"/>
                  <a:pt x="1576683" y="56289"/>
                  <a:pt x="1587500" y="63500"/>
                </a:cubicBezTo>
                <a:cubicBezTo>
                  <a:pt x="1591733" y="69850"/>
                  <a:pt x="1594804" y="77154"/>
                  <a:pt x="1600200" y="82550"/>
                </a:cubicBezTo>
                <a:cubicBezTo>
                  <a:pt x="1626129" y="108479"/>
                  <a:pt x="1626658" y="79375"/>
                  <a:pt x="1644650" y="133350"/>
                </a:cubicBezTo>
                <a:lnTo>
                  <a:pt x="1663700" y="190500"/>
                </a:lnTo>
                <a:lnTo>
                  <a:pt x="1670050" y="209550"/>
                </a:lnTo>
                <a:cubicBezTo>
                  <a:pt x="1667933" y="266700"/>
                  <a:pt x="1669209" y="324077"/>
                  <a:pt x="1663700" y="381000"/>
                </a:cubicBezTo>
                <a:cubicBezTo>
                  <a:pt x="1662788" y="390422"/>
                  <a:pt x="1653993" y="397420"/>
                  <a:pt x="1651000" y="406400"/>
                </a:cubicBezTo>
                <a:cubicBezTo>
                  <a:pt x="1645480" y="422959"/>
                  <a:pt x="1646106" y="441588"/>
                  <a:pt x="1638300" y="457200"/>
                </a:cubicBezTo>
                <a:cubicBezTo>
                  <a:pt x="1634067" y="465667"/>
                  <a:pt x="1629329" y="473899"/>
                  <a:pt x="1625600" y="482600"/>
                </a:cubicBezTo>
                <a:cubicBezTo>
                  <a:pt x="1622963" y="488752"/>
                  <a:pt x="1622571" y="495838"/>
                  <a:pt x="1619250" y="501650"/>
                </a:cubicBezTo>
                <a:cubicBezTo>
                  <a:pt x="1613999" y="510839"/>
                  <a:pt x="1606550" y="518583"/>
                  <a:pt x="1600200" y="527050"/>
                </a:cubicBezTo>
                <a:cubicBezTo>
                  <a:pt x="1591960" y="560010"/>
                  <a:pt x="1591892" y="568086"/>
                  <a:pt x="1568450" y="603250"/>
                </a:cubicBezTo>
                <a:cubicBezTo>
                  <a:pt x="1559983" y="615950"/>
                  <a:pt x="1553843" y="630557"/>
                  <a:pt x="1543050" y="641350"/>
                </a:cubicBezTo>
                <a:cubicBezTo>
                  <a:pt x="1536700" y="647700"/>
                  <a:pt x="1529749" y="653501"/>
                  <a:pt x="1524000" y="660400"/>
                </a:cubicBezTo>
                <a:cubicBezTo>
                  <a:pt x="1481667" y="711200"/>
                  <a:pt x="1543050" y="649817"/>
                  <a:pt x="1492250" y="692150"/>
                </a:cubicBezTo>
                <a:cubicBezTo>
                  <a:pt x="1485351" y="697899"/>
                  <a:pt x="1480997" y="706745"/>
                  <a:pt x="1473200" y="711200"/>
                </a:cubicBezTo>
                <a:cubicBezTo>
                  <a:pt x="1465623" y="715530"/>
                  <a:pt x="1456267" y="715433"/>
                  <a:pt x="1447800" y="717550"/>
                </a:cubicBezTo>
                <a:cubicBezTo>
                  <a:pt x="1441450" y="721783"/>
                  <a:pt x="1435765" y="727244"/>
                  <a:pt x="1428750" y="730250"/>
                </a:cubicBezTo>
                <a:cubicBezTo>
                  <a:pt x="1420903" y="733613"/>
                  <a:pt x="1377251" y="741820"/>
                  <a:pt x="1371600" y="742950"/>
                </a:cubicBezTo>
                <a:cubicBezTo>
                  <a:pt x="1332002" y="769348"/>
                  <a:pt x="1376670" y="743334"/>
                  <a:pt x="1314450" y="762000"/>
                </a:cubicBezTo>
                <a:cubicBezTo>
                  <a:pt x="1243421" y="783309"/>
                  <a:pt x="1353582" y="770924"/>
                  <a:pt x="1238250" y="787400"/>
                </a:cubicBezTo>
                <a:cubicBezTo>
                  <a:pt x="1224071" y="789426"/>
                  <a:pt x="1171559" y="796576"/>
                  <a:pt x="1155700" y="800100"/>
                </a:cubicBezTo>
                <a:cubicBezTo>
                  <a:pt x="1149166" y="801552"/>
                  <a:pt x="1143214" y="805137"/>
                  <a:pt x="1136650" y="806450"/>
                </a:cubicBezTo>
                <a:cubicBezTo>
                  <a:pt x="1121974" y="809385"/>
                  <a:pt x="1106993" y="810524"/>
                  <a:pt x="1092200" y="812800"/>
                </a:cubicBezTo>
                <a:cubicBezTo>
                  <a:pt x="1079475" y="814758"/>
                  <a:pt x="1066725" y="816625"/>
                  <a:pt x="1054100" y="819150"/>
                </a:cubicBezTo>
                <a:cubicBezTo>
                  <a:pt x="1045542" y="820862"/>
                  <a:pt x="1037091" y="823102"/>
                  <a:pt x="1028700" y="825500"/>
                </a:cubicBezTo>
                <a:cubicBezTo>
                  <a:pt x="1022264" y="827339"/>
                  <a:pt x="1016236" y="830653"/>
                  <a:pt x="1009650" y="831850"/>
                </a:cubicBezTo>
                <a:cubicBezTo>
                  <a:pt x="981900" y="836895"/>
                  <a:pt x="912483" y="842415"/>
                  <a:pt x="889000" y="844550"/>
                </a:cubicBezTo>
                <a:cubicBezTo>
                  <a:pt x="834561" y="858160"/>
                  <a:pt x="857221" y="854128"/>
                  <a:pt x="762000" y="857250"/>
                </a:cubicBezTo>
                <a:cubicBezTo>
                  <a:pt x="666778" y="860372"/>
                  <a:pt x="571500" y="861483"/>
                  <a:pt x="476250" y="863600"/>
                </a:cubicBezTo>
                <a:cubicBezTo>
                  <a:pt x="283940" y="873722"/>
                  <a:pt x="327400" y="874410"/>
                  <a:pt x="57150" y="863600"/>
                </a:cubicBezTo>
                <a:cubicBezTo>
                  <a:pt x="50462" y="863332"/>
                  <a:pt x="44594" y="858873"/>
                  <a:pt x="38100" y="857250"/>
                </a:cubicBezTo>
                <a:cubicBezTo>
                  <a:pt x="11040" y="850485"/>
                  <a:pt x="15816" y="850900"/>
                  <a:pt x="0" y="85090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60" name="任意多边形: 形状 59"/>
          <p:cNvSpPr/>
          <p:nvPr/>
        </p:nvSpPr>
        <p:spPr>
          <a:xfrm>
            <a:off x="7329365" y="2245784"/>
            <a:ext cx="1555750" cy="914400"/>
          </a:xfrm>
          <a:custGeom>
            <a:avLst/>
            <a:gdLst>
              <a:gd name="connsiteX0" fmla="*/ 1555750 w 1555750"/>
              <a:gd name="connsiteY0" fmla="*/ 146050 h 914400"/>
              <a:gd name="connsiteX1" fmla="*/ 1479550 w 1555750"/>
              <a:gd name="connsiteY1" fmla="*/ 120650 h 914400"/>
              <a:gd name="connsiteX2" fmla="*/ 1447800 w 1555750"/>
              <a:gd name="connsiteY2" fmla="*/ 107950 h 914400"/>
              <a:gd name="connsiteX3" fmla="*/ 1339850 w 1555750"/>
              <a:gd name="connsiteY3" fmla="*/ 95250 h 914400"/>
              <a:gd name="connsiteX4" fmla="*/ 1270000 w 1555750"/>
              <a:gd name="connsiteY4" fmla="*/ 82550 h 914400"/>
              <a:gd name="connsiteX5" fmla="*/ 1085850 w 1555750"/>
              <a:gd name="connsiteY5" fmla="*/ 69850 h 914400"/>
              <a:gd name="connsiteX6" fmla="*/ 1028700 w 1555750"/>
              <a:gd name="connsiteY6" fmla="*/ 63500 h 914400"/>
              <a:gd name="connsiteX7" fmla="*/ 920750 w 1555750"/>
              <a:gd name="connsiteY7" fmla="*/ 44450 h 914400"/>
              <a:gd name="connsiteX8" fmla="*/ 857250 w 1555750"/>
              <a:gd name="connsiteY8" fmla="*/ 38100 h 914400"/>
              <a:gd name="connsiteX9" fmla="*/ 749300 w 1555750"/>
              <a:gd name="connsiteY9" fmla="*/ 19050 h 914400"/>
              <a:gd name="connsiteX10" fmla="*/ 647700 w 1555750"/>
              <a:gd name="connsiteY10" fmla="*/ 6350 h 914400"/>
              <a:gd name="connsiteX11" fmla="*/ 514350 w 1555750"/>
              <a:gd name="connsiteY11" fmla="*/ 0 h 914400"/>
              <a:gd name="connsiteX12" fmla="*/ 304800 w 1555750"/>
              <a:gd name="connsiteY12" fmla="*/ 6350 h 914400"/>
              <a:gd name="connsiteX13" fmla="*/ 273050 w 1555750"/>
              <a:gd name="connsiteY13" fmla="*/ 31750 h 914400"/>
              <a:gd name="connsiteX14" fmla="*/ 254000 w 1555750"/>
              <a:gd name="connsiteY14" fmla="*/ 50800 h 914400"/>
              <a:gd name="connsiteX15" fmla="*/ 209550 w 1555750"/>
              <a:gd name="connsiteY15" fmla="*/ 101600 h 914400"/>
              <a:gd name="connsiteX16" fmla="*/ 177800 w 1555750"/>
              <a:gd name="connsiteY16" fmla="*/ 139700 h 914400"/>
              <a:gd name="connsiteX17" fmla="*/ 146050 w 1555750"/>
              <a:gd name="connsiteY17" fmla="*/ 177800 h 914400"/>
              <a:gd name="connsiteX18" fmla="*/ 139700 w 1555750"/>
              <a:gd name="connsiteY18" fmla="*/ 196850 h 914400"/>
              <a:gd name="connsiteX19" fmla="*/ 95250 w 1555750"/>
              <a:gd name="connsiteY19" fmla="*/ 260350 h 914400"/>
              <a:gd name="connsiteX20" fmla="*/ 69850 w 1555750"/>
              <a:gd name="connsiteY20" fmla="*/ 298450 h 914400"/>
              <a:gd name="connsiteX21" fmla="*/ 44450 w 1555750"/>
              <a:gd name="connsiteY21" fmla="*/ 336550 h 914400"/>
              <a:gd name="connsiteX22" fmla="*/ 31750 w 1555750"/>
              <a:gd name="connsiteY22" fmla="*/ 355600 h 914400"/>
              <a:gd name="connsiteX23" fmla="*/ 19050 w 1555750"/>
              <a:gd name="connsiteY23" fmla="*/ 374650 h 914400"/>
              <a:gd name="connsiteX24" fmla="*/ 12700 w 1555750"/>
              <a:gd name="connsiteY24" fmla="*/ 393700 h 914400"/>
              <a:gd name="connsiteX25" fmla="*/ 0 w 1555750"/>
              <a:gd name="connsiteY25" fmla="*/ 438150 h 914400"/>
              <a:gd name="connsiteX26" fmla="*/ 6350 w 1555750"/>
              <a:gd name="connsiteY26" fmla="*/ 641350 h 914400"/>
              <a:gd name="connsiteX27" fmla="*/ 19050 w 1555750"/>
              <a:gd name="connsiteY27" fmla="*/ 679450 h 914400"/>
              <a:gd name="connsiteX28" fmla="*/ 44450 w 1555750"/>
              <a:gd name="connsiteY28" fmla="*/ 717550 h 914400"/>
              <a:gd name="connsiteX29" fmla="*/ 88900 w 1555750"/>
              <a:gd name="connsiteY29" fmla="*/ 774700 h 914400"/>
              <a:gd name="connsiteX30" fmla="*/ 101600 w 1555750"/>
              <a:gd name="connsiteY30" fmla="*/ 793750 h 914400"/>
              <a:gd name="connsiteX31" fmla="*/ 114300 w 1555750"/>
              <a:gd name="connsiteY31" fmla="*/ 812800 h 914400"/>
              <a:gd name="connsiteX32" fmla="*/ 133350 w 1555750"/>
              <a:gd name="connsiteY32" fmla="*/ 882650 h 914400"/>
              <a:gd name="connsiteX33" fmla="*/ 139700 w 1555750"/>
              <a:gd name="connsiteY3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555750" h="914400">
                <a:moveTo>
                  <a:pt x="1555750" y="146050"/>
                </a:moveTo>
                <a:lnTo>
                  <a:pt x="1479550" y="120650"/>
                </a:lnTo>
                <a:cubicBezTo>
                  <a:pt x="1468801" y="116856"/>
                  <a:pt x="1458718" y="111225"/>
                  <a:pt x="1447800" y="107950"/>
                </a:cubicBezTo>
                <a:cubicBezTo>
                  <a:pt x="1416049" y="98425"/>
                  <a:pt x="1367786" y="98191"/>
                  <a:pt x="1339850" y="95250"/>
                </a:cubicBezTo>
                <a:cubicBezTo>
                  <a:pt x="1192343" y="79723"/>
                  <a:pt x="1364975" y="97161"/>
                  <a:pt x="1270000" y="82550"/>
                </a:cubicBezTo>
                <a:cubicBezTo>
                  <a:pt x="1211578" y="73562"/>
                  <a:pt x="1141648" y="72640"/>
                  <a:pt x="1085850" y="69850"/>
                </a:cubicBezTo>
                <a:cubicBezTo>
                  <a:pt x="1066800" y="67733"/>
                  <a:pt x="1047675" y="66211"/>
                  <a:pt x="1028700" y="63500"/>
                </a:cubicBezTo>
                <a:cubicBezTo>
                  <a:pt x="952322" y="52589"/>
                  <a:pt x="1053828" y="57758"/>
                  <a:pt x="920750" y="44450"/>
                </a:cubicBezTo>
                <a:lnTo>
                  <a:pt x="857250" y="38100"/>
                </a:lnTo>
                <a:cubicBezTo>
                  <a:pt x="787855" y="20751"/>
                  <a:pt x="823798" y="27328"/>
                  <a:pt x="749300" y="19050"/>
                </a:cubicBezTo>
                <a:cubicBezTo>
                  <a:pt x="705495" y="4448"/>
                  <a:pt x="731041" y="11252"/>
                  <a:pt x="647700" y="6350"/>
                </a:cubicBezTo>
                <a:cubicBezTo>
                  <a:pt x="603276" y="3737"/>
                  <a:pt x="558800" y="2117"/>
                  <a:pt x="514350" y="0"/>
                </a:cubicBezTo>
                <a:cubicBezTo>
                  <a:pt x="444500" y="2117"/>
                  <a:pt x="374574" y="2474"/>
                  <a:pt x="304800" y="6350"/>
                </a:cubicBezTo>
                <a:cubicBezTo>
                  <a:pt x="281118" y="7666"/>
                  <a:pt x="286490" y="15622"/>
                  <a:pt x="273050" y="31750"/>
                </a:cubicBezTo>
                <a:cubicBezTo>
                  <a:pt x="267301" y="38649"/>
                  <a:pt x="259513" y="43711"/>
                  <a:pt x="254000" y="50800"/>
                </a:cubicBezTo>
                <a:cubicBezTo>
                  <a:pt x="214109" y="102088"/>
                  <a:pt x="246429" y="77014"/>
                  <a:pt x="209550" y="101600"/>
                </a:cubicBezTo>
                <a:cubicBezTo>
                  <a:pt x="178018" y="148898"/>
                  <a:pt x="218544" y="90807"/>
                  <a:pt x="177800" y="139700"/>
                </a:cubicBezTo>
                <a:cubicBezTo>
                  <a:pt x="133597" y="192744"/>
                  <a:pt x="201705" y="122145"/>
                  <a:pt x="146050" y="177800"/>
                </a:cubicBezTo>
                <a:cubicBezTo>
                  <a:pt x="143933" y="184150"/>
                  <a:pt x="142951" y="190999"/>
                  <a:pt x="139700" y="196850"/>
                </a:cubicBezTo>
                <a:cubicBezTo>
                  <a:pt x="123255" y="226451"/>
                  <a:pt x="113178" y="234738"/>
                  <a:pt x="95250" y="260350"/>
                </a:cubicBezTo>
                <a:cubicBezTo>
                  <a:pt x="86497" y="272854"/>
                  <a:pt x="78317" y="285750"/>
                  <a:pt x="69850" y="298450"/>
                </a:cubicBezTo>
                <a:lnTo>
                  <a:pt x="44450" y="336550"/>
                </a:lnTo>
                <a:lnTo>
                  <a:pt x="31750" y="355600"/>
                </a:lnTo>
                <a:cubicBezTo>
                  <a:pt x="27517" y="361950"/>
                  <a:pt x="21463" y="367410"/>
                  <a:pt x="19050" y="374650"/>
                </a:cubicBezTo>
                <a:cubicBezTo>
                  <a:pt x="16933" y="381000"/>
                  <a:pt x="14539" y="387264"/>
                  <a:pt x="12700" y="393700"/>
                </a:cubicBezTo>
                <a:cubicBezTo>
                  <a:pt x="-3247" y="449514"/>
                  <a:pt x="15225" y="392475"/>
                  <a:pt x="0" y="438150"/>
                </a:cubicBezTo>
                <a:cubicBezTo>
                  <a:pt x="2117" y="505883"/>
                  <a:pt x="1017" y="573794"/>
                  <a:pt x="6350" y="641350"/>
                </a:cubicBezTo>
                <a:cubicBezTo>
                  <a:pt x="7404" y="654695"/>
                  <a:pt x="11624" y="668311"/>
                  <a:pt x="19050" y="679450"/>
                </a:cubicBezTo>
                <a:cubicBezTo>
                  <a:pt x="27517" y="692150"/>
                  <a:pt x="33657" y="706757"/>
                  <a:pt x="44450" y="717550"/>
                </a:cubicBezTo>
                <a:cubicBezTo>
                  <a:pt x="74293" y="747393"/>
                  <a:pt x="58519" y="729128"/>
                  <a:pt x="88900" y="774700"/>
                </a:cubicBezTo>
                <a:lnTo>
                  <a:pt x="101600" y="793750"/>
                </a:lnTo>
                <a:cubicBezTo>
                  <a:pt x="105833" y="800100"/>
                  <a:pt x="111887" y="805560"/>
                  <a:pt x="114300" y="812800"/>
                </a:cubicBezTo>
                <a:cubicBezTo>
                  <a:pt x="141546" y="894537"/>
                  <a:pt x="115399" y="810847"/>
                  <a:pt x="133350" y="882650"/>
                </a:cubicBezTo>
                <a:cubicBezTo>
                  <a:pt x="141039" y="913405"/>
                  <a:pt x="139700" y="890144"/>
                  <a:pt x="139700" y="91440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61" name="图片 6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5603" y="972102"/>
            <a:ext cx="2878120" cy="236289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4" grpId="0" animBg="1"/>
      <p:bldP spid="54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02644" y="875898"/>
            <a:ext cx="11155680" cy="598210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zh-CN" sz="3200"/>
              <a:t>3</a:t>
            </a:r>
            <a:r>
              <a:rPr lang="zh-CN" altLang="en-US" sz="3200"/>
              <a:t>．并联电路的特点：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1</a:t>
            </a:r>
            <a:r>
              <a:rPr lang="zh-CN" altLang="en-US" sz="3200"/>
              <a:t>）电流有</a:t>
            </a:r>
            <a:r>
              <a:rPr lang="zh-CN" altLang="en-US" sz="3200">
                <a:solidFill>
                  <a:srgbClr val="FF0000"/>
                </a:solidFill>
              </a:rPr>
              <a:t>两条以上的路径</a:t>
            </a:r>
            <a:r>
              <a:rPr lang="zh-CN" altLang="en-US" sz="3200"/>
              <a:t>，</a:t>
            </a:r>
            <a:endParaRPr lang="en-US" altLang="zh-CN" sz="3200"/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3200"/>
              <a:t>电流有分支，电路有</a:t>
            </a:r>
            <a:r>
              <a:rPr lang="zh-CN" altLang="en-US" sz="3200">
                <a:solidFill>
                  <a:srgbClr val="FF0000"/>
                </a:solidFill>
              </a:rPr>
              <a:t>干路</a:t>
            </a:r>
            <a:r>
              <a:rPr lang="zh-CN" altLang="en-US" sz="3200"/>
              <a:t>和</a:t>
            </a:r>
            <a:r>
              <a:rPr lang="zh-CN" altLang="en-US" sz="3200">
                <a:solidFill>
                  <a:srgbClr val="FF0000"/>
                </a:solidFill>
              </a:rPr>
              <a:t>支路</a:t>
            </a:r>
            <a:r>
              <a:rPr lang="zh-CN" altLang="en-US" sz="3200"/>
              <a:t>之分；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2</a:t>
            </a:r>
            <a:r>
              <a:rPr lang="zh-CN" altLang="en-US" sz="3200"/>
              <a:t>）干路中任意一个位置断开，所有用电器都停止工作。支路中一个位置断开，该支路的用电器停止工作；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3</a:t>
            </a:r>
            <a:r>
              <a:rPr lang="zh-CN" altLang="en-US" sz="3200"/>
              <a:t>）一条支路的用电器因开路停止工作，其他支路仍可正常工作，</a:t>
            </a:r>
            <a:r>
              <a:rPr lang="zh-CN" altLang="en-US" sz="3200">
                <a:solidFill>
                  <a:srgbClr val="FF0000"/>
                </a:solidFill>
              </a:rPr>
              <a:t>各支路上用电器的工作互不影响</a:t>
            </a:r>
            <a:r>
              <a:rPr lang="zh-CN" altLang="en-US" sz="3200"/>
              <a:t>；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4</a:t>
            </a:r>
            <a:r>
              <a:rPr lang="zh-CN" altLang="en-US" sz="3200"/>
              <a:t>）干路上的开关控制所有的用电器，支路上的开关只控制该支路的用电器，</a:t>
            </a:r>
            <a:r>
              <a:rPr lang="zh-CN" altLang="en-US" sz="3200">
                <a:solidFill>
                  <a:srgbClr val="FF0000"/>
                </a:solidFill>
              </a:rPr>
              <a:t>开关的作用与其位置有关</a:t>
            </a:r>
            <a:r>
              <a:rPr lang="zh-CN" altLang="en-US" sz="3200"/>
              <a:t>；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1236" y="280264"/>
            <a:ext cx="2878120" cy="236289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8701088" y="1541461"/>
            <a:ext cx="452437" cy="904875"/>
            <a:chOff x="8662987" y="1528763"/>
            <a:chExt cx="483394" cy="904875"/>
          </a:xfrm>
        </p:grpSpPr>
        <p:cxnSp>
          <p:nvCxnSpPr>
            <p:cNvPr id="8" name="直接连接符 7"/>
            <p:cNvCxnSpPr/>
            <p:nvPr/>
          </p:nvCxnSpPr>
          <p:spPr>
            <a:xfrm flipH="1">
              <a:off x="8662987" y="2409825"/>
              <a:ext cx="483394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 flipH="1" flipV="1">
              <a:off x="8691563" y="1528763"/>
              <a:ext cx="0" cy="90487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组合 11"/>
          <p:cNvGrpSpPr/>
          <p:nvPr/>
        </p:nvGrpSpPr>
        <p:grpSpPr>
          <a:xfrm flipH="1">
            <a:off x="9270121" y="1541462"/>
            <a:ext cx="2137351" cy="904874"/>
            <a:chOff x="8662987" y="1528763"/>
            <a:chExt cx="483394" cy="904875"/>
          </a:xfrm>
        </p:grpSpPr>
        <p:cxnSp>
          <p:nvCxnSpPr>
            <p:cNvPr id="13" name="直接连接符 12"/>
            <p:cNvCxnSpPr/>
            <p:nvPr/>
          </p:nvCxnSpPr>
          <p:spPr>
            <a:xfrm flipH="1">
              <a:off x="8662987" y="2409825"/>
              <a:ext cx="483394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 flipH="1" flipV="1">
              <a:off x="8670023" y="1528763"/>
              <a:ext cx="0" cy="90487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组合 21"/>
          <p:cNvGrpSpPr/>
          <p:nvPr/>
        </p:nvGrpSpPr>
        <p:grpSpPr>
          <a:xfrm>
            <a:off x="8686800" y="561975"/>
            <a:ext cx="2758777" cy="979486"/>
            <a:chOff x="8686800" y="561975"/>
            <a:chExt cx="2758777" cy="979486"/>
          </a:xfrm>
        </p:grpSpPr>
        <p:cxnSp>
          <p:nvCxnSpPr>
            <p:cNvPr id="16" name="直接连接符 15"/>
            <p:cNvCxnSpPr/>
            <p:nvPr/>
          </p:nvCxnSpPr>
          <p:spPr>
            <a:xfrm flipH="1">
              <a:off x="8724903" y="561975"/>
              <a:ext cx="0" cy="979486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flipH="1">
              <a:off x="8686800" y="561975"/>
              <a:ext cx="2720672" cy="0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 flipH="1">
              <a:off x="11445577" y="561975"/>
              <a:ext cx="0" cy="979486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直接连接符 20"/>
          <p:cNvCxnSpPr/>
          <p:nvPr/>
        </p:nvCxnSpPr>
        <p:spPr>
          <a:xfrm flipH="1">
            <a:off x="8701088" y="1485900"/>
            <a:ext cx="2720672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6782176" y="1670732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</a:rPr>
              <a:t>干路</a:t>
            </a:r>
            <a:endParaRPr lang="zh-CN" altLang="en-US" sz="3600"/>
          </a:p>
        </p:txBody>
      </p:sp>
      <p:sp>
        <p:nvSpPr>
          <p:cNvPr id="15" name="箭头: 左 14"/>
          <p:cNvSpPr/>
          <p:nvPr/>
        </p:nvSpPr>
        <p:spPr>
          <a:xfrm rot="429924">
            <a:off x="7984426" y="2165672"/>
            <a:ext cx="2029542" cy="204750"/>
          </a:xfrm>
          <a:prstGeom prst="leftArrow">
            <a:avLst>
              <a:gd name="adj1" fmla="val 31391"/>
              <a:gd name="adj2" fmla="val 11978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箭头: 左 22"/>
          <p:cNvSpPr/>
          <p:nvPr/>
        </p:nvSpPr>
        <p:spPr>
          <a:xfrm rot="20328844">
            <a:off x="7959134" y="1766155"/>
            <a:ext cx="779284" cy="204750"/>
          </a:xfrm>
          <a:prstGeom prst="leftArrow">
            <a:avLst>
              <a:gd name="adj1" fmla="val 31391"/>
              <a:gd name="adj2" fmla="val 11978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箭头: 左 23"/>
          <p:cNvSpPr/>
          <p:nvPr/>
        </p:nvSpPr>
        <p:spPr>
          <a:xfrm flipV="1">
            <a:off x="8115233" y="792520"/>
            <a:ext cx="597761" cy="204750"/>
          </a:xfrm>
          <a:prstGeom prst="leftArrow">
            <a:avLst>
              <a:gd name="adj1" fmla="val 31391"/>
              <a:gd name="adj2" fmla="val 11978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箭头: 左 24"/>
          <p:cNvSpPr/>
          <p:nvPr/>
        </p:nvSpPr>
        <p:spPr>
          <a:xfrm rot="723629">
            <a:off x="8118779" y="1252887"/>
            <a:ext cx="1617054" cy="204750"/>
          </a:xfrm>
          <a:prstGeom prst="leftArrow">
            <a:avLst>
              <a:gd name="adj1" fmla="val 31391"/>
              <a:gd name="adj2" fmla="val 11978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6963459" y="668433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>
                <a:solidFill>
                  <a:srgbClr val="00B050"/>
                </a:solidFill>
              </a:rPr>
              <a:t>支路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" grpId="0"/>
      <p:bldP spid="15" grpId="0" animBg="1"/>
      <p:bldP spid="23" grpId="0" animBg="1"/>
      <p:bldP spid="24" grpId="0" animBg="1"/>
      <p:bldP spid="25" grpId="0" animBg="1"/>
      <p:bldP spid="2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a="http://schemas.openxmlformats.org/drawingml/2006/main" name="剪切">
  <a:themeElements>
    <a:clrScheme name="剪切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剪切">
      <a:maj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剪切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裁剪</Template>
  <TotalTime>2</TotalTime>
  <Words>1416</Words>
  <Application>Microsoft Office PowerPoint</Application>
  <PresentationFormat>自定义</PresentationFormat>
  <Paragraphs>92</Paragraphs>
  <Slides>32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32</vt:i4>
      </vt:variant>
    </vt:vector>
  </HeadingPairs>
  <TitlesOfParts>
    <vt:vector size="35" baseType="lpstr">
      <vt:lpstr>剪切</vt:lpstr>
      <vt:lpstr>Bitmap Image</vt:lpstr>
      <vt:lpstr>Visio</vt:lpstr>
      <vt:lpstr>3.3 电路的连接</vt:lpstr>
      <vt:lpstr>一、实验探究：让两只灯泡都亮起来</vt:lpstr>
      <vt:lpstr>二、串联电路</vt:lpstr>
      <vt:lpstr>2.实验探究：连接串联电路</vt:lpstr>
      <vt:lpstr>PowerPoint 演示文稿</vt:lpstr>
      <vt:lpstr>PowerPoint 演示文稿</vt:lpstr>
      <vt:lpstr>三、并联电路</vt:lpstr>
      <vt:lpstr>2. 实验探究：连接并联电路</vt:lpstr>
      <vt:lpstr>PowerPoint 演示文稿</vt:lpstr>
      <vt:lpstr>PowerPoint 演示文稿</vt:lpstr>
      <vt:lpstr>PowerPoint 演示文稿</vt:lpstr>
      <vt:lpstr>教室里日光灯的连接方式</vt:lpstr>
      <vt:lpstr>PowerPoint 演示文稿</vt:lpstr>
      <vt:lpstr>PowerPoint 演示文稿</vt:lpstr>
      <vt:lpstr>三、组合电路和集成电路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10.根据电路图连接图中实物：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3.3电路的连接</dc:title>
  <cp:lastModifiedBy>lenovo</cp:lastModifiedBy>
  <cp:revision>2</cp:revision>
  <dcterms:created xsi:type="dcterms:W3CDTF">2019-09-16T07:36:00Z</dcterms:created>
  <dcterms:modified xsi:type="dcterms:W3CDTF">2020-10-20T00:25:43Z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2052-11.1.0.9912</vt:lpwstr>
  </property>
</Properties>
</file>