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9" r:id="rId4"/>
    <p:sldId id="262" r:id="rId5"/>
    <p:sldId id="263" r:id="rId6"/>
    <p:sldId id="264" r:id="rId7"/>
    <p:sldId id="265" r:id="rId8"/>
    <p:sldId id="439" r:id="rId9"/>
    <p:sldId id="440" r:id="rId10"/>
    <p:sldId id="266" r:id="rId11"/>
    <p:sldId id="441" r:id="rId12"/>
    <p:sldId id="442" r:id="rId13"/>
    <p:sldId id="443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11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-420" y="-108"/>
      </p:cViewPr>
      <p:guideLst>
        <p:guide orient="horz" pos="221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8" name="TextBox 6"/>
          <p:cNvSpPr/>
          <p:nvPr userDrawn="1"/>
        </p:nvSpPr>
        <p:spPr>
          <a:xfrm>
            <a:off x="4957763" y="3789363"/>
            <a:ext cx="3925887" cy="4318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 algn="ctr"/>
            <a:r>
              <a:rPr lang="en-US" altLang="zh-CN" sz="2200" dirty="0">
                <a:solidFill>
                  <a:srgbClr val="3F3F3F"/>
                </a:solidFill>
                <a:latin typeface="Gungsuh" panose="02030600000101010101" charset="-127"/>
                <a:ea typeface="Gungsuh" panose="02030600000101010101" charset="-127"/>
                <a:sym typeface="宋体" panose="02010600030101010101" pitchFamily="2" charset="-122"/>
              </a:rPr>
              <a:t>Thank you for watching!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7" name="TextBox 3"/>
          <p:cNvSpPr/>
          <p:nvPr userDrawn="1"/>
        </p:nvSpPr>
        <p:spPr>
          <a:xfrm>
            <a:off x="5359400" y="3095625"/>
            <a:ext cx="2949575" cy="8318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 algn="dist"/>
            <a:r>
              <a:rPr lang="zh-CN" altLang="en-US" sz="4800" b="1" dirty="0">
                <a:solidFill>
                  <a:srgbClr val="3F3F3F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谢谢观看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0" name="矩形 1"/>
          <p:cNvSpPr/>
          <p:nvPr userDrawn="1"/>
        </p:nvSpPr>
        <p:spPr>
          <a:xfrm>
            <a:off x="1606550" y="2665413"/>
            <a:ext cx="8448675" cy="2044700"/>
          </a:xfrm>
          <a:prstGeom prst="rect">
            <a:avLst/>
          </a:prstGeom>
          <a:solidFill>
            <a:srgbClr val="7AC5D3"/>
          </a:solidFill>
          <a:ln w="25400">
            <a:noFill/>
          </a:ln>
        </p:spPr>
        <p:txBody>
          <a:bodyPr anchor="ctr"/>
          <a:lstStyle/>
          <a:p>
            <a:pPr lvl="0" indent="0" algn="ctr"/>
            <a:endParaRPr lang="zh-CN" altLang="zh-CN" sz="21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3083" name="Picture 6" descr="K:\5-远成工作室\王斐\112121212122.png1121212121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5425" y="3041650"/>
            <a:ext cx="1331913" cy="1179513"/>
          </a:xfrm>
          <a:prstGeom prst="rect">
            <a:avLst/>
          </a:prstGeom>
          <a:noFill/>
          <a:ln w="254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99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8" grpId="0" bldLvl="0"/>
      <p:bldP spid="27657" grpId="0" bldLvl="0"/>
      <p:bldP spid="27650" grpId="0" bldLvl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8" name="TextBox 6"/>
          <p:cNvSpPr/>
          <p:nvPr userDrawn="1"/>
        </p:nvSpPr>
        <p:spPr>
          <a:xfrm>
            <a:off x="4957763" y="3789363"/>
            <a:ext cx="3925887" cy="4318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 algn="ctr"/>
            <a:r>
              <a:rPr lang="en-US" altLang="zh-CN" sz="2200" dirty="0">
                <a:solidFill>
                  <a:srgbClr val="3F3F3F"/>
                </a:solidFill>
                <a:latin typeface="Gungsuh" panose="02030600000101010101" charset="-127"/>
                <a:ea typeface="Gungsuh" panose="02030600000101010101" charset="-127"/>
                <a:sym typeface="宋体" panose="02010600030101010101" pitchFamily="2" charset="-122"/>
              </a:rPr>
              <a:t>Thank you for watching!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7" name="TextBox 3"/>
          <p:cNvSpPr/>
          <p:nvPr userDrawn="1"/>
        </p:nvSpPr>
        <p:spPr>
          <a:xfrm>
            <a:off x="5359400" y="3095625"/>
            <a:ext cx="2949575" cy="8318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 algn="dist"/>
            <a:r>
              <a:rPr lang="zh-CN" altLang="en-US" sz="4800" b="1" dirty="0">
                <a:solidFill>
                  <a:srgbClr val="3F3F3F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谢谢观看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0" name="矩形 1"/>
          <p:cNvSpPr/>
          <p:nvPr userDrawn="1"/>
        </p:nvSpPr>
        <p:spPr>
          <a:xfrm>
            <a:off x="1606550" y="2665413"/>
            <a:ext cx="8448675" cy="2044700"/>
          </a:xfrm>
          <a:prstGeom prst="rect">
            <a:avLst/>
          </a:prstGeom>
          <a:solidFill>
            <a:srgbClr val="7AC5D3"/>
          </a:solidFill>
          <a:ln w="25400">
            <a:noFill/>
          </a:ln>
        </p:spPr>
        <p:txBody>
          <a:bodyPr anchor="ctr"/>
          <a:lstStyle/>
          <a:p>
            <a:pPr lvl="0" indent="0" algn="ctr"/>
            <a:endParaRPr lang="zh-CN" altLang="zh-CN" sz="21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4107" name="Picture 6" descr="K:\5-远成工作室\王斐\112121212122.png1121212121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5425" y="3041650"/>
            <a:ext cx="1331913" cy="1179513"/>
          </a:xfrm>
          <a:prstGeom prst="rect">
            <a:avLst/>
          </a:prstGeom>
          <a:noFill/>
          <a:ln w="254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99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8" grpId="0" bldLvl="0"/>
      <p:bldP spid="27657" grpId="0" bldLvl="0"/>
      <p:bldP spid="27650" grpId="0" bldLvl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组合 17"/>
          <p:cNvGrpSpPr/>
          <p:nvPr userDrawn="1"/>
        </p:nvGrpSpPr>
        <p:grpSpPr>
          <a:xfrm>
            <a:off x="400050" y="82550"/>
            <a:ext cx="11256963" cy="6706235"/>
            <a:chOff x="631" y="131"/>
            <a:chExt cx="17726" cy="10560"/>
          </a:xfrm>
        </p:grpSpPr>
        <p:sp>
          <p:nvSpPr>
            <p:cNvPr id="1027" name="TextBox 3"/>
            <p:cNvSpPr/>
            <p:nvPr userDrawn="1"/>
          </p:nvSpPr>
          <p:spPr>
            <a:xfrm>
              <a:off x="7154" y="9966"/>
              <a:ext cx="5009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 indent="0"/>
              <a:r>
                <a:rPr lang="en-US" altLang="zh-CN" sz="2400" b="1" dirty="0">
                  <a:solidFill>
                    <a:srgbClr val="3F3F3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rPr>
                <a:t>www.yuanchengwh.com</a:t>
              </a:r>
            </a:p>
          </p:txBody>
        </p:sp>
        <p:sp>
          <p:nvSpPr>
            <p:cNvPr id="220" name=" 220"/>
            <p:cNvSpPr/>
            <p:nvPr userDrawn="1"/>
          </p:nvSpPr>
          <p:spPr>
            <a:xfrm>
              <a:off x="939" y="446"/>
              <a:ext cx="1753" cy="432"/>
            </a:xfrm>
            <a:prstGeom prst="homePlate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trike="noStrike" noProof="1">
                <a:solidFill>
                  <a:srgbClr val="FFFFFF"/>
                </a:solidFill>
              </a:endParaRPr>
            </a:p>
          </p:txBody>
        </p:sp>
        <p:cxnSp>
          <p:nvCxnSpPr>
            <p:cNvPr id="12" name="直接连接符 11"/>
            <p:cNvCxnSpPr/>
            <p:nvPr userDrawn="1"/>
          </p:nvCxnSpPr>
          <p:spPr>
            <a:xfrm>
              <a:off x="726" y="10352"/>
              <a:ext cx="6194" cy="8"/>
            </a:xfrm>
            <a:prstGeom prst="line">
              <a:avLst/>
            </a:prstGeom>
            <a:ln>
              <a:solidFill>
                <a:srgbClr val="E3113D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030" name="图片 12" descr="LOGO-课时新"/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>
              <a:off x="631" y="131"/>
              <a:ext cx="1314" cy="1039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14" name="直接连接符 13"/>
            <p:cNvCxnSpPr/>
            <p:nvPr userDrawn="1"/>
          </p:nvCxnSpPr>
          <p:spPr>
            <a:xfrm>
              <a:off x="12163" y="10352"/>
              <a:ext cx="6194" cy="8"/>
            </a:xfrm>
            <a:prstGeom prst="line">
              <a:avLst/>
            </a:prstGeom>
            <a:ln>
              <a:solidFill>
                <a:srgbClr val="E3113D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 userDrawn="1"/>
          </p:nvCxnSpPr>
          <p:spPr>
            <a:xfrm flipV="1">
              <a:off x="2632" y="641"/>
              <a:ext cx="12606" cy="4"/>
            </a:xfrm>
            <a:prstGeom prst="line">
              <a:avLst/>
            </a:prstGeom>
            <a:ln>
              <a:solidFill>
                <a:srgbClr val="E3113D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" name="图片 2" descr="掌控中考-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740900" y="52070"/>
            <a:ext cx="1794510" cy="6432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组合 17"/>
          <p:cNvGrpSpPr/>
          <p:nvPr userDrawn="1"/>
        </p:nvGrpSpPr>
        <p:grpSpPr>
          <a:xfrm>
            <a:off x="400050" y="82550"/>
            <a:ext cx="11256963" cy="6706235"/>
            <a:chOff x="631" y="131"/>
            <a:chExt cx="17726" cy="10560"/>
          </a:xfrm>
        </p:grpSpPr>
        <p:sp>
          <p:nvSpPr>
            <p:cNvPr id="2051" name="TextBox 3"/>
            <p:cNvSpPr/>
            <p:nvPr userDrawn="1"/>
          </p:nvSpPr>
          <p:spPr>
            <a:xfrm>
              <a:off x="7154" y="9966"/>
              <a:ext cx="5009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 indent="0"/>
              <a:r>
                <a:rPr lang="en-US" altLang="zh-CN" sz="2400" b="1" dirty="0">
                  <a:solidFill>
                    <a:srgbClr val="3F3F3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rPr>
                <a:t>www.yuanchengwh.com</a:t>
              </a:r>
            </a:p>
          </p:txBody>
        </p:sp>
        <p:sp>
          <p:nvSpPr>
            <p:cNvPr id="220" name=" 220"/>
            <p:cNvSpPr/>
            <p:nvPr userDrawn="1"/>
          </p:nvSpPr>
          <p:spPr>
            <a:xfrm>
              <a:off x="939" y="446"/>
              <a:ext cx="1753" cy="432"/>
            </a:xfrm>
            <a:prstGeom prst="homePlate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trike="noStrike" noProof="1">
                <a:solidFill>
                  <a:srgbClr val="FFFFFF"/>
                </a:solidFill>
              </a:endParaRPr>
            </a:p>
          </p:txBody>
        </p:sp>
        <p:cxnSp>
          <p:nvCxnSpPr>
            <p:cNvPr id="12" name="直接连接符 11"/>
            <p:cNvCxnSpPr/>
            <p:nvPr userDrawn="1"/>
          </p:nvCxnSpPr>
          <p:spPr>
            <a:xfrm>
              <a:off x="726" y="10352"/>
              <a:ext cx="6194" cy="8"/>
            </a:xfrm>
            <a:prstGeom prst="line">
              <a:avLst/>
            </a:prstGeom>
            <a:ln>
              <a:solidFill>
                <a:srgbClr val="E3113D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2054" name="图片 12" descr="LOGO-课时新"/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>
              <a:off x="631" y="131"/>
              <a:ext cx="1314" cy="1039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14" name="直接连接符 13"/>
            <p:cNvCxnSpPr/>
            <p:nvPr userDrawn="1"/>
          </p:nvCxnSpPr>
          <p:spPr>
            <a:xfrm>
              <a:off x="12163" y="10352"/>
              <a:ext cx="6194" cy="8"/>
            </a:xfrm>
            <a:prstGeom prst="line">
              <a:avLst/>
            </a:prstGeom>
            <a:ln>
              <a:solidFill>
                <a:srgbClr val="E3113D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 userDrawn="1"/>
          </p:nvCxnSpPr>
          <p:spPr>
            <a:xfrm flipV="1">
              <a:off x="2632" y="641"/>
              <a:ext cx="12606" cy="4"/>
            </a:xfrm>
            <a:prstGeom prst="line">
              <a:avLst/>
            </a:prstGeom>
            <a:ln>
              <a:solidFill>
                <a:srgbClr val="E3113D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" name="图片 1" descr="掌控中考-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794240" y="52070"/>
            <a:ext cx="1794510" cy="6432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5475" y="2759978"/>
            <a:ext cx="6888159" cy="116432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12090" y="1092835"/>
            <a:ext cx="11666220" cy="4671060"/>
            <a:chOff x="595" y="1542"/>
            <a:chExt cx="20930" cy="7356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5" y="3555"/>
              <a:ext cx="780" cy="2616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75" y="1542"/>
              <a:ext cx="20150" cy="7357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8327390" y="1212215"/>
            <a:ext cx="2066925" cy="431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7364730" y="1899285"/>
            <a:ext cx="1353185" cy="431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7364730" y="3903980"/>
            <a:ext cx="590550" cy="431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3" grpId="0" bldLvl="0" animBg="1"/>
      <p:bldP spid="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70815" y="2195195"/>
            <a:ext cx="11827510" cy="2326640"/>
            <a:chOff x="595" y="3262"/>
            <a:chExt cx="28982" cy="3924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5" y="3555"/>
              <a:ext cx="780" cy="2616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75" y="3262"/>
              <a:ext cx="28202" cy="392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105" y="2830830"/>
            <a:ext cx="7971155" cy="1196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065" y="1123315"/>
            <a:ext cx="9373235" cy="461073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9804400" y="2602230"/>
            <a:ext cx="590550" cy="431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105" y="1530985"/>
            <a:ext cx="9495155" cy="379539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9817100" y="2226310"/>
            <a:ext cx="590550" cy="431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585" y="1153795"/>
            <a:ext cx="9434195" cy="454977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9691370" y="4517390"/>
            <a:ext cx="590550" cy="431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417320" y="1433830"/>
            <a:ext cx="9357360" cy="3870960"/>
            <a:chOff x="2231" y="3300"/>
            <a:chExt cx="14736" cy="609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1" y="3300"/>
              <a:ext cx="14737" cy="4200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59" y="7500"/>
              <a:ext cx="11749" cy="1896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9741535" y="3465195"/>
            <a:ext cx="590550" cy="431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585" y="1473835"/>
            <a:ext cx="9434195" cy="390969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9604375" y="2164080"/>
            <a:ext cx="590550" cy="431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t="1414"/>
          <a:stretch>
            <a:fillRect/>
          </a:stretch>
        </p:blipFill>
        <p:spPr>
          <a:xfrm>
            <a:off x="1329055" y="633095"/>
            <a:ext cx="9533255" cy="575500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9554845" y="1988820"/>
            <a:ext cx="590550" cy="431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775" y="2038350"/>
            <a:ext cx="9441815" cy="27813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488555" y="2776855"/>
            <a:ext cx="1316990" cy="431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434840" y="4091940"/>
            <a:ext cx="1215390" cy="431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1135" y="2849880"/>
            <a:ext cx="6729095" cy="1158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50495" y="1882140"/>
            <a:ext cx="11764645" cy="2970530"/>
            <a:chOff x="595" y="3081"/>
            <a:chExt cx="29031" cy="4707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5" y="3555"/>
              <a:ext cx="780" cy="2616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75" y="3279"/>
              <a:ext cx="1308" cy="3492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/>
            <a:srcRect t="1450"/>
            <a:stretch>
              <a:fillRect/>
            </a:stretch>
          </p:blipFill>
          <p:spPr>
            <a:xfrm>
              <a:off x="2828" y="3081"/>
              <a:ext cx="26798" cy="4707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3082290" y="1845945"/>
            <a:ext cx="590550" cy="431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8114665" y="1845945"/>
            <a:ext cx="590550" cy="431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9528810" y="1845945"/>
            <a:ext cx="590550" cy="431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208020" y="2476500"/>
            <a:ext cx="878840" cy="431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859655" y="3089275"/>
            <a:ext cx="590550" cy="431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1081385" y="3089275"/>
            <a:ext cx="590550" cy="431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9253855" y="3701415"/>
            <a:ext cx="590550" cy="431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3872865" y="4327525"/>
            <a:ext cx="590550" cy="431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6" grpId="0" bldLvl="0" animBg="1"/>
      <p:bldP spid="7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54000" y="1715135"/>
            <a:ext cx="11715750" cy="3241040"/>
            <a:chOff x="595" y="2784"/>
            <a:chExt cx="29343" cy="523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5" y="3555"/>
              <a:ext cx="780" cy="2616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75" y="3279"/>
              <a:ext cx="1308" cy="3492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80" y="2784"/>
              <a:ext cx="27158" cy="5232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5752465" y="1723390"/>
            <a:ext cx="590550" cy="431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010535" y="2329180"/>
            <a:ext cx="590550" cy="431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309110" y="2329180"/>
            <a:ext cx="765175" cy="431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5659755" y="2329815"/>
            <a:ext cx="814705" cy="431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9704705" y="2329815"/>
            <a:ext cx="1178560" cy="431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097020" y="3494405"/>
            <a:ext cx="590550" cy="431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6" grpId="0" bldLvl="0" animBg="1"/>
      <p:bldP spid="7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71450" y="2125345"/>
            <a:ext cx="11812905" cy="2211070"/>
            <a:chOff x="595" y="3267"/>
            <a:chExt cx="28310" cy="370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5" y="3555"/>
              <a:ext cx="780" cy="2616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07" y="3555"/>
              <a:ext cx="26198" cy="3420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75" y="3267"/>
              <a:ext cx="1332" cy="348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39700" y="1682115"/>
            <a:ext cx="11857355" cy="3719830"/>
            <a:chOff x="595" y="2600"/>
            <a:chExt cx="28118" cy="6216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5" y="3555"/>
              <a:ext cx="780" cy="2616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75" y="3555"/>
              <a:ext cx="672" cy="3348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47" y="3360"/>
              <a:ext cx="732" cy="408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79" y="2600"/>
              <a:ext cx="25934" cy="6217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4472305" y="2661285"/>
            <a:ext cx="940435" cy="431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8014335" y="2651125"/>
            <a:ext cx="791210" cy="431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5210810" y="4065905"/>
            <a:ext cx="590550" cy="431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863080" y="4065905"/>
            <a:ext cx="590550" cy="431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7" grpId="0" bldLvl="0" animBg="1"/>
      <p:bldP spid="9" grpId="0" bldLvl="0" animBg="1"/>
      <p:bldP spid="1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70180" y="811530"/>
            <a:ext cx="11765280" cy="5234940"/>
            <a:chOff x="595" y="1147"/>
            <a:chExt cx="28070" cy="892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5" y="3555"/>
              <a:ext cx="780" cy="2616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75" y="3555"/>
              <a:ext cx="672" cy="3348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47" y="3360"/>
              <a:ext cx="732" cy="408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79" y="1147"/>
              <a:ext cx="25886" cy="8929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6012180" y="4316730"/>
            <a:ext cx="840740" cy="431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49860" y="2148840"/>
            <a:ext cx="11872595" cy="2560320"/>
            <a:chOff x="595" y="3204"/>
            <a:chExt cx="28646" cy="439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5" y="3555"/>
              <a:ext cx="780" cy="2616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75" y="3555"/>
              <a:ext cx="672" cy="3348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47" y="3360"/>
              <a:ext cx="732" cy="408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79" y="3204"/>
              <a:ext cx="26462" cy="439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32410" y="1298575"/>
            <a:ext cx="11663045" cy="4260850"/>
            <a:chOff x="595" y="1655"/>
            <a:chExt cx="28706" cy="748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5" y="3555"/>
              <a:ext cx="780" cy="2616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75" y="3425"/>
              <a:ext cx="696" cy="3240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71" y="1655"/>
              <a:ext cx="27230" cy="7489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3258185" y="2815590"/>
            <a:ext cx="940435" cy="431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0718800" y="2815590"/>
            <a:ext cx="702310" cy="431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946525" y="3364865"/>
            <a:ext cx="740410" cy="431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198620" y="3928745"/>
            <a:ext cx="1203325" cy="431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198620" y="4993005"/>
            <a:ext cx="803275" cy="431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6" grpId="0" bldLvl="0" animBg="1"/>
      <p:bldP spid="7" grpId="0" bldLvl="0" animBg="1"/>
      <p:bldP spid="9" grpId="0" bldLvl="0" animBg="1"/>
      <p:bldP spid="10" grpId="0" bldLvl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自定义</PresentationFormat>
  <Paragraphs>0</Paragraphs>
  <Slides>19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21" baseType="lpstr"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22</cp:revision>
  <dcterms:created xsi:type="dcterms:W3CDTF">2019-03-05T07:06:00Z</dcterms:created>
  <dcterms:modified xsi:type="dcterms:W3CDTF">2020-01-13T14:00:39Z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