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7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00" r:id="rId29"/>
    <p:sldId id="301" r:id="rId30"/>
    <p:sldId id="302" r:id="rId31"/>
    <p:sldId id="299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3" y="2367995"/>
            <a:ext cx="11291989" cy="2226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1450" y="2464435"/>
            <a:ext cx="11828780" cy="1929130"/>
            <a:chOff x="873" y="4094"/>
            <a:chExt cx="28578" cy="32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5" y="4652"/>
              <a:ext cx="612" cy="21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" y="4316"/>
              <a:ext cx="27254" cy="282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709795" y="262001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10835" y="3201035"/>
            <a:ext cx="7029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0815" y="1288415"/>
            <a:ext cx="11751310" cy="4653280"/>
            <a:chOff x="873" y="1801"/>
            <a:chExt cx="28506" cy="80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5" y="4652"/>
              <a:ext cx="612" cy="21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" y="1801"/>
              <a:ext cx="27182" cy="8077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838315" y="1300480"/>
            <a:ext cx="7023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377805" y="1300480"/>
            <a:ext cx="8032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622800" y="185229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98415" y="2415540"/>
            <a:ext cx="7651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33650" y="3370580"/>
            <a:ext cx="590550" cy="756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620770" y="54527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3995" y="1014730"/>
            <a:ext cx="11687810" cy="5077460"/>
            <a:chOff x="873" y="1370"/>
            <a:chExt cx="28373" cy="87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5" y="4652"/>
              <a:ext cx="612" cy="214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8" y="1370"/>
              <a:ext cx="26918" cy="871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285740" y="1776095"/>
            <a:ext cx="85217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989185" y="2529840"/>
            <a:ext cx="86614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090" y="2393315"/>
            <a:ext cx="11755755" cy="2071370"/>
            <a:chOff x="873" y="4094"/>
            <a:chExt cx="27662" cy="345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" y="4094"/>
              <a:ext cx="26966" cy="345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072380" y="2393315"/>
            <a:ext cx="8413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76135" y="2393315"/>
            <a:ext cx="8782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35" y="2846070"/>
            <a:ext cx="6576695" cy="116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1306195"/>
            <a:ext cx="9342755" cy="424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5" y="1009015"/>
            <a:ext cx="9601835" cy="483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0170" y="1379855"/>
            <a:ext cx="9471660" cy="3817620"/>
            <a:chOff x="2141" y="4452"/>
            <a:chExt cx="14916" cy="60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1" y="4452"/>
              <a:ext cx="14917" cy="18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8" y="6348"/>
              <a:ext cx="9517" cy="41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2194560"/>
            <a:ext cx="9479915" cy="24688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20415" y="3540125"/>
            <a:ext cx="114109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770630" y="4164965"/>
            <a:ext cx="140398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5" y="955675"/>
            <a:ext cx="9525635" cy="4946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81225" y="167576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75755" y="1675765"/>
            <a:ext cx="8032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85055" y="225044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2343150"/>
            <a:ext cx="909891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5" y="669925"/>
            <a:ext cx="9350375" cy="55175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489950" y="2626995"/>
            <a:ext cx="94043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465070"/>
            <a:ext cx="9373235" cy="19278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177655" y="320929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6590" y="1794510"/>
            <a:ext cx="8564880" cy="2926080"/>
            <a:chOff x="3801" y="1817"/>
            <a:chExt cx="13488" cy="46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9" y="1817"/>
              <a:ext cx="3228" cy="114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1" y="2957"/>
              <a:ext cx="13489" cy="346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439025" y="2542540"/>
            <a:ext cx="110426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40050" y="3663315"/>
            <a:ext cx="77006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26590" y="4217035"/>
            <a:ext cx="433324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25" y="1741170"/>
            <a:ext cx="8565515" cy="33756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37780" y="3464560"/>
            <a:ext cx="129095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034530" y="4008120"/>
            <a:ext cx="34690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12925" y="4568190"/>
            <a:ext cx="71164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2773680"/>
            <a:ext cx="5784215" cy="131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2762250"/>
            <a:ext cx="1155065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" y="1240790"/>
            <a:ext cx="11789410" cy="43764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918190" y="257683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55" y="1500505"/>
            <a:ext cx="5570855" cy="385635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355" y="1943100"/>
            <a:ext cx="549465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75" y="1584325"/>
            <a:ext cx="5708015" cy="3688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95" y="2868930"/>
            <a:ext cx="6607175" cy="112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" y="1653540"/>
            <a:ext cx="12015470" cy="35509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006455" y="39160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" y="2476500"/>
            <a:ext cx="1185799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" y="1294765"/>
            <a:ext cx="11807190" cy="426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2270760"/>
            <a:ext cx="11968480" cy="23164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575" y="1938655"/>
            <a:ext cx="12051030" cy="28841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75" y="1127125"/>
            <a:ext cx="5631815" cy="46031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21025" y="1516380"/>
            <a:ext cx="5638800" cy="3569335"/>
            <a:chOff x="5290" y="1525"/>
            <a:chExt cx="8880" cy="56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0" y="1525"/>
              <a:ext cx="8881" cy="42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" y="5478"/>
              <a:ext cx="8617" cy="16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65" y="1733550"/>
            <a:ext cx="556323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331" r="3155"/>
          <a:stretch>
            <a:fillRect/>
          </a:stretch>
        </p:blipFill>
        <p:spPr>
          <a:xfrm>
            <a:off x="3498215" y="460375"/>
            <a:ext cx="5011420" cy="596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6055" y="1008380"/>
            <a:ext cx="11819890" cy="4871720"/>
            <a:chOff x="293" y="1588"/>
            <a:chExt cx="18614" cy="76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" y="1588"/>
              <a:ext cx="18614" cy="76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" y="8696"/>
              <a:ext cx="13493" cy="5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4630" y="622300"/>
            <a:ext cx="9526905" cy="5797550"/>
            <a:chOff x="2338" y="980"/>
            <a:chExt cx="15003" cy="913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8" y="980"/>
              <a:ext cx="15003" cy="913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21" y="980"/>
              <a:ext cx="720" cy="516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405890" y="622300"/>
            <a:ext cx="9528175" cy="3134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80160" y="4041140"/>
            <a:ext cx="9841230" cy="23787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2597150"/>
            <a:ext cx="11940540" cy="16637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50050" y="3178175"/>
            <a:ext cx="1477645" cy="40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1026160"/>
            <a:ext cx="11860530" cy="48056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01940" y="2463800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65" y="1500505"/>
            <a:ext cx="5639435" cy="3856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35" y="2804160"/>
            <a:ext cx="8557895" cy="12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1031875"/>
            <a:ext cx="9365615" cy="47936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9305" y="291528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260475"/>
            <a:ext cx="9411335" cy="43364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84905" y="2562860"/>
            <a:ext cx="129095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081405"/>
            <a:ext cx="9411335" cy="4694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31365" y="1663700"/>
            <a:ext cx="97853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916035" y="1663700"/>
            <a:ext cx="81534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241425"/>
            <a:ext cx="9434195" cy="43745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68475" y="4329430"/>
            <a:ext cx="194183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924550" y="4953000"/>
            <a:ext cx="109093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977390"/>
            <a:ext cx="9441815" cy="29032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17405" y="444944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648970"/>
            <a:ext cx="8235950" cy="578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946910"/>
            <a:ext cx="9403715" cy="29641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73470" y="3197860"/>
            <a:ext cx="137858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43100" y="4401820"/>
            <a:ext cx="14033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1925" y="2106930"/>
            <a:ext cx="11889105" cy="2862580"/>
            <a:chOff x="873" y="3296"/>
            <a:chExt cx="29318" cy="48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" y="3296"/>
              <a:ext cx="28622" cy="486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174740" y="2082800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63920" y="2688590"/>
            <a:ext cx="124015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74740" y="3286125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28940" y="3876675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2251710"/>
            <a:ext cx="9479915" cy="235458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05" y="1348105"/>
            <a:ext cx="8961755" cy="416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65" y="1458595"/>
            <a:ext cx="8992235" cy="39401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9015" y="1027430"/>
            <a:ext cx="9978390" cy="4473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2053590"/>
            <a:ext cx="9098915" cy="27508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46225" y="1622425"/>
            <a:ext cx="9702165" cy="3448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600200"/>
            <a:ext cx="940371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65" y="1466215"/>
            <a:ext cx="9144635" cy="39249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93190" y="1466215"/>
            <a:ext cx="9274810" cy="1557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93190" y="3128010"/>
            <a:ext cx="9766300" cy="2759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897380"/>
            <a:ext cx="9357995" cy="3063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404350" y="4366895"/>
            <a:ext cx="777875" cy="593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15" y="860425"/>
            <a:ext cx="8801735" cy="5136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848995"/>
            <a:ext cx="9373235" cy="515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692785"/>
            <a:ext cx="8954135" cy="5471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61025" y="1363345"/>
            <a:ext cx="122936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81555" y="3164840"/>
            <a:ext cx="15538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32125" y="4378960"/>
            <a:ext cx="280543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944495" y="4969510"/>
            <a:ext cx="149098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80430" y="4981575"/>
            <a:ext cx="104076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3685" y="1173480"/>
            <a:ext cx="11658600" cy="4511040"/>
            <a:chOff x="873" y="1753"/>
            <a:chExt cx="28660" cy="794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" y="4094"/>
              <a:ext cx="672" cy="346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1" y="1753"/>
              <a:ext cx="26522" cy="794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41" y="3472"/>
              <a:ext cx="684" cy="5172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859655" y="2599055"/>
            <a:ext cx="51498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12585" y="2599055"/>
            <a:ext cx="98933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08555" y="3211195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70375" y="3900805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80540" y="4495800"/>
            <a:ext cx="62738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38035" y="5098415"/>
            <a:ext cx="57531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" y="2549525"/>
            <a:ext cx="285750" cy="17132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" y="2549525"/>
            <a:ext cx="275590" cy="1820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" y="2223135"/>
            <a:ext cx="280670" cy="2714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t="30832"/>
          <a:stretch>
            <a:fillRect/>
          </a:stretch>
        </p:blipFill>
        <p:spPr>
          <a:xfrm>
            <a:off x="1046480" y="1899285"/>
            <a:ext cx="10922000" cy="369951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89850" y="2004695"/>
            <a:ext cx="827405" cy="40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64615" y="2675255"/>
            <a:ext cx="577215" cy="331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95040" y="3087370"/>
            <a:ext cx="82740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2400" y="1412875"/>
            <a:ext cx="11847195" cy="4464050"/>
            <a:chOff x="873" y="2201"/>
            <a:chExt cx="29882" cy="75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" y="2201"/>
              <a:ext cx="29187" cy="757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294890" y="152463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10125" y="2727325"/>
            <a:ext cx="76517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85590" y="5010785"/>
            <a:ext cx="59055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8435" y="2400300"/>
            <a:ext cx="11798300" cy="1883410"/>
            <a:chOff x="873" y="4094"/>
            <a:chExt cx="28082" cy="32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" y="4094"/>
              <a:ext cx="696" cy="326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69" y="4316"/>
              <a:ext cx="27386" cy="282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6288405" y="2504440"/>
            <a:ext cx="1304290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48225" y="3067685"/>
            <a:ext cx="65214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23180" y="3630295"/>
            <a:ext cx="116522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55510" y="3630295"/>
            <a:ext cx="808355" cy="431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6" grpId="0" bldLvl="0" animBg="1"/>
      <p:bldP spid="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59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61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36</cp:revision>
  <dcterms:created xsi:type="dcterms:W3CDTF">2019-03-05T07:06:00Z</dcterms:created>
  <dcterms:modified xsi:type="dcterms:W3CDTF">2020-01-13T14:00:46Z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