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9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9" r:id="rId19"/>
    <p:sldId id="278" r:id="rId20"/>
    <p:sldId id="282" r:id="rId21"/>
    <p:sldId id="283" r:id="rId22"/>
    <p:sldId id="280" r:id="rId23"/>
    <p:sldId id="281" r:id="rId24"/>
    <p:sldId id="284" r:id="rId25"/>
    <p:sldId id="285" r:id="rId26"/>
    <p:sldId id="289" r:id="rId27"/>
    <p:sldId id="286" r:id="rId28"/>
    <p:sldId id="290" r:id="rId29"/>
    <p:sldId id="288" r:id="rId30"/>
    <p:sldId id="293" r:id="rId31"/>
    <p:sldId id="294" r:id="rId32"/>
    <p:sldId id="292" r:id="rId33"/>
    <p:sldId id="296" r:id="rId34"/>
    <p:sldId id="297" r:id="rId35"/>
    <p:sldId id="295" r:id="rId36"/>
    <p:sldId id="298" r:id="rId37"/>
    <p:sldId id="299" r:id="rId38"/>
    <p:sldId id="300" r:id="rId39"/>
    <p:sldId id="301" r:id="rId40"/>
    <p:sldId id="302" r:id="rId41"/>
    <p:sldId id="303" r:id="rId42"/>
    <p:sldId id="305" r:id="rId43"/>
    <p:sldId id="308" r:id="rId44"/>
    <p:sldId id="304" r:id="rId45"/>
    <p:sldId id="306" r:id="rId46"/>
    <p:sldId id="307" r:id="rId47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r>
              <a:rPr lang="zh-CN" altLang="en-US" dirty="0"/>
              <a:t>物体的内能不一定相同，物体的内能也可能会发生改变，那如何改变物体的内能</a:t>
            </a:r>
          </a:p>
        </p:txBody>
      </p:sp>
      <p:sp>
        <p:nvSpPr>
          <p:cNvPr id="4" name="灯片编号占位符 3"/>
          <p:cNvSpPr txBox="1">
            <a:spLocks noGrp="1"/>
          </p:cNvSpPr>
          <p:nvPr>
            <p:ph type="sldNum" sz="quarter"/>
          </p:nvPr>
        </p:nvSpPr>
        <p:spPr>
          <a:noFill/>
        </p:spPr>
        <p:txBody>
          <a:bodyPr lIns="91440" tIns="45720" rIns="91440" bIns="45720" rtlCol="0" anchor="b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</a:rPr>
              <a:pPr lvl="0" algn="r" eaLnBrk="1" hangingPunct="1"/>
              <a:t>21</a:t>
            </a:fld>
            <a:endParaRPr lang="zh-CN" altLang="en-US" sz="1200" dirty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r>
              <a:rPr lang="zh-CN" altLang="en-US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例如，抛到空中的球，离开地面具有重力势能，它在空中飞行，具有动能，球的动能和重力势能构成球的机械能。同时，球内部的分子也在做无规则的热运动，而且分子之间有相互作用力，因此球在具有机械能的同时还具有内能。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  <a:p>
            <a:pPr lvl="0"/>
            <a:endParaRPr lang="zh-CN" altLang="en-US" dirty="0"/>
          </a:p>
        </p:txBody>
      </p:sp>
      <p:sp>
        <p:nvSpPr>
          <p:cNvPr id="4" name="灯片编号占位符 3"/>
          <p:cNvSpPr txBox="1">
            <a:spLocks noGrp="1"/>
          </p:cNvSpPr>
          <p:nvPr>
            <p:ph type="sldNum" sz="quarter"/>
          </p:nvPr>
        </p:nvSpPr>
        <p:spPr>
          <a:noFill/>
        </p:spPr>
        <p:txBody>
          <a:bodyPr lIns="91440" tIns="45720" rIns="91440" bIns="45720" rtlCol="0" anchor="b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</a:rPr>
              <a:pPr lvl="0" algn="r" eaLnBrk="1" hangingPunct="1"/>
              <a:t>26</a:t>
            </a:fld>
            <a:endParaRPr lang="zh-CN" altLang="en-US" sz="1200" dirty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4" name="灯片编号占位符 3"/>
          <p:cNvSpPr txBox="1">
            <a:spLocks noGrp="1"/>
          </p:cNvSpPr>
          <p:nvPr>
            <p:ph type="sldNum" sz="quarter"/>
          </p:nvPr>
        </p:nvSpPr>
        <p:spPr>
          <a:noFill/>
        </p:spPr>
        <p:txBody>
          <a:bodyPr lIns="91440" tIns="45720" rIns="91440" bIns="45720" rtlCol="0" anchor="b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</a:rPr>
              <a:pPr lvl="0" algn="r" eaLnBrk="1" hangingPunct="1"/>
              <a:t>28</a:t>
            </a:fld>
            <a:endParaRPr lang="zh-CN" altLang="en-US" sz="1200" dirty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813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4" name="灯片编号占位符 3"/>
          <p:cNvSpPr txBox="1">
            <a:spLocks noGrp="1"/>
          </p:cNvSpPr>
          <p:nvPr>
            <p:ph type="sldNum" sz="quarter"/>
          </p:nvPr>
        </p:nvSpPr>
        <p:spPr>
          <a:noFill/>
        </p:spPr>
        <p:txBody>
          <a:bodyPr lIns="91440" tIns="45720" rIns="91440" bIns="45720" rtlCol="0" anchor="b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charset="0"/>
              </a:rPr>
              <a:pPr lvl="0" algn="r" eaLnBrk="1" hangingPunct="1"/>
              <a:t>41</a:t>
            </a:fld>
            <a:endParaRPr lang="zh-CN" altLang="en-US" sz="1200" dirty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pPr lvl="0" eaLnBrk="1" fontAlgn="base" hangingPunct="1"/>
              <a:t>‹#›</a:t>
            </a:fld>
            <a:endParaRPr lang="en-US" altLang="zh-CN" strike="noStrike" noProof="1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2019/10/11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&#25705;&#25830;&#30427;&#26377;&#20057;&#37274;&#30340;&#38081;&#31649;&#30340;&#23454;&#39564;.av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hyperlink" Target="001.swf" TargetMode="External"/><Relationship Id="rId4" Type="http://schemas.openxmlformats.org/officeDocument/2006/relationships/hyperlink" Target="AVSEQ03.DAT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&#28909;&#23545;&#27969;.flv" TargetMode="External"/><Relationship Id="rId2" Type="http://schemas.openxmlformats.org/officeDocument/2006/relationships/hyperlink" Target="&#28909;&#20256;&#23548;.flv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&#28909;&#36752;&#23556;.flv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b="16923"/>
          <a:stretch>
            <a:fillRect/>
          </a:stretch>
        </p:blipFill>
        <p:spPr>
          <a:xfrm>
            <a:off x="-15875" y="-6985"/>
            <a:ext cx="12177395" cy="68802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64870" y="512445"/>
            <a:ext cx="9144000" cy="185102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</a:rPr>
              <a:t>2.</a:t>
            </a:r>
            <a:r>
              <a:rPr lang="zh-CN" altLang="en-US" dirty="0">
                <a:solidFill>
                  <a:srgbClr val="FF0000"/>
                </a:solidFill>
              </a:rPr>
              <a:t>内能和热量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图片 70657" descr="aabb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0" name="动作按钮: 第一张 70658"/>
          <p:cNvSpPr/>
          <p:nvPr/>
        </p:nvSpPr>
        <p:spPr>
          <a:xfrm rot="-10800000" flipV="1">
            <a:off x="1524000" y="6237288"/>
            <a:ext cx="827088" cy="620712"/>
          </a:xfrm>
          <a:prstGeom prst="actionButtonHome">
            <a:avLst/>
          </a:prstGeom>
          <a:solidFill>
            <a:schemeClr val="accent1"/>
          </a:solidFill>
          <a:ln w="9525">
            <a:noFill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图片 71681" descr="aabb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213" y="-747712"/>
            <a:ext cx="7569200" cy="7966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4" name="文本框 71682"/>
          <p:cNvSpPr txBox="1"/>
          <p:nvPr/>
        </p:nvSpPr>
        <p:spPr>
          <a:xfrm rot="10800000">
            <a:off x="6235065" y="1989138"/>
            <a:ext cx="921385" cy="43053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en-US" altLang="zh-CN" sz="480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</a:p>
        </p:txBody>
      </p:sp>
      <p:grpSp>
        <p:nvGrpSpPr>
          <p:cNvPr id="71684" name="组合 71683"/>
          <p:cNvGrpSpPr/>
          <p:nvPr/>
        </p:nvGrpSpPr>
        <p:grpSpPr>
          <a:xfrm>
            <a:off x="5303838" y="2492375"/>
            <a:ext cx="2087562" cy="1106488"/>
            <a:chOff x="2381" y="1570"/>
            <a:chExt cx="1315" cy="697"/>
          </a:xfrm>
        </p:grpSpPr>
        <p:sp>
          <p:nvSpPr>
            <p:cNvPr id="13316" name="椭圆 71684"/>
            <p:cNvSpPr/>
            <p:nvPr/>
          </p:nvSpPr>
          <p:spPr>
            <a:xfrm>
              <a:off x="2381" y="1570"/>
              <a:ext cx="771" cy="697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317" name="直接连接符 71685"/>
            <p:cNvSpPr/>
            <p:nvPr/>
          </p:nvSpPr>
          <p:spPr>
            <a:xfrm>
              <a:off x="3152" y="1888"/>
              <a:ext cx="54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71687" name="文本框 71686"/>
          <p:cNvSpPr txBox="1"/>
          <p:nvPr/>
        </p:nvSpPr>
        <p:spPr>
          <a:xfrm>
            <a:off x="7391400" y="2565400"/>
            <a:ext cx="1873250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400" b="1">
                <a:solidFill>
                  <a:srgbClr val="00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16℃</a:t>
            </a:r>
          </a:p>
          <a:p>
            <a:r>
              <a:rPr lang="en-US" altLang="zh-CN" sz="2400" b="1">
                <a:solidFill>
                  <a:srgbClr val="00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(16</a:t>
            </a:r>
            <a:r>
              <a:rPr lang="zh-CN" altLang="en-US" sz="2400" b="1" dirty="0">
                <a:solidFill>
                  <a:srgbClr val="00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摄氏度</a:t>
            </a:r>
            <a:r>
              <a:rPr lang="en-US" altLang="zh-CN" sz="2400" b="1">
                <a:solidFill>
                  <a:srgbClr val="00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72705" descr="aabb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530" y="-177800"/>
            <a:ext cx="7465695" cy="727646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2707" name="组合 72706"/>
          <p:cNvGrpSpPr/>
          <p:nvPr/>
        </p:nvGrpSpPr>
        <p:grpSpPr>
          <a:xfrm>
            <a:off x="5303838" y="2565400"/>
            <a:ext cx="2087562" cy="1106488"/>
            <a:chOff x="2381" y="1570"/>
            <a:chExt cx="1315" cy="697"/>
          </a:xfrm>
        </p:grpSpPr>
        <p:sp>
          <p:nvSpPr>
            <p:cNvPr id="14339" name="椭圆 72707"/>
            <p:cNvSpPr/>
            <p:nvPr/>
          </p:nvSpPr>
          <p:spPr>
            <a:xfrm>
              <a:off x="2381" y="1570"/>
              <a:ext cx="771" cy="697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endParaRPr lang="zh-CN" altLang="en-US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40" name="直接连接符 72708"/>
            <p:cNvSpPr/>
            <p:nvPr/>
          </p:nvSpPr>
          <p:spPr>
            <a:xfrm>
              <a:off x="3152" y="1888"/>
              <a:ext cx="544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72710" name="文本框 72709"/>
          <p:cNvSpPr txBox="1"/>
          <p:nvPr/>
        </p:nvSpPr>
        <p:spPr>
          <a:xfrm>
            <a:off x="7248525" y="2638425"/>
            <a:ext cx="2305050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400" b="1">
                <a:solidFill>
                  <a:srgbClr val="00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-4℃</a:t>
            </a:r>
          </a:p>
          <a:p>
            <a:r>
              <a:rPr lang="en-US" altLang="zh-CN" sz="2400" b="1">
                <a:solidFill>
                  <a:srgbClr val="00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(</a:t>
            </a:r>
            <a:r>
              <a:rPr lang="zh-CN" altLang="en-US" sz="2400" b="1" dirty="0">
                <a:solidFill>
                  <a:srgbClr val="00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零下</a:t>
            </a:r>
            <a:r>
              <a:rPr lang="en-US" altLang="zh-CN" sz="2400" b="1">
                <a:solidFill>
                  <a:srgbClr val="00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4</a:t>
            </a:r>
            <a:r>
              <a:rPr lang="zh-CN" altLang="en-US" sz="2400" b="1" dirty="0">
                <a:solidFill>
                  <a:srgbClr val="00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摄氏度</a:t>
            </a:r>
            <a:r>
              <a:rPr lang="en-US" altLang="zh-CN" sz="2400" b="1">
                <a:solidFill>
                  <a:srgbClr val="00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4"/>
          <p:cNvSpPr>
            <a:spLocks noTextEdit="1"/>
          </p:cNvSpPr>
          <p:nvPr/>
        </p:nvSpPr>
        <p:spPr>
          <a:xfrm rot="5400000">
            <a:off x="1308100" y="655638"/>
            <a:ext cx="2160588" cy="1225550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4620"/>
              </a:avLst>
            </a:prstTxWarp>
            <a:normAutofit/>
            <a:scene3d>
              <a:camera prst="legacyPerspectiveFront">
                <a:rot lat="20640000" lon="20700000" rev="0"/>
              </a:camera>
              <a:lightRig rig="legacyNormal3" dir="l"/>
            </a:scene3d>
            <a:sp3d extrusionH="201600" prstMaterial="legacyPlastic">
              <a:extrusionClr>
                <a:srgbClr val="FF9966"/>
              </a:extrusionClr>
            </a:sp3d>
          </a:bodyPr>
          <a:lstStyle/>
          <a:p>
            <a:pPr algn="ctr" eaLnBrk="0" hangingPunct="0"/>
            <a:r>
              <a:rPr lang="zh-CN" altLang="en-US" sz="3600">
                <a:gradFill rotWithShape="1">
                  <a:gsLst>
                    <a:gs pos="0">
                      <a:srgbClr val="0000FF"/>
                    </a:gs>
                    <a:gs pos="100000">
                      <a:srgbClr val="000076"/>
                    </a:gs>
                  </a:gsLst>
                  <a:lin ang="540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回顾</a:t>
            </a:r>
          </a:p>
        </p:txBody>
      </p:sp>
      <p:sp>
        <p:nvSpPr>
          <p:cNvPr id="16387" name="Text Box 5"/>
          <p:cNvSpPr txBox="1"/>
          <p:nvPr/>
        </p:nvSpPr>
        <p:spPr>
          <a:xfrm>
            <a:off x="3432175" y="836613"/>
            <a:ext cx="691197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400" b="1"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zh-CN" altLang="en-US" sz="4400" b="1" dirty="0">
                <a:latin typeface="Times New Roman" panose="02020603050405020304" charset="0"/>
                <a:ea typeface="宋体" panose="02010600030101010101" pitchFamily="2" charset="-122"/>
              </a:rPr>
              <a:t>、动能和势能</a:t>
            </a:r>
          </a:p>
        </p:txBody>
      </p:sp>
      <p:sp>
        <p:nvSpPr>
          <p:cNvPr id="16388" name="Text Box 6"/>
          <p:cNvSpPr txBox="1"/>
          <p:nvPr/>
        </p:nvSpPr>
        <p:spPr>
          <a:xfrm>
            <a:off x="964883" y="2348865"/>
            <a:ext cx="7416800" cy="41541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</a:rPr>
              <a:t>    物体由于运动而具有的能叫做动能；</a:t>
            </a:r>
          </a:p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</a:rPr>
              <a:t>    物体由于被举高而具有的能叫做重力势能；</a:t>
            </a:r>
          </a:p>
          <a:p>
            <a:r>
              <a:rPr lang="zh-CN" altLang="en-US" sz="44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</a:rPr>
              <a:t>    物体由于弹性形变而具有的能叫做弹性势能。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940" y="-71120"/>
            <a:ext cx="4483100" cy="6896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4500"/>
                            </p:stCondLst>
                            <p:childTnLst>
                              <p:par>
                                <p:cTn id="24" presetID="2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638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500"/>
                            </p:stCondLst>
                            <p:childTnLst>
                              <p:par>
                                <p:cTn id="28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4500"/>
                            </p:stCondLst>
                            <p:childTnLst>
                              <p:par>
                                <p:cTn id="3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4500"/>
                            </p:stCondLst>
                            <p:childTnLst>
                              <p:par>
                                <p:cTn id="3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7" grpId="1"/>
      <p:bldP spid="163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133600"/>
            <a:ext cx="3370263" cy="3889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3963" y="2205038"/>
            <a:ext cx="3094037" cy="37830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AutoShape 7"/>
          <p:cNvSpPr/>
          <p:nvPr/>
        </p:nvSpPr>
        <p:spPr>
          <a:xfrm flipH="1">
            <a:off x="1524000" y="188913"/>
            <a:ext cx="3960813" cy="2114550"/>
          </a:xfrm>
          <a:prstGeom prst="cloudCallout">
            <a:avLst>
              <a:gd name="adj1" fmla="val 1458"/>
              <a:gd name="adj2" fmla="val 98648"/>
            </a:avLst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4400" b="1" dirty="0">
                <a:latin typeface="Times New Roman" panose="02020603050405020304" charset="0"/>
                <a:ea typeface="宋体" panose="02010600030101010101" pitchFamily="2" charset="-122"/>
              </a:rPr>
              <a:t>运动着的篮球具有动能</a:t>
            </a:r>
          </a:p>
        </p:txBody>
      </p:sp>
      <p:sp>
        <p:nvSpPr>
          <p:cNvPr id="17413" name="AutoShape 8"/>
          <p:cNvSpPr/>
          <p:nvPr/>
        </p:nvSpPr>
        <p:spPr>
          <a:xfrm>
            <a:off x="6851650" y="188913"/>
            <a:ext cx="3816350" cy="2519362"/>
          </a:xfrm>
          <a:prstGeom prst="cloudCallout">
            <a:avLst>
              <a:gd name="adj1" fmla="val 9278"/>
              <a:gd name="adj2" fmla="val 86486"/>
            </a:avLst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4400" b="1" dirty="0">
                <a:latin typeface="Times New Roman" panose="02020603050405020304" charset="0"/>
                <a:ea typeface="宋体" panose="02010600030101010101" pitchFamily="2" charset="-122"/>
              </a:rPr>
              <a:t>苹果和地球相互作用具有势能</a:t>
            </a:r>
          </a:p>
        </p:txBody>
      </p:sp>
      <p:grpSp>
        <p:nvGrpSpPr>
          <p:cNvPr id="17414" name="组合 17413"/>
          <p:cNvGrpSpPr/>
          <p:nvPr/>
        </p:nvGrpSpPr>
        <p:grpSpPr>
          <a:xfrm>
            <a:off x="4656455" y="2106930"/>
            <a:ext cx="3046095" cy="4175125"/>
            <a:chOff x="0" y="0"/>
            <a:chExt cx="1919" cy="2857"/>
          </a:xfrm>
        </p:grpSpPr>
        <p:sp>
          <p:nvSpPr>
            <p:cNvPr id="17415" name="AutoShape 10"/>
            <p:cNvSpPr/>
            <p:nvPr/>
          </p:nvSpPr>
          <p:spPr>
            <a:xfrm>
              <a:off x="0" y="0"/>
              <a:ext cx="1905" cy="2857"/>
            </a:xfrm>
            <a:prstGeom prst="verticalScroll">
              <a:avLst>
                <a:gd name="adj" fmla="val 6458"/>
              </a:avLst>
            </a:prstGeom>
            <a:solidFill>
              <a:srgbClr val="FFFF99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17416" name="Rectangle 11"/>
            <p:cNvSpPr/>
            <p:nvPr/>
          </p:nvSpPr>
          <p:spPr>
            <a:xfrm>
              <a:off x="195" y="181"/>
              <a:ext cx="1724" cy="2592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</a:pPr>
              <a:r>
                <a:rPr lang="zh-CN" altLang="en-US" sz="30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将已知的苹果篮球运动，跟未知的分子原子进行比较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</a:pPr>
              <a:r>
                <a:rPr lang="zh-CN" altLang="en-US" sz="30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推知分子原子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</a:pPr>
              <a:r>
                <a:rPr lang="zh-CN" altLang="en-US" sz="30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也可能具有相似的运动属性。</a:t>
              </a:r>
            </a:p>
          </p:txBody>
        </p:sp>
      </p:grpSp>
      <p:sp>
        <p:nvSpPr>
          <p:cNvPr id="17417" name="AutoShape 12"/>
          <p:cNvSpPr/>
          <p:nvPr/>
        </p:nvSpPr>
        <p:spPr>
          <a:xfrm flipH="1" flipV="1">
            <a:off x="1524000" y="5661025"/>
            <a:ext cx="2592388" cy="1052513"/>
          </a:xfrm>
          <a:prstGeom prst="wedgeRoundRectCallout">
            <a:avLst>
              <a:gd name="adj1" fmla="val -49083"/>
              <a:gd name="adj2" fmla="val 67343"/>
              <a:gd name="adj3" fmla="val 16667"/>
            </a:avLst>
          </a:prstGeom>
          <a:solidFill>
            <a:schemeClr val="fol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</a:rPr>
              <a:t>运动着的分子也具有动能</a:t>
            </a:r>
          </a:p>
          <a:p>
            <a:pPr algn="ctr"/>
            <a:endParaRPr lang="en-US" altLang="zh-CN" sz="2800" b="1" dirty="0">
              <a:solidFill>
                <a:schemeClr val="bg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7418" name="AutoShape 13"/>
          <p:cNvSpPr/>
          <p:nvPr/>
        </p:nvSpPr>
        <p:spPr>
          <a:xfrm flipV="1">
            <a:off x="8075613" y="5661025"/>
            <a:ext cx="2592387" cy="908050"/>
          </a:xfrm>
          <a:prstGeom prst="wedgeRoundRectCallout">
            <a:avLst>
              <a:gd name="adj1" fmla="val 19625"/>
              <a:gd name="adj2" fmla="val 176921"/>
              <a:gd name="adj3" fmla="val 16667"/>
            </a:avLst>
          </a:prstGeom>
          <a:solidFill>
            <a:schemeClr val="fol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</a:rPr>
              <a:t>互相吸引的分子也具有势能</a:t>
            </a:r>
          </a:p>
          <a:p>
            <a:pPr algn="ctr"/>
            <a:endParaRPr lang="zh-CN" altLang="en-US" sz="2800" b="1" dirty="0">
              <a:solidFill>
                <a:schemeClr val="bg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  <a:p>
            <a:pPr algn="ctr"/>
            <a:endParaRPr lang="en-US" altLang="zh-CN" sz="2800" b="1" dirty="0">
              <a:solidFill>
                <a:schemeClr val="bg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17419" name="Picture 14" descr="兔  类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104063" y="5154613"/>
            <a:ext cx="1143000" cy="1703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20" name="Oval 15">
            <a:hlinkClick r:id="rId5" action="ppaction://hlinksldjump"/>
          </p:cNvPr>
          <p:cNvSpPr/>
          <p:nvPr/>
        </p:nvSpPr>
        <p:spPr>
          <a:xfrm>
            <a:off x="5735638" y="260350"/>
            <a:ext cx="1008062" cy="431800"/>
          </a:xfrm>
          <a:prstGeom prst="ellipse">
            <a:avLst/>
          </a:prstGeom>
          <a:solidFill>
            <a:schemeClr val="folHlink"/>
          </a:solidFill>
          <a:ln w="9525">
            <a:noFill/>
          </a:ln>
        </p:spPr>
        <p:txBody>
          <a:bodyPr wrap="none" anchor="ctr"/>
          <a:lstStyle/>
          <a:p>
            <a:pPr algn="ctr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返回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bldLvl="0" animBg="1"/>
      <p:bldP spid="17413" grpId="0" bldLvl="0" animBg="1"/>
      <p:bldP spid="17417" grpId="0" bldLvl="0" animBg="1"/>
      <p:bldP spid="17418" grpId="0" bldLvl="0" animBg="1"/>
      <p:bldP spid="17420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65" y="-9525"/>
            <a:ext cx="12231370" cy="68770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09345" y="449580"/>
            <a:ext cx="9144000" cy="937895"/>
          </a:xfrm>
        </p:spPr>
        <p:txBody>
          <a:bodyPr/>
          <a:lstStyle/>
          <a:p>
            <a:pPr algn="l"/>
            <a:r>
              <a:rPr lang="zh-CN" altLang="en-US">
                <a:solidFill>
                  <a:srgbClr val="FF0000"/>
                </a:solidFill>
              </a:rPr>
              <a:t>二、物体的内能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2618740"/>
            <a:ext cx="9144000" cy="2639060"/>
          </a:xfrm>
        </p:spPr>
        <p:txBody>
          <a:bodyPr>
            <a:noAutofit/>
          </a:bodyPr>
          <a:lstStyle/>
          <a:p>
            <a:pPr algn="l"/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１、分子动能：一切物体的分子都做永不停息的无规则运动，运动着的分子具有的能量。</a:t>
            </a:r>
          </a:p>
          <a:p>
            <a:pPr algn="l"/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２、分子势能：分子间存在相互作用，互相吸引的分子具有的能量。</a:t>
            </a:r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l"/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l"/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4534" t="3732" r="5001" b="3710"/>
          <a:stretch>
            <a:fillRect/>
          </a:stretch>
        </p:blipFill>
        <p:spPr>
          <a:xfrm>
            <a:off x="-73660" y="-2540"/>
            <a:ext cx="12235815" cy="6898005"/>
          </a:xfrm>
          <a:prstGeom prst="rect">
            <a:avLst/>
          </a:prstGeom>
        </p:spPr>
      </p:pic>
      <p:sp>
        <p:nvSpPr>
          <p:cNvPr id="20481" name="Text Box 2"/>
          <p:cNvSpPr txBox="1"/>
          <p:nvPr/>
        </p:nvSpPr>
        <p:spPr>
          <a:xfrm>
            <a:off x="1276985" y="571500"/>
            <a:ext cx="8874125" cy="4719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80000"/>
              </a:lnSpc>
              <a:spcBef>
                <a:spcPct val="50000"/>
              </a:spcBef>
            </a:pPr>
            <a:r>
              <a:rPr lang="zh-CN" altLang="en-US" sz="36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内能：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80000"/>
              </a:lnSpc>
              <a:spcBef>
                <a:spcPct val="50000"/>
              </a:spcBef>
            </a:pPr>
            <a:r>
              <a:rPr lang="en-US" altLang="zh-CN" sz="40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40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、定义：物理学中，我们把物体内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所有</a:t>
            </a:r>
            <a:r>
              <a:rPr lang="zh-CN" altLang="en-US" sz="40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分子做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无规则运动的动能</a:t>
            </a:r>
            <a:r>
              <a:rPr lang="zh-CN" altLang="en-US" sz="40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和分子间相互作用的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势能</a:t>
            </a:r>
            <a:r>
              <a:rPr lang="zh-CN" altLang="en-US" sz="40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的总和叫做物体的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内能</a:t>
            </a:r>
            <a:r>
              <a:rPr lang="zh-CN" altLang="en-US" sz="40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20482" name="Picture 3" descr="20041215111158593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5" y="5072063"/>
            <a:ext cx="7458075" cy="1216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33400"/>
            <a:ext cx="4114800" cy="4038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5779" name="Picture 3" descr="12-图片-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57200"/>
            <a:ext cx="4419600" cy="4297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5780" name="Rectangle 4"/>
          <p:cNvSpPr/>
          <p:nvPr/>
        </p:nvSpPr>
        <p:spPr>
          <a:xfrm>
            <a:off x="1308100" y="5640070"/>
            <a:ext cx="80645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3200" b="1">
                <a:solidFill>
                  <a:srgbClr val="0A0EB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3200" b="1" dirty="0">
                <a:solidFill>
                  <a:srgbClr val="0A0EB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、一切物体，在任何情况下都具有内能。</a:t>
            </a:r>
          </a:p>
        </p:txBody>
      </p:sp>
      <p:sp>
        <p:nvSpPr>
          <p:cNvPr id="21508" name="Text Box 6"/>
          <p:cNvSpPr txBox="1"/>
          <p:nvPr/>
        </p:nvSpPr>
        <p:spPr>
          <a:xfrm>
            <a:off x="1919288" y="4724400"/>
            <a:ext cx="36004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99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高温的铁水</a:t>
            </a:r>
          </a:p>
        </p:txBody>
      </p:sp>
      <p:sp>
        <p:nvSpPr>
          <p:cNvPr id="21509" name="Text Box 7"/>
          <p:cNvSpPr txBox="1"/>
          <p:nvPr/>
        </p:nvSpPr>
        <p:spPr>
          <a:xfrm>
            <a:off x="7608888" y="4868863"/>
            <a:ext cx="2663825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99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南极的冰山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757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757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矩形 1"/>
          <p:cNvSpPr/>
          <p:nvPr/>
        </p:nvSpPr>
        <p:spPr>
          <a:xfrm>
            <a:off x="2855913" y="404813"/>
            <a:ext cx="28213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3.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内能的特点</a:t>
            </a:r>
            <a:endParaRPr lang="zh-CN" altLang="en-US" sz="2000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3" name="Text Box 5"/>
          <p:cNvSpPr txBox="1"/>
          <p:nvPr/>
        </p:nvSpPr>
        <p:spPr>
          <a:xfrm>
            <a:off x="2063750" y="1125538"/>
            <a:ext cx="7848600" cy="1168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5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一切物体在任何情况下都具有内能，内能一定不为零</a:t>
            </a:r>
            <a:endParaRPr lang="zh-CN" altLang="en-US" sz="35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8196" name="矩形 3"/>
          <p:cNvSpPr/>
          <p:nvPr/>
        </p:nvSpPr>
        <p:spPr>
          <a:xfrm>
            <a:off x="2424430" y="2453640"/>
            <a:ext cx="6481763" cy="6299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5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物体不论温度高低，都具有内能</a:t>
            </a:r>
            <a:endParaRPr lang="zh-CN" altLang="en-US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5" name="Text Box 5"/>
          <p:cNvSpPr txBox="1"/>
          <p:nvPr/>
        </p:nvSpPr>
        <p:spPr>
          <a:xfrm>
            <a:off x="1703388" y="3429000"/>
            <a:ext cx="8724900" cy="1706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5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内能是物体的内能，不是分子的内能，不是个别分子和少数分子具有的，是物体内部所有分子具有的动能和分子间的势能之和</a:t>
            </a:r>
            <a:endParaRPr lang="zh-CN" altLang="en-US" sz="35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24113" y="5157788"/>
            <a:ext cx="7632700" cy="1168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5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内能具有不可测性，即不能准确的知道一个物体的内能的具体数值是多少</a:t>
            </a:r>
            <a:endParaRPr lang="zh-CN" altLang="en-US" sz="35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3" grpId="0"/>
      <p:bldP spid="8196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76200"/>
            <a:ext cx="8229600" cy="706438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华文行楷" panose="02010800040101010101" pitchFamily="2" charset="-122"/>
                <a:cs typeface="+mj-cs"/>
              </a:rPr>
              <a:t>注意：</a:t>
            </a:r>
          </a:p>
        </p:txBody>
      </p:sp>
      <p:sp>
        <p:nvSpPr>
          <p:cNvPr id="22531" name="Rectangle 3"/>
          <p:cNvSpPr>
            <a:spLocks noGrp="1"/>
          </p:cNvSpPr>
          <p:nvPr>
            <p:ph idx="1"/>
          </p:nvPr>
        </p:nvSpPr>
        <p:spPr>
          <a:xfrm>
            <a:off x="1981200" y="685800"/>
            <a:ext cx="8229600" cy="5791200"/>
          </a:xfrm>
        </p:spPr>
        <p:txBody>
          <a:bodyPr vert="horz" wrap="square" lIns="91440" tIns="45720" rIns="91440" bIns="45720" anchor="t"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latin typeface="+mn-lt"/>
                <a:ea typeface="+mn-ea"/>
                <a:cs typeface="+mn-cs"/>
              </a:rPr>
              <a:t>1.</a:t>
            </a:r>
            <a:r>
              <a:rPr lang="zh-CN" altLang="en-US" sz="2800" b="1" dirty="0">
                <a:latin typeface="+mn-lt"/>
                <a:ea typeface="+mn-ea"/>
                <a:cs typeface="+mn-cs"/>
              </a:rPr>
              <a:t>内能和物体对应的，可以说物体的内能，但不能说一个或几个分子的内能。内能对分子无意义。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latin typeface="+mn-lt"/>
                <a:ea typeface="+mn-ea"/>
                <a:cs typeface="+mn-cs"/>
              </a:rPr>
              <a:t>2.</a:t>
            </a:r>
            <a:r>
              <a:rPr lang="zh-CN" altLang="en-US" sz="2800" b="1" dirty="0">
                <a:latin typeface="+mn-lt"/>
                <a:ea typeface="+mn-ea"/>
                <a:cs typeface="+mn-cs"/>
              </a:rPr>
              <a:t>同一物体，温度越高，内能越多；同种物质，相同温度，质量越大，内能越大；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latin typeface="+mn-lt"/>
                <a:ea typeface="+mn-ea"/>
                <a:cs typeface="+mn-cs"/>
              </a:rPr>
              <a:t>3. </a:t>
            </a:r>
            <a:r>
              <a:rPr lang="zh-CN" altLang="en-US" sz="2800" b="1" dirty="0">
                <a:latin typeface="+mn-lt"/>
                <a:ea typeface="+mn-ea"/>
                <a:cs typeface="+mn-cs"/>
              </a:rPr>
              <a:t>判断一个物体的内能是否改变，主要看其温度是否发生变化。物体温度升高，内能一定增大；但物体内能增大物体温度却不一定增加（</a:t>
            </a:r>
            <a:r>
              <a:rPr lang="zh-CN" altLang="en-US" sz="2800" b="1" i="1" dirty="0">
                <a:latin typeface="+mn-lt"/>
                <a:ea typeface="楷体_GB2312" pitchFamily="49" charset="-122"/>
                <a:cs typeface="+mn-cs"/>
              </a:rPr>
              <a:t>如晶体在熔化过程中吸热但温度不变）</a:t>
            </a:r>
            <a:r>
              <a:rPr lang="zh-CN" altLang="en-US" sz="2800" b="1" dirty="0">
                <a:latin typeface="+mn-lt"/>
                <a:ea typeface="+mn-ea"/>
                <a:cs typeface="+mn-cs"/>
              </a:rPr>
              <a:t>。</a:t>
            </a:r>
            <a:endParaRPr lang="en-US" altLang="zh-CN" sz="2800" b="1">
              <a:latin typeface="+mn-lt"/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latin typeface="+mn-lt"/>
                <a:ea typeface="+mn-ea"/>
                <a:cs typeface="+mn-cs"/>
              </a:rPr>
              <a:t>4.</a:t>
            </a:r>
            <a:r>
              <a:rPr lang="zh-CN" altLang="en-US" sz="2800" b="1" dirty="0">
                <a:latin typeface="+mn-lt"/>
                <a:ea typeface="+mn-ea"/>
                <a:cs typeface="+mn-cs"/>
              </a:rPr>
              <a:t>物体的密度、温度、质量、体积和状态均不同，是无法比较内能大小。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latin typeface="+mn-lt"/>
                <a:ea typeface="+mn-ea"/>
                <a:cs typeface="+mn-cs"/>
              </a:rPr>
              <a:t>5.</a:t>
            </a:r>
            <a:r>
              <a:rPr lang="zh-CN" altLang="en-US" sz="2800" b="1" dirty="0">
                <a:latin typeface="+mn-lt"/>
                <a:ea typeface="+mn-ea"/>
                <a:cs typeface="+mn-cs"/>
              </a:rPr>
              <a:t>一切物体，不论温度高低，都具有内能。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 b="1">
                <a:latin typeface="+mn-lt"/>
                <a:ea typeface="+mn-ea"/>
                <a:cs typeface="+mn-cs"/>
              </a:rPr>
              <a:t>6.</a:t>
            </a:r>
            <a:r>
              <a:rPr lang="zh-CN" altLang="en-US" sz="2800" b="1" dirty="0">
                <a:latin typeface="+mn-lt"/>
                <a:ea typeface="+mn-ea"/>
                <a:cs typeface="+mn-cs"/>
              </a:rPr>
              <a:t>内能有不可测量性，我们不能准确的知道一个物体的内能的具体数值。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b="14635"/>
          <a:stretch>
            <a:fillRect/>
          </a:stretch>
        </p:blipFill>
        <p:spPr>
          <a:xfrm>
            <a:off x="43815" y="-1905"/>
            <a:ext cx="12077065" cy="6922770"/>
          </a:xfrm>
          <a:prstGeom prst="rect">
            <a:avLst/>
          </a:prstGeom>
        </p:spPr>
      </p:pic>
      <p:sp>
        <p:nvSpPr>
          <p:cNvPr id="2" name="标题 1"/>
          <p:cNvSpPr>
            <a:spLocks noGrp="1" noRot="1"/>
          </p:cNvSpPr>
          <p:nvPr>
            <p:ph type="ctrTitle"/>
          </p:nvPr>
        </p:nvSpPr>
        <p:spPr>
          <a:xfrm>
            <a:off x="1813263" y="3415700"/>
            <a:ext cx="7772400" cy="1143000"/>
          </a:xfrm>
        </p:spPr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  <a:uFillTx/>
              </a:rPr>
              <a:t>一、温度与热运动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标题 80897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756775" cy="838200"/>
          </a:xfrm>
        </p:spPr>
        <p:txBody>
          <a:bodyPr anchor="b">
            <a:normAutofit fontScale="90000"/>
          </a:bodyPr>
          <a:lstStyle/>
          <a:p>
            <a:pPr fontAlgn="base"/>
            <a:r>
              <a:rPr lang="zh-CN" altLang="en-US" strike="noStrike" noProof="1">
                <a:latin typeface="+mj-lt"/>
                <a:ea typeface="+mj-ea"/>
                <a:cs typeface="+mj-cs"/>
              </a:rPr>
              <a:t>物体的内能还与哪些因素有关？</a:t>
            </a:r>
          </a:p>
        </p:txBody>
      </p:sp>
      <p:sp>
        <p:nvSpPr>
          <p:cNvPr id="80899" name="文本占位符 80898"/>
          <p:cNvSpPr>
            <a:spLocks noGrp="1"/>
          </p:cNvSpPr>
          <p:nvPr>
            <p:ph type="body" idx="1"/>
          </p:nvPr>
        </p:nvSpPr>
        <p:spPr>
          <a:xfrm>
            <a:off x="1752600" y="1295400"/>
            <a:ext cx="8686800" cy="1447800"/>
          </a:xfrm>
        </p:spPr>
        <p:txBody>
          <a:bodyPr anchor="t"/>
          <a:lstStyle/>
          <a:p>
            <a:pPr marL="342900" indent="-342900">
              <a:lnSpc>
                <a:spcPct val="90000"/>
              </a:lnSpc>
              <a:buChar char="•"/>
            </a:pPr>
            <a:r>
              <a:rPr lang="zh-CN" altLang="en-US" sz="3200" dirty="0">
                <a:latin typeface="+mn-lt"/>
                <a:ea typeface="+mn-ea"/>
                <a:cs typeface="+mn-cs"/>
              </a:rPr>
              <a:t>对同一种物质</a:t>
            </a:r>
            <a:r>
              <a:rPr lang="zh-CN" altLang="en-US" sz="3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质量</a:t>
            </a:r>
            <a:r>
              <a:rPr lang="zh-CN" altLang="en-US" sz="3200" dirty="0">
                <a:latin typeface="+mn-lt"/>
                <a:ea typeface="+mn-ea"/>
                <a:cs typeface="+mn-cs"/>
              </a:rPr>
              <a:t>越大，物体内部分子数目越多，所以分子动能和势能的总和也会越大，即内能也大。</a:t>
            </a:r>
          </a:p>
        </p:txBody>
      </p:sp>
      <p:sp>
        <p:nvSpPr>
          <p:cNvPr id="80900" name="文本框 80899"/>
          <p:cNvSpPr txBox="1"/>
          <p:nvPr/>
        </p:nvSpPr>
        <p:spPr>
          <a:xfrm>
            <a:off x="1905000" y="2743200"/>
            <a:ext cx="8610600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  <a:buChar char="•"/>
            </a:pPr>
            <a:r>
              <a:rPr lang="zh-CN" altLang="en-US" sz="3200" b="1" dirty="0">
                <a:solidFill>
                  <a:srgbClr val="0000FF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对同一种物质，</a:t>
            </a:r>
            <a:r>
              <a:rPr lang="zh-CN" altLang="en-US" sz="3200" b="1" dirty="0">
                <a:solidFill>
                  <a:srgbClr val="FF0000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体积</a:t>
            </a:r>
            <a:r>
              <a:rPr lang="zh-CN" altLang="en-US" sz="3200" b="1" dirty="0">
                <a:solidFill>
                  <a:srgbClr val="0000FF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发生变化，分子间距发生变化，则分子间相互作用力的强弱也会发生变化，故分子间势能发生变化，内能也跟着变化</a:t>
            </a:r>
          </a:p>
        </p:txBody>
      </p:sp>
      <p:sp>
        <p:nvSpPr>
          <p:cNvPr id="80901" name="文本框 80900"/>
          <p:cNvSpPr txBox="1"/>
          <p:nvPr/>
        </p:nvSpPr>
        <p:spPr>
          <a:xfrm>
            <a:off x="1919288" y="4652963"/>
            <a:ext cx="8748712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  <a:buChar char="•"/>
            </a:pPr>
            <a:r>
              <a:rPr lang="zh-CN" altLang="en-US" sz="3200" b="1" dirty="0">
                <a:solidFill>
                  <a:srgbClr val="000066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当</a:t>
            </a:r>
            <a:r>
              <a:rPr lang="zh-CN" altLang="en-US" sz="3200" b="1" dirty="0">
                <a:solidFill>
                  <a:srgbClr val="FF0066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物质的状态</a:t>
            </a:r>
            <a:r>
              <a:rPr lang="zh-CN" altLang="en-US" sz="3200" b="1" dirty="0">
                <a:solidFill>
                  <a:srgbClr val="000066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发生变化，分子间距也会发生变化，则分子间相互作用力的强弱也会变化，所以分子间势能发生变化，内能也变化</a:t>
            </a:r>
          </a:p>
        </p:txBody>
      </p:sp>
      <p:sp>
        <p:nvSpPr>
          <p:cNvPr id="23557" name="文本框 80901"/>
          <p:cNvSpPr txBox="1"/>
          <p:nvPr/>
        </p:nvSpPr>
        <p:spPr>
          <a:xfrm>
            <a:off x="1524000" y="0"/>
            <a:ext cx="432117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想一想：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" fill="hold"/>
                                        <p:tgtEl>
                                          <p:spTgt spid="8090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  <p:bldP spid="80900" grpId="0"/>
      <p:bldP spid="8090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"/>
          <p:cNvSpPr/>
          <p:nvPr/>
        </p:nvSpPr>
        <p:spPr>
          <a:xfrm>
            <a:off x="2855913" y="550863"/>
            <a:ext cx="465772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3.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影响内能大小的因素</a:t>
            </a:r>
            <a:endParaRPr lang="zh-CN" altLang="en-US" sz="2000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0243" name="矩形 3"/>
          <p:cNvSpPr/>
          <p:nvPr/>
        </p:nvSpPr>
        <p:spPr>
          <a:xfrm>
            <a:off x="1847850" y="1477963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温度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0244" name="矩形 4"/>
          <p:cNvSpPr/>
          <p:nvPr/>
        </p:nvSpPr>
        <p:spPr>
          <a:xfrm>
            <a:off x="3287713" y="1476375"/>
            <a:ext cx="65532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同种物质组成的等质量的物体，温度越高，物体内能越大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0245" name="矩形 5"/>
          <p:cNvSpPr/>
          <p:nvPr/>
        </p:nvSpPr>
        <p:spPr>
          <a:xfrm>
            <a:off x="1847850" y="2846388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质量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0246" name="矩形 6"/>
          <p:cNvSpPr/>
          <p:nvPr/>
        </p:nvSpPr>
        <p:spPr>
          <a:xfrm>
            <a:off x="3287713" y="2844800"/>
            <a:ext cx="669607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同种物质组成的物体，温度相同时，质量越大，物体内能越大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0247" name="矩形 7"/>
          <p:cNvSpPr/>
          <p:nvPr/>
        </p:nvSpPr>
        <p:spPr>
          <a:xfrm>
            <a:off x="1847850" y="4214813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状态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0248" name="矩形 8"/>
          <p:cNvSpPr/>
          <p:nvPr/>
        </p:nvSpPr>
        <p:spPr>
          <a:xfrm>
            <a:off x="3287713" y="4213225"/>
            <a:ext cx="738028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同种物质组成的等质量的物体，温度相同时，状态不同，内能不同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0249" name="矩形 9"/>
          <p:cNvSpPr/>
          <p:nvPr/>
        </p:nvSpPr>
        <p:spPr>
          <a:xfrm>
            <a:off x="1847850" y="5508625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体积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0250" name="矩形 10"/>
          <p:cNvSpPr/>
          <p:nvPr/>
        </p:nvSpPr>
        <p:spPr>
          <a:xfrm>
            <a:off x="3000375" y="5580063"/>
            <a:ext cx="753237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与物质的种类和组成物体分子的结构有关</a:t>
            </a:r>
            <a:endParaRPr lang="zh-CN" altLang="en-US" sz="3200" b="1" dirty="0">
              <a:solidFill>
                <a:srgbClr val="0000FF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  <p:bldP spid="10244" grpId="0"/>
      <p:bldP spid="10245" grpId="0"/>
      <p:bldP spid="10246" grpId="0"/>
      <p:bldP spid="10247" grpId="0"/>
      <p:bldP spid="10248" grpId="0"/>
      <p:bldP spid="10249" grpId="0"/>
      <p:bldP spid="1025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/>
          <p:nvPr/>
        </p:nvSpPr>
        <p:spPr>
          <a:xfrm>
            <a:off x="1703388" y="333375"/>
            <a:ext cx="878522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内能大小与哪些因素有关</a:t>
            </a:r>
          </a:p>
        </p:txBody>
      </p:sp>
      <p:grpSp>
        <p:nvGrpSpPr>
          <p:cNvPr id="21507" name="组合 21506"/>
          <p:cNvGrpSpPr/>
          <p:nvPr/>
        </p:nvGrpSpPr>
        <p:grpSpPr>
          <a:xfrm>
            <a:off x="1524000" y="1484313"/>
            <a:ext cx="4356100" cy="4468812"/>
            <a:chOff x="0" y="0"/>
            <a:chExt cx="2744" cy="2815"/>
          </a:xfrm>
        </p:grpSpPr>
        <p:pic>
          <p:nvPicPr>
            <p:cNvPr id="21508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744" cy="221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09" name="Text Box 7"/>
            <p:cNvSpPr txBox="1"/>
            <p:nvPr/>
          </p:nvSpPr>
          <p:spPr>
            <a:xfrm>
              <a:off x="45" y="1905"/>
              <a:ext cx="2699" cy="910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latin typeface="Arial" panose="020B0604020202020204" pitchFamily="34" charset="0"/>
                  <a:ea typeface="宋体" panose="02010600030101010101" pitchFamily="2" charset="-122"/>
                </a:rPr>
                <a:t>等量热水的内能比冷水的内能大</a:t>
              </a:r>
            </a:p>
          </p:txBody>
        </p:sp>
      </p:grpSp>
      <p:grpSp>
        <p:nvGrpSpPr>
          <p:cNvPr id="21510" name="组合 21509"/>
          <p:cNvGrpSpPr/>
          <p:nvPr/>
        </p:nvGrpSpPr>
        <p:grpSpPr>
          <a:xfrm>
            <a:off x="5880100" y="1484313"/>
            <a:ext cx="4787900" cy="4468812"/>
            <a:chOff x="0" y="0"/>
            <a:chExt cx="3016" cy="2815"/>
          </a:xfrm>
        </p:grpSpPr>
        <p:pic>
          <p:nvPicPr>
            <p:cNvPr id="21511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" y="0"/>
              <a:ext cx="2767" cy="22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1512" name="Text Box 9"/>
            <p:cNvSpPr txBox="1"/>
            <p:nvPr/>
          </p:nvSpPr>
          <p:spPr>
            <a:xfrm>
              <a:off x="0" y="1905"/>
              <a:ext cx="3016" cy="910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latin typeface="Arial" panose="020B0604020202020204" pitchFamily="34" charset="0"/>
                  <a:ea typeface="宋体" panose="02010600030101010101" pitchFamily="2" charset="-122"/>
                </a:rPr>
                <a:t>炽热灯丝的内能比不亮灯丝的内能大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组合 22529"/>
          <p:cNvGrpSpPr/>
          <p:nvPr/>
        </p:nvGrpSpPr>
        <p:grpSpPr>
          <a:xfrm>
            <a:off x="1631950" y="1052513"/>
            <a:ext cx="4105275" cy="4714874"/>
            <a:chOff x="0" y="0"/>
            <a:chExt cx="2586" cy="2970"/>
          </a:xfrm>
        </p:grpSpPr>
        <p:grpSp>
          <p:nvGrpSpPr>
            <p:cNvPr id="22531" name="组合 22530"/>
            <p:cNvGrpSpPr/>
            <p:nvPr/>
          </p:nvGrpSpPr>
          <p:grpSpPr>
            <a:xfrm>
              <a:off x="91" y="0"/>
              <a:ext cx="1271" cy="1632"/>
              <a:chOff x="0" y="0"/>
              <a:chExt cx="1406" cy="1816"/>
            </a:xfrm>
          </p:grpSpPr>
          <p:sp>
            <p:nvSpPr>
              <p:cNvPr id="22532" name="Rectangle 5"/>
              <p:cNvSpPr/>
              <p:nvPr/>
            </p:nvSpPr>
            <p:spPr>
              <a:xfrm>
                <a:off x="91" y="454"/>
                <a:ext cx="1315" cy="1362"/>
              </a:xfrm>
              <a:prstGeom prst="rect">
                <a:avLst/>
              </a:prstGeom>
              <a:solidFill>
                <a:srgbClr val="00FFCC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2533" name="组合 22532"/>
              <p:cNvGrpSpPr/>
              <p:nvPr/>
            </p:nvGrpSpPr>
            <p:grpSpPr>
              <a:xfrm>
                <a:off x="0" y="0"/>
                <a:ext cx="1406" cy="1816"/>
                <a:chOff x="0" y="0"/>
                <a:chExt cx="1406" cy="1679"/>
              </a:xfrm>
            </p:grpSpPr>
            <p:sp>
              <p:nvSpPr>
                <p:cNvPr id="22534" name="Line 7"/>
                <p:cNvSpPr/>
                <p:nvPr/>
              </p:nvSpPr>
              <p:spPr>
                <a:xfrm>
                  <a:off x="0" y="0"/>
                  <a:ext cx="91" cy="137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2535" name="Line 8"/>
                <p:cNvSpPr/>
                <p:nvPr/>
              </p:nvSpPr>
              <p:spPr>
                <a:xfrm>
                  <a:off x="0" y="0"/>
                  <a:ext cx="140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2536" name="Line 9"/>
                <p:cNvSpPr/>
                <p:nvPr/>
              </p:nvSpPr>
              <p:spPr>
                <a:xfrm>
                  <a:off x="1406" y="0"/>
                  <a:ext cx="0" cy="1679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2537" name="Line 10"/>
                <p:cNvSpPr/>
                <p:nvPr/>
              </p:nvSpPr>
              <p:spPr>
                <a:xfrm>
                  <a:off x="91" y="1679"/>
                  <a:ext cx="131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2538" name="Line 11"/>
                <p:cNvSpPr/>
                <p:nvPr/>
              </p:nvSpPr>
              <p:spPr>
                <a:xfrm flipV="1">
                  <a:off x="91" y="137"/>
                  <a:ext cx="0" cy="1542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22539" name="组合 22538"/>
            <p:cNvGrpSpPr/>
            <p:nvPr/>
          </p:nvGrpSpPr>
          <p:grpSpPr>
            <a:xfrm>
              <a:off x="1678" y="544"/>
              <a:ext cx="817" cy="1089"/>
              <a:chOff x="0" y="0"/>
              <a:chExt cx="1406" cy="1816"/>
            </a:xfrm>
          </p:grpSpPr>
          <p:sp>
            <p:nvSpPr>
              <p:cNvPr id="22540" name="Rectangle 13"/>
              <p:cNvSpPr/>
              <p:nvPr/>
            </p:nvSpPr>
            <p:spPr>
              <a:xfrm>
                <a:off x="91" y="454"/>
                <a:ext cx="1315" cy="1362"/>
              </a:xfrm>
              <a:prstGeom prst="rect">
                <a:avLst/>
              </a:prstGeom>
              <a:solidFill>
                <a:srgbClr val="00FFCC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2541" name="组合 22540"/>
              <p:cNvGrpSpPr/>
              <p:nvPr/>
            </p:nvGrpSpPr>
            <p:grpSpPr>
              <a:xfrm>
                <a:off x="0" y="0"/>
                <a:ext cx="1406" cy="1816"/>
                <a:chOff x="0" y="0"/>
                <a:chExt cx="1406" cy="1679"/>
              </a:xfrm>
            </p:grpSpPr>
            <p:sp>
              <p:nvSpPr>
                <p:cNvPr id="22542" name="Line 15"/>
                <p:cNvSpPr/>
                <p:nvPr/>
              </p:nvSpPr>
              <p:spPr>
                <a:xfrm>
                  <a:off x="0" y="0"/>
                  <a:ext cx="91" cy="137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2543" name="Line 16"/>
                <p:cNvSpPr/>
                <p:nvPr/>
              </p:nvSpPr>
              <p:spPr>
                <a:xfrm>
                  <a:off x="0" y="0"/>
                  <a:ext cx="140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2544" name="Line 17"/>
                <p:cNvSpPr/>
                <p:nvPr/>
              </p:nvSpPr>
              <p:spPr>
                <a:xfrm>
                  <a:off x="1406" y="0"/>
                  <a:ext cx="0" cy="1679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2545" name="Line 18"/>
                <p:cNvSpPr/>
                <p:nvPr/>
              </p:nvSpPr>
              <p:spPr>
                <a:xfrm>
                  <a:off x="91" y="1679"/>
                  <a:ext cx="131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2546" name="Line 19"/>
                <p:cNvSpPr/>
                <p:nvPr/>
              </p:nvSpPr>
              <p:spPr>
                <a:xfrm flipV="1">
                  <a:off x="91" y="137"/>
                  <a:ext cx="0" cy="1542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2547" name="Text Box 20"/>
            <p:cNvSpPr txBox="1"/>
            <p:nvPr/>
          </p:nvSpPr>
          <p:spPr>
            <a:xfrm>
              <a:off x="0" y="1633"/>
              <a:ext cx="2586" cy="133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latin typeface="Arial" panose="020B0604020202020204" pitchFamily="34" charset="0"/>
                  <a:ea typeface="宋体" panose="02010600030101010101" pitchFamily="2" charset="-122"/>
                </a:rPr>
                <a:t>温度相同大杯水的内能比小杯水的内能大</a:t>
              </a:r>
            </a:p>
          </p:txBody>
        </p:sp>
      </p:grpSp>
      <p:grpSp>
        <p:nvGrpSpPr>
          <p:cNvPr id="22548" name="组合 22547"/>
          <p:cNvGrpSpPr/>
          <p:nvPr/>
        </p:nvGrpSpPr>
        <p:grpSpPr>
          <a:xfrm>
            <a:off x="6456363" y="1052513"/>
            <a:ext cx="4211637" cy="4714874"/>
            <a:chOff x="0" y="0"/>
            <a:chExt cx="2653" cy="2970"/>
          </a:xfrm>
        </p:grpSpPr>
        <p:grpSp>
          <p:nvGrpSpPr>
            <p:cNvPr id="22549" name="组合 22548"/>
            <p:cNvGrpSpPr/>
            <p:nvPr/>
          </p:nvGrpSpPr>
          <p:grpSpPr>
            <a:xfrm>
              <a:off x="1134" y="272"/>
              <a:ext cx="1406" cy="1271"/>
              <a:chOff x="0" y="0"/>
              <a:chExt cx="1406" cy="1271"/>
            </a:xfrm>
          </p:grpSpPr>
          <p:sp>
            <p:nvSpPr>
              <p:cNvPr id="22550" name="AutoShape 36"/>
              <p:cNvSpPr/>
              <p:nvPr/>
            </p:nvSpPr>
            <p:spPr>
              <a:xfrm>
                <a:off x="0" y="0"/>
                <a:ext cx="1406" cy="1271"/>
              </a:xfrm>
              <a:prstGeom prst="cube">
                <a:avLst>
                  <a:gd name="adj" fmla="val 25000"/>
                </a:avLst>
              </a:prstGeom>
              <a:gradFill rotWithShape="1">
                <a:gsLst>
                  <a:gs pos="0">
                    <a:srgbClr val="CC6600"/>
                  </a:gs>
                  <a:gs pos="50000">
                    <a:srgbClr val="5E2F00"/>
                  </a:gs>
                  <a:gs pos="100000">
                    <a:srgbClr val="CC6600"/>
                  </a:gs>
                </a:gsLst>
                <a:lin ang="0" scaled="1"/>
                <a:tileRect/>
              </a:gra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2551" name="Freeform 24" descr="栎木"/>
              <p:cNvSpPr/>
              <p:nvPr/>
            </p:nvSpPr>
            <p:spPr>
              <a:xfrm>
                <a:off x="0" y="318"/>
                <a:ext cx="1088" cy="952"/>
              </a:xfrm>
              <a:custGeom>
                <a:avLst/>
                <a:gdLst>
                  <a:gd name="txL" fmla="*/ 0 w 400"/>
                  <a:gd name="txT" fmla="*/ 0 h 400"/>
                  <a:gd name="txR" fmla="*/ 400 w 400"/>
                  <a:gd name="txB" fmla="*/ 400 h 400"/>
                </a:gdLst>
                <a:ahLst/>
                <a:cxnLst>
                  <a:cxn ang="0">
                    <a:pos x="0" y="0"/>
                  </a:cxn>
                  <a:cxn ang="0">
                    <a:pos x="2959" y="0"/>
                  </a:cxn>
                  <a:cxn ang="0">
                    <a:pos x="2959" y="2266"/>
                  </a:cxn>
                  <a:cxn ang="0">
                    <a:pos x="0" y="2266"/>
                  </a:cxn>
                  <a:cxn ang="0">
                    <a:pos x="0" y="0"/>
                  </a:cxn>
                </a:cxnLst>
                <a:rect l="txL" t="txT" r="txR" b="tx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2"/>
              </a:blip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2552" name="组合 22551"/>
            <p:cNvGrpSpPr/>
            <p:nvPr/>
          </p:nvGrpSpPr>
          <p:grpSpPr>
            <a:xfrm>
              <a:off x="0" y="0"/>
              <a:ext cx="912" cy="1598"/>
              <a:chOff x="0" y="0"/>
              <a:chExt cx="2281" cy="3995"/>
            </a:xfrm>
          </p:grpSpPr>
          <p:grpSp>
            <p:nvGrpSpPr>
              <p:cNvPr id="22553" name="组合 22552"/>
              <p:cNvGrpSpPr/>
              <p:nvPr/>
            </p:nvGrpSpPr>
            <p:grpSpPr>
              <a:xfrm>
                <a:off x="0" y="0"/>
                <a:ext cx="2281" cy="3995"/>
                <a:chOff x="0" y="0"/>
                <a:chExt cx="2281" cy="3995"/>
              </a:xfrm>
            </p:grpSpPr>
            <p:sp>
              <p:nvSpPr>
                <p:cNvPr id="22554" name="Freeform 42"/>
                <p:cNvSpPr/>
                <p:nvPr/>
              </p:nvSpPr>
              <p:spPr>
                <a:xfrm rot="10800000">
                  <a:off x="472" y="0"/>
                  <a:ext cx="1010" cy="1012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18" y="2"/>
                    </a:cxn>
                    <a:cxn ang="0">
                      <a:pos x="118" y="84"/>
                    </a:cxn>
                    <a:cxn ang="0">
                      <a:pos x="111" y="153"/>
                    </a:cxn>
                    <a:cxn ang="0">
                      <a:pos x="62" y="192"/>
                    </a:cxn>
                    <a:cxn ang="0">
                      <a:pos x="28" y="227"/>
                    </a:cxn>
                    <a:cxn ang="0">
                      <a:pos x="2" y="274"/>
                    </a:cxn>
                    <a:cxn ang="0">
                      <a:pos x="17" y="313"/>
                    </a:cxn>
                    <a:cxn ang="0">
                      <a:pos x="66" y="354"/>
                    </a:cxn>
                    <a:cxn ang="0">
                      <a:pos x="163" y="386"/>
                    </a:cxn>
                    <a:cxn ang="0">
                      <a:pos x="272" y="388"/>
                    </a:cxn>
                    <a:cxn ang="0">
                      <a:pos x="388" y="345"/>
                    </a:cxn>
                    <a:cxn ang="0">
                      <a:pos x="441" y="299"/>
                    </a:cxn>
                    <a:cxn ang="0">
                      <a:pos x="478" y="250"/>
                    </a:cxn>
                    <a:cxn ang="0">
                      <a:pos x="501" y="194"/>
                    </a:cxn>
                    <a:cxn ang="0">
                      <a:pos x="452" y="219"/>
                    </a:cxn>
                    <a:cxn ang="0">
                      <a:pos x="400" y="272"/>
                    </a:cxn>
                    <a:cxn ang="0">
                      <a:pos x="343" y="306"/>
                    </a:cxn>
                    <a:cxn ang="0">
                      <a:pos x="295" y="324"/>
                    </a:cxn>
                    <a:cxn ang="0">
                      <a:pos x="223" y="322"/>
                    </a:cxn>
                    <a:cxn ang="0">
                      <a:pos x="160" y="295"/>
                    </a:cxn>
                    <a:cxn ang="0">
                      <a:pos x="163" y="242"/>
                    </a:cxn>
                    <a:cxn ang="0">
                      <a:pos x="220" y="192"/>
                    </a:cxn>
                    <a:cxn ang="0">
                      <a:pos x="253" y="155"/>
                    </a:cxn>
                    <a:cxn ang="0">
                      <a:pos x="253" y="108"/>
                    </a:cxn>
                    <a:cxn ang="0">
                      <a:pos x="253" y="84"/>
                    </a:cxn>
                    <a:cxn ang="0">
                      <a:pos x="253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100000"/>
                      </a:srgbClr>
                    </a:gs>
                    <a:gs pos="50000">
                      <a:srgbClr val="000000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0" scaled="1"/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2555" name="组合 22554"/>
                <p:cNvGrpSpPr>
                  <a:grpSpLocks noChangeAspect="1"/>
                </p:cNvGrpSpPr>
                <p:nvPr/>
              </p:nvGrpSpPr>
              <p:grpSpPr>
                <a:xfrm>
                  <a:off x="0" y="675"/>
                  <a:ext cx="2281" cy="3320"/>
                  <a:chOff x="0" y="0"/>
                  <a:chExt cx="2281" cy="3320"/>
                </a:xfrm>
              </p:grpSpPr>
              <p:grpSp>
                <p:nvGrpSpPr>
                  <p:cNvPr id="22556" name="组合 22555"/>
                  <p:cNvGrpSpPr>
                    <a:grpSpLocks noChangeAspect="1"/>
                  </p:cNvGrpSpPr>
                  <p:nvPr/>
                </p:nvGrpSpPr>
                <p:grpSpPr>
                  <a:xfrm>
                    <a:off x="0" y="600"/>
                    <a:ext cx="2281" cy="2720"/>
                    <a:chOff x="0" y="0"/>
                    <a:chExt cx="1440" cy="1440"/>
                  </a:xfrm>
                </p:grpSpPr>
                <p:sp>
                  <p:nvSpPr>
                    <p:cNvPr id="22557" name="Oval 45"/>
                    <p:cNvSpPr>
                      <a:spLocks noChangeAspect="1"/>
                    </p:cNvSpPr>
                    <p:nvPr/>
                  </p:nvSpPr>
                  <p:spPr>
                    <a:xfrm>
                      <a:off x="0" y="0"/>
                      <a:ext cx="1440" cy="144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8F8F8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22558" name="Oval 46"/>
                    <p:cNvSpPr>
                      <a:spLocks noChangeAspect="1"/>
                    </p:cNvSpPr>
                    <p:nvPr/>
                  </p:nvSpPr>
                  <p:spPr>
                    <a:xfrm>
                      <a:off x="200" y="200"/>
                      <a:ext cx="1040" cy="104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000000"/>
                        </a:gs>
                      </a:gsLst>
                      <a:lin ang="189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22559" name="Oval 47"/>
                    <p:cNvSpPr>
                      <a:spLocks noChangeAspect="1"/>
                    </p:cNvSpPr>
                    <p:nvPr/>
                  </p:nvSpPr>
                  <p:spPr>
                    <a:xfrm>
                      <a:off x="400" y="400"/>
                      <a:ext cx="640" cy="64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808080"/>
                        </a:gs>
                        <a:gs pos="100000">
                          <a:srgbClr val="969696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22560" name="Oval 48"/>
                    <p:cNvSpPr>
                      <a:spLocks noChangeAspect="1"/>
                    </p:cNvSpPr>
                    <p:nvPr/>
                  </p:nvSpPr>
                  <p:spPr>
                    <a:xfrm>
                      <a:off x="600" y="600"/>
                      <a:ext cx="240" cy="240"/>
                    </a:xfrm>
                    <a:prstGeom prst="ellipse">
                      <a:avLst/>
                    </a:prstGeom>
                    <a:solidFill>
                      <a:srgbClr val="333333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  <p:sp>
                <p:nvSpPr>
                  <p:cNvPr id="22561" name="Rectangle 49"/>
                  <p:cNvSpPr>
                    <a:spLocks noChangeAspect="1"/>
                  </p:cNvSpPr>
                  <p:nvPr/>
                </p:nvSpPr>
                <p:spPr>
                  <a:xfrm rot="16200000">
                    <a:off x="40" y="863"/>
                    <a:ext cx="2183" cy="45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FFFFFF"/>
                      </a:gs>
                      <a:gs pos="100000">
                        <a:srgbClr val="000000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22562" name="Oval 50"/>
              <p:cNvSpPr/>
              <p:nvPr/>
            </p:nvSpPr>
            <p:spPr>
              <a:xfrm rot="10800000">
                <a:off x="948" y="2490"/>
                <a:ext cx="342" cy="357"/>
              </a:xfrm>
              <a:prstGeom prst="ellipse">
                <a:avLst/>
              </a:prstGeom>
              <a:gradFill rotWithShape="0">
                <a:gsLst>
                  <a:gs pos="0">
                    <a:srgbClr val="C0C0C0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2563" name="Text Box 51"/>
            <p:cNvSpPr txBox="1"/>
            <p:nvPr/>
          </p:nvSpPr>
          <p:spPr>
            <a:xfrm>
              <a:off x="0" y="1633"/>
              <a:ext cx="2653" cy="1337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latin typeface="Arial" panose="020B0604020202020204" pitchFamily="34" charset="0"/>
                  <a:ea typeface="宋体" panose="02010600030101010101" pitchFamily="2" charset="-122"/>
                </a:rPr>
                <a:t>质量相同的滑轮和木块无法比较内能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/>
          <p:nvPr/>
        </p:nvSpPr>
        <p:spPr>
          <a:xfrm>
            <a:off x="1774825" y="981075"/>
            <a:ext cx="8424863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★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同一物体，温度越高，内能越大。</a:t>
            </a:r>
          </a:p>
        </p:txBody>
      </p:sp>
      <p:sp>
        <p:nvSpPr>
          <p:cNvPr id="23555" name="Text Box 5"/>
          <p:cNvSpPr txBox="1"/>
          <p:nvPr/>
        </p:nvSpPr>
        <p:spPr>
          <a:xfrm>
            <a:off x="1847850" y="2492375"/>
            <a:ext cx="8064500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★★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同种物质，相同温度，质量越大，内能越大。</a:t>
            </a:r>
          </a:p>
        </p:txBody>
      </p:sp>
      <p:sp>
        <p:nvSpPr>
          <p:cNvPr id="23556" name="Text Box 6"/>
          <p:cNvSpPr txBox="1"/>
          <p:nvPr/>
        </p:nvSpPr>
        <p:spPr>
          <a:xfrm>
            <a:off x="1992313" y="4149725"/>
            <a:ext cx="7489825" cy="212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★★★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物体的密度、温度、质量、体积和状态均不同，是无法比较内能大小。</a:t>
            </a:r>
          </a:p>
        </p:txBody>
      </p:sp>
      <p:sp>
        <p:nvSpPr>
          <p:cNvPr id="23557" name="Text Box 7"/>
          <p:cNvSpPr txBox="1"/>
          <p:nvPr/>
        </p:nvSpPr>
        <p:spPr>
          <a:xfrm>
            <a:off x="1774825" y="188913"/>
            <a:ext cx="244792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结论：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/>
      <p:bldP spid="23556" grpId="0"/>
      <p:bldP spid="2355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1884363" y="3284538"/>
            <a:ext cx="5148262" cy="649287"/>
          </a:xfrm>
          <a:prstGeom prst="rect">
            <a:avLst/>
          </a:prstGeom>
          <a:blipFill rotWithShape="1">
            <a:blip r:embed="rId2"/>
          </a:blipFill>
          <a:ln w="9525">
            <a:noFill/>
          </a:ln>
        </p:spPr>
        <p:txBody>
          <a:bodyPr anchor="t"/>
          <a:lstStyle/>
          <a:p>
            <a:pPr defTabSz="914400"/>
            <a:r>
              <a:rPr lang="zh-CN" altLang="en-US" sz="3200" dirty="0">
                <a:solidFill>
                  <a:schemeClr val="tx2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物体的温度高，一定内能大。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16280" y="3356992"/>
            <a:ext cx="1224137" cy="64516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</a:rPr>
              <a:t>错误</a:t>
            </a:r>
          </a:p>
        </p:txBody>
      </p:sp>
      <p:sp>
        <p:nvSpPr>
          <p:cNvPr id="9" name="AutoShape 9"/>
          <p:cNvSpPr/>
          <p:nvPr/>
        </p:nvSpPr>
        <p:spPr>
          <a:xfrm>
            <a:off x="7248525" y="3500438"/>
            <a:ext cx="1358900" cy="360362"/>
          </a:xfrm>
          <a:prstGeom prst="rightArrow">
            <a:avLst>
              <a:gd name="adj1" fmla="val 50000"/>
              <a:gd name="adj2" fmla="val 79276"/>
            </a:avLst>
          </a:prstGeom>
          <a:solidFill>
            <a:schemeClr val="hlink"/>
          </a:solidFill>
          <a:ln w="9525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Cambria" panose="02040503050406030204" pitchFamily="18" charset="0"/>
              <a:ea typeface="华文楷体" panose="02010600040101010101" pitchFamily="2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1884363" y="4365625"/>
            <a:ext cx="5148262" cy="647700"/>
          </a:xfrm>
          <a:prstGeom prst="rect">
            <a:avLst/>
          </a:prstGeom>
          <a:blipFill rotWithShape="1">
            <a:blip r:embed="rId2"/>
          </a:blipFill>
          <a:ln w="9525">
            <a:noFill/>
          </a:ln>
        </p:spPr>
        <p:txBody>
          <a:bodyPr anchor="t"/>
          <a:lstStyle/>
          <a:p>
            <a:pPr defTabSz="914400"/>
            <a:r>
              <a:rPr lang="zh-CN" altLang="en-US" sz="3200" dirty="0">
                <a:solidFill>
                  <a:schemeClr val="tx2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物体的内能大，一定温度高。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16280" y="4293095"/>
            <a:ext cx="1224137" cy="64516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</a:rPr>
              <a:t>错误</a:t>
            </a:r>
          </a:p>
        </p:txBody>
      </p:sp>
      <p:sp>
        <p:nvSpPr>
          <p:cNvPr id="12" name="AutoShape 9"/>
          <p:cNvSpPr/>
          <p:nvPr/>
        </p:nvSpPr>
        <p:spPr>
          <a:xfrm>
            <a:off x="7248525" y="4437063"/>
            <a:ext cx="1358900" cy="360362"/>
          </a:xfrm>
          <a:prstGeom prst="rightArrow">
            <a:avLst>
              <a:gd name="adj1" fmla="val 50000"/>
              <a:gd name="adj2" fmla="val 79276"/>
            </a:avLst>
          </a:prstGeom>
          <a:solidFill>
            <a:schemeClr val="hlink"/>
          </a:solidFill>
          <a:ln w="9525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Cambria" panose="02040503050406030204" pitchFamily="18" charset="0"/>
              <a:ea typeface="华文楷体" panose="02010600040101010101" pitchFamily="2" charset="-122"/>
            </a:endParaRPr>
          </a:p>
        </p:txBody>
      </p:sp>
      <p:grpSp>
        <p:nvGrpSpPr>
          <p:cNvPr id="2" name="组合 14"/>
          <p:cNvGrpSpPr/>
          <p:nvPr/>
        </p:nvGrpSpPr>
        <p:grpSpPr>
          <a:xfrm>
            <a:off x="2566988" y="5084763"/>
            <a:ext cx="6986587" cy="1676065"/>
            <a:chOff x="1043608" y="5085184"/>
            <a:chExt cx="6985645" cy="1676091"/>
          </a:xfrm>
        </p:grpSpPr>
        <p:sp>
          <p:nvSpPr>
            <p:cNvPr id="13" name="AutoShape 2"/>
            <p:cNvSpPr>
              <a:spLocks noChangeArrowheads="1"/>
            </p:cNvSpPr>
            <p:nvPr/>
          </p:nvSpPr>
          <p:spPr bwMode="auto">
            <a:xfrm>
              <a:off x="1043608" y="5085184"/>
              <a:ext cx="6985645" cy="16288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99"/>
                </a:gs>
                <a:gs pos="100000">
                  <a:schemeClr val="bg1"/>
                </a:gs>
              </a:gsLst>
              <a:lin ang="5400000" scaled="1"/>
            </a:gradFill>
            <a:ln w="12700" cmpd="sng">
              <a:solidFill>
                <a:srgbClr val="FFFF99"/>
              </a:solidFill>
              <a:round/>
            </a:ln>
            <a:effectLst>
              <a:outerShdw dist="56796" dir="3806097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609" name="Text Box 5"/>
            <p:cNvSpPr txBox="1"/>
            <p:nvPr/>
          </p:nvSpPr>
          <p:spPr>
            <a:xfrm>
              <a:off x="1212332" y="5192801"/>
              <a:ext cx="6527995" cy="156847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50000"/>
                </a:spcBef>
              </a:pPr>
              <a:r>
                <a:rPr lang="zh-CN" altLang="zh-CN" sz="2800" b="1" dirty="0">
                  <a:latin typeface="楷体_GB2312" pitchFamily="49" charset="-122"/>
                  <a:ea typeface="楷体_GB2312" pitchFamily="49" charset="-122"/>
                </a:rPr>
                <a:t>    </a:t>
              </a:r>
              <a:r>
                <a:rPr lang="zh-CN" altLang="en-US" sz="40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同一物体</a:t>
              </a:r>
              <a:r>
                <a:rPr lang="zh-CN" altLang="en-US" sz="4000" b="1" dirty="0">
                  <a:latin typeface="楷体_GB2312" pitchFamily="49" charset="-122"/>
                  <a:ea typeface="楷体_GB2312" pitchFamily="49" charset="-122"/>
                </a:rPr>
                <a:t>，温度越高，内能越大。</a:t>
              </a:r>
              <a:endParaRPr lang="zh-CN" altLang="en-US" sz="40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25610" name="文本框 82957"/>
          <p:cNvSpPr txBox="1"/>
          <p:nvPr/>
        </p:nvSpPr>
        <p:spPr>
          <a:xfrm>
            <a:off x="2135188" y="476250"/>
            <a:ext cx="2663825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chemeClr val="tx2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判断</a:t>
            </a:r>
          </a:p>
        </p:txBody>
      </p:sp>
      <p:sp>
        <p:nvSpPr>
          <p:cNvPr id="3" name="标题 1"/>
          <p:cNvSpPr txBox="1"/>
          <p:nvPr/>
        </p:nvSpPr>
        <p:spPr>
          <a:xfrm>
            <a:off x="1847850" y="1989138"/>
            <a:ext cx="6048375" cy="649287"/>
          </a:xfrm>
          <a:prstGeom prst="rect">
            <a:avLst/>
          </a:prstGeom>
          <a:blipFill rotWithShape="1">
            <a:blip r:embed="rId2"/>
          </a:blipFill>
          <a:ln w="9525">
            <a:noFill/>
          </a:ln>
        </p:spPr>
        <p:txBody>
          <a:bodyPr anchor="t"/>
          <a:lstStyle/>
          <a:p>
            <a:r>
              <a:rPr lang="zh-CN" altLang="en-US" sz="3200" dirty="0">
                <a:solidFill>
                  <a:schemeClr val="tx2"/>
                </a:solidFill>
                <a:latin typeface="Maiandra GD" panose="020E0502030308020204" pitchFamily="34" charset="0"/>
                <a:ea typeface="隶书" panose="02010509060101010101" pitchFamily="49" charset="-122"/>
              </a:rPr>
              <a:t>物体的温度升高，一定内能增大。</a:t>
            </a:r>
          </a:p>
        </p:txBody>
      </p:sp>
      <p:sp>
        <p:nvSpPr>
          <p:cNvPr id="4" name="AutoShape 9"/>
          <p:cNvSpPr/>
          <p:nvPr/>
        </p:nvSpPr>
        <p:spPr>
          <a:xfrm>
            <a:off x="8040688" y="2133600"/>
            <a:ext cx="1358900" cy="360363"/>
          </a:xfrm>
          <a:prstGeom prst="rightArrow">
            <a:avLst>
              <a:gd name="adj1" fmla="val 50000"/>
              <a:gd name="adj2" fmla="val 79276"/>
            </a:avLst>
          </a:prstGeom>
          <a:solidFill>
            <a:schemeClr val="hlink"/>
          </a:solidFill>
          <a:ln w="9525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Cambria" panose="02040503050406030204" pitchFamily="18" charset="0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9" grpId="0" bldLvl="0" animBg="1"/>
      <p:bldP spid="10" grpId="0" bldLvl="0" animBg="1"/>
      <p:bldP spid="12" grpId="0" bldLvl="0" animBg="1"/>
      <p:bldP spid="3" grpId="0" bldLvl="0" animBg="1"/>
      <p:bldP spid="4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/>
          <p:nvPr/>
        </p:nvSpPr>
        <p:spPr>
          <a:xfrm>
            <a:off x="1919288" y="1912938"/>
            <a:ext cx="8096250" cy="28613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内能跟物体整体的机械运动情况无关，</a:t>
            </a:r>
          </a:p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而机械能与整个物体的机械运动有关；</a:t>
            </a:r>
          </a:p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具有内能的物体不一定具有机械能，具有机械能的物体一定具有内能。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1267" name="矩形 3"/>
          <p:cNvSpPr/>
          <p:nvPr/>
        </p:nvSpPr>
        <p:spPr>
          <a:xfrm>
            <a:off x="2279650" y="695325"/>
            <a:ext cx="597693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4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、内能和机械能的区别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26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613" y="908050"/>
            <a:ext cx="2413000" cy="3043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7375" y="1052513"/>
            <a:ext cx="3198813" cy="29845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6"/>
          <p:cNvGrpSpPr/>
          <p:nvPr/>
        </p:nvGrpSpPr>
        <p:grpSpPr>
          <a:xfrm>
            <a:off x="1774825" y="404813"/>
            <a:ext cx="785813" cy="3095625"/>
            <a:chOff x="323" y="210"/>
            <a:chExt cx="454" cy="1587"/>
          </a:xfrm>
        </p:grpSpPr>
        <p:sp>
          <p:nvSpPr>
            <p:cNvPr id="26628" name="Rectangle 7"/>
            <p:cNvSpPr/>
            <p:nvPr/>
          </p:nvSpPr>
          <p:spPr>
            <a:xfrm>
              <a:off x="323" y="210"/>
              <a:ext cx="454" cy="1587"/>
            </a:xfrm>
            <a:prstGeom prst="rect">
              <a:avLst/>
            </a:prstGeom>
            <a:gradFill rotWithShape="1">
              <a:gsLst>
                <a:gs pos="0">
                  <a:srgbClr val="E6DCAC">
                    <a:alpha val="100000"/>
                  </a:srgbClr>
                </a:gs>
                <a:gs pos="6000">
                  <a:srgbClr val="E6D78A">
                    <a:alpha val="100000"/>
                  </a:srgbClr>
                </a:gs>
                <a:gs pos="14999">
                  <a:srgbClr val="C7AC4C">
                    <a:alpha val="100000"/>
                  </a:srgbClr>
                </a:gs>
                <a:gs pos="22501">
                  <a:srgbClr val="E6D78A">
                    <a:alpha val="100000"/>
                  </a:srgbClr>
                </a:gs>
                <a:gs pos="38499">
                  <a:srgbClr val="C7AC4C">
                    <a:alpha val="100000"/>
                  </a:srgbClr>
                </a:gs>
                <a:gs pos="50000">
                  <a:srgbClr val="E6DCAC">
                    <a:alpha val="100000"/>
                  </a:srgbClr>
                </a:gs>
                <a:gs pos="61501">
                  <a:srgbClr val="C7AC4C">
                    <a:alpha val="100000"/>
                  </a:srgbClr>
                </a:gs>
                <a:gs pos="77499">
                  <a:srgbClr val="E6D78A">
                    <a:alpha val="100000"/>
                  </a:srgbClr>
                </a:gs>
                <a:gs pos="85001">
                  <a:srgbClr val="C7AC4C">
                    <a:alpha val="100000"/>
                  </a:srgbClr>
                </a:gs>
                <a:gs pos="94000">
                  <a:srgbClr val="E6D78A">
                    <a:alpha val="100000"/>
                  </a:srgbClr>
                </a:gs>
                <a:gs pos="100000">
                  <a:srgbClr val="E6DCAC">
                    <a:alpha val="100000"/>
                  </a:srgbClr>
                </a:gs>
              </a:gsLst>
              <a:lin ang="2700000" scaled="1"/>
              <a:tileRect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26629" name="WordArt 8"/>
            <p:cNvSpPr>
              <a:spLocks noTextEdit="1"/>
            </p:cNvSpPr>
            <p:nvPr/>
          </p:nvSpPr>
          <p:spPr>
            <a:xfrm rot="5400000">
              <a:off x="-206" y="846"/>
              <a:ext cx="1470" cy="288"/>
            </a:xfrm>
            <a:prstGeom prst="rect">
              <a:avLst/>
            </a:prstGeom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lstStyle/>
            <a:p>
              <a:pPr algn="ctr"/>
              <a:r>
                <a:rPr lang="zh-CN" altLang="en-US" sz="3600"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怎样改变物体的内能</a:t>
              </a:r>
            </a:p>
          </p:txBody>
        </p:sp>
      </p:grpSp>
      <p:sp>
        <p:nvSpPr>
          <p:cNvPr id="83975" name="AutoShape 9"/>
          <p:cNvSpPr/>
          <p:nvPr/>
        </p:nvSpPr>
        <p:spPr>
          <a:xfrm flipV="1">
            <a:off x="2168525" y="4437380"/>
            <a:ext cx="3042285" cy="2685415"/>
          </a:xfrm>
          <a:prstGeom prst="wedgeRectCallout">
            <a:avLst>
              <a:gd name="adj1" fmla="val 45231"/>
              <a:gd name="adj2" fmla="val 10677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rot="10800000" anchor="t"/>
          <a:lstStyle/>
          <a:p>
            <a:pPr algn="ctr"/>
            <a:r>
              <a:rPr lang="zh-CN" altLang="en-US" sz="3000" b="1" dirty="0">
                <a:latin typeface="Times New Roman" panose="02020603050405020304" charset="0"/>
                <a:ea typeface="楷体_GB2312" pitchFamily="49" charset="-122"/>
              </a:rPr>
              <a:t>人用力钻木，会使物体的温度升高，这是通过什么途径来改变物体内能的</a:t>
            </a:r>
          </a:p>
        </p:txBody>
      </p:sp>
      <p:sp>
        <p:nvSpPr>
          <p:cNvPr id="83979" name="AutoShape 13"/>
          <p:cNvSpPr/>
          <p:nvPr/>
        </p:nvSpPr>
        <p:spPr>
          <a:xfrm flipV="1">
            <a:off x="7098665" y="4508500"/>
            <a:ext cx="3318510" cy="2202180"/>
          </a:xfrm>
          <a:prstGeom prst="wedgeRectCallout">
            <a:avLst>
              <a:gd name="adj1" fmla="val -31157"/>
              <a:gd name="adj2" fmla="val 10538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rot="10800000" lIns="54000" rIns="54000" anchor="t"/>
          <a:lstStyle/>
          <a:p>
            <a:pPr algn="ctr"/>
            <a:r>
              <a:rPr lang="zh-CN" altLang="en-US" sz="2800" b="1" dirty="0">
                <a:latin typeface="Times New Roman" panose="02020603050405020304" charset="0"/>
                <a:ea typeface="楷体_GB2312" pitchFamily="49" charset="-122"/>
              </a:rPr>
              <a:t>饮料和冰块放在一起，它们的温度会发生变化，这是通过什么途径来改变物体内能的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5" grpId="0" bldLvl="0" animBg="1"/>
      <p:bldP spid="83979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/>
          <p:nvPr/>
        </p:nvSpPr>
        <p:spPr>
          <a:xfrm>
            <a:off x="1774825" y="115888"/>
            <a:ext cx="453707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三、物体内能的改变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5" name="Text Box 6"/>
          <p:cNvSpPr txBox="1"/>
          <p:nvPr/>
        </p:nvSpPr>
        <p:spPr>
          <a:xfrm>
            <a:off x="2135188" y="1557338"/>
            <a:ext cx="76327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取一根粗铁丝，我们有什么办法可以使粗铁丝的温度升高，内能增加？</a:t>
            </a:r>
          </a:p>
        </p:txBody>
      </p:sp>
      <p:sp>
        <p:nvSpPr>
          <p:cNvPr id="6" name="Text Box 7"/>
          <p:cNvSpPr txBox="1"/>
          <p:nvPr/>
        </p:nvSpPr>
        <p:spPr>
          <a:xfrm>
            <a:off x="1801813" y="3068638"/>
            <a:ext cx="27098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来回弯折铁丝</a:t>
            </a:r>
          </a:p>
        </p:txBody>
      </p:sp>
      <p:sp>
        <p:nvSpPr>
          <p:cNvPr id="7" name="Text Box 8">
            <a:hlinkClick r:id="rId3" action="ppaction://hlinkfile"/>
          </p:cNvPr>
          <p:cNvSpPr txBox="1"/>
          <p:nvPr/>
        </p:nvSpPr>
        <p:spPr>
          <a:xfrm>
            <a:off x="1774825" y="3725863"/>
            <a:ext cx="265906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来回摩擦铁丝</a:t>
            </a:r>
          </a:p>
        </p:txBody>
      </p:sp>
      <p:sp>
        <p:nvSpPr>
          <p:cNvPr id="8" name="Text Box 9"/>
          <p:cNvSpPr txBox="1"/>
          <p:nvPr/>
        </p:nvSpPr>
        <p:spPr>
          <a:xfrm>
            <a:off x="1847850" y="4373563"/>
            <a:ext cx="241617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用铁丝钻木</a:t>
            </a:r>
          </a:p>
        </p:txBody>
      </p:sp>
      <p:sp>
        <p:nvSpPr>
          <p:cNvPr id="9" name="AutoShape 10"/>
          <p:cNvSpPr/>
          <p:nvPr/>
        </p:nvSpPr>
        <p:spPr>
          <a:xfrm>
            <a:off x="4440238" y="2997200"/>
            <a:ext cx="336550" cy="2016125"/>
          </a:xfrm>
          <a:prstGeom prst="rightBrace">
            <a:avLst>
              <a:gd name="adj1" fmla="val 3891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Text Box 11">
            <a:hlinkClick r:id="rId4" action="ppaction://hlinkfile"/>
          </p:cNvPr>
          <p:cNvSpPr txBox="1"/>
          <p:nvPr/>
        </p:nvSpPr>
        <p:spPr>
          <a:xfrm>
            <a:off x="4800600" y="3500438"/>
            <a:ext cx="6477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做功</a:t>
            </a:r>
          </a:p>
        </p:txBody>
      </p:sp>
      <p:sp>
        <p:nvSpPr>
          <p:cNvPr id="11" name="Text Box 12"/>
          <p:cNvSpPr txBox="1"/>
          <p:nvPr/>
        </p:nvSpPr>
        <p:spPr>
          <a:xfrm>
            <a:off x="5959475" y="3068638"/>
            <a:ext cx="267017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用火加热铁丝</a:t>
            </a:r>
          </a:p>
        </p:txBody>
      </p:sp>
      <p:sp>
        <p:nvSpPr>
          <p:cNvPr id="12" name="Text Box 13"/>
          <p:cNvSpPr txBox="1"/>
          <p:nvPr/>
        </p:nvSpPr>
        <p:spPr>
          <a:xfrm>
            <a:off x="5951538" y="3716338"/>
            <a:ext cx="26717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放在太阳下晒</a:t>
            </a:r>
          </a:p>
        </p:txBody>
      </p:sp>
      <p:sp>
        <p:nvSpPr>
          <p:cNvPr id="13" name="Text Box 14"/>
          <p:cNvSpPr txBox="1"/>
          <p:nvPr/>
        </p:nvSpPr>
        <p:spPr>
          <a:xfrm>
            <a:off x="5959475" y="4365625"/>
            <a:ext cx="263271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放在热水中烫</a:t>
            </a:r>
          </a:p>
        </p:txBody>
      </p:sp>
      <p:sp>
        <p:nvSpPr>
          <p:cNvPr id="14" name="AutoShape 15"/>
          <p:cNvSpPr/>
          <p:nvPr/>
        </p:nvSpPr>
        <p:spPr>
          <a:xfrm>
            <a:off x="8688388" y="3068638"/>
            <a:ext cx="336550" cy="2016125"/>
          </a:xfrm>
          <a:prstGeom prst="rightBrace">
            <a:avLst>
              <a:gd name="adj1" fmla="val 3891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Text Box 16"/>
          <p:cNvSpPr txBox="1"/>
          <p:nvPr/>
        </p:nvSpPr>
        <p:spPr>
          <a:xfrm>
            <a:off x="9120188" y="3141663"/>
            <a:ext cx="647700" cy="1753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热传递</a:t>
            </a:r>
          </a:p>
        </p:txBody>
      </p:sp>
      <p:sp>
        <p:nvSpPr>
          <p:cNvPr id="21" name="Text Box 7">
            <a:hlinkClick r:id="rId5" action="ppaction://hlinkfile"/>
          </p:cNvPr>
          <p:cNvSpPr txBox="1"/>
          <p:nvPr/>
        </p:nvSpPr>
        <p:spPr>
          <a:xfrm>
            <a:off x="1847850" y="5157788"/>
            <a:ext cx="51831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改变物体内能的方式有：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2" name="Text Box 7"/>
          <p:cNvSpPr txBox="1"/>
          <p:nvPr/>
        </p:nvSpPr>
        <p:spPr>
          <a:xfrm>
            <a:off x="2495550" y="849313"/>
            <a:ext cx="6840538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1.</a:t>
            </a:r>
            <a:r>
              <a:rPr lang="zh-CN" altLang="en-US" sz="4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探究：怎样改变物体的内能</a:t>
            </a:r>
            <a:endParaRPr lang="zh-CN" altLang="en-US" sz="4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6" name="Text Box 7">
            <a:hlinkClick r:id="rId5" action="ppaction://hlinkfile"/>
          </p:cNvPr>
          <p:cNvSpPr txBox="1"/>
          <p:nvPr/>
        </p:nvSpPr>
        <p:spPr>
          <a:xfrm>
            <a:off x="7104063" y="5157788"/>
            <a:ext cx="30956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做功和热传递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3560" name="Text Box 8"/>
          <p:cNvSpPr txBox="1"/>
          <p:nvPr/>
        </p:nvSpPr>
        <p:spPr>
          <a:xfrm>
            <a:off x="1919288" y="5876925"/>
            <a:ext cx="8064500" cy="5835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华文新魏" panose="02010800040101010101" pitchFamily="2" charset="-122"/>
              </a:rPr>
              <a:t>做功和热传递在改变物体的内能上是等效的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8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0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 bldLvl="0" animBg="1"/>
      <p:bldP spid="10" grpId="0"/>
      <p:bldP spid="11" grpId="0"/>
      <p:bldP spid="12" grpId="0"/>
      <p:bldP spid="13" grpId="0"/>
      <p:bldP spid="14" grpId="0" bldLvl="0" animBg="1"/>
      <p:bldP spid="15" grpId="0"/>
      <p:bldP spid="21" grpId="0"/>
      <p:bldP spid="22" grpId="0"/>
      <p:bldP spid="16" grpId="0"/>
      <p:bldP spid="23560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/>
          <p:nvPr/>
        </p:nvSpPr>
        <p:spPr>
          <a:xfrm>
            <a:off x="1703388" y="333375"/>
            <a:ext cx="871378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讨论</a:t>
            </a:r>
            <a:r>
              <a:rPr lang="en-US" altLang="zh-CN" sz="4400" b="1">
                <a:latin typeface="华文新魏" panose="02010800040101010101" pitchFamily="2" charset="-122"/>
                <a:ea typeface="华文新魏" panose="02010800040101010101" pitchFamily="2" charset="-122"/>
              </a:rPr>
              <a:t>:</a:t>
            </a:r>
            <a:r>
              <a:rPr lang="zh-CN" altLang="en-US" sz="44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做功改变内能的</a:t>
            </a:r>
            <a:r>
              <a:rPr lang="zh-CN" altLang="en-US" sz="4400" b="1" dirty="0">
                <a:solidFill>
                  <a:srgbClr val="FF33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实质</a:t>
            </a:r>
            <a:r>
              <a:rPr lang="zh-CN" altLang="en-US" sz="44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是什么</a:t>
            </a:r>
            <a:r>
              <a:rPr lang="en-US" altLang="zh-CN" sz="4400" b="1">
                <a:latin typeface="华文新魏" panose="02010800040101010101" pitchFamily="2" charset="-122"/>
                <a:ea typeface="华文新魏" panose="02010800040101010101" pitchFamily="2" charset="-122"/>
              </a:rPr>
              <a:t>?</a:t>
            </a:r>
          </a:p>
        </p:txBody>
      </p:sp>
      <p:sp>
        <p:nvSpPr>
          <p:cNvPr id="26627" name="Text Box 6"/>
          <p:cNvSpPr txBox="1"/>
          <p:nvPr/>
        </p:nvSpPr>
        <p:spPr>
          <a:xfrm>
            <a:off x="1847850" y="1268413"/>
            <a:ext cx="8569325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</a:t>
            </a:r>
            <a:r>
              <a:rPr lang="zh-CN" altLang="en-US" sz="4400" b="1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做功改变内能的实质是内能和其他形式的能之间的相互转化。</a:t>
            </a:r>
          </a:p>
        </p:txBody>
      </p:sp>
      <p:sp>
        <p:nvSpPr>
          <p:cNvPr id="26628" name="Rectangle 8"/>
          <p:cNvSpPr/>
          <p:nvPr/>
        </p:nvSpPr>
        <p:spPr>
          <a:xfrm>
            <a:off x="1774825" y="2852738"/>
            <a:ext cx="860298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★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做功分为对内做功和对外做功：</a:t>
            </a:r>
          </a:p>
        </p:txBody>
      </p:sp>
      <p:sp>
        <p:nvSpPr>
          <p:cNvPr id="26629" name="Text Box 10"/>
          <p:cNvSpPr txBox="1"/>
          <p:nvPr/>
        </p:nvSpPr>
        <p:spPr>
          <a:xfrm>
            <a:off x="1847850" y="3716338"/>
            <a:ext cx="7561263" cy="27997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★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对内做功，机械能转化为内能；（内能增加）</a:t>
            </a:r>
          </a:p>
          <a:p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★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对外做功：内能转化为机械能。（内能减少）</a:t>
            </a:r>
          </a:p>
        </p:txBody>
      </p:sp>
      <p:sp>
        <p:nvSpPr>
          <p:cNvPr id="26630" name="Oval 11">
            <a:hlinkClick r:id="rId2" action="ppaction://hlinksldjump"/>
          </p:cNvPr>
          <p:cNvSpPr/>
          <p:nvPr/>
        </p:nvSpPr>
        <p:spPr>
          <a:xfrm>
            <a:off x="7464425" y="6092825"/>
            <a:ext cx="1439863" cy="360363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/>
          <a:lstStyle/>
          <a:p>
            <a:pPr algn="ctr"/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演示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/>
      <p:bldP spid="26628" grpId="0"/>
      <p:bldP spid="26629" grpId="0"/>
      <p:bldP spid="2663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Rot="1"/>
          </p:cNvSpPr>
          <p:nvPr>
            <p:ph type="ctrTitle"/>
          </p:nvPr>
        </p:nvSpPr>
        <p:spPr>
          <a:xfrm>
            <a:off x="1148715" y="518795"/>
            <a:ext cx="9144000" cy="898525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/>
              <a:t>探究：温度对扩散的影响</a:t>
            </a:r>
          </a:p>
        </p:txBody>
      </p:sp>
      <p:sp>
        <p:nvSpPr>
          <p:cNvPr id="3" name="副标题 2"/>
          <p:cNvSpPr>
            <a:spLocks noGrp="1" noRot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525" y="1750695"/>
            <a:ext cx="4596130" cy="3507105"/>
          </a:xfrm>
          <a:prstGeom prst="rect">
            <a:avLst/>
          </a:prstGeom>
        </p:spPr>
      </p:pic>
      <p:sp>
        <p:nvSpPr>
          <p:cNvPr id="5" name="横卷形 4"/>
          <p:cNvSpPr/>
          <p:nvPr/>
        </p:nvSpPr>
        <p:spPr>
          <a:xfrm>
            <a:off x="6060440" y="763270"/>
            <a:ext cx="5777230" cy="53308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>
                <a:solidFill>
                  <a:schemeClr val="tx1"/>
                </a:solidFill>
              </a:rPr>
              <a:t>把两滴红墨水分别同时滴入冷水和热水中，会发现</a:t>
            </a:r>
            <a:r>
              <a:rPr lang="zh-CN" altLang="en-US" sz="3200" b="1" u="sng">
                <a:solidFill>
                  <a:srgbClr val="FF0000"/>
                </a:solidFill>
              </a:rPr>
              <a:t>热水中的墨水扩散较快，冷水中的墨水扩散较慢。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0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6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5" name="Picture 3" descr="csq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066800"/>
            <a:ext cx="2074863" cy="304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6" name="Picture 4" descr="ht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1295400"/>
            <a:ext cx="1906588" cy="274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7" name="Picture 5" descr="zmqh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15200" y="1371600"/>
            <a:ext cx="2590800" cy="278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8" name="Text Box 6"/>
          <p:cNvSpPr txBox="1"/>
          <p:nvPr/>
        </p:nvSpPr>
        <p:spPr>
          <a:xfrm>
            <a:off x="2590800" y="228600"/>
            <a:ext cx="7010400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做功改变物体内能</a:t>
            </a:r>
          </a:p>
        </p:txBody>
      </p:sp>
      <p:sp>
        <p:nvSpPr>
          <p:cNvPr id="33799" name="Text Box 7"/>
          <p:cNvSpPr txBox="1"/>
          <p:nvPr/>
        </p:nvSpPr>
        <p:spPr>
          <a:xfrm>
            <a:off x="2667000" y="4191000"/>
            <a:ext cx="1905000" cy="9531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charset="0"/>
                <a:ea typeface="华文新魏" panose="02010800040101010101" pitchFamily="2" charset="-122"/>
              </a:rPr>
              <a:t>搓手时手变热了</a:t>
            </a:r>
          </a:p>
        </p:txBody>
      </p:sp>
      <p:sp>
        <p:nvSpPr>
          <p:cNvPr id="33800" name="Text Box 8"/>
          <p:cNvSpPr txBox="1"/>
          <p:nvPr/>
        </p:nvSpPr>
        <p:spPr>
          <a:xfrm>
            <a:off x="4953000" y="4191000"/>
            <a:ext cx="1676400" cy="9531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charset="0"/>
                <a:ea typeface="华文新魏" panose="02010800040101010101" pitchFamily="2" charset="-122"/>
              </a:rPr>
              <a:t>滑下时摩擦发烫了</a:t>
            </a:r>
          </a:p>
        </p:txBody>
      </p:sp>
      <p:sp>
        <p:nvSpPr>
          <p:cNvPr id="33801" name="Text Box 9"/>
          <p:cNvSpPr txBox="1"/>
          <p:nvPr/>
        </p:nvSpPr>
        <p:spPr>
          <a:xfrm>
            <a:off x="7391400" y="4419600"/>
            <a:ext cx="23622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charset="0"/>
                <a:ea typeface="华文新魏" panose="02010800040101010101" pitchFamily="2" charset="-122"/>
              </a:rPr>
              <a:t>钻木取火</a:t>
            </a:r>
          </a:p>
        </p:txBody>
      </p:sp>
      <p:sp>
        <p:nvSpPr>
          <p:cNvPr id="29705" name="Line 10"/>
          <p:cNvSpPr/>
          <p:nvPr/>
        </p:nvSpPr>
        <p:spPr>
          <a:xfrm>
            <a:off x="3505200" y="4800600"/>
            <a:ext cx="2209800" cy="304800"/>
          </a:xfrm>
          <a:prstGeom prst="line">
            <a:avLst/>
          </a:prstGeom>
          <a:ln w="9525">
            <a:noFill/>
          </a:ln>
        </p:spPr>
      </p:sp>
      <p:sp>
        <p:nvSpPr>
          <p:cNvPr id="33803" name="AutoShape 11"/>
          <p:cNvSpPr/>
          <p:nvPr/>
        </p:nvSpPr>
        <p:spPr>
          <a:xfrm rot="-5390029">
            <a:off x="5676900" y="5074060"/>
            <a:ext cx="457200" cy="672279"/>
          </a:xfrm>
          <a:prstGeom prst="leftBrace">
            <a:avLst>
              <a:gd name="adj1" fmla="val 79122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/>
          <a:p>
            <a:endParaRPr lang="zh-CN" altLang="en-US" sz="24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3804" name="Text Box 12"/>
          <p:cNvSpPr txBox="1"/>
          <p:nvPr/>
        </p:nvSpPr>
        <p:spPr>
          <a:xfrm>
            <a:off x="4876800" y="5638800"/>
            <a:ext cx="2803525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CC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实质：能量的转化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33799" grpId="0"/>
      <p:bldP spid="33800" grpId="0"/>
      <p:bldP spid="33801" grpId="0"/>
      <p:bldP spid="33803" grpId="0" bldLvl="0" animBg="1"/>
      <p:bldP spid="3380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2003-1~1"/>
          <p:cNvPicPr>
            <a:picLocks noChangeAspect="1"/>
          </p:cNvPicPr>
          <p:nvPr/>
        </p:nvPicPr>
        <p:blipFill>
          <a:blip r:embed="rId2">
            <a:lum contrast="35999"/>
          </a:blip>
          <a:srcRect l="58295" t="50685" r="6667" b="6653"/>
          <a:stretch>
            <a:fillRect/>
          </a:stretch>
        </p:blipFill>
        <p:spPr>
          <a:xfrm>
            <a:off x="3575050" y="692150"/>
            <a:ext cx="1425575" cy="5681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87" name="Text Box 3"/>
          <p:cNvSpPr txBox="1"/>
          <p:nvPr/>
        </p:nvSpPr>
        <p:spPr>
          <a:xfrm>
            <a:off x="1524000" y="1196975"/>
            <a:ext cx="2268538" cy="34766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华文楷体" panose="02010600040101010101" pitchFamily="2" charset="-122"/>
              </a:rPr>
              <a:t>外界对物体做功，物体内能增加。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6383338" y="620713"/>
            <a:ext cx="3889375" cy="5545137"/>
            <a:chOff x="0" y="0"/>
            <a:chExt cx="2450" cy="3493"/>
          </a:xfrm>
        </p:grpSpPr>
        <p:pic>
          <p:nvPicPr>
            <p:cNvPr id="30724" name="Picture 5" descr="2003-1~1"/>
            <p:cNvPicPr>
              <a:picLocks noChangeAspect="1"/>
            </p:cNvPicPr>
            <p:nvPr/>
          </p:nvPicPr>
          <p:blipFill>
            <a:blip r:embed="rId3">
              <a:biLevel thresh="50000"/>
              <a:grayscl/>
            </a:blip>
            <a:srcRect l="1495" t="9853" r="8327" b="9853"/>
            <a:stretch>
              <a:fillRect/>
            </a:stretch>
          </p:blipFill>
          <p:spPr>
            <a:xfrm>
              <a:off x="91" y="1406"/>
              <a:ext cx="2359" cy="208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25" name="Text Box 6"/>
            <p:cNvSpPr txBox="1"/>
            <p:nvPr/>
          </p:nvSpPr>
          <p:spPr>
            <a:xfrm>
              <a:off x="0" y="0"/>
              <a:ext cx="1769" cy="133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FF0000"/>
                  </a:solidFill>
                  <a:latin typeface="Cambria" panose="02040503050406030204" pitchFamily="18" charset="0"/>
                  <a:ea typeface="华文楷体" panose="02010600040101010101" pitchFamily="2" charset="-122"/>
                </a:rPr>
                <a:t>物体对外做功，内能减小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17"/>
          <p:cNvSpPr/>
          <p:nvPr/>
        </p:nvSpPr>
        <p:spPr>
          <a:xfrm>
            <a:off x="2135188" y="260350"/>
            <a:ext cx="25209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2.</a:t>
            </a:r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热传递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3315" name="矩形 18"/>
          <p:cNvSpPr/>
          <p:nvPr/>
        </p:nvSpPr>
        <p:spPr>
          <a:xfrm>
            <a:off x="1992313" y="981075"/>
            <a:ext cx="83489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内能从一个物体直接向另一个物体传递的过程</a:t>
            </a:r>
            <a:endParaRPr lang="zh-CN" altLang="en-US" sz="32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3316" name="矩形 19"/>
          <p:cNvSpPr/>
          <p:nvPr/>
        </p:nvSpPr>
        <p:spPr>
          <a:xfrm>
            <a:off x="1919288" y="1700213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热传递的条件：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3317" name="矩形 20"/>
          <p:cNvSpPr/>
          <p:nvPr/>
        </p:nvSpPr>
        <p:spPr>
          <a:xfrm>
            <a:off x="5016500" y="1700213"/>
            <a:ext cx="52911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不同物体之间或同一物体的不同部分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存在温度差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3318" name="矩形 21"/>
          <p:cNvSpPr/>
          <p:nvPr/>
        </p:nvSpPr>
        <p:spPr>
          <a:xfrm>
            <a:off x="1919288" y="2924175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热传递的方向：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3319" name="矩形 22"/>
          <p:cNvSpPr/>
          <p:nvPr/>
        </p:nvSpPr>
        <p:spPr>
          <a:xfrm>
            <a:off x="5016500" y="2924175"/>
            <a:ext cx="52911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从高温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物体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部分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到低温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物体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部分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3320" name="矩形 24"/>
          <p:cNvSpPr/>
          <p:nvPr/>
        </p:nvSpPr>
        <p:spPr>
          <a:xfrm>
            <a:off x="1919288" y="3860800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最终结果：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3321" name="矩形 28"/>
          <p:cNvSpPr/>
          <p:nvPr/>
        </p:nvSpPr>
        <p:spPr>
          <a:xfrm>
            <a:off x="2279650" y="4365625"/>
            <a:ext cx="8064500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热传递过程中如果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没有发生物态变化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，温度高的物体温度降低，内能减少；温度低的物体温度升高，内能增加。最终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温度相同，达到热平衡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3315" grpId="0"/>
      <p:bldP spid="13316" grpId="0"/>
      <p:bldP spid="13317" grpId="0"/>
      <p:bldP spid="13318" grpId="0"/>
      <p:bldP spid="13319" grpId="0"/>
      <p:bldP spid="13320" grpId="0"/>
      <p:bldP spid="133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图片 62465" descr="热传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92150"/>
            <a:ext cx="2667000" cy="3889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67" name="图片 62466" descr="热对流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213" y="692150"/>
            <a:ext cx="2520950" cy="3887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68" name="图片 62467" descr="热辐射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4425" y="692150"/>
            <a:ext cx="2817813" cy="3600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2469" name="矩形 62468"/>
          <p:cNvSpPr/>
          <p:nvPr/>
        </p:nvSpPr>
        <p:spPr>
          <a:xfrm>
            <a:off x="1524000" y="0"/>
            <a:ext cx="4824413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热传递的三种方式</a:t>
            </a:r>
          </a:p>
        </p:txBody>
      </p:sp>
      <p:sp>
        <p:nvSpPr>
          <p:cNvPr id="62470" name="矩形 62469"/>
          <p:cNvSpPr/>
          <p:nvPr/>
        </p:nvSpPr>
        <p:spPr>
          <a:xfrm>
            <a:off x="7967663" y="5156200"/>
            <a:ext cx="18732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热辐射</a:t>
            </a:r>
          </a:p>
        </p:txBody>
      </p:sp>
      <p:sp>
        <p:nvSpPr>
          <p:cNvPr id="62471" name="矩形 62470"/>
          <p:cNvSpPr/>
          <p:nvPr/>
        </p:nvSpPr>
        <p:spPr>
          <a:xfrm>
            <a:off x="2640013" y="5156200"/>
            <a:ext cx="1727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热传导</a:t>
            </a:r>
          </a:p>
        </p:txBody>
      </p:sp>
      <p:sp>
        <p:nvSpPr>
          <p:cNvPr id="62472" name="矩形 62471"/>
          <p:cNvSpPr/>
          <p:nvPr/>
        </p:nvSpPr>
        <p:spPr>
          <a:xfrm>
            <a:off x="5519738" y="5156200"/>
            <a:ext cx="1728787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热对流</a:t>
            </a:r>
          </a:p>
        </p:txBody>
      </p:sp>
      <p:sp>
        <p:nvSpPr>
          <p:cNvPr id="62473" name="文本框 62472"/>
          <p:cNvSpPr txBox="1"/>
          <p:nvPr/>
        </p:nvSpPr>
        <p:spPr>
          <a:xfrm>
            <a:off x="2566988" y="4652963"/>
            <a:ext cx="70564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a</a:t>
            </a:r>
            <a:r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）                  （</a:t>
            </a: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b</a:t>
            </a:r>
            <a:r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）                    （</a:t>
            </a: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c</a:t>
            </a:r>
            <a:r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0" grpId="0"/>
      <p:bldP spid="62471" grpId="0"/>
      <p:bldP spid="6247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矩形 1"/>
          <p:cNvSpPr/>
          <p:nvPr/>
        </p:nvSpPr>
        <p:spPr>
          <a:xfrm>
            <a:off x="1919288" y="3792538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热传递的方式：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39" name="矩形 2"/>
          <p:cNvSpPr/>
          <p:nvPr/>
        </p:nvSpPr>
        <p:spPr>
          <a:xfrm>
            <a:off x="5016500" y="3792538"/>
            <a:ext cx="529113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hlinkClick r:id="rId2" action="ppaction://hlinkfile"/>
              </a:rPr>
              <a:t>热传导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hlinkClick r:id="rId3" action="ppaction://hlinkfile"/>
              </a:rPr>
              <a:t>热对流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hlinkClick r:id="rId4" action="ppaction://hlinkfile"/>
              </a:rPr>
              <a:t>热辐射</a:t>
            </a:r>
            <a:endParaRPr lang="en-US" altLang="zh-CN" sz="3600" b="1" dirty="0">
              <a:solidFill>
                <a:srgbClr val="0000FF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40" name="矩形 3"/>
          <p:cNvSpPr/>
          <p:nvPr/>
        </p:nvSpPr>
        <p:spPr>
          <a:xfrm>
            <a:off x="1919288" y="4511675"/>
            <a:ext cx="385572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物体的导热能力：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41" name="矩形 4"/>
          <p:cNvSpPr/>
          <p:nvPr/>
        </p:nvSpPr>
        <p:spPr>
          <a:xfrm>
            <a:off x="2424113" y="5159375"/>
            <a:ext cx="293751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热的良导体：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42" name="矩形 5"/>
          <p:cNvSpPr/>
          <p:nvPr/>
        </p:nvSpPr>
        <p:spPr>
          <a:xfrm>
            <a:off x="2452688" y="5732463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热的不良导体：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43" name="矩形 6"/>
          <p:cNvSpPr/>
          <p:nvPr/>
        </p:nvSpPr>
        <p:spPr>
          <a:xfrm>
            <a:off x="5591175" y="5159375"/>
            <a:ext cx="201930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各种金属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44" name="矩形 7"/>
          <p:cNvSpPr/>
          <p:nvPr/>
        </p:nvSpPr>
        <p:spPr>
          <a:xfrm>
            <a:off x="5880100" y="573405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棉被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45" name="矩形 8"/>
          <p:cNvSpPr/>
          <p:nvPr/>
        </p:nvSpPr>
        <p:spPr>
          <a:xfrm>
            <a:off x="7032625" y="573405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木头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46" name="矩形 9"/>
          <p:cNvSpPr/>
          <p:nvPr/>
        </p:nvSpPr>
        <p:spPr>
          <a:xfrm>
            <a:off x="8183563" y="573405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泡沫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47" name="矩形 10"/>
          <p:cNvSpPr/>
          <p:nvPr/>
        </p:nvSpPr>
        <p:spPr>
          <a:xfrm>
            <a:off x="9336088" y="573405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塑料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48" name="矩形 11"/>
          <p:cNvSpPr/>
          <p:nvPr/>
        </p:nvSpPr>
        <p:spPr>
          <a:xfrm>
            <a:off x="1919288" y="1846263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热传递的实质：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49" name="矩形 12"/>
          <p:cNvSpPr/>
          <p:nvPr/>
        </p:nvSpPr>
        <p:spPr>
          <a:xfrm>
            <a:off x="2927350" y="2422525"/>
            <a:ext cx="66611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内能从高温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物体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部分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转移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到低温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物体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部分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，是能量的转移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4350" name="矩形 13"/>
          <p:cNvSpPr/>
          <p:nvPr/>
        </p:nvSpPr>
        <p:spPr>
          <a:xfrm>
            <a:off x="1774825" y="261938"/>
            <a:ext cx="889317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高温物体放出热量，温度降低，内能减少；低温物体吸收热量，温度升高，内能增加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/>
      <p:bldP spid="14340" grpId="0"/>
      <p:bldP spid="14341" grpId="0"/>
      <p:bldP spid="14342" grpId="0"/>
      <p:bldP spid="14343" grpId="0"/>
      <p:bldP spid="14344" grpId="0"/>
      <p:bldP spid="14345" grpId="0"/>
      <p:bldP spid="14346" grpId="0"/>
      <p:bldP spid="14347" grpId="0"/>
      <p:bldP spid="14348" grpId="0"/>
      <p:bldP spid="14349" grpId="0"/>
      <p:bldP spid="1435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/>
          <p:nvPr/>
        </p:nvSpPr>
        <p:spPr>
          <a:xfrm>
            <a:off x="3898900" y="5589588"/>
            <a:ext cx="6769100" cy="1076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做功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使物体温度升高，内能增大</a:t>
            </a:r>
          </a:p>
          <a:p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</a:p>
        </p:txBody>
      </p:sp>
      <p:sp>
        <p:nvSpPr>
          <p:cNvPr id="66563" name="Text Box 3"/>
          <p:cNvSpPr txBox="1"/>
          <p:nvPr/>
        </p:nvSpPr>
        <p:spPr>
          <a:xfrm>
            <a:off x="1524000" y="5589588"/>
            <a:ext cx="19431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摩擦生热</a:t>
            </a:r>
          </a:p>
        </p:txBody>
      </p:sp>
      <p:sp>
        <p:nvSpPr>
          <p:cNvPr id="66564" name="AutoShape 4"/>
          <p:cNvSpPr/>
          <p:nvPr/>
        </p:nvSpPr>
        <p:spPr>
          <a:xfrm>
            <a:off x="3287713" y="5876925"/>
            <a:ext cx="647700" cy="144463"/>
          </a:xfrm>
          <a:prstGeom prst="rightArrow">
            <a:avLst>
              <a:gd name="adj1" fmla="val 50000"/>
              <a:gd name="adj2" fmla="val 112066"/>
            </a:avLst>
          </a:prstGeom>
          <a:gradFill rotWithShape="1">
            <a:gsLst>
              <a:gs pos="0">
                <a:srgbClr val="FFFFFF"/>
              </a:gs>
              <a:gs pos="50000">
                <a:srgbClr val="FF6600"/>
              </a:gs>
              <a:gs pos="100000">
                <a:srgbClr val="FFFFFF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6565" name="Rectangle 5"/>
          <p:cNvSpPr/>
          <p:nvPr/>
        </p:nvSpPr>
        <p:spPr>
          <a:xfrm>
            <a:off x="4583113" y="404813"/>
            <a:ext cx="5651500" cy="18992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擦燃火柴时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火柴的温度</a:t>
            </a:r>
            <a:r>
              <a:rPr lang="zh-CN" altLang="en-US" sz="2800" b="1" u="sng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内能</a:t>
            </a:r>
            <a:r>
              <a:rPr lang="zh-CN" altLang="en-US" sz="2800" b="1" u="sng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。这是通过</a:t>
            </a:r>
            <a:r>
              <a:rPr lang="zh-CN" altLang="en-US" sz="2800" b="1" u="sng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的方式 改变火柴的内能。 </a:t>
            </a:r>
          </a:p>
        </p:txBody>
      </p:sp>
      <p:sp>
        <p:nvSpPr>
          <p:cNvPr id="66566" name="Rectangle 6"/>
          <p:cNvSpPr/>
          <p:nvPr/>
        </p:nvSpPr>
        <p:spPr>
          <a:xfrm>
            <a:off x="5375275" y="1052513"/>
            <a:ext cx="14414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增大</a:t>
            </a:r>
          </a:p>
        </p:txBody>
      </p:sp>
      <p:sp>
        <p:nvSpPr>
          <p:cNvPr id="66567" name="Rectangle 7"/>
          <p:cNvSpPr/>
          <p:nvPr/>
        </p:nvSpPr>
        <p:spPr>
          <a:xfrm>
            <a:off x="4583113" y="2781300"/>
            <a:ext cx="5903912" cy="25019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将金属块在砂石上迅速地来回</a:t>
            </a: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摩擦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金属块和砂石的温度</a:t>
            </a:r>
            <a:r>
              <a:rPr lang="zh-CN" altLang="en-US" sz="2800" b="1" u="sng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</a:p>
          <a:p>
            <a:pPr>
              <a:lnSpc>
                <a:spcPct val="140000"/>
              </a:lnSpc>
            </a:pP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内能</a:t>
            </a:r>
            <a:r>
              <a:rPr lang="zh-CN" altLang="en-US" sz="2800" b="1" u="sng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这是通过</a:t>
            </a:r>
            <a:r>
              <a:rPr lang="zh-CN" altLang="en-US" sz="2800" b="1" u="sng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sz="2800" b="1" dirty="0">
                <a:solidFill>
                  <a:srgbClr val="00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的方式改变物体的内能。      </a:t>
            </a:r>
          </a:p>
        </p:txBody>
      </p:sp>
      <p:sp>
        <p:nvSpPr>
          <p:cNvPr id="66568" name="Rectangle 8"/>
          <p:cNvSpPr/>
          <p:nvPr/>
        </p:nvSpPr>
        <p:spPr>
          <a:xfrm>
            <a:off x="8977313" y="476250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升高 </a:t>
            </a:r>
          </a:p>
        </p:txBody>
      </p:sp>
      <p:sp>
        <p:nvSpPr>
          <p:cNvPr id="66569" name="Rectangle 9"/>
          <p:cNvSpPr/>
          <p:nvPr/>
        </p:nvSpPr>
        <p:spPr>
          <a:xfrm>
            <a:off x="5375275" y="4076700"/>
            <a:ext cx="14414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增大</a:t>
            </a:r>
          </a:p>
        </p:txBody>
      </p:sp>
      <p:sp>
        <p:nvSpPr>
          <p:cNvPr id="66570" name="Rectangle 10"/>
          <p:cNvSpPr/>
          <p:nvPr/>
        </p:nvSpPr>
        <p:spPr>
          <a:xfrm>
            <a:off x="8761413" y="3500438"/>
            <a:ext cx="10795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升高 </a:t>
            </a:r>
          </a:p>
        </p:txBody>
      </p:sp>
      <p:sp>
        <p:nvSpPr>
          <p:cNvPr id="66571" name="Rectangle 11"/>
          <p:cNvSpPr/>
          <p:nvPr/>
        </p:nvSpPr>
        <p:spPr>
          <a:xfrm>
            <a:off x="8040688" y="4076700"/>
            <a:ext cx="1584325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做功</a:t>
            </a:r>
          </a:p>
        </p:txBody>
      </p:sp>
      <p:sp>
        <p:nvSpPr>
          <p:cNvPr id="66572" name="Rectangle 12"/>
          <p:cNvSpPr/>
          <p:nvPr/>
        </p:nvSpPr>
        <p:spPr>
          <a:xfrm>
            <a:off x="8112125" y="1125538"/>
            <a:ext cx="1584325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做功</a:t>
            </a:r>
          </a:p>
        </p:txBody>
      </p:sp>
      <p:grpSp>
        <p:nvGrpSpPr>
          <p:cNvPr id="31756" name="Group 13"/>
          <p:cNvGrpSpPr/>
          <p:nvPr/>
        </p:nvGrpSpPr>
        <p:grpSpPr>
          <a:xfrm>
            <a:off x="1524000" y="404813"/>
            <a:ext cx="2843213" cy="2160587"/>
            <a:chOff x="0" y="255"/>
            <a:chExt cx="1723" cy="1342"/>
          </a:xfrm>
        </p:grpSpPr>
        <p:pic>
          <p:nvPicPr>
            <p:cNvPr id="31757" name="Picture 14" descr="擦火柴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55"/>
              <a:ext cx="1723" cy="134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1758" name="Rectangle 15"/>
            <p:cNvSpPr/>
            <p:nvPr/>
          </p:nvSpPr>
          <p:spPr>
            <a:xfrm>
              <a:off x="0" y="1162"/>
              <a:ext cx="476" cy="40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Group 16"/>
          <p:cNvGrpSpPr/>
          <p:nvPr/>
        </p:nvGrpSpPr>
        <p:grpSpPr>
          <a:xfrm>
            <a:off x="1524000" y="2781300"/>
            <a:ext cx="2665413" cy="2160588"/>
            <a:chOff x="158" y="1752"/>
            <a:chExt cx="1542" cy="1253"/>
          </a:xfrm>
        </p:grpSpPr>
        <p:pic>
          <p:nvPicPr>
            <p:cNvPr id="31760" name="Picture 17" descr="迅速来回摩擦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8" y="1752"/>
              <a:ext cx="1542" cy="1253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</p:pic>
        <p:sp>
          <p:nvSpPr>
            <p:cNvPr id="31761" name="Rectangle 18"/>
            <p:cNvSpPr/>
            <p:nvPr/>
          </p:nvSpPr>
          <p:spPr>
            <a:xfrm>
              <a:off x="158" y="1752"/>
              <a:ext cx="681" cy="363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</p:grpSp>
      <p:sp>
        <p:nvSpPr>
          <p:cNvPr id="31762" name="Text Box 19"/>
          <p:cNvSpPr txBox="1"/>
          <p:nvPr/>
        </p:nvSpPr>
        <p:spPr>
          <a:xfrm>
            <a:off x="1847850" y="188913"/>
            <a:ext cx="2735263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讨论：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563" grpId="0"/>
      <p:bldP spid="66564" grpId="0" bldLvl="0" animBg="1"/>
      <p:bldP spid="66565" grpId="0"/>
      <p:bldP spid="66566" grpId="0"/>
      <p:bldP spid="66567" grpId="0"/>
      <p:bldP spid="66568" grpId="0"/>
      <p:bldP spid="66569" grpId="0"/>
      <p:bldP spid="66570" grpId="0"/>
      <p:bldP spid="66571" grpId="0"/>
      <p:bldP spid="6657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4"/>
          <p:cNvGrpSpPr/>
          <p:nvPr/>
        </p:nvGrpSpPr>
        <p:grpSpPr>
          <a:xfrm>
            <a:off x="1774825" y="404813"/>
            <a:ext cx="785813" cy="2808287"/>
            <a:chOff x="323" y="210"/>
            <a:chExt cx="454" cy="1587"/>
          </a:xfrm>
        </p:grpSpPr>
        <p:sp>
          <p:nvSpPr>
            <p:cNvPr id="32770" name="Rectangle 5"/>
            <p:cNvSpPr/>
            <p:nvPr/>
          </p:nvSpPr>
          <p:spPr>
            <a:xfrm>
              <a:off x="323" y="210"/>
              <a:ext cx="454" cy="1587"/>
            </a:xfrm>
            <a:prstGeom prst="rect">
              <a:avLst/>
            </a:prstGeom>
            <a:gradFill rotWithShape="1">
              <a:gsLst>
                <a:gs pos="0">
                  <a:srgbClr val="E6DCAC">
                    <a:alpha val="100000"/>
                  </a:srgbClr>
                </a:gs>
                <a:gs pos="6000">
                  <a:srgbClr val="E6D78A">
                    <a:alpha val="100000"/>
                  </a:srgbClr>
                </a:gs>
                <a:gs pos="14999">
                  <a:srgbClr val="C7AC4C">
                    <a:alpha val="100000"/>
                  </a:srgbClr>
                </a:gs>
                <a:gs pos="22501">
                  <a:srgbClr val="E6D78A">
                    <a:alpha val="100000"/>
                  </a:srgbClr>
                </a:gs>
                <a:gs pos="38499">
                  <a:srgbClr val="C7AC4C">
                    <a:alpha val="100000"/>
                  </a:srgbClr>
                </a:gs>
                <a:gs pos="50000">
                  <a:srgbClr val="E6DCAC">
                    <a:alpha val="100000"/>
                  </a:srgbClr>
                </a:gs>
                <a:gs pos="61501">
                  <a:srgbClr val="C7AC4C">
                    <a:alpha val="100000"/>
                  </a:srgbClr>
                </a:gs>
                <a:gs pos="77499">
                  <a:srgbClr val="E6D78A">
                    <a:alpha val="100000"/>
                  </a:srgbClr>
                </a:gs>
                <a:gs pos="85001">
                  <a:srgbClr val="C7AC4C">
                    <a:alpha val="100000"/>
                  </a:srgbClr>
                </a:gs>
                <a:gs pos="94000">
                  <a:srgbClr val="E6D78A">
                    <a:alpha val="100000"/>
                  </a:srgbClr>
                </a:gs>
                <a:gs pos="100000">
                  <a:srgbClr val="E6DCAC">
                    <a:alpha val="100000"/>
                  </a:srgbClr>
                </a:gs>
              </a:gsLst>
              <a:lin ang="2700000" scaled="1"/>
              <a:tileRect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>
                <a:latin typeface="Times New Roman" panose="02020603050405020304" charset="0"/>
                <a:ea typeface="宋体" panose="02010600030101010101" pitchFamily="2" charset="-122"/>
              </a:endParaRPr>
            </a:p>
          </p:txBody>
        </p:sp>
        <p:sp>
          <p:nvSpPr>
            <p:cNvPr id="32771" name="WordArt 6"/>
            <p:cNvSpPr>
              <a:spLocks noTextEdit="1"/>
            </p:cNvSpPr>
            <p:nvPr/>
          </p:nvSpPr>
          <p:spPr>
            <a:xfrm rot="5400000">
              <a:off x="-206" y="846"/>
              <a:ext cx="1470" cy="288"/>
            </a:xfrm>
            <a:prstGeom prst="rect">
              <a:avLst/>
            </a:prstGeom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lstStyle/>
            <a:p>
              <a:pPr algn="ctr"/>
              <a:r>
                <a:rPr lang="zh-CN" altLang="en-US" sz="3600"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热量</a:t>
              </a:r>
            </a:p>
          </p:txBody>
        </p:sp>
      </p:grpSp>
      <p:sp>
        <p:nvSpPr>
          <p:cNvPr id="30727" name="Text Box 7"/>
          <p:cNvSpPr txBox="1"/>
          <p:nvPr/>
        </p:nvSpPr>
        <p:spPr>
          <a:xfrm>
            <a:off x="2673350" y="2786063"/>
            <a:ext cx="7772400" cy="1076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热传递过程中，物体内能改变的多少叫做</a:t>
            </a:r>
            <a:r>
              <a:rPr lang="zh-CN" altLang="en-US" sz="3200" b="1" dirty="0">
                <a:solidFill>
                  <a:srgbClr val="FF33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热量</a:t>
            </a:r>
            <a:r>
              <a:rPr lang="en-US" altLang="zh-CN" sz="3200" b="1">
                <a:solidFill>
                  <a:srgbClr val="FF33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(Q)</a:t>
            </a:r>
            <a:r>
              <a:rPr lang="zh-CN" altLang="en-US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</a:p>
        </p:txBody>
      </p:sp>
      <p:sp>
        <p:nvSpPr>
          <p:cNvPr id="30729" name="Text Box 9"/>
          <p:cNvSpPr txBox="1"/>
          <p:nvPr/>
        </p:nvSpPr>
        <p:spPr>
          <a:xfrm>
            <a:off x="2673350" y="476250"/>
            <a:ext cx="7239000" cy="1076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思考：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内能改变</a:t>
            </a: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多少可以用什么来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量度</a:t>
            </a: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呢？</a:t>
            </a:r>
          </a:p>
        </p:txBody>
      </p:sp>
      <p:sp>
        <p:nvSpPr>
          <p:cNvPr id="30731" name="Text Box 11"/>
          <p:cNvSpPr txBox="1"/>
          <p:nvPr/>
        </p:nvSpPr>
        <p:spPr>
          <a:xfrm>
            <a:off x="2673350" y="1630363"/>
            <a:ext cx="77724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热量是物体</a:t>
            </a:r>
            <a:r>
              <a:rPr lang="zh-CN" altLang="en-US" sz="32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内能改变</a:t>
            </a:r>
            <a:r>
              <a:rPr lang="zh-CN" altLang="en-US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的一种量度</a:t>
            </a:r>
            <a:r>
              <a:rPr lang="en-US" altLang="zh-CN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.</a:t>
            </a:r>
          </a:p>
        </p:txBody>
      </p:sp>
      <p:sp>
        <p:nvSpPr>
          <p:cNvPr id="30733" name="Text Box 13"/>
          <p:cNvSpPr txBox="1"/>
          <p:nvPr/>
        </p:nvSpPr>
        <p:spPr>
          <a:xfrm>
            <a:off x="2727325" y="3716338"/>
            <a:ext cx="6735763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热量和内能的单位都是</a:t>
            </a:r>
            <a:r>
              <a:rPr lang="zh-CN" altLang="en-US" sz="32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焦（</a:t>
            </a:r>
            <a:r>
              <a:rPr lang="en-US" altLang="zh-CN" sz="32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J</a:t>
            </a:r>
            <a:r>
              <a:rPr lang="zh-CN" altLang="en-US" sz="3200" b="1" dirty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）</a:t>
            </a:r>
            <a:r>
              <a:rPr lang="zh-CN" altLang="en-US" sz="320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</a:p>
        </p:txBody>
      </p:sp>
      <p:sp>
        <p:nvSpPr>
          <p:cNvPr id="30734" name="Text Box 14"/>
          <p:cNvSpPr txBox="1"/>
          <p:nvPr/>
        </p:nvSpPr>
        <p:spPr>
          <a:xfrm>
            <a:off x="2198688" y="4437063"/>
            <a:ext cx="7993062" cy="24612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</a:rPr>
              <a:t>说明</a:t>
            </a:r>
            <a:r>
              <a:rPr lang="en-US" altLang="zh-CN" sz="3600" b="1">
                <a:latin typeface="Times New Roman" panose="02020603050405020304" charset="0"/>
                <a:ea typeface="宋体" panose="02010600030101010101" pitchFamily="2" charset="-122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         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热量是一个过程量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.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只有发生热传递的时候才有热量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.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所以不能用”含有”来修饰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要用吸收或者放出来修饰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/>
      <p:bldP spid="30729" grpId="0"/>
      <p:bldP spid="30731" grpId="0"/>
      <p:bldP spid="30733" grpId="0"/>
      <p:bldP spid="3073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7"/>
          <p:cNvSpPr txBox="1"/>
          <p:nvPr/>
        </p:nvSpPr>
        <p:spPr>
          <a:xfrm>
            <a:off x="1774825" y="115888"/>
            <a:ext cx="374491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四、燃烧与热值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E8E3E0"/>
              </a:clrFrom>
              <a:clrTo>
                <a:srgbClr val="E8E3E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0" y="2135188"/>
            <a:ext cx="2390775" cy="3027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213" y="2116138"/>
            <a:ext cx="2355850" cy="3009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763" y="2124075"/>
            <a:ext cx="3424237" cy="305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 Box 10"/>
          <p:cNvSpPr txBox="1"/>
          <p:nvPr/>
        </p:nvSpPr>
        <p:spPr>
          <a:xfrm>
            <a:off x="1774825" y="5013325"/>
            <a:ext cx="18084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dirty="0">
                <a:latin typeface="Arial" panose="020B0604020202020204" pitchFamily="34" charset="0"/>
                <a:ea typeface="宋体" panose="02010600030101010101" pitchFamily="2" charset="-122"/>
              </a:rPr>
              <a:t>固体燃料</a:t>
            </a:r>
          </a:p>
        </p:txBody>
      </p:sp>
      <p:sp>
        <p:nvSpPr>
          <p:cNvPr id="15" name="Text Box 11"/>
          <p:cNvSpPr txBox="1"/>
          <p:nvPr/>
        </p:nvSpPr>
        <p:spPr>
          <a:xfrm>
            <a:off x="4727575" y="5043488"/>
            <a:ext cx="18084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dirty="0">
                <a:latin typeface="Arial" panose="020B0604020202020204" pitchFamily="34" charset="0"/>
                <a:ea typeface="宋体" panose="02010600030101010101" pitchFamily="2" charset="-122"/>
              </a:rPr>
              <a:t>液体燃料</a:t>
            </a:r>
          </a:p>
        </p:txBody>
      </p:sp>
      <p:sp>
        <p:nvSpPr>
          <p:cNvPr id="16" name="Text Box 12"/>
          <p:cNvSpPr txBox="1"/>
          <p:nvPr/>
        </p:nvSpPr>
        <p:spPr>
          <a:xfrm>
            <a:off x="8183563" y="5114925"/>
            <a:ext cx="18084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dirty="0">
                <a:latin typeface="Arial" panose="020B0604020202020204" pitchFamily="34" charset="0"/>
                <a:ea typeface="宋体" panose="02010600030101010101" pitchFamily="2" charset="-122"/>
              </a:rPr>
              <a:t>气体燃料</a:t>
            </a:r>
          </a:p>
        </p:txBody>
      </p:sp>
      <p:sp>
        <p:nvSpPr>
          <p:cNvPr id="20489" name="矩形 17"/>
          <p:cNvSpPr/>
          <p:nvPr/>
        </p:nvSpPr>
        <p:spPr>
          <a:xfrm>
            <a:off x="2063750" y="836613"/>
            <a:ext cx="14439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1.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燃料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0490" name="矩形 18"/>
          <p:cNvSpPr/>
          <p:nvPr/>
        </p:nvSpPr>
        <p:spPr>
          <a:xfrm>
            <a:off x="3863975" y="836613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能够燃烧的物质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0491" name="矩形 19"/>
          <p:cNvSpPr/>
          <p:nvPr/>
        </p:nvSpPr>
        <p:spPr>
          <a:xfrm>
            <a:off x="4224338" y="1484313"/>
            <a:ext cx="32400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燃料可分为三类</a:t>
            </a:r>
          </a:p>
        </p:txBody>
      </p:sp>
      <p:sp>
        <p:nvSpPr>
          <p:cNvPr id="21" name="Text Box 4"/>
          <p:cNvSpPr txBox="1"/>
          <p:nvPr/>
        </p:nvSpPr>
        <p:spPr>
          <a:xfrm>
            <a:off x="1925638" y="5868988"/>
            <a:ext cx="841851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列举一些常见的燃料，它们分别属于哪一类？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/>
      <p:bldP spid="20489" grpId="0"/>
      <p:bldP spid="20490" grpId="0"/>
      <p:bldP spid="20491" grpId="0"/>
      <p:bldP spid="2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/>
          <p:nvPr/>
        </p:nvSpPr>
        <p:spPr>
          <a:xfrm>
            <a:off x="1752600" y="0"/>
            <a:ext cx="54737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燃料的热值</a:t>
            </a:r>
          </a:p>
        </p:txBody>
      </p:sp>
      <p:sp>
        <p:nvSpPr>
          <p:cNvPr id="31748" name="Text Box 6"/>
          <p:cNvSpPr txBox="1"/>
          <p:nvPr/>
        </p:nvSpPr>
        <p:spPr>
          <a:xfrm>
            <a:off x="1752600" y="1069340"/>
            <a:ext cx="8280400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latin typeface="Arial" panose="020B0604020202020204" pitchFamily="34" charset="0"/>
                <a:ea typeface="宋体" panose="02010600030101010101" pitchFamily="2" charset="-122"/>
              </a:rPr>
              <a:t>▲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质量相等的不同燃料在完全燃烧时所放出的热量是不同的。</a:t>
            </a:r>
          </a:p>
        </p:txBody>
      </p:sp>
      <p:sp>
        <p:nvSpPr>
          <p:cNvPr id="31749" name="Text Box 7"/>
          <p:cNvSpPr txBox="1"/>
          <p:nvPr/>
        </p:nvSpPr>
        <p:spPr>
          <a:xfrm>
            <a:off x="1703705" y="2674620"/>
            <a:ext cx="8785225" cy="212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  ２、燃料的热值（</a:t>
            </a:r>
            <a:r>
              <a:rPr lang="en-US" altLang="zh-CN" sz="4400" b="1">
                <a:latin typeface="宋体" panose="02010600030101010101" pitchFamily="2" charset="-122"/>
                <a:ea typeface="宋体" panose="02010600030101010101" pitchFamily="2" charset="-122"/>
              </a:rPr>
              <a:t>q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）：把１</a:t>
            </a:r>
            <a:r>
              <a:rPr lang="en-US" altLang="zh-CN" sz="4400" b="1">
                <a:latin typeface="宋体" panose="02010600030101010101" pitchFamily="2" charset="-122"/>
                <a:ea typeface="宋体" panose="02010600030101010101" pitchFamily="2" charset="-122"/>
              </a:rPr>
              <a:t>kg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某种燃料完全燃烧放出的热量。   如：酒精 </a:t>
            </a:r>
            <a:r>
              <a:rPr lang="en-US" altLang="zh-CN" sz="4400" b="1">
                <a:latin typeface="宋体" panose="02010600030101010101" pitchFamily="2" charset="-122"/>
                <a:ea typeface="宋体" panose="02010600030101010101" pitchFamily="2" charset="-122"/>
              </a:rPr>
              <a:t>q</a:t>
            </a:r>
            <a:r>
              <a:rPr lang="en-US" altLang="zh-CN" sz="4400" b="1">
                <a:latin typeface="Arial" panose="020B0604020202020204" pitchFamily="34" charset="0"/>
                <a:ea typeface="宋体" panose="02010600030101010101" pitchFamily="2" charset="-122"/>
              </a:rPr>
              <a:t>=</a:t>
            </a:r>
            <a:r>
              <a:rPr lang="en-US" altLang="zh-CN" sz="4400" b="1">
                <a:latin typeface="宋体" panose="02010600030101010101" pitchFamily="2" charset="-122"/>
                <a:ea typeface="宋体" panose="02010600030101010101" pitchFamily="2" charset="-122"/>
              </a:rPr>
              <a:t>3.0×10</a:t>
            </a:r>
            <a:r>
              <a:rPr lang="en-US" altLang="zh-CN" sz="4400" b="1" baseline="30000">
                <a:latin typeface="宋体" panose="02010600030101010101" pitchFamily="2" charset="-122"/>
                <a:ea typeface="宋体" panose="02010600030101010101" pitchFamily="2" charset="-122"/>
              </a:rPr>
              <a:t>7</a:t>
            </a:r>
            <a:r>
              <a:rPr lang="en-US" altLang="zh-CN" sz="4400" b="1">
                <a:latin typeface="宋体" panose="02010600030101010101" pitchFamily="2" charset="-122"/>
                <a:ea typeface="宋体" panose="02010600030101010101" pitchFamily="2" charset="-122"/>
              </a:rPr>
              <a:t>J/kg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36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1750" name="文本框 31749"/>
          <p:cNvSpPr txBox="1"/>
          <p:nvPr/>
        </p:nvSpPr>
        <p:spPr>
          <a:xfrm>
            <a:off x="2027238" y="5151438"/>
            <a:ext cx="8640762" cy="1722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3.燃料完全燃烧放出的热量：</a:t>
            </a:r>
            <a:r>
              <a:rPr lang="zh-CN" altLang="en-US" sz="4400" b="1" dirty="0">
                <a:latin typeface="Times New Roman" panose="02020603050405020304" charset="0"/>
                <a:ea typeface="宋体" panose="02010600030101010101" pitchFamily="2" charset="-122"/>
              </a:rPr>
              <a:t>Q=mq（Q=vq）</a:t>
            </a:r>
          </a:p>
          <a:p>
            <a:endParaRPr lang="zh-CN" altLang="en-US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8" grpId="0"/>
      <p:bldP spid="3174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矩形 13"/>
          <p:cNvSpPr/>
          <p:nvPr/>
        </p:nvSpPr>
        <p:spPr>
          <a:xfrm>
            <a:off x="2063750" y="476250"/>
            <a:ext cx="511683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2.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燃料</a:t>
            </a:r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燃烧时的能量转化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1507" name="矩形 15"/>
          <p:cNvSpPr/>
          <p:nvPr/>
        </p:nvSpPr>
        <p:spPr>
          <a:xfrm>
            <a:off x="2495550" y="1196975"/>
            <a:ext cx="67691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燃烧是化学变化，是燃料的化学能转化为内能，释放出热量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7" name="Text Box 5"/>
          <p:cNvSpPr txBox="1"/>
          <p:nvPr/>
        </p:nvSpPr>
        <p:spPr>
          <a:xfrm>
            <a:off x="2424113" y="2446338"/>
            <a:ext cx="74168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质量相等的不同燃料在完全燃烧时所放出的热量是不同的</a:t>
            </a:r>
          </a:p>
        </p:txBody>
      </p:sp>
      <p:sp>
        <p:nvSpPr>
          <p:cNvPr id="21509" name="矩形 17"/>
          <p:cNvSpPr/>
          <p:nvPr/>
        </p:nvSpPr>
        <p:spPr>
          <a:xfrm>
            <a:off x="2063750" y="3573463"/>
            <a:ext cx="144399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3.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热值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19" name="Text Box 5"/>
          <p:cNvSpPr txBox="1"/>
          <p:nvPr/>
        </p:nvSpPr>
        <p:spPr>
          <a:xfrm>
            <a:off x="2424113" y="4297363"/>
            <a:ext cx="74168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charset="0"/>
                <a:ea typeface="华文新魏" panose="02010800040101010101" pitchFamily="2" charset="-122"/>
              </a:rPr>
              <a:t>1kg</a:t>
            </a: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的某种燃料完全燃烧时，放出的热量这种燃料的热值</a:t>
            </a:r>
          </a:p>
        </p:txBody>
      </p:sp>
      <p:sp>
        <p:nvSpPr>
          <p:cNvPr id="21511" name="矩形 19"/>
          <p:cNvSpPr/>
          <p:nvPr/>
        </p:nvSpPr>
        <p:spPr>
          <a:xfrm>
            <a:off x="2135188" y="5445125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热值的符号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1512" name="矩形 20"/>
          <p:cNvSpPr/>
          <p:nvPr/>
        </p:nvSpPr>
        <p:spPr>
          <a:xfrm>
            <a:off x="4743450" y="5445125"/>
            <a:ext cx="4114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i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q</a:t>
            </a:r>
            <a:endParaRPr lang="zh-CN" altLang="en-US" sz="2000" b="1" i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/>
      <p:bldP spid="17" grpId="0"/>
      <p:bldP spid="21509" grpId="0"/>
      <p:bldP spid="19" grpId="0"/>
      <p:bldP spid="21511" grpId="0"/>
      <p:bldP spid="215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101600"/>
            <a:ext cx="12190095" cy="697674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680"/>
            <a:ext cx="9144000" cy="1143635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>
                <a:sym typeface="+mn-ea"/>
              </a:rPr>
              <a:t>温度：表示物体的冷热程度</a:t>
            </a:r>
            <a:r>
              <a:rPr lang="zh-CN" altLang="en-US"/>
              <a:t/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801235" y="1375410"/>
            <a:ext cx="7406005" cy="5499735"/>
          </a:xfrm>
        </p:spPr>
        <p:txBody>
          <a:bodyPr>
            <a:normAutofit/>
          </a:bodyPr>
          <a:lstStyle/>
          <a:p>
            <a:pPr algn="l"/>
            <a:endParaRPr lang="en-US" altLang="zh-CN" sz="3200" b="1" dirty="0"/>
          </a:p>
          <a:p>
            <a:pPr algn="l"/>
            <a:endParaRPr lang="en-US" altLang="zh-CN" sz="3600" b="1" dirty="0"/>
          </a:p>
          <a:p>
            <a:pPr algn="l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温度与热运动的关系</a:t>
            </a:r>
            <a:r>
              <a:rPr lang="zh-CN" altLang="en-US" sz="3600" b="1" dirty="0">
                <a:sym typeface="+mn-ea"/>
              </a:rPr>
              <a:t>： </a:t>
            </a:r>
            <a:r>
              <a:rPr lang="zh-CN" altLang="en-US" sz="3600" dirty="0">
                <a:sym typeface="+mn-ea"/>
              </a:rPr>
              <a:t>物体温度越高，扩散越快，物体内部大量分子的热运动越剧烈。</a:t>
            </a:r>
          </a:p>
          <a:p>
            <a:pPr algn="l"/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algn="l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热运动</a:t>
            </a:r>
            <a:r>
              <a:rPr lang="zh-CN" altLang="en-US" sz="3600" b="1" dirty="0">
                <a:sym typeface="+mn-ea"/>
              </a:rPr>
              <a:t>：</a:t>
            </a:r>
            <a:r>
              <a:rPr lang="zh-CN" altLang="en-US" sz="3600" dirty="0">
                <a:sym typeface="+mn-ea"/>
              </a:rPr>
              <a:t>物体内部大量分子的无规则运动叫</a:t>
            </a:r>
            <a:r>
              <a:rPr lang="zh-CN" altLang="en-US" sz="3600" b="1" u="sng" dirty="0">
                <a:solidFill>
                  <a:srgbClr val="FF0000"/>
                </a:solidFill>
                <a:sym typeface="+mn-ea"/>
              </a:rPr>
              <a:t>热运动</a:t>
            </a:r>
          </a:p>
        </p:txBody>
      </p:sp>
      <p:sp>
        <p:nvSpPr>
          <p:cNvPr id="4" name="副标题 2"/>
          <p:cNvSpPr>
            <a:spLocks noGrp="1" noRot="1"/>
          </p:cNvSpPr>
          <p:nvPr/>
        </p:nvSpPr>
        <p:spPr>
          <a:xfrm>
            <a:off x="2280285" y="2996565"/>
            <a:ext cx="9144000" cy="143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73238" y="828675"/>
            <a:ext cx="1570038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公式：</a:t>
            </a:r>
          </a:p>
        </p:txBody>
      </p:sp>
      <p:sp>
        <p:nvSpPr>
          <p:cNvPr id="3" name="矩形 13"/>
          <p:cNvSpPr/>
          <p:nvPr/>
        </p:nvSpPr>
        <p:spPr>
          <a:xfrm>
            <a:off x="3057525" y="546100"/>
            <a:ext cx="5715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5400" b="1" i="1" dirty="0">
                <a:solidFill>
                  <a:srgbClr val="0000FF"/>
                </a:solidFill>
                <a:latin typeface="Times New Roman" panose="02020603050405020304" charset="0"/>
                <a:ea typeface="仿宋_GB2312" pitchFamily="49" charset="-122"/>
              </a:rPr>
              <a:t>q</a:t>
            </a:r>
            <a:endParaRPr lang="zh-CN" altLang="en-US" sz="5400" b="1" i="1" dirty="0">
              <a:solidFill>
                <a:srgbClr val="0000FF"/>
              </a:solidFill>
              <a:latin typeface="Times New Roman" panose="02020603050405020304" charset="0"/>
              <a:ea typeface="仿宋_GB2312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557588" y="715963"/>
            <a:ext cx="539115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=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4168775" y="1133475"/>
            <a:ext cx="7858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矩形 17"/>
          <p:cNvSpPr/>
          <p:nvPr/>
        </p:nvSpPr>
        <p:spPr>
          <a:xfrm>
            <a:off x="4271963" y="260350"/>
            <a:ext cx="678180" cy="922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5400" b="1" i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</a:rPr>
              <a:t>Q</a:t>
            </a:r>
            <a:endParaRPr lang="zh-CN" altLang="en-US" sz="5400" b="1" i="1" dirty="0">
              <a:solidFill>
                <a:srgbClr val="0000FF"/>
              </a:solidFill>
              <a:latin typeface="Times New Roman" panose="02020603050405020304" charset="0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200525" y="993775"/>
            <a:ext cx="671513" cy="9220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m</a:t>
            </a:r>
            <a:endParaRPr kumimoji="0" lang="zh-CN" altLang="en-US" sz="54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cxnSp>
        <p:nvCxnSpPr>
          <p:cNvPr id="8" name="直接箭头连接符 7"/>
          <p:cNvCxnSpPr>
            <a:stCxn id="3" idx="2"/>
          </p:cNvCxnSpPr>
          <p:nvPr/>
        </p:nvCxnSpPr>
        <p:spPr>
          <a:xfrm rot="5400000">
            <a:off x="4506119" y="1827689"/>
            <a:ext cx="72072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>
            <a:stCxn id="6" idx="3"/>
          </p:cNvCxnSpPr>
          <p:nvPr/>
        </p:nvCxnSpPr>
        <p:spPr>
          <a:xfrm>
            <a:off x="6474143" y="721043"/>
            <a:ext cx="7524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>
            <a:stCxn id="7" idx="3"/>
          </p:cNvCxnSpPr>
          <p:nvPr/>
        </p:nvCxnSpPr>
        <p:spPr>
          <a:xfrm>
            <a:off x="6396038" y="1454468"/>
            <a:ext cx="72072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5629275" y="400050"/>
            <a:ext cx="109855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热量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6588" y="403225"/>
            <a:ext cx="189928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charset="0"/>
                <a:ea typeface="华文行楷" panose="02010800040101010101" pitchFamily="2" charset="-122"/>
              </a:rPr>
              <a:t>单位：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charset="0"/>
                <a:ea typeface="华文行楷" panose="02010800040101010101" pitchFamily="2" charset="-122"/>
              </a:rPr>
              <a:t>J </a:t>
            </a:r>
            <a:endParaRPr lang="zh-CN" altLang="en-US" b="1" dirty="0">
              <a:solidFill>
                <a:srgbClr val="0000FF"/>
              </a:solidFill>
              <a:latin typeface="Times New Roman" panose="02020603050405020304" charset="0"/>
              <a:ea typeface="华文行楷" panose="0201080004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629275" y="1185863"/>
            <a:ext cx="1114425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质量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  <a:cs typeface="+mn-cs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45313" y="1196975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单位</a:t>
            </a:r>
            <a:r>
              <a:rPr kumimoji="0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行楷" panose="02010800040101010101" pitchFamily="2" charset="-122"/>
                <a:ea typeface="宋体" panose="02010600030101010101" pitchFamily="2" charset="-122"/>
                <a:cs typeface="+mn-cs"/>
              </a:rPr>
              <a:t>：</a:t>
            </a:r>
            <a:r>
              <a:rPr kumimoji="0" lang="en-US" altLang="zh-CN" sz="36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kg</a:t>
            </a:r>
            <a:endParaRPr kumimoji="0" lang="zh-CN" altLang="en-US" sz="36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35275" y="2120900"/>
            <a:ext cx="121094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热值 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057650" y="2124075"/>
            <a:ext cx="1357313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单位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行楷" panose="02010800040101010101" pitchFamily="2" charset="-122"/>
                <a:ea typeface="华文行楷" panose="02010800040101010101" pitchFamily="2" charset="-122"/>
                <a:cs typeface="+mn-cs"/>
              </a:rPr>
              <a:t>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华文行楷" panose="02010800040101010101" pitchFamily="2" charset="-122"/>
              <a:ea typeface="华文行楷" panose="02010800040101010101" pitchFamily="2" charset="-122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272088" y="2130425"/>
            <a:ext cx="15716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</a:rPr>
              <a:t>J/kg</a:t>
            </a:r>
            <a:endParaRPr lang="zh-CN" altLang="en-US" b="1" baseline="30000" dirty="0">
              <a:latin typeface="Times New Roman" panose="02020603050405020304" charset="0"/>
              <a:ea typeface="黑体" panose="02010609060101010101" pitchFamily="49" charset="-122"/>
            </a:endParaRPr>
          </a:p>
        </p:txBody>
      </p:sp>
      <p:sp>
        <p:nvSpPr>
          <p:cNvPr id="18" name="Text Box 51">
            <a:hlinkClick r:id="rId2" action="ppaction://hlinksldjump"/>
          </p:cNvPr>
          <p:cNvSpPr txBox="1"/>
          <p:nvPr/>
        </p:nvSpPr>
        <p:spPr>
          <a:xfrm>
            <a:off x="2640013" y="3141663"/>
            <a:ext cx="6553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</a:rPr>
              <a:t>3.0×10</a:t>
            </a:r>
            <a:r>
              <a:rPr lang="en-US" altLang="zh-CN" sz="3600" b="1" baseline="30000" dirty="0">
                <a:latin typeface="Times New Roman" panose="02020603050405020304" charset="0"/>
                <a:ea typeface="宋体" panose="02010600030101010101" pitchFamily="2" charset="-122"/>
              </a:rPr>
              <a:t>7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</a:rPr>
              <a:t>J/kg</a:t>
            </a:r>
            <a:r>
              <a:rPr lang="zh-CN" altLang="en-US" sz="3600" b="1" dirty="0">
                <a:latin typeface="Times New Roman" panose="02020603050405020304" charset="0"/>
                <a:ea typeface="华文行楷" panose="02010800040101010101" pitchFamily="2" charset="-122"/>
              </a:rPr>
              <a:t>表示的物理意义是</a:t>
            </a:r>
            <a:r>
              <a:rPr lang="en-US" altLang="zh-CN" sz="3600" b="1" dirty="0">
                <a:latin typeface="Times New Roman" panose="02020603050405020304" charset="0"/>
                <a:ea typeface="华文行楷" panose="02010800040101010101" pitchFamily="2" charset="-122"/>
              </a:rPr>
              <a:t>?</a:t>
            </a:r>
          </a:p>
        </p:txBody>
      </p:sp>
      <p:sp>
        <p:nvSpPr>
          <p:cNvPr id="21" name="Text Box 51"/>
          <p:cNvSpPr txBox="1"/>
          <p:nvPr/>
        </p:nvSpPr>
        <p:spPr>
          <a:xfrm>
            <a:off x="1847850" y="3998913"/>
            <a:ext cx="15113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Times New Roman" panose="02020603050405020304" charset="0"/>
                <a:ea typeface="华文行楷" panose="02010800040101010101" pitchFamily="2" charset="-122"/>
              </a:rPr>
              <a:t>注意：</a:t>
            </a:r>
            <a:endParaRPr lang="en-US" altLang="zh-CN" sz="3600" b="1" dirty="0">
              <a:latin typeface="Times New Roman" panose="02020603050405020304" charset="0"/>
              <a:ea typeface="华文行楷" panose="02010800040101010101" pitchFamily="2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143250" y="4006850"/>
            <a:ext cx="7275513" cy="107632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华文行楷" panose="02010800040101010101" pitchFamily="2" charset="-122"/>
                <a:cs typeface="Times New Roman" panose="02020603050405020304" charset="0"/>
              </a:rPr>
              <a:t>热值只与燃料的种类有关，与其质量、状态、体积以及是否完全燃烧等都无关</a:t>
            </a:r>
          </a:p>
        </p:txBody>
      </p:sp>
      <p:sp>
        <p:nvSpPr>
          <p:cNvPr id="23" name="矩形 22"/>
          <p:cNvSpPr/>
          <p:nvPr/>
        </p:nvSpPr>
        <p:spPr>
          <a:xfrm>
            <a:off x="3143250" y="5084763"/>
            <a:ext cx="5113338" cy="58356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华文行楷" panose="02010800040101010101" pitchFamily="2" charset="-122"/>
                <a:cs typeface="Times New Roman" panose="02020603050405020304" charset="0"/>
              </a:rPr>
              <a:t>完全燃烧指的是烧完、烧尽</a:t>
            </a:r>
          </a:p>
        </p:txBody>
      </p:sp>
      <p:sp>
        <p:nvSpPr>
          <p:cNvPr id="24" name="矩形 23"/>
          <p:cNvSpPr/>
          <p:nvPr/>
        </p:nvSpPr>
        <p:spPr>
          <a:xfrm>
            <a:off x="1847850" y="5805488"/>
            <a:ext cx="8569325" cy="5835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1kg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的燃料完全燃烧时，放出的热量等于其热值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anose="02020603050405020304" charset="0"/>
              <a:ea typeface="华文行楷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Text Box 7"/>
          <p:cNvSpPr txBox="1"/>
          <p:nvPr/>
        </p:nvSpPr>
        <p:spPr>
          <a:xfrm>
            <a:off x="6816725" y="2133600"/>
            <a:ext cx="120491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J/m</a:t>
            </a:r>
            <a:r>
              <a:rPr lang="en-US" altLang="zh-CN" sz="3600" b="1" baseline="30000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  <p:bldP spid="4" grpId="0"/>
      <p:bldP spid="6" grpId="0"/>
      <p:bldP spid="7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/>
      <p:bldP spid="22" grpId="0" bldLvl="0" animBg="1"/>
      <p:bldP spid="23" grpId="0" bldLvl="0" animBg="1"/>
      <p:bldP spid="24" grpId="0" bldLvl="0" animBg="1"/>
      <p:bldP spid="2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矩形 1"/>
          <p:cNvSpPr/>
          <p:nvPr/>
        </p:nvSpPr>
        <p:spPr>
          <a:xfrm>
            <a:off x="1847850" y="549275"/>
            <a:ext cx="833056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5.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燃料</a:t>
            </a:r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燃烧时放出的热量与哪些因素有关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5603" name="矩形 2"/>
          <p:cNvSpPr/>
          <p:nvPr/>
        </p:nvSpPr>
        <p:spPr>
          <a:xfrm>
            <a:off x="3359150" y="1268413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燃料的质量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5604" name="矩形 3"/>
          <p:cNvSpPr/>
          <p:nvPr/>
        </p:nvSpPr>
        <p:spPr>
          <a:xfrm>
            <a:off x="3359150" y="1989138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燃料的热值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5605" name="矩形 4"/>
          <p:cNvSpPr/>
          <p:nvPr/>
        </p:nvSpPr>
        <p:spPr>
          <a:xfrm>
            <a:off x="3359150" y="2708275"/>
            <a:ext cx="385572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燃料是否完全燃烧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5606" name="矩形 5"/>
          <p:cNvSpPr/>
          <p:nvPr/>
        </p:nvSpPr>
        <p:spPr>
          <a:xfrm>
            <a:off x="1847850" y="3605213"/>
            <a:ext cx="695325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6.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燃料完全</a:t>
            </a:r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燃烧时放出热量的计算</a:t>
            </a:r>
            <a:endParaRPr lang="zh-CN" altLang="en-US" sz="20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grpSp>
        <p:nvGrpSpPr>
          <p:cNvPr id="2" name="组合 14"/>
          <p:cNvGrpSpPr/>
          <p:nvPr/>
        </p:nvGrpSpPr>
        <p:grpSpPr>
          <a:xfrm>
            <a:off x="2932113" y="4614863"/>
            <a:ext cx="2300287" cy="944245"/>
            <a:chOff x="1408113" y="4615086"/>
            <a:chExt cx="2300287" cy="943928"/>
          </a:xfrm>
        </p:grpSpPr>
        <p:sp>
          <p:nvSpPr>
            <p:cNvPr id="22541" name="矩形 17"/>
            <p:cNvSpPr/>
            <p:nvPr/>
          </p:nvSpPr>
          <p:spPr>
            <a:xfrm>
              <a:off x="1408113" y="4615086"/>
              <a:ext cx="678180" cy="92171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5400" b="1" i="1" dirty="0">
                  <a:solidFill>
                    <a:srgbClr val="0000FF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Q</a:t>
              </a:r>
              <a:endParaRPr lang="zh-CN" altLang="en-US" sz="5400" b="1" i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055813" y="4729348"/>
              <a:ext cx="530225" cy="829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=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560638" y="4615086"/>
              <a:ext cx="671512" cy="92171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1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m</a:t>
              </a:r>
              <a:endParaRPr kumimoji="0" lang="zh-CN" altLang="en-US" sz="54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  <p:sp>
          <p:nvSpPr>
            <p:cNvPr id="22544" name="矩形 13"/>
            <p:cNvSpPr/>
            <p:nvPr/>
          </p:nvSpPr>
          <p:spPr>
            <a:xfrm>
              <a:off x="3136900" y="4615086"/>
              <a:ext cx="571500" cy="92171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5400" b="1" i="1" dirty="0">
                  <a:solidFill>
                    <a:srgbClr val="0000FF"/>
                  </a:solidFill>
                  <a:latin typeface="Times New Roman" panose="02020603050405020304" charset="0"/>
                  <a:ea typeface="仿宋_GB2312" pitchFamily="49" charset="-122"/>
                </a:rPr>
                <a:t>q</a:t>
              </a:r>
              <a:endParaRPr lang="zh-CN" altLang="en-US" sz="5400" b="1" i="1" dirty="0">
                <a:solidFill>
                  <a:srgbClr val="0000FF"/>
                </a:solidFill>
                <a:latin typeface="Times New Roman" panose="02020603050405020304" charset="0"/>
                <a:ea typeface="仿宋_GB2312" pitchFamily="49" charset="-122"/>
              </a:endParaRPr>
            </a:p>
          </p:txBody>
        </p:sp>
      </p:grpSp>
      <p:grpSp>
        <p:nvGrpSpPr>
          <p:cNvPr id="3" name="组合 15"/>
          <p:cNvGrpSpPr/>
          <p:nvPr/>
        </p:nvGrpSpPr>
        <p:grpSpPr>
          <a:xfrm>
            <a:off x="6311900" y="4686300"/>
            <a:ext cx="2155825" cy="928370"/>
            <a:chOff x="4787900" y="4686523"/>
            <a:chExt cx="2155825" cy="928687"/>
          </a:xfrm>
        </p:grpSpPr>
        <p:sp>
          <p:nvSpPr>
            <p:cNvPr id="22537" name="矩形 17"/>
            <p:cNvSpPr/>
            <p:nvPr/>
          </p:nvSpPr>
          <p:spPr>
            <a:xfrm>
              <a:off x="4787900" y="4686523"/>
              <a:ext cx="678180" cy="9223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5400" b="1" i="1" dirty="0">
                  <a:solidFill>
                    <a:srgbClr val="0000FF"/>
                  </a:solidFill>
                  <a:latin typeface="Times New Roman" panose="02020603050405020304" charset="0"/>
                  <a:ea typeface="黑体" panose="02010609060101010101" pitchFamily="49" charset="-122"/>
                </a:rPr>
                <a:t>Q</a:t>
              </a:r>
              <a:endParaRPr lang="zh-CN" altLang="en-US" sz="5400" b="1" i="1" dirty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5451475" y="4784982"/>
              <a:ext cx="530225" cy="8302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=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940425" y="4686523"/>
              <a:ext cx="671513" cy="92233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1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V</a:t>
              </a:r>
              <a:endParaRPr kumimoji="0" lang="zh-CN" altLang="en-US" sz="54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  <p:sp>
          <p:nvSpPr>
            <p:cNvPr id="22540" name="矩形 13"/>
            <p:cNvSpPr/>
            <p:nvPr/>
          </p:nvSpPr>
          <p:spPr>
            <a:xfrm>
              <a:off x="6372225" y="4686523"/>
              <a:ext cx="571500" cy="9223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5400" b="1" i="1" dirty="0">
                  <a:solidFill>
                    <a:srgbClr val="0000FF"/>
                  </a:solidFill>
                  <a:latin typeface="Times New Roman" panose="02020603050405020304" charset="0"/>
                  <a:ea typeface="仿宋_GB2312" pitchFamily="49" charset="-122"/>
                </a:rPr>
                <a:t>q</a:t>
              </a:r>
              <a:endParaRPr lang="zh-CN" altLang="en-US" sz="5400" b="1" i="1" dirty="0">
                <a:solidFill>
                  <a:srgbClr val="0000FF"/>
                </a:solidFill>
                <a:latin typeface="Times New Roman" panose="02020603050405020304" charset="0"/>
                <a:ea typeface="仿宋_GB2312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/>
      <p:bldP spid="25604" grpId="0"/>
      <p:bldP spid="25605" grpId="0"/>
      <p:bldP spid="2560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矩形 1"/>
          <p:cNvSpPr/>
          <p:nvPr/>
        </p:nvSpPr>
        <p:spPr>
          <a:xfrm>
            <a:off x="2495550" y="549275"/>
            <a:ext cx="668782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4.</a:t>
            </a:r>
            <a:r>
              <a:rPr lang="zh-CN" altLang="en-US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几种常见燃料的热值</a:t>
            </a:r>
            <a:r>
              <a:rPr lang="en-US" altLang="zh-CN" sz="3600" b="1" i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/</a:t>
            </a:r>
            <a:r>
              <a:rPr lang="en-US" altLang="zh-CN" sz="3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×10</a:t>
            </a:r>
            <a:r>
              <a:rPr lang="en-US" altLang="zh-CN" sz="3600" b="1" baseline="300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7</a:t>
            </a:r>
            <a:r>
              <a:rPr lang="en-US" altLang="zh-CN" sz="3600" b="1" dirty="0">
                <a:latin typeface="Times New Roman" panose="02020603050405020304" charset="0"/>
                <a:ea typeface="黑体" panose="02010609060101010101" pitchFamily="49" charset="-122"/>
              </a:rPr>
              <a:t>J/kg</a:t>
            </a:r>
            <a:endParaRPr lang="zh-CN" altLang="en-US" sz="36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424113" y="1773238"/>
          <a:ext cx="280797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3690"/>
                <a:gridCol w="1224280"/>
              </a:tblGrid>
              <a:tr h="640080"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干木柴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1.2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烟煤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2.9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酒精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3.0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焦炭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3.0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柴油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4.3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木炭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3.4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6240463" y="1773238"/>
          <a:ext cx="3672205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370"/>
                <a:gridCol w="1600835"/>
              </a:tblGrid>
              <a:tr h="640080"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无烟煤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3.4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煤油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4.6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汽油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4.6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solidFill>
                            <a:srgbClr val="0000FF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氢气</a:t>
                      </a:r>
                      <a:endParaRPr lang="zh-CN" altLang="en-US" sz="3600" b="1" dirty="0">
                        <a:solidFill>
                          <a:srgbClr val="0000FF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3600" b="1" dirty="0" smtClean="0">
                          <a:solidFill>
                            <a:srgbClr val="0000FF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14.3</a:t>
                      </a:r>
                      <a:endParaRPr lang="zh-CN" altLang="en-US" sz="3600" b="1" dirty="0" smtClean="0">
                        <a:solidFill>
                          <a:srgbClr val="0000FF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944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煤气</a:t>
                      </a:r>
                      <a:r>
                        <a:rPr lang="en-US" altLang="zh-CN" sz="2000" b="1" i="1" dirty="0" smtClean="0"/>
                        <a:t>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2000" b="1" dirty="0" smtClean="0">
                          <a:solidFill>
                            <a:srgbClr val="0000FF"/>
                          </a:solidFill>
                          <a:latin typeface="Times New Roman" panose="02020603050405020304" charset="0"/>
                        </a:rPr>
                        <a:t>×10</a:t>
                      </a:r>
                      <a:r>
                        <a:rPr kumimoji="1" lang="en-US" altLang="zh-CN" sz="2000" b="1" baseline="30000" dirty="0" smtClean="0">
                          <a:solidFill>
                            <a:srgbClr val="0000FF"/>
                          </a:solidFill>
                          <a:latin typeface="Times New Roman" panose="02020603050405020304" charset="0"/>
                        </a:rPr>
                        <a:t>7</a:t>
                      </a:r>
                      <a:r>
                        <a:rPr lang="en-US" altLang="zh-CN" sz="2000" b="1" dirty="0" smtClean="0">
                          <a:solidFill>
                            <a:srgbClr val="0000FF"/>
                          </a:solidFill>
                          <a:latin typeface="Times New Roman" panose="02020603050405020304" charset="0"/>
                          <a:ea typeface="黑体" panose="02010609060101010101" pitchFamily="49" charset="-122"/>
                          <a:cs typeface="Times New Roman" panose="02020603050405020304" charset="0"/>
                        </a:rPr>
                        <a:t>J/m</a:t>
                      </a:r>
                      <a:r>
                        <a:rPr lang="en-US" altLang="zh-CN" sz="2000" b="1" baseline="30000" dirty="0" smtClean="0">
                          <a:solidFill>
                            <a:srgbClr val="0000FF"/>
                          </a:solidFill>
                          <a:latin typeface="Times New Roman" panose="02020603050405020304" charset="0"/>
                          <a:ea typeface="黑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3600" b="1" dirty="0">
                        <a:solidFill>
                          <a:srgbClr val="0000FF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约</a:t>
                      </a:r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3.9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9448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天然气</a:t>
                      </a:r>
                      <a:r>
                        <a:rPr kumimoji="0" lang="en-US" altLang="zh-CN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Times New Roman" panose="02020603050405020304" charset="0"/>
                          <a:ea typeface="+mn-ea"/>
                          <a:cs typeface="+mn-cs"/>
                        </a:rPr>
                        <a:t>×10</a:t>
                      </a:r>
                      <a:r>
                        <a:rPr kumimoji="1" lang="en-US" altLang="zh-CN" sz="20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Times New Roman" panose="02020603050405020304" charset="0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en-US" altLang="zh-CN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Times New Roman" panose="02020603050405020304" charset="0"/>
                          <a:ea typeface="黑体" panose="02010609060101010101" pitchFamily="49" charset="-122"/>
                          <a:cs typeface="Times New Roman" panose="02020603050405020304" charset="0"/>
                        </a:rPr>
                        <a:t>J/m</a:t>
                      </a:r>
                      <a:r>
                        <a:rPr kumimoji="0" lang="en-US" altLang="zh-CN" sz="20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Times New Roman" panose="02020603050405020304" charset="0"/>
                          <a:ea typeface="黑体" panose="02010609060101010101" pitchFamily="49" charset="-122"/>
                          <a:cs typeface="Times New Roman" panose="02020603050405020304" charset="0"/>
                        </a:rPr>
                        <a:t>3</a:t>
                      </a:r>
                      <a:endParaRPr kumimoji="0" lang="zh-CN" altLang="en-US" sz="3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600" b="1" dirty="0" smtClean="0">
                          <a:latin typeface="Times New Roman" panose="02020603050405020304" charset="0"/>
                          <a:cs typeface="Times New Roman" panose="02020603050405020304" charset="0"/>
                        </a:rPr>
                        <a:t>7.1~8.8</a:t>
                      </a:r>
                      <a:endParaRPr lang="zh-CN" altLang="en-US" sz="3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2"/>
          <p:cNvSpPr txBox="1"/>
          <p:nvPr/>
        </p:nvSpPr>
        <p:spPr>
          <a:xfrm>
            <a:off x="1631950" y="0"/>
            <a:ext cx="90360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Comic Sans MS" panose="030F0702030302020204" pitchFamily="66" charset="0"/>
                <a:ea typeface="宋体" panose="02010600030101010101" pitchFamily="2" charset="-122"/>
              </a:rPr>
              <a:t>例题</a:t>
            </a:r>
            <a:r>
              <a:rPr lang="en-US" altLang="zh-CN" sz="3200" b="1">
                <a:latin typeface="Comic Sans MS" panose="030F0702030302020204" pitchFamily="66" charset="0"/>
                <a:ea typeface="宋体" panose="02010600030101010101" pitchFamily="2" charset="-122"/>
              </a:rPr>
              <a:t>1</a:t>
            </a:r>
            <a:r>
              <a:rPr lang="zh-CN" altLang="en-US" sz="3200" b="1" dirty="0">
                <a:latin typeface="Comic Sans MS" panose="030F0702030302020204" pitchFamily="66" charset="0"/>
                <a:ea typeface="宋体" panose="02010600030101010101" pitchFamily="2" charset="-122"/>
              </a:rPr>
              <a:t>：计算</a:t>
            </a:r>
            <a:r>
              <a:rPr lang="en-US" altLang="zh-CN" sz="3200" b="1">
                <a:latin typeface="Comic Sans MS" panose="030F0702030302020204" pitchFamily="66" charset="0"/>
                <a:ea typeface="宋体" panose="02010600030101010101" pitchFamily="2" charset="-122"/>
              </a:rPr>
              <a:t>4kg</a:t>
            </a:r>
            <a:r>
              <a:rPr lang="zh-CN" altLang="en-US" sz="3200" b="1" dirty="0">
                <a:latin typeface="Comic Sans MS" panose="030F0702030302020204" pitchFamily="66" charset="0"/>
                <a:ea typeface="宋体" panose="02010600030101010101" pitchFamily="2" charset="-122"/>
              </a:rPr>
              <a:t>柴油完全燃烧释放的热量。</a:t>
            </a:r>
          </a:p>
        </p:txBody>
      </p:sp>
      <p:sp>
        <p:nvSpPr>
          <p:cNvPr id="41987" name="Text Box 3"/>
          <p:cNvSpPr txBox="1"/>
          <p:nvPr/>
        </p:nvSpPr>
        <p:spPr>
          <a:xfrm>
            <a:off x="1524000" y="1125538"/>
            <a:ext cx="91440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已知：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q=3.3×10</a:t>
            </a:r>
            <a:r>
              <a:rPr lang="en-US" altLang="zh-CN" sz="2800" b="1" baseline="3000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7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J/kg   m=4kg  </a:t>
            </a:r>
          </a:p>
        </p:txBody>
      </p:sp>
      <p:sp>
        <p:nvSpPr>
          <p:cNvPr id="41988" name="Text Box 4"/>
          <p:cNvSpPr txBox="1"/>
          <p:nvPr/>
        </p:nvSpPr>
        <p:spPr>
          <a:xfrm>
            <a:off x="1703388" y="1773238"/>
            <a:ext cx="20891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Comic Sans MS" panose="030F0702030302020204" pitchFamily="66" charset="0"/>
                <a:ea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求：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Q</a:t>
            </a:r>
            <a:endParaRPr lang="en-US" altLang="zh-CN" sz="2800" b="1" baseline="-25000">
              <a:solidFill>
                <a:srgbClr val="FF0000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41989" name="Text Box 5"/>
          <p:cNvSpPr txBox="1"/>
          <p:nvPr/>
        </p:nvSpPr>
        <p:spPr>
          <a:xfrm>
            <a:off x="1774825" y="2349500"/>
            <a:ext cx="14414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Comic Sans MS" panose="030F0702030302020204" pitchFamily="66" charset="0"/>
                <a:ea typeface="宋体" panose="02010600030101010101" pitchFamily="2" charset="-122"/>
              </a:rPr>
              <a:t> </a:t>
            </a:r>
            <a:r>
              <a:rPr lang="zh-CN" altLang="en-US" sz="2800" b="1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解：</a:t>
            </a:r>
          </a:p>
        </p:txBody>
      </p:sp>
      <p:sp>
        <p:nvSpPr>
          <p:cNvPr id="41990" name="Text Box 6"/>
          <p:cNvSpPr txBox="1"/>
          <p:nvPr/>
        </p:nvSpPr>
        <p:spPr>
          <a:xfrm>
            <a:off x="2495550" y="2349500"/>
            <a:ext cx="3744913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Q = </a:t>
            </a:r>
            <a:r>
              <a:rPr lang="en-US" altLang="zh-CN" sz="2800" b="1" err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mq</a:t>
            </a:r>
            <a:endParaRPr lang="en-US" altLang="zh-CN" sz="2800" b="1">
              <a:solidFill>
                <a:srgbClr val="FF0000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41991" name="Text Box 7"/>
          <p:cNvSpPr txBox="1"/>
          <p:nvPr/>
        </p:nvSpPr>
        <p:spPr>
          <a:xfrm>
            <a:off x="2640013" y="2924175"/>
            <a:ext cx="56705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Comic Sans MS" panose="030F0702030302020204" pitchFamily="66" charset="0"/>
                <a:ea typeface="宋体" panose="02010600030101010101" pitchFamily="2" charset="-122"/>
              </a:rPr>
              <a:t>     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=</a:t>
            </a:r>
            <a:r>
              <a:rPr lang="zh-CN" altLang="en-US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4kg×3.3×10</a:t>
            </a:r>
            <a:r>
              <a:rPr lang="en-US" altLang="zh-CN" sz="2800" b="1" baseline="3000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7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J/kg</a:t>
            </a:r>
            <a:r>
              <a:rPr lang="zh-CN" altLang="en-US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                   </a:t>
            </a:r>
            <a:endParaRPr lang="en-US" altLang="zh-CN" sz="2800" b="1">
              <a:solidFill>
                <a:srgbClr val="FF0000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41992" name="Text Box 8"/>
          <p:cNvSpPr txBox="1"/>
          <p:nvPr/>
        </p:nvSpPr>
        <p:spPr>
          <a:xfrm>
            <a:off x="2927350" y="3429000"/>
            <a:ext cx="4608513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Comic Sans MS" panose="030F0702030302020204" pitchFamily="66" charset="0"/>
                <a:ea typeface="宋体" panose="02010600030101010101" pitchFamily="2" charset="-122"/>
              </a:rPr>
              <a:t>  </a:t>
            </a:r>
            <a:r>
              <a:rPr lang="en-US" altLang="zh-CN" sz="280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=1.32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×10</a:t>
            </a:r>
            <a:r>
              <a:rPr lang="en-US" altLang="zh-CN" sz="2800" b="1" baseline="3000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8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J</a:t>
            </a:r>
          </a:p>
        </p:txBody>
      </p:sp>
      <p:sp>
        <p:nvSpPr>
          <p:cNvPr id="41993" name="Text Box 9"/>
          <p:cNvSpPr txBox="1"/>
          <p:nvPr/>
        </p:nvSpPr>
        <p:spPr>
          <a:xfrm>
            <a:off x="2135188" y="4076700"/>
            <a:ext cx="7993062" cy="9531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答： </a:t>
            </a:r>
            <a:r>
              <a:rPr lang="en-US" altLang="zh-CN" sz="2800" b="1">
                <a:solidFill>
                  <a:srgbClr val="FF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4kg</a:t>
            </a:r>
            <a:r>
              <a:rPr lang="zh-CN" altLang="en-US" sz="2800" b="1" dirty="0">
                <a:solidFill>
                  <a:srgbClr val="FF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柴油完全燃烧释放的热量</a:t>
            </a:r>
            <a:r>
              <a:rPr lang="zh-CN" altLang="en-US" sz="2800" b="1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为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1.32×10</a:t>
            </a:r>
            <a:r>
              <a:rPr lang="en-US" altLang="zh-CN" sz="2800" b="1" baseline="3000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8</a:t>
            </a:r>
            <a:r>
              <a:rPr lang="en-US" altLang="zh-CN" sz="2800" b="1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  <p:bldP spid="41988" grpId="0"/>
      <p:bldP spid="41989" grpId="0"/>
      <p:bldP spid="41990" grpId="0"/>
      <p:bldP spid="41991" grpId="0"/>
      <p:bldP spid="41992" grpId="0"/>
      <p:bldP spid="4199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矩形 1"/>
          <p:cNvSpPr/>
          <p:nvPr/>
        </p:nvSpPr>
        <p:spPr>
          <a:xfrm>
            <a:off x="1668463" y="1127125"/>
            <a:ext cx="882015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现有</a:t>
            </a:r>
            <a:r>
              <a:rPr lang="en-US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5kg</a:t>
            </a:r>
            <a:r>
              <a:rPr lang="zh-CN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汽油，完全燃烧了</a:t>
            </a:r>
            <a:r>
              <a:rPr lang="en-US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2kg</a:t>
            </a:r>
            <a:r>
              <a:rPr lang="zh-CN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，汽油放出的热量是</a:t>
            </a:r>
            <a:r>
              <a:rPr lang="en-US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______</a:t>
            </a:r>
            <a:r>
              <a:rPr lang="zh-CN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，剩下的</a:t>
            </a:r>
            <a:r>
              <a:rPr lang="en-US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2kg</a:t>
            </a:r>
            <a:r>
              <a:rPr lang="zh-CN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汽油的热值是</a:t>
            </a:r>
            <a:r>
              <a:rPr lang="en-US" altLang="zh-CN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________</a:t>
            </a:r>
            <a:endParaRPr lang="zh-CN" altLang="zh-CN" sz="32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26627" name="矩形 2"/>
          <p:cNvSpPr/>
          <p:nvPr/>
        </p:nvSpPr>
        <p:spPr>
          <a:xfrm>
            <a:off x="1703388" y="2890838"/>
            <a:ext cx="8893175" cy="25533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两个同学一起去旅游，用密封的旅行杯带了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1kg</a:t>
            </a:r>
            <a:r>
              <a:rPr lang="zh-CN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85</a:t>
            </a:r>
            <a:r>
              <a:rPr lang="zh-CN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℃的热水，等到中午饮用时，变成了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35</a:t>
            </a:r>
            <a:r>
              <a:rPr lang="zh-CN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℃的温水，这是通过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______</a:t>
            </a:r>
            <a:r>
              <a:rPr lang="zh-CN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方法使水的内能发生了改变。若在这一过程中水共放出了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2.1</a:t>
            </a:r>
            <a:r>
              <a:rPr lang="zh-CN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×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10</a:t>
            </a:r>
            <a:r>
              <a:rPr lang="en-US" altLang="zh-CN" sz="3200" b="1" baseline="30000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5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J</a:t>
            </a:r>
            <a:r>
              <a:rPr lang="zh-CN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的热量，这些燃料需要完全燃烧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_______g</a:t>
            </a:r>
            <a:r>
              <a:rPr lang="zh-CN" altLang="zh-CN" sz="32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酒精才能获得。</a:t>
            </a:r>
            <a:endParaRPr lang="zh-CN" altLang="zh-CN" sz="3200" b="1" dirty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5"/>
          <p:cNvSpPr/>
          <p:nvPr/>
        </p:nvSpPr>
        <p:spPr>
          <a:xfrm>
            <a:off x="1847850" y="188913"/>
            <a:ext cx="2951163" cy="1223962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730073"/>
              </a:gs>
              <a:gs pos="50000">
                <a:schemeClr val="folHlink"/>
              </a:gs>
              <a:gs pos="100000">
                <a:srgbClr val="73007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zh-CN" altLang="en-US" sz="4800" b="1" dirty="0">
                <a:latin typeface="Arial" panose="020B0604020202020204" pitchFamily="34" charset="0"/>
                <a:ea typeface="宋体" panose="02010600030101010101" pitchFamily="2" charset="-122"/>
              </a:rPr>
              <a:t>    练习</a:t>
            </a:r>
          </a:p>
        </p:txBody>
      </p:sp>
      <p:sp>
        <p:nvSpPr>
          <p:cNvPr id="33795" name="Text Box 9"/>
          <p:cNvSpPr txBox="1"/>
          <p:nvPr/>
        </p:nvSpPr>
        <p:spPr>
          <a:xfrm>
            <a:off x="1881188" y="2643188"/>
            <a:ext cx="8066087" cy="212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sz="4400" b="1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热铁棒放入冷水中，冷水温度升高，则冷水升高的温度是热铁棒传来的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 。</a:t>
            </a: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（     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/>
          <p:nvPr/>
        </p:nvSpPr>
        <p:spPr>
          <a:xfrm>
            <a:off x="1847850" y="188913"/>
            <a:ext cx="8208963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２、热量和功的单位都是焦耳，热量就是功。（    ） </a:t>
            </a:r>
          </a:p>
        </p:txBody>
      </p:sp>
      <p:sp>
        <p:nvSpPr>
          <p:cNvPr id="34819" name="Text Box 5"/>
          <p:cNvSpPr txBox="1"/>
          <p:nvPr/>
        </p:nvSpPr>
        <p:spPr>
          <a:xfrm>
            <a:off x="1703388" y="1700213"/>
            <a:ext cx="8135937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３、热值越大，燃烧时放出热量越多。（     ）</a:t>
            </a:r>
          </a:p>
        </p:txBody>
      </p:sp>
      <p:sp>
        <p:nvSpPr>
          <p:cNvPr id="34820" name="Text Box 6"/>
          <p:cNvSpPr txBox="1"/>
          <p:nvPr/>
        </p:nvSpPr>
        <p:spPr>
          <a:xfrm>
            <a:off x="1774825" y="3284538"/>
            <a:ext cx="8281988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宋体" panose="02010600030101010101" pitchFamily="2" charset="-122"/>
                <a:ea typeface="宋体" panose="02010600030101010101" pitchFamily="2" charset="-122"/>
              </a:rPr>
              <a:t>４、用热水袋取暖过程中只发生能量转移。 （    ）</a:t>
            </a:r>
          </a:p>
        </p:txBody>
      </p:sp>
      <p:sp>
        <p:nvSpPr>
          <p:cNvPr id="34821" name="Text Box 7"/>
          <p:cNvSpPr txBox="1"/>
          <p:nvPr/>
        </p:nvSpPr>
        <p:spPr>
          <a:xfrm>
            <a:off x="1774825" y="4941888"/>
            <a:ext cx="7632700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Arial" panose="020B0604020202020204" pitchFamily="34" charset="0"/>
                <a:ea typeface="宋体" panose="02010600030101010101" pitchFamily="2" charset="-122"/>
              </a:rPr>
              <a:t>５、分子的动能就是物体的内能。（     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/>
      <p:bldP spid="34820" grpId="0"/>
      <p:bldP spid="348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101600"/>
            <a:ext cx="12190095" cy="6976745"/>
          </a:xfrm>
          <a:prstGeom prst="rect">
            <a:avLst/>
          </a:prstGeom>
        </p:spPr>
      </p:pic>
      <p:sp>
        <p:nvSpPr>
          <p:cNvPr id="5122" name="文本占位符 63490"/>
          <p:cNvSpPr>
            <a:spLocks noGrp="1" noRot="1"/>
          </p:cNvSpPr>
          <p:nvPr>
            <p:ph idx="1"/>
          </p:nvPr>
        </p:nvSpPr>
        <p:spPr>
          <a:xfrm>
            <a:off x="687070" y="1050290"/>
            <a:ext cx="10515600" cy="4351338"/>
          </a:xfrm>
        </p:spPr>
        <p:txBody>
          <a:bodyPr anchor="t"/>
          <a:lstStyle/>
          <a:p>
            <a:r>
              <a:rPr lang="zh-CN" altLang="en-US" sz="4000" dirty="0"/>
              <a:t>测量温度的工具：</a:t>
            </a:r>
            <a:r>
              <a:rPr lang="zh-CN" altLang="en-US" sz="4000" b="1" u="sng" dirty="0">
                <a:solidFill>
                  <a:srgbClr val="FF0000"/>
                </a:solidFill>
              </a:rPr>
              <a:t>温度计</a:t>
            </a:r>
          </a:p>
        </p:txBody>
      </p:sp>
      <p:sp>
        <p:nvSpPr>
          <p:cNvPr id="63492" name="矩形 63491"/>
          <p:cNvSpPr/>
          <p:nvPr/>
        </p:nvSpPr>
        <p:spPr>
          <a:xfrm>
            <a:off x="5139055" y="2782253"/>
            <a:ext cx="475869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原理：液体热胀冷缩性质</a:t>
            </a:r>
            <a:r>
              <a:rPr lang="zh-CN" altLang="en-US" sz="2400" b="1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63493" name="矩形 63492"/>
          <p:cNvSpPr/>
          <p:nvPr/>
        </p:nvSpPr>
        <p:spPr>
          <a:xfrm>
            <a:off x="4919345" y="3707130"/>
            <a:ext cx="5940425" cy="19380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人体正常体温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37℃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，</a:t>
            </a:r>
          </a:p>
          <a:p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标态下，水的沸点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100℃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、冰的熔点</a:t>
            </a:r>
            <a:r>
              <a:rPr lang="en-US" altLang="zh-CN" sz="3200" b="1">
                <a:latin typeface="Arial" panose="020B0604020202020204" pitchFamily="34" charset="0"/>
                <a:ea typeface="宋体" panose="02010600030101010101" pitchFamily="2" charset="-122"/>
              </a:rPr>
              <a:t>0℃</a:t>
            </a:r>
            <a:endParaRPr lang="en-US" altLang="zh-CN" sz="2400" b="1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en-US" altLang="zh-CN" sz="24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/>
      <p:bldP spid="6349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椭圆 64513"/>
          <p:cNvSpPr/>
          <p:nvPr/>
        </p:nvSpPr>
        <p:spPr>
          <a:xfrm>
            <a:off x="5186363" y="4570413"/>
            <a:ext cx="1981200" cy="568325"/>
          </a:xfrm>
          <a:prstGeom prst="ellipse">
            <a:avLst/>
          </a:prstGeom>
          <a:solidFill>
            <a:srgbClr val="FFA7D3">
              <a:alpha val="50000"/>
            </a:srgbClr>
          </a:solidFill>
          <a:ln w="9525" cap="flat" cmpd="sng">
            <a:solidFill>
              <a:srgbClr val="FFA7D3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146" name="直接连接符 64514"/>
          <p:cNvSpPr/>
          <p:nvPr/>
        </p:nvSpPr>
        <p:spPr>
          <a:xfrm>
            <a:off x="5181600" y="4221163"/>
            <a:ext cx="0" cy="20097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47" name="直接连接符 64515"/>
          <p:cNvSpPr/>
          <p:nvPr/>
        </p:nvSpPr>
        <p:spPr>
          <a:xfrm>
            <a:off x="7162800" y="4221163"/>
            <a:ext cx="0" cy="20097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48" name="椭圆 64516"/>
          <p:cNvSpPr/>
          <p:nvPr/>
        </p:nvSpPr>
        <p:spPr>
          <a:xfrm>
            <a:off x="5186363" y="5938838"/>
            <a:ext cx="1981200" cy="568325"/>
          </a:xfrm>
          <a:prstGeom prst="ellipse">
            <a:avLst/>
          </a:prstGeom>
          <a:solidFill>
            <a:srgbClr val="FFA7D3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149" name="椭圆 64517"/>
          <p:cNvSpPr/>
          <p:nvPr/>
        </p:nvSpPr>
        <p:spPr>
          <a:xfrm>
            <a:off x="5187950" y="3921125"/>
            <a:ext cx="1981200" cy="568325"/>
          </a:xfrm>
          <a:prstGeom prst="ellipse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150" name="椭圆 64518"/>
          <p:cNvSpPr/>
          <p:nvPr/>
        </p:nvSpPr>
        <p:spPr>
          <a:xfrm>
            <a:off x="8102600" y="4494213"/>
            <a:ext cx="1981200" cy="568325"/>
          </a:xfrm>
          <a:prstGeom prst="ellipse">
            <a:avLst/>
          </a:prstGeom>
          <a:solidFill>
            <a:srgbClr val="FFA7D3">
              <a:alpha val="50000"/>
            </a:srgbClr>
          </a:solidFill>
          <a:ln w="9525" cap="flat" cmpd="sng">
            <a:solidFill>
              <a:srgbClr val="FFA7D3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4520" name="矩形 64519"/>
          <p:cNvSpPr/>
          <p:nvPr/>
        </p:nvSpPr>
        <p:spPr>
          <a:xfrm>
            <a:off x="3143250" y="2781300"/>
            <a:ext cx="3960813" cy="1143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TopLeft">
                <a:rot lat="0" lon="20520000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zh-CN" altLang="en-US" sz="3600">
                <a:solidFill>
                  <a:srgbClr val="FFFF00">
                    <a:alpha val="5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错误</a:t>
            </a:r>
          </a:p>
        </p:txBody>
      </p:sp>
      <p:sp>
        <p:nvSpPr>
          <p:cNvPr id="64521" name="矩形 64520"/>
          <p:cNvSpPr/>
          <p:nvPr/>
        </p:nvSpPr>
        <p:spPr>
          <a:xfrm>
            <a:off x="7896225" y="2060575"/>
            <a:ext cx="2520950" cy="1355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>
                <a:ln w="19050" cap="flat" cmpd="sng">
                  <a:solidFill>
                    <a:srgbClr val="FFCC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正确</a:t>
            </a:r>
          </a:p>
        </p:txBody>
      </p:sp>
      <p:sp>
        <p:nvSpPr>
          <p:cNvPr id="6153" name="直接连接符 64521"/>
          <p:cNvSpPr/>
          <p:nvPr/>
        </p:nvSpPr>
        <p:spPr>
          <a:xfrm>
            <a:off x="4673600" y="1731963"/>
            <a:ext cx="2108200" cy="12700"/>
          </a:xfrm>
          <a:prstGeom prst="line">
            <a:avLst/>
          </a:prstGeom>
          <a:ln w="9525">
            <a:noFill/>
          </a:ln>
        </p:spPr>
      </p:sp>
      <p:sp>
        <p:nvSpPr>
          <p:cNvPr id="6154" name="直接连接符 64522"/>
          <p:cNvSpPr/>
          <p:nvPr/>
        </p:nvSpPr>
        <p:spPr>
          <a:xfrm>
            <a:off x="4394200" y="1062038"/>
            <a:ext cx="1625600" cy="0"/>
          </a:xfrm>
          <a:prstGeom prst="line">
            <a:avLst/>
          </a:prstGeom>
          <a:ln w="9525">
            <a:noFill/>
          </a:ln>
        </p:spPr>
      </p:sp>
      <p:sp>
        <p:nvSpPr>
          <p:cNvPr id="6155" name="直接连接符 64523"/>
          <p:cNvSpPr/>
          <p:nvPr/>
        </p:nvSpPr>
        <p:spPr>
          <a:xfrm>
            <a:off x="4235450" y="1179513"/>
            <a:ext cx="1784350" cy="0"/>
          </a:xfrm>
          <a:prstGeom prst="line">
            <a:avLst/>
          </a:prstGeom>
          <a:ln w="9525">
            <a:noFill/>
          </a:ln>
        </p:spPr>
      </p:sp>
      <p:sp>
        <p:nvSpPr>
          <p:cNvPr id="6156" name="直接连接符 64524"/>
          <p:cNvSpPr/>
          <p:nvPr/>
        </p:nvSpPr>
        <p:spPr>
          <a:xfrm>
            <a:off x="4572000" y="1468438"/>
            <a:ext cx="1954213" cy="0"/>
          </a:xfrm>
          <a:prstGeom prst="line">
            <a:avLst/>
          </a:prstGeom>
          <a:ln w="9525">
            <a:noFill/>
          </a:ln>
        </p:spPr>
      </p:sp>
      <p:sp>
        <p:nvSpPr>
          <p:cNvPr id="6157" name="直接连接符 64525"/>
          <p:cNvSpPr/>
          <p:nvPr/>
        </p:nvSpPr>
        <p:spPr>
          <a:xfrm>
            <a:off x="2159000" y="4830763"/>
            <a:ext cx="0" cy="2403475"/>
          </a:xfrm>
          <a:prstGeom prst="line">
            <a:avLst/>
          </a:prstGeom>
          <a:ln w="9525">
            <a:noFill/>
          </a:ln>
        </p:spPr>
      </p:sp>
      <p:sp>
        <p:nvSpPr>
          <p:cNvPr id="6158" name="直接连接符 64526"/>
          <p:cNvSpPr/>
          <p:nvPr/>
        </p:nvSpPr>
        <p:spPr>
          <a:xfrm>
            <a:off x="8120063" y="4224338"/>
            <a:ext cx="0" cy="20097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59" name="直接连接符 64527"/>
          <p:cNvSpPr/>
          <p:nvPr/>
        </p:nvSpPr>
        <p:spPr>
          <a:xfrm>
            <a:off x="10101263" y="4224338"/>
            <a:ext cx="0" cy="20097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60" name="椭圆 64528"/>
          <p:cNvSpPr/>
          <p:nvPr/>
        </p:nvSpPr>
        <p:spPr>
          <a:xfrm>
            <a:off x="8131175" y="3883025"/>
            <a:ext cx="1981200" cy="568325"/>
          </a:xfrm>
          <a:prstGeom prst="ellipse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161" name="矩形 64529"/>
          <p:cNvSpPr/>
          <p:nvPr/>
        </p:nvSpPr>
        <p:spPr>
          <a:xfrm>
            <a:off x="8112125" y="4797425"/>
            <a:ext cx="1981200" cy="1406525"/>
          </a:xfrm>
          <a:prstGeom prst="rect">
            <a:avLst/>
          </a:prstGeom>
          <a:solidFill>
            <a:srgbClr val="FFA7D3">
              <a:alpha val="50000"/>
            </a:srgbClr>
          </a:solidFill>
          <a:ln w="9525">
            <a:noFill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162" name="椭圆 64530"/>
          <p:cNvSpPr/>
          <p:nvPr/>
        </p:nvSpPr>
        <p:spPr>
          <a:xfrm>
            <a:off x="8102600" y="5919788"/>
            <a:ext cx="1981200" cy="568325"/>
          </a:xfrm>
          <a:prstGeom prst="ellipse">
            <a:avLst/>
          </a:prstGeom>
          <a:solidFill>
            <a:srgbClr val="FFA7D3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163" name="矩形 64531"/>
          <p:cNvSpPr/>
          <p:nvPr/>
        </p:nvSpPr>
        <p:spPr>
          <a:xfrm>
            <a:off x="5159375" y="4797425"/>
            <a:ext cx="1981200" cy="1406525"/>
          </a:xfrm>
          <a:prstGeom prst="rect">
            <a:avLst/>
          </a:prstGeom>
          <a:solidFill>
            <a:srgbClr val="FFA7D3">
              <a:alpha val="50000"/>
            </a:srgbClr>
          </a:solidFill>
          <a:ln w="9525">
            <a:noFill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graphicFrame>
        <p:nvGraphicFramePr>
          <p:cNvPr id="6164" name="对象 64532"/>
          <p:cNvGraphicFramePr>
            <a:graphicFrameLocks/>
          </p:cNvGraphicFramePr>
          <p:nvPr/>
        </p:nvGraphicFramePr>
        <p:xfrm>
          <a:off x="8904288" y="-531812"/>
          <a:ext cx="309562" cy="6278562"/>
        </p:xfrm>
        <a:graphic>
          <a:graphicData uri="http://schemas.openxmlformats.org/presentationml/2006/ole">
            <p:oleObj spid="_x0000_s3076" r:id="rId5" imgW="224280" imgH="4547880" progId="">
              <p:embed/>
            </p:oleObj>
          </a:graphicData>
        </a:graphic>
      </p:graphicFrame>
      <p:sp>
        <p:nvSpPr>
          <p:cNvPr id="6165" name="椭圆 64533"/>
          <p:cNvSpPr/>
          <p:nvPr/>
        </p:nvSpPr>
        <p:spPr>
          <a:xfrm>
            <a:off x="2168525" y="3905250"/>
            <a:ext cx="1981200" cy="568325"/>
          </a:xfrm>
          <a:prstGeom prst="ellipse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166" name="椭圆 64534"/>
          <p:cNvSpPr/>
          <p:nvPr/>
        </p:nvSpPr>
        <p:spPr>
          <a:xfrm>
            <a:off x="2157413" y="5992813"/>
            <a:ext cx="1981200" cy="568325"/>
          </a:xfrm>
          <a:prstGeom prst="ellipse">
            <a:avLst/>
          </a:prstGeom>
          <a:solidFill>
            <a:srgbClr val="FFA7D3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graphicFrame>
        <p:nvGraphicFramePr>
          <p:cNvPr id="6167" name="对象 64535"/>
          <p:cNvGraphicFramePr>
            <a:graphicFrameLocks/>
          </p:cNvGraphicFramePr>
          <p:nvPr/>
        </p:nvGraphicFramePr>
        <p:xfrm>
          <a:off x="3000375" y="0"/>
          <a:ext cx="315913" cy="6396038"/>
        </p:xfrm>
        <a:graphic>
          <a:graphicData uri="http://schemas.openxmlformats.org/presentationml/2006/ole">
            <p:oleObj spid="_x0000_s3077" r:id="rId6" imgW="224280" imgH="4547880" progId="">
              <p:embed/>
            </p:oleObj>
          </a:graphicData>
        </a:graphic>
      </p:graphicFrame>
      <p:sp>
        <p:nvSpPr>
          <p:cNvPr id="6168" name="直接连接符 64536"/>
          <p:cNvSpPr/>
          <p:nvPr/>
        </p:nvSpPr>
        <p:spPr>
          <a:xfrm>
            <a:off x="4237038" y="4103688"/>
            <a:ext cx="0" cy="1016000"/>
          </a:xfrm>
          <a:prstGeom prst="line">
            <a:avLst/>
          </a:prstGeom>
          <a:ln w="9525">
            <a:noFill/>
          </a:ln>
        </p:spPr>
      </p:sp>
      <p:sp>
        <p:nvSpPr>
          <p:cNvPr id="6169" name="椭圆 64537"/>
          <p:cNvSpPr/>
          <p:nvPr/>
        </p:nvSpPr>
        <p:spPr>
          <a:xfrm>
            <a:off x="1933575" y="5783263"/>
            <a:ext cx="828675" cy="603250"/>
          </a:xfrm>
          <a:prstGeom prst="ellipse">
            <a:avLst/>
          </a:prstGeom>
          <a:noFill/>
          <a:ln w="9525">
            <a:noFill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170" name="椭圆 64538"/>
          <p:cNvSpPr/>
          <p:nvPr/>
        </p:nvSpPr>
        <p:spPr>
          <a:xfrm>
            <a:off x="2149475" y="4513263"/>
            <a:ext cx="1981200" cy="568325"/>
          </a:xfrm>
          <a:prstGeom prst="ellipse">
            <a:avLst/>
          </a:prstGeom>
          <a:solidFill>
            <a:srgbClr val="FFA7D3">
              <a:alpha val="50000"/>
            </a:srgbClr>
          </a:solidFill>
          <a:ln w="9525" cap="flat" cmpd="sng">
            <a:solidFill>
              <a:srgbClr val="FFA7D3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6171" name="直接连接符 64539"/>
          <p:cNvSpPr/>
          <p:nvPr/>
        </p:nvSpPr>
        <p:spPr>
          <a:xfrm>
            <a:off x="2166938" y="4195763"/>
            <a:ext cx="0" cy="20097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72" name="直接连接符 64540"/>
          <p:cNvSpPr/>
          <p:nvPr/>
        </p:nvSpPr>
        <p:spPr>
          <a:xfrm>
            <a:off x="4148138" y="4195763"/>
            <a:ext cx="0" cy="20097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73" name="矩形 64541"/>
          <p:cNvSpPr/>
          <p:nvPr/>
        </p:nvSpPr>
        <p:spPr>
          <a:xfrm>
            <a:off x="2159000" y="4768850"/>
            <a:ext cx="1981200" cy="1406525"/>
          </a:xfrm>
          <a:prstGeom prst="rect">
            <a:avLst/>
          </a:prstGeom>
          <a:solidFill>
            <a:srgbClr val="FFA7D3">
              <a:alpha val="50000"/>
            </a:srgbClr>
          </a:solidFill>
          <a:ln w="9525">
            <a:noFill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graphicFrame>
        <p:nvGraphicFramePr>
          <p:cNvPr id="6174" name="对象 64542"/>
          <p:cNvGraphicFramePr>
            <a:graphicFrameLocks/>
          </p:cNvGraphicFramePr>
          <p:nvPr/>
        </p:nvGraphicFramePr>
        <p:xfrm>
          <a:off x="5087938" y="260350"/>
          <a:ext cx="2468562" cy="5826125"/>
        </p:xfrm>
        <a:graphic>
          <a:graphicData uri="http://schemas.openxmlformats.org/presentationml/2006/ole">
            <p:oleObj spid="_x0000_s3078" r:id="rId7" imgW="1826280" imgH="4304520" progId="">
              <p:embed/>
            </p:oleObj>
          </a:graphicData>
        </a:graphic>
      </p:graphicFrame>
      <p:sp>
        <p:nvSpPr>
          <p:cNvPr id="6175" name="矩形 64543"/>
          <p:cNvSpPr/>
          <p:nvPr/>
        </p:nvSpPr>
        <p:spPr>
          <a:xfrm flipV="1">
            <a:off x="3071813" y="6165850"/>
            <a:ext cx="204787" cy="215900"/>
          </a:xfrm>
          <a:prstGeom prst="rect">
            <a:avLst/>
          </a:prstGeom>
          <a:solidFill>
            <a:srgbClr val="FFA7D3">
              <a:alpha val="50000"/>
            </a:srgbClr>
          </a:solidFill>
          <a:ln w="9525">
            <a:noFill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7" name="组合 67585"/>
          <p:cNvGrpSpPr/>
          <p:nvPr/>
        </p:nvGrpSpPr>
        <p:grpSpPr>
          <a:xfrm>
            <a:off x="6167438" y="-13349287"/>
            <a:ext cx="2952750" cy="34204275"/>
            <a:chOff x="612" y="-8409"/>
            <a:chExt cx="1860" cy="21546"/>
          </a:xfrm>
        </p:grpSpPr>
        <p:grpSp>
          <p:nvGrpSpPr>
            <p:cNvPr id="9218" name="组合 67586"/>
            <p:cNvGrpSpPr/>
            <p:nvPr/>
          </p:nvGrpSpPr>
          <p:grpSpPr>
            <a:xfrm>
              <a:off x="612" y="-8409"/>
              <a:ext cx="1860" cy="21546"/>
              <a:chOff x="2109" y="-10178"/>
              <a:chExt cx="780" cy="15794"/>
            </a:xfrm>
          </p:grpSpPr>
          <p:sp>
            <p:nvSpPr>
              <p:cNvPr id="9219" name="矩形 67587"/>
              <p:cNvSpPr>
                <a:spLocks noChangeAspect="1" noTextEdit="1"/>
              </p:cNvSpPr>
              <p:nvPr/>
            </p:nvSpPr>
            <p:spPr>
              <a:xfrm>
                <a:off x="2109" y="-10178"/>
                <a:ext cx="780" cy="157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9220" name="组合 67588"/>
              <p:cNvGrpSpPr/>
              <p:nvPr/>
            </p:nvGrpSpPr>
            <p:grpSpPr>
              <a:xfrm>
                <a:off x="2550" y="-9647"/>
                <a:ext cx="238" cy="14350"/>
                <a:chOff x="1371" y="-11234"/>
                <a:chExt cx="238" cy="14350"/>
              </a:xfrm>
            </p:grpSpPr>
            <p:sp>
              <p:nvSpPr>
                <p:cNvPr id="9221" name="任意多边形 67589"/>
                <p:cNvSpPr/>
                <p:nvPr/>
              </p:nvSpPr>
              <p:spPr>
                <a:xfrm>
                  <a:off x="1402" y="-11234"/>
                  <a:ext cx="10" cy="142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14244">
                      <a:moveTo>
                        <a:pt x="10" y="0"/>
                      </a:moveTo>
                      <a:lnTo>
                        <a:pt x="0" y="0"/>
                      </a:lnTo>
                      <a:lnTo>
                        <a:pt x="0" y="14234"/>
                      </a:lnTo>
                      <a:lnTo>
                        <a:pt x="10" y="14244"/>
                      </a:lnTo>
                      <a:lnTo>
                        <a:pt x="10" y="715"/>
                      </a:lnTo>
                      <a:lnTo>
                        <a:pt x="8" y="698"/>
                      </a:lnTo>
                      <a:lnTo>
                        <a:pt x="10" y="677"/>
                      </a:lnTo>
                      <a:lnTo>
                        <a:pt x="10" y="672"/>
                      </a:lnTo>
                      <a:lnTo>
                        <a:pt x="8" y="668"/>
                      </a:lnTo>
                      <a:lnTo>
                        <a:pt x="10" y="667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F7F7F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22" name="任意多边形 67590"/>
                <p:cNvSpPr/>
                <p:nvPr/>
              </p:nvSpPr>
              <p:spPr>
                <a:xfrm>
                  <a:off x="1389" y="-11234"/>
                  <a:ext cx="13" cy="142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14234">
                      <a:moveTo>
                        <a:pt x="13" y="0"/>
                      </a:move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447"/>
                      </a:lnTo>
                      <a:lnTo>
                        <a:pt x="0" y="452"/>
                      </a:lnTo>
                      <a:lnTo>
                        <a:pt x="0" y="14223"/>
                      </a:lnTo>
                      <a:lnTo>
                        <a:pt x="13" y="1423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F9F9F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23" name="任意多边形 67591"/>
                <p:cNvSpPr/>
                <p:nvPr/>
              </p:nvSpPr>
              <p:spPr>
                <a:xfrm>
                  <a:off x="1378" y="-11234"/>
                  <a:ext cx="11" cy="4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47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379"/>
                      </a:lnTo>
                      <a:lnTo>
                        <a:pt x="8" y="410"/>
                      </a:lnTo>
                      <a:lnTo>
                        <a:pt x="11" y="44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CFCF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24" name="任意多边形 67592"/>
                <p:cNvSpPr/>
                <p:nvPr/>
              </p:nvSpPr>
              <p:spPr>
                <a:xfrm>
                  <a:off x="1425" y="-11234"/>
                  <a:ext cx="11" cy="66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64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664"/>
                      </a:lnTo>
                      <a:lnTo>
                        <a:pt x="11" y="66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25" name="任意多边形 67593"/>
                <p:cNvSpPr/>
                <p:nvPr/>
              </p:nvSpPr>
              <p:spPr>
                <a:xfrm>
                  <a:off x="1436" y="-11234"/>
                  <a:ext cx="11" cy="7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33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662"/>
                      </a:lnTo>
                      <a:lnTo>
                        <a:pt x="7" y="660"/>
                      </a:lnTo>
                      <a:lnTo>
                        <a:pt x="9" y="665"/>
                      </a:lnTo>
                      <a:lnTo>
                        <a:pt x="0" y="669"/>
                      </a:lnTo>
                      <a:lnTo>
                        <a:pt x="0" y="728"/>
                      </a:lnTo>
                      <a:lnTo>
                        <a:pt x="5" y="730"/>
                      </a:lnTo>
                      <a:lnTo>
                        <a:pt x="11" y="73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26" name="任意多边形 67594"/>
                <p:cNvSpPr/>
                <p:nvPr/>
              </p:nvSpPr>
              <p:spPr>
                <a:xfrm>
                  <a:off x="1447" y="-11234"/>
                  <a:ext cx="11" cy="7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35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733"/>
                      </a:lnTo>
                      <a:lnTo>
                        <a:pt x="11" y="735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27" name="任意多边形 67595"/>
                <p:cNvSpPr/>
                <p:nvPr/>
              </p:nvSpPr>
              <p:spPr>
                <a:xfrm>
                  <a:off x="1481" y="-11234"/>
                  <a:ext cx="12" cy="73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37">
                      <a:moveTo>
                        <a:pt x="12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737"/>
                      </a:lnTo>
                      <a:lnTo>
                        <a:pt x="2" y="735"/>
                      </a:lnTo>
                      <a:lnTo>
                        <a:pt x="6" y="735"/>
                      </a:lnTo>
                      <a:lnTo>
                        <a:pt x="12" y="735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28" name="任意多边形 67596"/>
                <p:cNvSpPr/>
                <p:nvPr/>
              </p:nvSpPr>
              <p:spPr>
                <a:xfrm>
                  <a:off x="1471" y="-11234"/>
                  <a:ext cx="10" cy="73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737">
                      <a:moveTo>
                        <a:pt x="10" y="0"/>
                      </a:moveTo>
                      <a:lnTo>
                        <a:pt x="0" y="0"/>
                      </a:lnTo>
                      <a:lnTo>
                        <a:pt x="0" y="737"/>
                      </a:lnTo>
                      <a:lnTo>
                        <a:pt x="5" y="737"/>
                      </a:lnTo>
                      <a:lnTo>
                        <a:pt x="10" y="737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29" name="任意多边形 67597"/>
                <p:cNvSpPr/>
                <p:nvPr/>
              </p:nvSpPr>
              <p:spPr>
                <a:xfrm>
                  <a:off x="1458" y="-11234"/>
                  <a:ext cx="13" cy="73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37">
                      <a:moveTo>
                        <a:pt x="13" y="0"/>
                      </a:moveTo>
                      <a:lnTo>
                        <a:pt x="0" y="0"/>
                      </a:lnTo>
                      <a:lnTo>
                        <a:pt x="0" y="735"/>
                      </a:lnTo>
                      <a:lnTo>
                        <a:pt x="13" y="737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30" name="任意多边形 67598"/>
                <p:cNvSpPr/>
                <p:nvPr/>
              </p:nvSpPr>
              <p:spPr>
                <a:xfrm>
                  <a:off x="1412" y="-11234"/>
                  <a:ext cx="13" cy="66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667">
                      <a:moveTo>
                        <a:pt x="13" y="0"/>
                      </a:moveTo>
                      <a:lnTo>
                        <a:pt x="0" y="0"/>
                      </a:lnTo>
                      <a:lnTo>
                        <a:pt x="0" y="667"/>
                      </a:lnTo>
                      <a:lnTo>
                        <a:pt x="13" y="66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31" name="任意多边形 67599"/>
                <p:cNvSpPr/>
                <p:nvPr/>
              </p:nvSpPr>
              <p:spPr>
                <a:xfrm>
                  <a:off x="1527" y="-11225"/>
                  <a:ext cx="13" cy="67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673">
                      <a:moveTo>
                        <a:pt x="13" y="6"/>
                      </a:moveTo>
                      <a:lnTo>
                        <a:pt x="0" y="0"/>
                      </a:lnTo>
                      <a:lnTo>
                        <a:pt x="0" y="663"/>
                      </a:lnTo>
                      <a:lnTo>
                        <a:pt x="8" y="666"/>
                      </a:lnTo>
                      <a:lnTo>
                        <a:pt x="13" y="673"/>
                      </a:lnTo>
                      <a:lnTo>
                        <a:pt x="13" y="6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32" name="任意多边形 67600"/>
                <p:cNvSpPr/>
                <p:nvPr/>
              </p:nvSpPr>
              <p:spPr>
                <a:xfrm>
                  <a:off x="1516" y="-11229"/>
                  <a:ext cx="11" cy="66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67">
                      <a:moveTo>
                        <a:pt x="11" y="4"/>
                      </a:move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0" y="660"/>
                      </a:lnTo>
                      <a:lnTo>
                        <a:pt x="11" y="667"/>
                      </a:ln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33" name="任意多边形 67601"/>
                <p:cNvSpPr/>
                <p:nvPr/>
              </p:nvSpPr>
              <p:spPr>
                <a:xfrm>
                  <a:off x="1505" y="-11232"/>
                  <a:ext cx="11" cy="66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63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663"/>
                      </a:lnTo>
                      <a:lnTo>
                        <a:pt x="2" y="658"/>
                      </a:lnTo>
                      <a:lnTo>
                        <a:pt x="11" y="663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34" name="任意多边形 67602"/>
                <p:cNvSpPr/>
                <p:nvPr/>
              </p:nvSpPr>
              <p:spPr>
                <a:xfrm>
                  <a:off x="1562" y="-11202"/>
                  <a:ext cx="12" cy="1431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14318">
                      <a:moveTo>
                        <a:pt x="12" y="11"/>
                      </a:moveTo>
                      <a:lnTo>
                        <a:pt x="9" y="8"/>
                      </a:lnTo>
                      <a:lnTo>
                        <a:pt x="0" y="0"/>
                      </a:lnTo>
                      <a:lnTo>
                        <a:pt x="0" y="2834"/>
                      </a:lnTo>
                      <a:lnTo>
                        <a:pt x="2" y="2836"/>
                      </a:lnTo>
                      <a:lnTo>
                        <a:pt x="0" y="2836"/>
                      </a:lnTo>
                      <a:lnTo>
                        <a:pt x="0" y="2838"/>
                      </a:lnTo>
                      <a:lnTo>
                        <a:pt x="0" y="2840"/>
                      </a:lnTo>
                      <a:lnTo>
                        <a:pt x="0" y="2845"/>
                      </a:lnTo>
                      <a:lnTo>
                        <a:pt x="0" y="2930"/>
                      </a:lnTo>
                      <a:lnTo>
                        <a:pt x="2" y="2943"/>
                      </a:lnTo>
                      <a:lnTo>
                        <a:pt x="0" y="2945"/>
                      </a:lnTo>
                      <a:lnTo>
                        <a:pt x="0" y="2949"/>
                      </a:lnTo>
                      <a:lnTo>
                        <a:pt x="0" y="2955"/>
                      </a:lnTo>
                      <a:lnTo>
                        <a:pt x="0" y="3773"/>
                      </a:lnTo>
                      <a:lnTo>
                        <a:pt x="2" y="3782"/>
                      </a:lnTo>
                      <a:lnTo>
                        <a:pt x="0" y="3787"/>
                      </a:lnTo>
                      <a:lnTo>
                        <a:pt x="0" y="3792"/>
                      </a:lnTo>
                      <a:lnTo>
                        <a:pt x="0" y="3889"/>
                      </a:lnTo>
                      <a:lnTo>
                        <a:pt x="2" y="3893"/>
                      </a:lnTo>
                      <a:lnTo>
                        <a:pt x="0" y="3897"/>
                      </a:lnTo>
                      <a:lnTo>
                        <a:pt x="0" y="7590"/>
                      </a:lnTo>
                      <a:lnTo>
                        <a:pt x="0" y="7593"/>
                      </a:lnTo>
                      <a:lnTo>
                        <a:pt x="2" y="7600"/>
                      </a:lnTo>
                      <a:lnTo>
                        <a:pt x="0" y="7601"/>
                      </a:lnTo>
                      <a:lnTo>
                        <a:pt x="0" y="7696"/>
                      </a:lnTo>
                      <a:lnTo>
                        <a:pt x="2" y="7710"/>
                      </a:lnTo>
                      <a:lnTo>
                        <a:pt x="0" y="7713"/>
                      </a:lnTo>
                      <a:lnTo>
                        <a:pt x="0" y="8530"/>
                      </a:lnTo>
                      <a:lnTo>
                        <a:pt x="4" y="8537"/>
                      </a:lnTo>
                      <a:lnTo>
                        <a:pt x="5" y="8547"/>
                      </a:lnTo>
                      <a:lnTo>
                        <a:pt x="4" y="8547"/>
                      </a:lnTo>
                      <a:lnTo>
                        <a:pt x="4" y="8549"/>
                      </a:lnTo>
                      <a:lnTo>
                        <a:pt x="4" y="8551"/>
                      </a:lnTo>
                      <a:lnTo>
                        <a:pt x="4" y="8556"/>
                      </a:lnTo>
                      <a:lnTo>
                        <a:pt x="2" y="8560"/>
                      </a:lnTo>
                      <a:lnTo>
                        <a:pt x="0" y="8565"/>
                      </a:lnTo>
                      <a:lnTo>
                        <a:pt x="0" y="8619"/>
                      </a:lnTo>
                      <a:lnTo>
                        <a:pt x="4" y="8620"/>
                      </a:lnTo>
                      <a:lnTo>
                        <a:pt x="4" y="8696"/>
                      </a:lnTo>
                      <a:lnTo>
                        <a:pt x="0" y="8696"/>
                      </a:lnTo>
                      <a:lnTo>
                        <a:pt x="0" y="12340"/>
                      </a:lnTo>
                      <a:lnTo>
                        <a:pt x="3" y="12348"/>
                      </a:lnTo>
                      <a:lnTo>
                        <a:pt x="4" y="12355"/>
                      </a:lnTo>
                      <a:lnTo>
                        <a:pt x="3" y="12363"/>
                      </a:lnTo>
                      <a:lnTo>
                        <a:pt x="0" y="12372"/>
                      </a:lnTo>
                      <a:lnTo>
                        <a:pt x="0" y="12426"/>
                      </a:lnTo>
                      <a:lnTo>
                        <a:pt x="3" y="12427"/>
                      </a:lnTo>
                      <a:lnTo>
                        <a:pt x="3" y="12504"/>
                      </a:lnTo>
                      <a:lnTo>
                        <a:pt x="0" y="12504"/>
                      </a:lnTo>
                      <a:lnTo>
                        <a:pt x="0" y="14318"/>
                      </a:lnTo>
                      <a:lnTo>
                        <a:pt x="4" y="14313"/>
                      </a:lnTo>
                      <a:lnTo>
                        <a:pt x="9" y="14308"/>
                      </a:lnTo>
                      <a:lnTo>
                        <a:pt x="12" y="14306"/>
                      </a:lnTo>
                      <a:lnTo>
                        <a:pt x="12" y="11"/>
                      </a:lnTo>
                      <a:close/>
                    </a:path>
                  </a:pathLst>
                </a:custGeom>
                <a:solidFill>
                  <a:srgbClr val="D2D2D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35" name="任意多边形 67603"/>
                <p:cNvSpPr/>
                <p:nvPr/>
              </p:nvSpPr>
              <p:spPr>
                <a:xfrm>
                  <a:off x="1551" y="-11212"/>
                  <a:ext cx="11" cy="28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2844">
                      <a:moveTo>
                        <a:pt x="11" y="10"/>
                      </a:moveTo>
                      <a:lnTo>
                        <a:pt x="5" y="5"/>
                      </a:lnTo>
                      <a:lnTo>
                        <a:pt x="0" y="0"/>
                      </a:lnTo>
                      <a:lnTo>
                        <a:pt x="0" y="868"/>
                      </a:lnTo>
                      <a:lnTo>
                        <a:pt x="0" y="870"/>
                      </a:lnTo>
                      <a:lnTo>
                        <a:pt x="0" y="974"/>
                      </a:lnTo>
                      <a:lnTo>
                        <a:pt x="0" y="975"/>
                      </a:lnTo>
                      <a:lnTo>
                        <a:pt x="0" y="1861"/>
                      </a:lnTo>
                      <a:lnTo>
                        <a:pt x="0" y="1862"/>
                      </a:lnTo>
                      <a:lnTo>
                        <a:pt x="1" y="1865"/>
                      </a:lnTo>
                      <a:lnTo>
                        <a:pt x="4" y="1870"/>
                      </a:lnTo>
                      <a:lnTo>
                        <a:pt x="6" y="1880"/>
                      </a:lnTo>
                      <a:lnTo>
                        <a:pt x="5" y="1880"/>
                      </a:lnTo>
                      <a:lnTo>
                        <a:pt x="5" y="1881"/>
                      </a:lnTo>
                      <a:lnTo>
                        <a:pt x="5" y="1884"/>
                      </a:lnTo>
                      <a:lnTo>
                        <a:pt x="4" y="1889"/>
                      </a:lnTo>
                      <a:lnTo>
                        <a:pt x="1" y="1892"/>
                      </a:lnTo>
                      <a:lnTo>
                        <a:pt x="0" y="1897"/>
                      </a:lnTo>
                      <a:lnTo>
                        <a:pt x="0" y="1974"/>
                      </a:lnTo>
                      <a:lnTo>
                        <a:pt x="4" y="1984"/>
                      </a:lnTo>
                      <a:lnTo>
                        <a:pt x="6" y="1995"/>
                      </a:lnTo>
                      <a:lnTo>
                        <a:pt x="0" y="2015"/>
                      </a:lnTo>
                      <a:lnTo>
                        <a:pt x="0" y="2826"/>
                      </a:lnTo>
                      <a:lnTo>
                        <a:pt x="11" y="2844"/>
                      </a:lnTo>
                      <a:lnTo>
                        <a:pt x="11" y="10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36" name="任意多边形 67604"/>
                <p:cNvSpPr/>
                <p:nvPr/>
              </p:nvSpPr>
              <p:spPr>
                <a:xfrm>
                  <a:off x="1540" y="-11219"/>
                  <a:ext cx="11" cy="87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75">
                      <a:moveTo>
                        <a:pt x="11" y="7"/>
                      </a:moveTo>
                      <a:lnTo>
                        <a:pt x="7" y="4"/>
                      </a:lnTo>
                      <a:lnTo>
                        <a:pt x="5" y="3"/>
                      </a:lnTo>
                      <a:lnTo>
                        <a:pt x="0" y="0"/>
                      </a:lnTo>
                      <a:lnTo>
                        <a:pt x="0" y="667"/>
                      </a:lnTo>
                      <a:lnTo>
                        <a:pt x="3" y="677"/>
                      </a:lnTo>
                      <a:lnTo>
                        <a:pt x="5" y="687"/>
                      </a:lnTo>
                      <a:lnTo>
                        <a:pt x="3" y="692"/>
                      </a:lnTo>
                      <a:lnTo>
                        <a:pt x="3" y="698"/>
                      </a:lnTo>
                      <a:lnTo>
                        <a:pt x="1" y="703"/>
                      </a:lnTo>
                      <a:lnTo>
                        <a:pt x="0" y="705"/>
                      </a:lnTo>
                      <a:lnTo>
                        <a:pt x="0" y="709"/>
                      </a:lnTo>
                      <a:lnTo>
                        <a:pt x="0" y="850"/>
                      </a:lnTo>
                      <a:lnTo>
                        <a:pt x="7" y="862"/>
                      </a:lnTo>
                      <a:lnTo>
                        <a:pt x="10" y="868"/>
                      </a:lnTo>
                      <a:lnTo>
                        <a:pt x="11" y="875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37" name="任意多边形 67605"/>
                <p:cNvSpPr/>
                <p:nvPr/>
              </p:nvSpPr>
              <p:spPr>
                <a:xfrm>
                  <a:off x="1586" y="-11176"/>
                  <a:ext cx="10" cy="142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14265">
                      <a:moveTo>
                        <a:pt x="10" y="19"/>
                      </a:moveTo>
                      <a:lnTo>
                        <a:pt x="0" y="0"/>
                      </a:lnTo>
                      <a:lnTo>
                        <a:pt x="0" y="14265"/>
                      </a:lnTo>
                      <a:lnTo>
                        <a:pt x="5" y="14255"/>
                      </a:lnTo>
                      <a:lnTo>
                        <a:pt x="10" y="14246"/>
                      </a:lnTo>
                      <a:lnTo>
                        <a:pt x="10" y="19"/>
                      </a:lnTo>
                      <a:close/>
                    </a:path>
                  </a:pathLst>
                </a:custGeom>
                <a:solidFill>
                  <a:srgbClr val="CECEC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38" name="任意多边形 67606"/>
                <p:cNvSpPr/>
                <p:nvPr/>
              </p:nvSpPr>
              <p:spPr>
                <a:xfrm>
                  <a:off x="1574" y="-11191"/>
                  <a:ext cx="12" cy="1429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14295">
                      <a:moveTo>
                        <a:pt x="12" y="15"/>
                      </a:moveTo>
                      <a:lnTo>
                        <a:pt x="6" y="6"/>
                      </a:lnTo>
                      <a:lnTo>
                        <a:pt x="0" y="0"/>
                      </a:lnTo>
                      <a:lnTo>
                        <a:pt x="0" y="14295"/>
                      </a:lnTo>
                      <a:lnTo>
                        <a:pt x="12" y="14280"/>
                      </a:lnTo>
                      <a:lnTo>
                        <a:pt x="12" y="15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39" name="任意多边形 67607"/>
                <p:cNvSpPr/>
                <p:nvPr/>
              </p:nvSpPr>
              <p:spPr>
                <a:xfrm>
                  <a:off x="1493" y="-11234"/>
                  <a:ext cx="12" cy="7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35">
                      <a:moveTo>
                        <a:pt x="12" y="2"/>
                      </a:move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735"/>
                      </a:lnTo>
                      <a:lnTo>
                        <a:pt x="5" y="734"/>
                      </a:lnTo>
                      <a:lnTo>
                        <a:pt x="12" y="734"/>
                      </a:lnTo>
                      <a:lnTo>
                        <a:pt x="12" y="665"/>
                      </a:lnTo>
                      <a:lnTo>
                        <a:pt x="12" y="2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0" name="任意多边形 67608"/>
                <p:cNvSpPr/>
                <p:nvPr/>
              </p:nvSpPr>
              <p:spPr>
                <a:xfrm>
                  <a:off x="1596" y="-11157"/>
                  <a:ext cx="13" cy="1422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14227">
                      <a:moveTo>
                        <a:pt x="13" y="56"/>
                      </a:moveTo>
                      <a:lnTo>
                        <a:pt x="11" y="41"/>
                      </a:lnTo>
                      <a:lnTo>
                        <a:pt x="9" y="26"/>
                      </a:lnTo>
                      <a:lnTo>
                        <a:pt x="5" y="12"/>
                      </a:lnTo>
                      <a:lnTo>
                        <a:pt x="0" y="0"/>
                      </a:lnTo>
                      <a:lnTo>
                        <a:pt x="0" y="14227"/>
                      </a:lnTo>
                      <a:lnTo>
                        <a:pt x="5" y="14212"/>
                      </a:lnTo>
                      <a:lnTo>
                        <a:pt x="6" y="14205"/>
                      </a:lnTo>
                      <a:lnTo>
                        <a:pt x="9" y="14198"/>
                      </a:lnTo>
                      <a:lnTo>
                        <a:pt x="11" y="14183"/>
                      </a:lnTo>
                      <a:lnTo>
                        <a:pt x="11" y="14176"/>
                      </a:lnTo>
                      <a:lnTo>
                        <a:pt x="11" y="14172"/>
                      </a:lnTo>
                      <a:lnTo>
                        <a:pt x="13" y="14170"/>
                      </a:lnTo>
                      <a:lnTo>
                        <a:pt x="13" y="56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1" name="任意多边形 67609"/>
                <p:cNvSpPr/>
                <p:nvPr/>
              </p:nvSpPr>
              <p:spPr>
                <a:xfrm>
                  <a:off x="1378" y="-10782"/>
                  <a:ext cx="11" cy="1377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3771">
                      <a:moveTo>
                        <a:pt x="11" y="0"/>
                      </a:moveTo>
                      <a:lnTo>
                        <a:pt x="0" y="60"/>
                      </a:lnTo>
                      <a:lnTo>
                        <a:pt x="0" y="13761"/>
                      </a:lnTo>
                      <a:lnTo>
                        <a:pt x="11" y="1377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CFCF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2" name="任意多边形 67610"/>
                <p:cNvSpPr/>
                <p:nvPr/>
              </p:nvSpPr>
              <p:spPr>
                <a:xfrm>
                  <a:off x="1371" y="-10722"/>
                  <a:ext cx="7" cy="1370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" h="13701">
                      <a:moveTo>
                        <a:pt x="7" y="0"/>
                      </a:moveTo>
                      <a:lnTo>
                        <a:pt x="1" y="27"/>
                      </a:lnTo>
                      <a:lnTo>
                        <a:pt x="0" y="11047"/>
                      </a:lnTo>
                      <a:lnTo>
                        <a:pt x="0" y="13676"/>
                      </a:lnTo>
                      <a:lnTo>
                        <a:pt x="0" y="13696"/>
                      </a:lnTo>
                      <a:lnTo>
                        <a:pt x="7" y="13701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3" name="任意多边形 67611"/>
                <p:cNvSpPr/>
                <p:nvPr/>
              </p:nvSpPr>
              <p:spPr>
                <a:xfrm>
                  <a:off x="1425" y="-10500"/>
                  <a:ext cx="11" cy="1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35">
                      <a:moveTo>
                        <a:pt x="11" y="9"/>
                      </a:moveTo>
                      <a:lnTo>
                        <a:pt x="3" y="4"/>
                      </a:lnTo>
                      <a:lnTo>
                        <a:pt x="0" y="0"/>
                      </a:lnTo>
                      <a:lnTo>
                        <a:pt x="0" y="135"/>
                      </a:lnTo>
                      <a:lnTo>
                        <a:pt x="8" y="126"/>
                      </a:lnTo>
                      <a:lnTo>
                        <a:pt x="11" y="124"/>
                      </a:lnTo>
                      <a:lnTo>
                        <a:pt x="11" y="9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4" name="任意多边形 67612"/>
                <p:cNvSpPr/>
                <p:nvPr/>
              </p:nvSpPr>
              <p:spPr>
                <a:xfrm>
                  <a:off x="1436" y="-10491"/>
                  <a:ext cx="11" cy="11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15">
                      <a:moveTo>
                        <a:pt x="11" y="4"/>
                      </a:moveTo>
                      <a:lnTo>
                        <a:pt x="5" y="1"/>
                      </a:lnTo>
                      <a:lnTo>
                        <a:pt x="0" y="0"/>
                      </a:lnTo>
                      <a:lnTo>
                        <a:pt x="0" y="115"/>
                      </a:lnTo>
                      <a:lnTo>
                        <a:pt x="11" y="111"/>
                      </a:ln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5" name="任意多边形 67613"/>
                <p:cNvSpPr/>
                <p:nvPr/>
              </p:nvSpPr>
              <p:spPr>
                <a:xfrm>
                  <a:off x="1447" y="-10487"/>
                  <a:ext cx="11" cy="10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07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107"/>
                      </a:lnTo>
                      <a:lnTo>
                        <a:pt x="11" y="103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6" name="任意多边形 67614"/>
                <p:cNvSpPr/>
                <p:nvPr/>
              </p:nvSpPr>
              <p:spPr>
                <a:xfrm>
                  <a:off x="1471" y="-10482"/>
                  <a:ext cx="10" cy="9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97">
                      <a:moveTo>
                        <a:pt x="10" y="0"/>
                      </a:move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97"/>
                      </a:lnTo>
                      <a:lnTo>
                        <a:pt x="10" y="97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7E7E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7" name="任意多边形 67615"/>
                <p:cNvSpPr/>
                <p:nvPr/>
              </p:nvSpPr>
              <p:spPr>
                <a:xfrm>
                  <a:off x="1481" y="-10484"/>
                  <a:ext cx="12" cy="9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99">
                      <a:moveTo>
                        <a:pt x="12" y="0"/>
                      </a:move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99"/>
                      </a:lnTo>
                      <a:lnTo>
                        <a:pt x="1" y="99"/>
                      </a:lnTo>
                      <a:lnTo>
                        <a:pt x="12" y="9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8" name="任意多边形 67616"/>
                <p:cNvSpPr/>
                <p:nvPr/>
              </p:nvSpPr>
              <p:spPr>
                <a:xfrm>
                  <a:off x="1458" y="-10484"/>
                  <a:ext cx="13" cy="1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100">
                      <a:moveTo>
                        <a:pt x="13" y="2"/>
                      </a:moveTo>
                      <a:lnTo>
                        <a:pt x="0" y="0"/>
                      </a:lnTo>
                      <a:lnTo>
                        <a:pt x="0" y="100"/>
                      </a:lnTo>
                      <a:lnTo>
                        <a:pt x="13" y="99"/>
                      </a:lnTo>
                      <a:lnTo>
                        <a:pt x="13" y="2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49" name="任意多边形 67617"/>
                <p:cNvSpPr/>
                <p:nvPr/>
              </p:nvSpPr>
              <p:spPr>
                <a:xfrm>
                  <a:off x="1415" y="-10557"/>
                  <a:ext cx="10" cy="4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45">
                      <a:moveTo>
                        <a:pt x="10" y="0"/>
                      </a:moveTo>
                      <a:lnTo>
                        <a:pt x="7" y="1"/>
                      </a:lnTo>
                      <a:lnTo>
                        <a:pt x="0" y="23"/>
                      </a:lnTo>
                      <a:lnTo>
                        <a:pt x="0" y="28"/>
                      </a:lnTo>
                      <a:lnTo>
                        <a:pt x="2" y="35"/>
                      </a:lnTo>
                      <a:lnTo>
                        <a:pt x="5" y="40"/>
                      </a:lnTo>
                      <a:lnTo>
                        <a:pt x="10" y="45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50" name="任意多边形 67618"/>
                <p:cNvSpPr/>
                <p:nvPr/>
              </p:nvSpPr>
              <p:spPr>
                <a:xfrm>
                  <a:off x="1425" y="-10565"/>
                  <a:ext cx="11" cy="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9">
                      <a:moveTo>
                        <a:pt x="11" y="0"/>
                      </a:moveTo>
                      <a:lnTo>
                        <a:pt x="0" y="8"/>
                      </a:lnTo>
                      <a:lnTo>
                        <a:pt x="0" y="53"/>
                      </a:lnTo>
                      <a:lnTo>
                        <a:pt x="7" y="58"/>
                      </a:lnTo>
                      <a:lnTo>
                        <a:pt x="11" y="5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51" name="任意多边形 67619"/>
                <p:cNvSpPr/>
                <p:nvPr/>
              </p:nvSpPr>
              <p:spPr>
                <a:xfrm>
                  <a:off x="1412" y="-10519"/>
                  <a:ext cx="13" cy="135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13540">
                      <a:moveTo>
                        <a:pt x="13" y="19"/>
                      </a:moveTo>
                      <a:lnTo>
                        <a:pt x="4" y="9"/>
                      </a:lnTo>
                      <a:lnTo>
                        <a:pt x="0" y="0"/>
                      </a:lnTo>
                      <a:lnTo>
                        <a:pt x="0" y="13529"/>
                      </a:lnTo>
                      <a:lnTo>
                        <a:pt x="13" y="13540"/>
                      </a:lnTo>
                      <a:lnTo>
                        <a:pt x="13" y="10840"/>
                      </a:lnTo>
                      <a:lnTo>
                        <a:pt x="9" y="10835"/>
                      </a:lnTo>
                      <a:lnTo>
                        <a:pt x="9" y="10831"/>
                      </a:lnTo>
                      <a:lnTo>
                        <a:pt x="13" y="10831"/>
                      </a:lnTo>
                      <a:lnTo>
                        <a:pt x="13" y="10746"/>
                      </a:lnTo>
                      <a:lnTo>
                        <a:pt x="10" y="10734"/>
                      </a:lnTo>
                      <a:lnTo>
                        <a:pt x="10" y="10726"/>
                      </a:lnTo>
                      <a:lnTo>
                        <a:pt x="13" y="10720"/>
                      </a:lnTo>
                      <a:lnTo>
                        <a:pt x="13" y="9853"/>
                      </a:lnTo>
                      <a:lnTo>
                        <a:pt x="10" y="9841"/>
                      </a:lnTo>
                      <a:lnTo>
                        <a:pt x="13" y="9827"/>
                      </a:lnTo>
                      <a:lnTo>
                        <a:pt x="13" y="8913"/>
                      </a:lnTo>
                      <a:lnTo>
                        <a:pt x="5" y="8906"/>
                      </a:lnTo>
                      <a:lnTo>
                        <a:pt x="5" y="8902"/>
                      </a:lnTo>
                      <a:lnTo>
                        <a:pt x="13" y="8902"/>
                      </a:lnTo>
                      <a:lnTo>
                        <a:pt x="13" y="8822"/>
                      </a:lnTo>
                      <a:lnTo>
                        <a:pt x="9" y="8812"/>
                      </a:lnTo>
                      <a:lnTo>
                        <a:pt x="8" y="8804"/>
                      </a:lnTo>
                      <a:lnTo>
                        <a:pt x="9" y="8793"/>
                      </a:lnTo>
                      <a:lnTo>
                        <a:pt x="13" y="8786"/>
                      </a:lnTo>
                      <a:lnTo>
                        <a:pt x="13" y="6037"/>
                      </a:lnTo>
                      <a:lnTo>
                        <a:pt x="10" y="6035"/>
                      </a:lnTo>
                      <a:lnTo>
                        <a:pt x="10" y="6025"/>
                      </a:lnTo>
                      <a:lnTo>
                        <a:pt x="13" y="6025"/>
                      </a:lnTo>
                      <a:lnTo>
                        <a:pt x="13" y="5957"/>
                      </a:lnTo>
                      <a:lnTo>
                        <a:pt x="10" y="5944"/>
                      </a:lnTo>
                      <a:lnTo>
                        <a:pt x="10" y="5937"/>
                      </a:lnTo>
                      <a:lnTo>
                        <a:pt x="13" y="5930"/>
                      </a:lnTo>
                      <a:lnTo>
                        <a:pt x="13" y="5148"/>
                      </a:lnTo>
                      <a:lnTo>
                        <a:pt x="11" y="5148"/>
                      </a:lnTo>
                      <a:lnTo>
                        <a:pt x="11" y="5080"/>
                      </a:lnTo>
                      <a:lnTo>
                        <a:pt x="13" y="5080"/>
                      </a:lnTo>
                      <a:lnTo>
                        <a:pt x="13" y="5024"/>
                      </a:lnTo>
                      <a:lnTo>
                        <a:pt x="10" y="5011"/>
                      </a:lnTo>
                      <a:lnTo>
                        <a:pt x="13" y="4998"/>
                      </a:lnTo>
                      <a:lnTo>
                        <a:pt x="13" y="4177"/>
                      </a:lnTo>
                      <a:lnTo>
                        <a:pt x="10" y="4170"/>
                      </a:lnTo>
                      <a:lnTo>
                        <a:pt x="10" y="4161"/>
                      </a:lnTo>
                      <a:lnTo>
                        <a:pt x="13" y="4152"/>
                      </a:lnTo>
                      <a:lnTo>
                        <a:pt x="13" y="4079"/>
                      </a:lnTo>
                      <a:lnTo>
                        <a:pt x="10" y="4065"/>
                      </a:lnTo>
                      <a:lnTo>
                        <a:pt x="10" y="4057"/>
                      </a:lnTo>
                      <a:lnTo>
                        <a:pt x="13" y="4051"/>
                      </a:lnTo>
                      <a:lnTo>
                        <a:pt x="13" y="1312"/>
                      </a:lnTo>
                      <a:lnTo>
                        <a:pt x="10" y="1303"/>
                      </a:lnTo>
                      <a:lnTo>
                        <a:pt x="10" y="1296"/>
                      </a:lnTo>
                      <a:lnTo>
                        <a:pt x="13" y="1278"/>
                      </a:lnTo>
                      <a:lnTo>
                        <a:pt x="13" y="1201"/>
                      </a:lnTo>
                      <a:lnTo>
                        <a:pt x="10" y="1187"/>
                      </a:lnTo>
                      <a:lnTo>
                        <a:pt x="13" y="1174"/>
                      </a:lnTo>
                      <a:lnTo>
                        <a:pt x="13" y="393"/>
                      </a:lnTo>
                      <a:lnTo>
                        <a:pt x="3" y="384"/>
                      </a:lnTo>
                      <a:lnTo>
                        <a:pt x="3" y="381"/>
                      </a:lnTo>
                      <a:lnTo>
                        <a:pt x="13" y="381"/>
                      </a:lnTo>
                      <a:lnTo>
                        <a:pt x="13" y="303"/>
                      </a:lnTo>
                      <a:lnTo>
                        <a:pt x="5" y="293"/>
                      </a:lnTo>
                      <a:lnTo>
                        <a:pt x="4" y="282"/>
                      </a:lnTo>
                      <a:lnTo>
                        <a:pt x="5" y="269"/>
                      </a:lnTo>
                      <a:lnTo>
                        <a:pt x="13" y="259"/>
                      </a:lnTo>
                      <a:lnTo>
                        <a:pt x="13" y="198"/>
                      </a:lnTo>
                      <a:lnTo>
                        <a:pt x="8" y="192"/>
                      </a:lnTo>
                      <a:lnTo>
                        <a:pt x="5" y="187"/>
                      </a:lnTo>
                      <a:lnTo>
                        <a:pt x="4" y="177"/>
                      </a:lnTo>
                      <a:lnTo>
                        <a:pt x="5" y="163"/>
                      </a:lnTo>
                      <a:lnTo>
                        <a:pt x="13" y="154"/>
                      </a:lnTo>
                      <a:lnTo>
                        <a:pt x="13" y="1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52" name="任意多边形 67620"/>
                <p:cNvSpPr/>
                <p:nvPr/>
              </p:nvSpPr>
              <p:spPr>
                <a:xfrm>
                  <a:off x="1425" y="-10321"/>
                  <a:ext cx="11" cy="6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1">
                      <a:moveTo>
                        <a:pt x="11" y="9"/>
                      </a:moveTo>
                      <a:lnTo>
                        <a:pt x="10" y="9"/>
                      </a:lnTo>
                      <a:lnTo>
                        <a:pt x="3" y="4"/>
                      </a:lnTo>
                      <a:lnTo>
                        <a:pt x="0" y="0"/>
                      </a:lnTo>
                      <a:lnTo>
                        <a:pt x="0" y="61"/>
                      </a:lnTo>
                      <a:lnTo>
                        <a:pt x="8" y="54"/>
                      </a:lnTo>
                      <a:lnTo>
                        <a:pt x="11" y="51"/>
                      </a:lnTo>
                      <a:lnTo>
                        <a:pt x="11" y="9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53" name="任意多边形 67621"/>
                <p:cNvSpPr/>
                <p:nvPr/>
              </p:nvSpPr>
              <p:spPr>
                <a:xfrm>
                  <a:off x="1436" y="-10312"/>
                  <a:ext cx="11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2">
                      <a:moveTo>
                        <a:pt x="11" y="5"/>
                      </a:move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0" y="42"/>
                      </a:lnTo>
                      <a:lnTo>
                        <a:pt x="11" y="39"/>
                      </a:lnTo>
                      <a:lnTo>
                        <a:pt x="11" y="5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54" name="任意多边形 67622"/>
                <p:cNvSpPr/>
                <p:nvPr/>
              </p:nvSpPr>
              <p:spPr>
                <a:xfrm>
                  <a:off x="1447" y="-10307"/>
                  <a:ext cx="11" cy="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4">
                      <a:moveTo>
                        <a:pt x="11" y="4"/>
                      </a:moveTo>
                      <a:lnTo>
                        <a:pt x="0" y="0"/>
                      </a:lnTo>
                      <a:lnTo>
                        <a:pt x="0" y="34"/>
                      </a:lnTo>
                      <a:lnTo>
                        <a:pt x="11" y="29"/>
                      </a:ln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55" name="任意多边形 67623"/>
                <p:cNvSpPr/>
                <p:nvPr/>
              </p:nvSpPr>
              <p:spPr>
                <a:xfrm>
                  <a:off x="1481" y="-10302"/>
                  <a:ext cx="12" cy="2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22">
                      <a:moveTo>
                        <a:pt x="1" y="1"/>
                      </a:moveTo>
                      <a:lnTo>
                        <a:pt x="0" y="1"/>
                      </a:lnTo>
                      <a:lnTo>
                        <a:pt x="0" y="22"/>
                      </a:lnTo>
                      <a:lnTo>
                        <a:pt x="1" y="22"/>
                      </a:lnTo>
                      <a:lnTo>
                        <a:pt x="12" y="22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56" name="任意多边形 67624"/>
                <p:cNvSpPr/>
                <p:nvPr/>
              </p:nvSpPr>
              <p:spPr>
                <a:xfrm>
                  <a:off x="1471" y="-10302"/>
                  <a:ext cx="10" cy="2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22">
                      <a:moveTo>
                        <a:pt x="10" y="1"/>
                      </a:moveTo>
                      <a:lnTo>
                        <a:pt x="0" y="0"/>
                      </a:lnTo>
                      <a:lnTo>
                        <a:pt x="0" y="22"/>
                      </a:lnTo>
                      <a:lnTo>
                        <a:pt x="10" y="22"/>
                      </a:lnTo>
                      <a:lnTo>
                        <a:pt x="10" y="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57" name="任意多边形 67625"/>
                <p:cNvSpPr/>
                <p:nvPr/>
              </p:nvSpPr>
              <p:spPr>
                <a:xfrm>
                  <a:off x="1458" y="-10303"/>
                  <a:ext cx="13" cy="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25">
                      <a:moveTo>
                        <a:pt x="13" y="1"/>
                      </a:moveTo>
                      <a:lnTo>
                        <a:pt x="0" y="0"/>
                      </a:lnTo>
                      <a:lnTo>
                        <a:pt x="0" y="25"/>
                      </a:lnTo>
                      <a:lnTo>
                        <a:pt x="13" y="23"/>
                      </a:lnTo>
                      <a:lnTo>
                        <a:pt x="13" y="1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58" name="任意多边形 67626"/>
                <p:cNvSpPr/>
                <p:nvPr/>
              </p:nvSpPr>
              <p:spPr>
                <a:xfrm>
                  <a:off x="1527" y="-10510"/>
                  <a:ext cx="13" cy="14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141">
                      <a:moveTo>
                        <a:pt x="6" y="136"/>
                      </a:moveTo>
                      <a:lnTo>
                        <a:pt x="13" y="141"/>
                      </a:lnTo>
                      <a:lnTo>
                        <a:pt x="13" y="0"/>
                      </a:lnTo>
                      <a:lnTo>
                        <a:pt x="8" y="8"/>
                      </a:lnTo>
                      <a:lnTo>
                        <a:pt x="1" y="15"/>
                      </a:lnTo>
                      <a:lnTo>
                        <a:pt x="0" y="15"/>
                      </a:lnTo>
                      <a:lnTo>
                        <a:pt x="0" y="134"/>
                      </a:lnTo>
                      <a:lnTo>
                        <a:pt x="6" y="136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59" name="任意多边形 67627"/>
                <p:cNvSpPr/>
                <p:nvPr/>
              </p:nvSpPr>
              <p:spPr>
                <a:xfrm>
                  <a:off x="1505" y="-10489"/>
                  <a:ext cx="11" cy="10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08">
                      <a:moveTo>
                        <a:pt x="0" y="105"/>
                      </a:moveTo>
                      <a:lnTo>
                        <a:pt x="11" y="108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2"/>
                      </a:lnTo>
                      <a:lnTo>
                        <a:pt x="0" y="4"/>
                      </a:lnTo>
                      <a:lnTo>
                        <a:pt x="0" y="105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60" name="任意多边形 67628"/>
                <p:cNvSpPr/>
                <p:nvPr/>
              </p:nvSpPr>
              <p:spPr>
                <a:xfrm>
                  <a:off x="1516" y="-10495"/>
                  <a:ext cx="11" cy="11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19">
                      <a:moveTo>
                        <a:pt x="0" y="114"/>
                      </a:moveTo>
                      <a:lnTo>
                        <a:pt x="11" y="119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5" y="4"/>
                      </a:lnTo>
                      <a:lnTo>
                        <a:pt x="0" y="6"/>
                      </a:lnTo>
                      <a:lnTo>
                        <a:pt x="0" y="114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61" name="任意多边形 67629"/>
                <p:cNvSpPr/>
                <p:nvPr/>
              </p:nvSpPr>
              <p:spPr>
                <a:xfrm>
                  <a:off x="1540" y="-10342"/>
                  <a:ext cx="11" cy="1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04">
                      <a:moveTo>
                        <a:pt x="11" y="0"/>
                      </a:moveTo>
                      <a:lnTo>
                        <a:pt x="10" y="5"/>
                      </a:lnTo>
                      <a:lnTo>
                        <a:pt x="7" y="12"/>
                      </a:lnTo>
                      <a:lnTo>
                        <a:pt x="0" y="25"/>
                      </a:lnTo>
                      <a:lnTo>
                        <a:pt x="0" y="80"/>
                      </a:lnTo>
                      <a:lnTo>
                        <a:pt x="7" y="91"/>
                      </a:lnTo>
                      <a:lnTo>
                        <a:pt x="10" y="96"/>
                      </a:lnTo>
                      <a:lnTo>
                        <a:pt x="11" y="104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62" name="任意多边形 67630"/>
                <p:cNvSpPr/>
                <p:nvPr/>
              </p:nvSpPr>
              <p:spPr>
                <a:xfrm>
                  <a:off x="1527" y="-10317"/>
                  <a:ext cx="13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5">
                      <a:moveTo>
                        <a:pt x="13" y="0"/>
                      </a:moveTo>
                      <a:lnTo>
                        <a:pt x="6" y="5"/>
                      </a:lnTo>
                      <a:lnTo>
                        <a:pt x="0" y="7"/>
                      </a:lnTo>
                      <a:lnTo>
                        <a:pt x="0" y="47"/>
                      </a:lnTo>
                      <a:lnTo>
                        <a:pt x="6" y="50"/>
                      </a:lnTo>
                      <a:lnTo>
                        <a:pt x="13" y="55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63" name="任意多边形 67631"/>
                <p:cNvSpPr/>
                <p:nvPr/>
              </p:nvSpPr>
              <p:spPr>
                <a:xfrm>
                  <a:off x="1516" y="-10310"/>
                  <a:ext cx="11" cy="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0">
                      <a:moveTo>
                        <a:pt x="11" y="0"/>
                      </a:moveTo>
                      <a:lnTo>
                        <a:pt x="5" y="3"/>
                      </a:lnTo>
                      <a:lnTo>
                        <a:pt x="0" y="5"/>
                      </a:lnTo>
                      <a:lnTo>
                        <a:pt x="0" y="35"/>
                      </a:lnTo>
                      <a:lnTo>
                        <a:pt x="11" y="4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64" name="任意多边形 67632"/>
                <p:cNvSpPr/>
                <p:nvPr/>
              </p:nvSpPr>
              <p:spPr>
                <a:xfrm>
                  <a:off x="1505" y="-10305"/>
                  <a:ext cx="11" cy="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0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0" y="27"/>
                      </a:lnTo>
                      <a:lnTo>
                        <a:pt x="5" y="28"/>
                      </a:lnTo>
                      <a:lnTo>
                        <a:pt x="11" y="3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65" name="任意多边形 67633"/>
                <p:cNvSpPr/>
                <p:nvPr/>
              </p:nvSpPr>
              <p:spPr>
                <a:xfrm>
                  <a:off x="1527" y="-10557"/>
                  <a:ext cx="11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7">
                      <a:moveTo>
                        <a:pt x="11" y="23"/>
                      </a:moveTo>
                      <a:lnTo>
                        <a:pt x="9" y="11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0" y="47"/>
                      </a:lnTo>
                      <a:lnTo>
                        <a:pt x="4" y="42"/>
                      </a:lnTo>
                      <a:lnTo>
                        <a:pt x="8" y="37"/>
                      </a:lnTo>
                      <a:lnTo>
                        <a:pt x="10" y="30"/>
                      </a:lnTo>
                      <a:lnTo>
                        <a:pt x="10" y="26"/>
                      </a:lnTo>
                      <a:lnTo>
                        <a:pt x="11" y="23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66" name="任意多边形 67634"/>
                <p:cNvSpPr/>
                <p:nvPr/>
              </p:nvSpPr>
              <p:spPr>
                <a:xfrm>
                  <a:off x="1516" y="-10564"/>
                  <a:ext cx="11" cy="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9">
                      <a:moveTo>
                        <a:pt x="11" y="7"/>
                      </a:moveTo>
                      <a:lnTo>
                        <a:pt x="0" y="0"/>
                      </a:lnTo>
                      <a:lnTo>
                        <a:pt x="0" y="59"/>
                      </a:lnTo>
                      <a:lnTo>
                        <a:pt x="5" y="58"/>
                      </a:lnTo>
                      <a:lnTo>
                        <a:pt x="7" y="55"/>
                      </a:lnTo>
                      <a:lnTo>
                        <a:pt x="7" y="54"/>
                      </a:lnTo>
                      <a:lnTo>
                        <a:pt x="9" y="54"/>
                      </a:lnTo>
                      <a:lnTo>
                        <a:pt x="11" y="54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67" name="任意多边形 67635"/>
                <p:cNvSpPr/>
                <p:nvPr/>
              </p:nvSpPr>
              <p:spPr>
                <a:xfrm>
                  <a:off x="1505" y="-10569"/>
                  <a:ext cx="11" cy="6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9">
                      <a:moveTo>
                        <a:pt x="0" y="69"/>
                      </a:moveTo>
                      <a:lnTo>
                        <a:pt x="5" y="67"/>
                      </a:lnTo>
                      <a:lnTo>
                        <a:pt x="11" y="64"/>
                      </a:lnTo>
                      <a:lnTo>
                        <a:pt x="11" y="5"/>
                      </a:lnTo>
                      <a:lnTo>
                        <a:pt x="0" y="0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68" name="任意多边形 67636"/>
                <p:cNvSpPr/>
                <p:nvPr/>
              </p:nvSpPr>
              <p:spPr>
                <a:xfrm>
                  <a:off x="1493" y="-10303"/>
                  <a:ext cx="12" cy="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25">
                      <a:moveTo>
                        <a:pt x="12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23"/>
                      </a:lnTo>
                      <a:lnTo>
                        <a:pt x="5" y="23"/>
                      </a:lnTo>
                      <a:lnTo>
                        <a:pt x="8" y="23"/>
                      </a:lnTo>
                      <a:lnTo>
                        <a:pt x="9" y="23"/>
                      </a:lnTo>
                      <a:lnTo>
                        <a:pt x="12" y="25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2E2E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69" name="任意多边形 67637"/>
                <p:cNvSpPr/>
                <p:nvPr/>
              </p:nvSpPr>
              <p:spPr>
                <a:xfrm>
                  <a:off x="1493" y="-10485"/>
                  <a:ext cx="12" cy="10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101">
                      <a:moveTo>
                        <a:pt x="12" y="101"/>
                      </a:move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100"/>
                      </a:lnTo>
                      <a:lnTo>
                        <a:pt x="5" y="100"/>
                      </a:lnTo>
                      <a:lnTo>
                        <a:pt x="8" y="100"/>
                      </a:lnTo>
                      <a:lnTo>
                        <a:pt x="9" y="100"/>
                      </a:lnTo>
                      <a:lnTo>
                        <a:pt x="12" y="101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70" name="任意多边形 67638"/>
                <p:cNvSpPr/>
                <p:nvPr/>
              </p:nvSpPr>
              <p:spPr>
                <a:xfrm>
                  <a:off x="1481" y="-10196"/>
                  <a:ext cx="12" cy="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8">
                      <a:moveTo>
                        <a:pt x="12" y="0"/>
                      </a:moveTo>
                      <a:lnTo>
                        <a:pt x="6" y="0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58"/>
                      </a:lnTo>
                      <a:lnTo>
                        <a:pt x="12" y="58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71" name="任意多边形 67639"/>
                <p:cNvSpPr/>
                <p:nvPr/>
              </p:nvSpPr>
              <p:spPr>
                <a:xfrm>
                  <a:off x="1471" y="-10196"/>
                  <a:ext cx="10" cy="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8">
                      <a:moveTo>
                        <a:pt x="10" y="1"/>
                      </a:moveTo>
                      <a:lnTo>
                        <a:pt x="0" y="0"/>
                      </a:lnTo>
                      <a:lnTo>
                        <a:pt x="0" y="58"/>
                      </a:lnTo>
                      <a:lnTo>
                        <a:pt x="10" y="58"/>
                      </a:lnTo>
                      <a:lnTo>
                        <a:pt x="10" y="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72" name="任意多边形 67640"/>
                <p:cNvSpPr/>
                <p:nvPr/>
              </p:nvSpPr>
              <p:spPr>
                <a:xfrm>
                  <a:off x="1458" y="-10197"/>
                  <a:ext cx="13" cy="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9">
                      <a:moveTo>
                        <a:pt x="13" y="1"/>
                      </a:moveTo>
                      <a:lnTo>
                        <a:pt x="0" y="0"/>
                      </a:lnTo>
                      <a:lnTo>
                        <a:pt x="0" y="59"/>
                      </a:lnTo>
                      <a:lnTo>
                        <a:pt x="13" y="59"/>
                      </a:lnTo>
                      <a:lnTo>
                        <a:pt x="13" y="1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73" name="任意多边形 67641"/>
                <p:cNvSpPr/>
                <p:nvPr/>
              </p:nvSpPr>
              <p:spPr>
                <a:xfrm>
                  <a:off x="1447" y="-10201"/>
                  <a:ext cx="11" cy="6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3">
                      <a:moveTo>
                        <a:pt x="11" y="4"/>
                      </a:moveTo>
                      <a:lnTo>
                        <a:pt x="0" y="0"/>
                      </a:lnTo>
                      <a:lnTo>
                        <a:pt x="0" y="63"/>
                      </a:lnTo>
                      <a:lnTo>
                        <a:pt x="11" y="63"/>
                      </a:ln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74" name="任意多边形 67642"/>
                <p:cNvSpPr/>
                <p:nvPr/>
              </p:nvSpPr>
              <p:spPr>
                <a:xfrm>
                  <a:off x="1436" y="-10206"/>
                  <a:ext cx="11" cy="6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8">
                      <a:moveTo>
                        <a:pt x="11" y="5"/>
                      </a:moveTo>
                      <a:lnTo>
                        <a:pt x="5" y="3"/>
                      </a:lnTo>
                      <a:lnTo>
                        <a:pt x="0" y="0"/>
                      </a:lnTo>
                      <a:lnTo>
                        <a:pt x="0" y="68"/>
                      </a:lnTo>
                      <a:lnTo>
                        <a:pt x="11" y="68"/>
                      </a:lnTo>
                      <a:lnTo>
                        <a:pt x="11" y="5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75" name="任意多边形 67643"/>
                <p:cNvSpPr/>
                <p:nvPr/>
              </p:nvSpPr>
              <p:spPr>
                <a:xfrm>
                  <a:off x="1425" y="-10216"/>
                  <a:ext cx="11" cy="7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">
                      <a:moveTo>
                        <a:pt x="10" y="10"/>
                      </a:moveTo>
                      <a:lnTo>
                        <a:pt x="0" y="0"/>
                      </a:lnTo>
                      <a:lnTo>
                        <a:pt x="0" y="78"/>
                      </a:lnTo>
                      <a:lnTo>
                        <a:pt x="11" y="78"/>
                      </a:lnTo>
                      <a:lnTo>
                        <a:pt x="11" y="10"/>
                      </a:lnTo>
                      <a:lnTo>
                        <a:pt x="10" y="1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76" name="任意多边形 67644"/>
                <p:cNvSpPr/>
                <p:nvPr/>
              </p:nvSpPr>
              <p:spPr>
                <a:xfrm>
                  <a:off x="1425" y="-10126"/>
                  <a:ext cx="11" cy="78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1">
                      <a:moveTo>
                        <a:pt x="11" y="1"/>
                      </a:moveTo>
                      <a:lnTo>
                        <a:pt x="8" y="3"/>
                      </a:lnTo>
                      <a:lnTo>
                        <a:pt x="7" y="10"/>
                      </a:lnTo>
                      <a:lnTo>
                        <a:pt x="7" y="24"/>
                      </a:lnTo>
                      <a:lnTo>
                        <a:pt x="2" y="24"/>
                      </a:lnTo>
                      <a:lnTo>
                        <a:pt x="2" y="16"/>
                      </a:lnTo>
                      <a:lnTo>
                        <a:pt x="0" y="0"/>
                      </a:lnTo>
                      <a:lnTo>
                        <a:pt x="0" y="781"/>
                      </a:lnTo>
                      <a:lnTo>
                        <a:pt x="3" y="771"/>
                      </a:lnTo>
                      <a:lnTo>
                        <a:pt x="11" y="765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77" name="任意多边形 67645"/>
                <p:cNvSpPr/>
                <p:nvPr/>
              </p:nvSpPr>
              <p:spPr>
                <a:xfrm>
                  <a:off x="1436" y="-10126"/>
                  <a:ext cx="11" cy="7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65">
                      <a:moveTo>
                        <a:pt x="2" y="0"/>
                      </a:moveTo>
                      <a:lnTo>
                        <a:pt x="0" y="1"/>
                      </a:lnTo>
                      <a:lnTo>
                        <a:pt x="0" y="765"/>
                      </a:lnTo>
                      <a:lnTo>
                        <a:pt x="2" y="764"/>
                      </a:lnTo>
                      <a:lnTo>
                        <a:pt x="11" y="759"/>
                      </a:lnTo>
                      <a:lnTo>
                        <a:pt x="11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78" name="任意多边形 67646"/>
                <p:cNvSpPr/>
                <p:nvPr/>
              </p:nvSpPr>
              <p:spPr>
                <a:xfrm>
                  <a:off x="1447" y="-10126"/>
                  <a:ext cx="11" cy="7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59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759"/>
                      </a:lnTo>
                      <a:lnTo>
                        <a:pt x="11" y="754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79" name="任意多边形 67647"/>
                <p:cNvSpPr/>
                <p:nvPr/>
              </p:nvSpPr>
              <p:spPr>
                <a:xfrm>
                  <a:off x="1481" y="-10126"/>
                  <a:ext cx="12" cy="7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51">
                      <a:moveTo>
                        <a:pt x="12" y="0"/>
                      </a:moveTo>
                      <a:lnTo>
                        <a:pt x="0" y="0"/>
                      </a:lnTo>
                      <a:lnTo>
                        <a:pt x="0" y="751"/>
                      </a:lnTo>
                      <a:lnTo>
                        <a:pt x="7" y="751"/>
                      </a:lnTo>
                      <a:lnTo>
                        <a:pt x="12" y="751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80" name="任意多边形 67648"/>
                <p:cNvSpPr/>
                <p:nvPr/>
              </p:nvSpPr>
              <p:spPr>
                <a:xfrm>
                  <a:off x="1471" y="-10126"/>
                  <a:ext cx="10" cy="7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753">
                      <a:moveTo>
                        <a:pt x="10" y="0"/>
                      </a:moveTo>
                      <a:lnTo>
                        <a:pt x="0" y="0"/>
                      </a:lnTo>
                      <a:lnTo>
                        <a:pt x="0" y="753"/>
                      </a:lnTo>
                      <a:lnTo>
                        <a:pt x="10" y="751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81" name="任意多边形 67649"/>
                <p:cNvSpPr/>
                <p:nvPr/>
              </p:nvSpPr>
              <p:spPr>
                <a:xfrm>
                  <a:off x="1458" y="-10126"/>
                  <a:ext cx="13" cy="7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54">
                      <a:moveTo>
                        <a:pt x="13" y="0"/>
                      </a:moveTo>
                      <a:lnTo>
                        <a:pt x="0" y="0"/>
                      </a:lnTo>
                      <a:lnTo>
                        <a:pt x="0" y="754"/>
                      </a:lnTo>
                      <a:lnTo>
                        <a:pt x="13" y="753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82" name="任意多边形 67650"/>
                <p:cNvSpPr/>
                <p:nvPr/>
              </p:nvSpPr>
              <p:spPr>
                <a:xfrm>
                  <a:off x="1540" y="-10237"/>
                  <a:ext cx="11" cy="88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86">
                      <a:moveTo>
                        <a:pt x="0" y="95"/>
                      </a:moveTo>
                      <a:lnTo>
                        <a:pt x="2" y="94"/>
                      </a:lnTo>
                      <a:lnTo>
                        <a:pt x="5" y="82"/>
                      </a:lnTo>
                      <a:lnTo>
                        <a:pt x="5" y="75"/>
                      </a:lnTo>
                      <a:lnTo>
                        <a:pt x="10" y="75"/>
                      </a:lnTo>
                      <a:lnTo>
                        <a:pt x="10" y="135"/>
                      </a:lnTo>
                      <a:lnTo>
                        <a:pt x="5" y="135"/>
                      </a:lnTo>
                      <a:lnTo>
                        <a:pt x="5" y="127"/>
                      </a:lnTo>
                      <a:lnTo>
                        <a:pt x="2" y="115"/>
                      </a:lnTo>
                      <a:lnTo>
                        <a:pt x="0" y="114"/>
                      </a:lnTo>
                      <a:lnTo>
                        <a:pt x="0" y="875"/>
                      </a:lnTo>
                      <a:lnTo>
                        <a:pt x="6" y="880"/>
                      </a:lnTo>
                      <a:lnTo>
                        <a:pt x="11" y="886"/>
                      </a:lnTo>
                      <a:lnTo>
                        <a:pt x="11" y="0"/>
                      </a:lnTo>
                      <a:lnTo>
                        <a:pt x="10" y="2"/>
                      </a:lnTo>
                      <a:lnTo>
                        <a:pt x="10" y="6"/>
                      </a:lnTo>
                      <a:lnTo>
                        <a:pt x="7" y="14"/>
                      </a:lnTo>
                      <a:lnTo>
                        <a:pt x="3" y="19"/>
                      </a:lnTo>
                      <a:lnTo>
                        <a:pt x="1" y="21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0" y="25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83" name="任意多边形 67651"/>
                <p:cNvSpPr/>
                <p:nvPr/>
              </p:nvSpPr>
              <p:spPr>
                <a:xfrm>
                  <a:off x="1527" y="-10212"/>
                  <a:ext cx="13" cy="7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4">
                      <a:moveTo>
                        <a:pt x="6" y="74"/>
                      </a:moveTo>
                      <a:lnTo>
                        <a:pt x="13" y="70"/>
                      </a:lnTo>
                      <a:lnTo>
                        <a:pt x="13" y="0"/>
                      </a:lnTo>
                      <a:lnTo>
                        <a:pt x="6" y="6"/>
                      </a:lnTo>
                      <a:lnTo>
                        <a:pt x="0" y="9"/>
                      </a:lnTo>
                      <a:lnTo>
                        <a:pt x="0" y="74"/>
                      </a:lnTo>
                      <a:lnTo>
                        <a:pt x="6" y="74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84" name="任意多边形 67652"/>
                <p:cNvSpPr/>
                <p:nvPr/>
              </p:nvSpPr>
              <p:spPr>
                <a:xfrm>
                  <a:off x="1516" y="-10203"/>
                  <a:ext cx="11" cy="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5">
                      <a:moveTo>
                        <a:pt x="0" y="65"/>
                      </a:moveTo>
                      <a:lnTo>
                        <a:pt x="11" y="65"/>
                      </a:lnTo>
                      <a:lnTo>
                        <a:pt x="11" y="0"/>
                      </a:lnTo>
                      <a:lnTo>
                        <a:pt x="5" y="2"/>
                      </a:lnTo>
                      <a:lnTo>
                        <a:pt x="0" y="5"/>
                      </a:lnTo>
                      <a:lnTo>
                        <a:pt x="0" y="65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85" name="任意多边形 67653"/>
                <p:cNvSpPr/>
                <p:nvPr/>
              </p:nvSpPr>
              <p:spPr>
                <a:xfrm>
                  <a:off x="1505" y="-10198"/>
                  <a:ext cx="11" cy="6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0">
                      <a:moveTo>
                        <a:pt x="0" y="60"/>
                      </a:moveTo>
                      <a:lnTo>
                        <a:pt x="11" y="60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6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86" name="任意多边形 67654"/>
                <p:cNvSpPr/>
                <p:nvPr/>
              </p:nvSpPr>
              <p:spPr>
                <a:xfrm>
                  <a:off x="1527" y="-10126"/>
                  <a:ext cx="13" cy="76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64">
                      <a:moveTo>
                        <a:pt x="13" y="3"/>
                      </a:move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759"/>
                      </a:lnTo>
                      <a:lnTo>
                        <a:pt x="11" y="764"/>
                      </a:lnTo>
                      <a:lnTo>
                        <a:pt x="13" y="764"/>
                      </a:lnTo>
                      <a:lnTo>
                        <a:pt x="13" y="3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87" name="任意多边形 67655"/>
                <p:cNvSpPr/>
                <p:nvPr/>
              </p:nvSpPr>
              <p:spPr>
                <a:xfrm>
                  <a:off x="1516" y="-10126"/>
                  <a:ext cx="11" cy="7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59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754"/>
                      </a:lnTo>
                      <a:lnTo>
                        <a:pt x="5" y="755"/>
                      </a:lnTo>
                      <a:lnTo>
                        <a:pt x="11" y="75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88" name="任意多边形 67656"/>
                <p:cNvSpPr/>
                <p:nvPr/>
              </p:nvSpPr>
              <p:spPr>
                <a:xfrm>
                  <a:off x="1505" y="-10126"/>
                  <a:ext cx="11" cy="7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54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751"/>
                      </a:lnTo>
                      <a:lnTo>
                        <a:pt x="11" y="754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89" name="任意多边形 67657"/>
                <p:cNvSpPr/>
                <p:nvPr/>
              </p:nvSpPr>
              <p:spPr>
                <a:xfrm>
                  <a:off x="1493" y="-10197"/>
                  <a:ext cx="12" cy="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9">
                      <a:moveTo>
                        <a:pt x="12" y="59"/>
                      </a:move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59"/>
                      </a:lnTo>
                      <a:lnTo>
                        <a:pt x="12" y="59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0" name="矩形 67658"/>
                <p:cNvSpPr/>
                <p:nvPr/>
              </p:nvSpPr>
              <p:spPr>
                <a:xfrm>
                  <a:off x="1493" y="-10126"/>
                  <a:ext cx="12" cy="751"/>
                </a:xfrm>
                <a:prstGeom prst="rect">
                  <a:avLst/>
                </a:prstGeom>
                <a:solidFill>
                  <a:srgbClr val="E2E2E2"/>
                </a:solidFill>
                <a:ln w="9525">
                  <a:noFill/>
                </a:ln>
              </p:spPr>
              <p:txBody>
                <a:bodyPr anchor="t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291" name="任意多边形 67659"/>
                <p:cNvSpPr/>
                <p:nvPr/>
              </p:nvSpPr>
              <p:spPr>
                <a:xfrm>
                  <a:off x="1447" y="-9297"/>
                  <a:ext cx="11" cy="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5">
                      <a:moveTo>
                        <a:pt x="0" y="35"/>
                      </a:moveTo>
                      <a:lnTo>
                        <a:pt x="11" y="31"/>
                      </a:lnTo>
                      <a:lnTo>
                        <a:pt x="11" y="4"/>
                      </a:lnTo>
                      <a:lnTo>
                        <a:pt x="0" y="0"/>
                      </a:lnTo>
                      <a:lnTo>
                        <a:pt x="0" y="35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2" name="任意多边形 67660"/>
                <p:cNvSpPr/>
                <p:nvPr/>
              </p:nvSpPr>
              <p:spPr>
                <a:xfrm>
                  <a:off x="1458" y="-9293"/>
                  <a:ext cx="13" cy="2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27">
                      <a:moveTo>
                        <a:pt x="0" y="0"/>
                      </a:moveTo>
                      <a:lnTo>
                        <a:pt x="0" y="27"/>
                      </a:lnTo>
                      <a:lnTo>
                        <a:pt x="13" y="26"/>
                      </a:lnTo>
                      <a:lnTo>
                        <a:pt x="13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3" name="任意多边形 67661"/>
                <p:cNvSpPr/>
                <p:nvPr/>
              </p:nvSpPr>
              <p:spPr>
                <a:xfrm>
                  <a:off x="1425" y="-9318"/>
                  <a:ext cx="11" cy="7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7">
                      <a:moveTo>
                        <a:pt x="0" y="77"/>
                      </a:moveTo>
                      <a:lnTo>
                        <a:pt x="11" y="61"/>
                      </a:lnTo>
                      <a:lnTo>
                        <a:pt x="11" y="13"/>
                      </a:lnTo>
                      <a:lnTo>
                        <a:pt x="3" y="6"/>
                      </a:lnTo>
                      <a:lnTo>
                        <a:pt x="0" y="0"/>
                      </a:lnTo>
                      <a:lnTo>
                        <a:pt x="0" y="77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4" name="任意多边形 67662"/>
                <p:cNvSpPr/>
                <p:nvPr/>
              </p:nvSpPr>
              <p:spPr>
                <a:xfrm>
                  <a:off x="1493" y="-9251"/>
                  <a:ext cx="12" cy="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33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7" y="11"/>
                      </a:lnTo>
                      <a:lnTo>
                        <a:pt x="12" y="33"/>
                      </a:lnTo>
                      <a:lnTo>
                        <a:pt x="12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5" name="任意多边形 67663"/>
                <p:cNvSpPr/>
                <p:nvPr/>
              </p:nvSpPr>
              <p:spPr>
                <a:xfrm>
                  <a:off x="1483" y="-9251"/>
                  <a:ext cx="10" cy="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6">
                      <a:moveTo>
                        <a:pt x="10" y="6"/>
                      </a:move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10" y="6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6" name="任意多边形 67664"/>
                <p:cNvSpPr/>
                <p:nvPr/>
              </p:nvSpPr>
              <p:spPr>
                <a:xfrm>
                  <a:off x="1493" y="-9291"/>
                  <a:ext cx="12" cy="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25">
                      <a:moveTo>
                        <a:pt x="0" y="1"/>
                      </a:moveTo>
                      <a:lnTo>
                        <a:pt x="0" y="24"/>
                      </a:lnTo>
                      <a:lnTo>
                        <a:pt x="5" y="24"/>
                      </a:lnTo>
                      <a:lnTo>
                        <a:pt x="8" y="24"/>
                      </a:lnTo>
                      <a:lnTo>
                        <a:pt x="9" y="24"/>
                      </a:lnTo>
                      <a:lnTo>
                        <a:pt x="12" y="25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7" name="任意多边形 67665"/>
                <p:cNvSpPr/>
                <p:nvPr/>
              </p:nvSpPr>
              <p:spPr>
                <a:xfrm>
                  <a:off x="1481" y="-9290"/>
                  <a:ext cx="12" cy="2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23">
                      <a:moveTo>
                        <a:pt x="12" y="23"/>
                      </a:move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23"/>
                      </a:lnTo>
                      <a:lnTo>
                        <a:pt x="12" y="23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8" name="任意多边形 67666"/>
                <p:cNvSpPr/>
                <p:nvPr/>
              </p:nvSpPr>
              <p:spPr>
                <a:xfrm>
                  <a:off x="1471" y="-9291"/>
                  <a:ext cx="10" cy="2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24">
                      <a:moveTo>
                        <a:pt x="10" y="24"/>
                      </a:moveTo>
                      <a:lnTo>
                        <a:pt x="10" y="1"/>
                      </a:lnTo>
                      <a:lnTo>
                        <a:pt x="0" y="0"/>
                      </a:lnTo>
                      <a:lnTo>
                        <a:pt x="0" y="24"/>
                      </a:lnTo>
                      <a:lnTo>
                        <a:pt x="10" y="24"/>
                      </a:lnTo>
                      <a:close/>
                    </a:path>
                  </a:pathLst>
                </a:custGeom>
                <a:solidFill>
                  <a:srgbClr val="E9E9E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9" name="任意多边形 67667"/>
                <p:cNvSpPr/>
                <p:nvPr/>
              </p:nvSpPr>
              <p:spPr>
                <a:xfrm>
                  <a:off x="1436" y="-9305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0" y="48"/>
                      </a:moveTo>
                      <a:lnTo>
                        <a:pt x="11" y="43"/>
                      </a:lnTo>
                      <a:lnTo>
                        <a:pt x="11" y="8"/>
                      </a:ln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0" name="任意多边形 67668"/>
                <p:cNvSpPr/>
                <p:nvPr/>
              </p:nvSpPr>
              <p:spPr>
                <a:xfrm>
                  <a:off x="1540" y="-9315"/>
                  <a:ext cx="11" cy="7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7">
                      <a:moveTo>
                        <a:pt x="11" y="0"/>
                      </a:moveTo>
                      <a:lnTo>
                        <a:pt x="6" y="5"/>
                      </a:lnTo>
                      <a:lnTo>
                        <a:pt x="2" y="8"/>
                      </a:lnTo>
                      <a:lnTo>
                        <a:pt x="0" y="12"/>
                      </a:lnTo>
                      <a:lnTo>
                        <a:pt x="0" y="64"/>
                      </a:lnTo>
                      <a:lnTo>
                        <a:pt x="6" y="69"/>
                      </a:lnTo>
                      <a:lnTo>
                        <a:pt x="11" y="7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1" name="任意多边形 67669"/>
                <p:cNvSpPr/>
                <p:nvPr/>
              </p:nvSpPr>
              <p:spPr>
                <a:xfrm>
                  <a:off x="1527" y="-9303"/>
                  <a:ext cx="13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2">
                      <a:moveTo>
                        <a:pt x="13" y="0"/>
                      </a:moveTo>
                      <a:lnTo>
                        <a:pt x="11" y="0"/>
                      </a:lnTo>
                      <a:lnTo>
                        <a:pt x="11" y="1"/>
                      </a:lnTo>
                      <a:lnTo>
                        <a:pt x="5" y="3"/>
                      </a:lnTo>
                      <a:lnTo>
                        <a:pt x="0" y="7"/>
                      </a:lnTo>
                      <a:lnTo>
                        <a:pt x="0" y="45"/>
                      </a:lnTo>
                      <a:lnTo>
                        <a:pt x="4" y="46"/>
                      </a:lnTo>
                      <a:lnTo>
                        <a:pt x="9" y="50"/>
                      </a:lnTo>
                      <a:lnTo>
                        <a:pt x="13" y="52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2" name="任意多边形 67670"/>
                <p:cNvSpPr/>
                <p:nvPr/>
              </p:nvSpPr>
              <p:spPr>
                <a:xfrm>
                  <a:off x="1505" y="-9292"/>
                  <a:ext cx="11" cy="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29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26"/>
                      </a:lnTo>
                      <a:lnTo>
                        <a:pt x="11" y="2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3" name="任意多边形 67671"/>
                <p:cNvSpPr/>
                <p:nvPr/>
              </p:nvSpPr>
              <p:spPr>
                <a:xfrm>
                  <a:off x="1516" y="-9296"/>
                  <a:ext cx="11" cy="3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8">
                      <a:moveTo>
                        <a:pt x="0" y="4"/>
                      </a:moveTo>
                      <a:lnTo>
                        <a:pt x="0" y="33"/>
                      </a:lnTo>
                      <a:lnTo>
                        <a:pt x="11" y="38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DFDFD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4" name="任意多边形 67672"/>
                <p:cNvSpPr/>
                <p:nvPr/>
              </p:nvSpPr>
              <p:spPr>
                <a:xfrm>
                  <a:off x="1527" y="-9245"/>
                  <a:ext cx="13" cy="84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846">
                      <a:moveTo>
                        <a:pt x="13" y="7"/>
                      </a:moveTo>
                      <a:lnTo>
                        <a:pt x="9" y="4"/>
                      </a:lnTo>
                      <a:lnTo>
                        <a:pt x="0" y="0"/>
                      </a:lnTo>
                      <a:lnTo>
                        <a:pt x="0" y="841"/>
                      </a:lnTo>
                      <a:lnTo>
                        <a:pt x="13" y="846"/>
                      </a:lnTo>
                      <a:lnTo>
                        <a:pt x="13" y="54"/>
                      </a:lnTo>
                      <a:lnTo>
                        <a:pt x="6" y="53"/>
                      </a:lnTo>
                      <a:lnTo>
                        <a:pt x="3" y="49"/>
                      </a:lnTo>
                      <a:lnTo>
                        <a:pt x="3" y="47"/>
                      </a:lnTo>
                      <a:lnTo>
                        <a:pt x="4" y="42"/>
                      </a:lnTo>
                      <a:lnTo>
                        <a:pt x="8" y="40"/>
                      </a:lnTo>
                      <a:lnTo>
                        <a:pt x="13" y="38"/>
                      </a:lnTo>
                      <a:lnTo>
                        <a:pt x="13" y="7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5" name="任意多边形 67673"/>
                <p:cNvSpPr/>
                <p:nvPr/>
              </p:nvSpPr>
              <p:spPr>
                <a:xfrm>
                  <a:off x="1516" y="-9247"/>
                  <a:ext cx="11" cy="8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43">
                      <a:moveTo>
                        <a:pt x="11" y="2"/>
                      </a:moveTo>
                      <a:lnTo>
                        <a:pt x="0" y="0"/>
                      </a:lnTo>
                      <a:lnTo>
                        <a:pt x="0" y="840"/>
                      </a:lnTo>
                      <a:lnTo>
                        <a:pt x="11" y="843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6" name="任意多边形 67674"/>
                <p:cNvSpPr/>
                <p:nvPr/>
              </p:nvSpPr>
              <p:spPr>
                <a:xfrm>
                  <a:off x="1505" y="-9250"/>
                  <a:ext cx="11" cy="8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43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32"/>
                      </a:lnTo>
                      <a:lnTo>
                        <a:pt x="0" y="842"/>
                      </a:lnTo>
                      <a:lnTo>
                        <a:pt x="5" y="842"/>
                      </a:lnTo>
                      <a:lnTo>
                        <a:pt x="7" y="842"/>
                      </a:lnTo>
                      <a:lnTo>
                        <a:pt x="8" y="842"/>
                      </a:lnTo>
                      <a:lnTo>
                        <a:pt x="11" y="843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7" name="任意多边形 67675"/>
                <p:cNvSpPr/>
                <p:nvPr/>
              </p:nvSpPr>
              <p:spPr>
                <a:xfrm>
                  <a:off x="1425" y="-9207"/>
                  <a:ext cx="11" cy="273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2739">
                      <a:moveTo>
                        <a:pt x="8" y="14"/>
                      </a:moveTo>
                      <a:lnTo>
                        <a:pt x="2" y="7"/>
                      </a:lnTo>
                      <a:lnTo>
                        <a:pt x="0" y="0"/>
                      </a:lnTo>
                      <a:lnTo>
                        <a:pt x="0" y="2739"/>
                      </a:lnTo>
                      <a:lnTo>
                        <a:pt x="3" y="2730"/>
                      </a:lnTo>
                      <a:lnTo>
                        <a:pt x="11" y="2724"/>
                      </a:lnTo>
                      <a:lnTo>
                        <a:pt x="11" y="1929"/>
                      </a:lnTo>
                      <a:lnTo>
                        <a:pt x="5" y="1928"/>
                      </a:lnTo>
                      <a:lnTo>
                        <a:pt x="5" y="1852"/>
                      </a:lnTo>
                      <a:lnTo>
                        <a:pt x="10" y="1852"/>
                      </a:lnTo>
                      <a:lnTo>
                        <a:pt x="11" y="1852"/>
                      </a:lnTo>
                      <a:lnTo>
                        <a:pt x="11" y="1808"/>
                      </a:lnTo>
                      <a:lnTo>
                        <a:pt x="5" y="1798"/>
                      </a:lnTo>
                      <a:lnTo>
                        <a:pt x="3" y="1787"/>
                      </a:lnTo>
                      <a:lnTo>
                        <a:pt x="5" y="1774"/>
                      </a:lnTo>
                      <a:lnTo>
                        <a:pt x="11" y="1764"/>
                      </a:lnTo>
                      <a:lnTo>
                        <a:pt x="11" y="975"/>
                      </a:lnTo>
                      <a:lnTo>
                        <a:pt x="5" y="961"/>
                      </a:lnTo>
                      <a:lnTo>
                        <a:pt x="3" y="946"/>
                      </a:lnTo>
                      <a:lnTo>
                        <a:pt x="5" y="931"/>
                      </a:lnTo>
                      <a:lnTo>
                        <a:pt x="11" y="920"/>
                      </a:lnTo>
                      <a:lnTo>
                        <a:pt x="11" y="863"/>
                      </a:lnTo>
                      <a:lnTo>
                        <a:pt x="5" y="851"/>
                      </a:lnTo>
                      <a:lnTo>
                        <a:pt x="3" y="841"/>
                      </a:lnTo>
                      <a:lnTo>
                        <a:pt x="5" y="828"/>
                      </a:lnTo>
                      <a:lnTo>
                        <a:pt x="11" y="819"/>
                      </a:lnTo>
                      <a:lnTo>
                        <a:pt x="11" y="15"/>
                      </a:lnTo>
                      <a:lnTo>
                        <a:pt x="8" y="14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8" name="任意多边形 67676"/>
                <p:cNvSpPr/>
                <p:nvPr/>
              </p:nvSpPr>
              <p:spPr>
                <a:xfrm>
                  <a:off x="1447" y="-9185"/>
                  <a:ext cx="11" cy="78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7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787"/>
                      </a:lnTo>
                      <a:lnTo>
                        <a:pt x="11" y="782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9" name="任意多边形 67677"/>
                <p:cNvSpPr/>
                <p:nvPr/>
              </p:nvSpPr>
              <p:spPr>
                <a:xfrm>
                  <a:off x="1436" y="-9192"/>
                  <a:ext cx="11" cy="8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04">
                      <a:moveTo>
                        <a:pt x="11" y="7"/>
                      </a:moveTo>
                      <a:lnTo>
                        <a:pt x="0" y="0"/>
                      </a:lnTo>
                      <a:lnTo>
                        <a:pt x="0" y="804"/>
                      </a:lnTo>
                      <a:lnTo>
                        <a:pt x="4" y="799"/>
                      </a:lnTo>
                      <a:lnTo>
                        <a:pt x="10" y="795"/>
                      </a:lnTo>
                      <a:lnTo>
                        <a:pt x="11" y="794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10" name="任意多边形 67678"/>
                <p:cNvSpPr/>
                <p:nvPr/>
              </p:nvSpPr>
              <p:spPr>
                <a:xfrm>
                  <a:off x="1481" y="-9191"/>
                  <a:ext cx="12" cy="78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83">
                      <a:moveTo>
                        <a:pt x="12" y="0"/>
                      </a:move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9" y="1"/>
                      </a:lnTo>
                      <a:lnTo>
                        <a:pt x="6" y="4"/>
                      </a:lnTo>
                      <a:lnTo>
                        <a:pt x="0" y="6"/>
                      </a:lnTo>
                      <a:lnTo>
                        <a:pt x="0" y="783"/>
                      </a:lnTo>
                      <a:lnTo>
                        <a:pt x="12" y="78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11" name="任意多边形 67679"/>
                <p:cNvSpPr/>
                <p:nvPr/>
              </p:nvSpPr>
              <p:spPr>
                <a:xfrm>
                  <a:off x="1493" y="-9218"/>
                  <a:ext cx="12" cy="81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10">
                      <a:moveTo>
                        <a:pt x="3" y="26"/>
                      </a:moveTo>
                      <a:lnTo>
                        <a:pt x="0" y="27"/>
                      </a:lnTo>
                      <a:lnTo>
                        <a:pt x="0" y="810"/>
                      </a:lnTo>
                      <a:lnTo>
                        <a:pt x="2" y="810"/>
                      </a:lnTo>
                      <a:lnTo>
                        <a:pt x="12" y="810"/>
                      </a:lnTo>
                      <a:lnTo>
                        <a:pt x="12" y="0"/>
                      </a:lnTo>
                      <a:lnTo>
                        <a:pt x="3" y="26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12" name="任意多边形 67680"/>
                <p:cNvSpPr/>
                <p:nvPr/>
              </p:nvSpPr>
              <p:spPr>
                <a:xfrm>
                  <a:off x="1471" y="-9185"/>
                  <a:ext cx="10" cy="77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778">
                      <a:moveTo>
                        <a:pt x="10" y="0"/>
                      </a:moveTo>
                      <a:lnTo>
                        <a:pt x="0" y="3"/>
                      </a:lnTo>
                      <a:lnTo>
                        <a:pt x="0" y="778"/>
                      </a:lnTo>
                      <a:lnTo>
                        <a:pt x="10" y="777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13" name="任意多边形 67681"/>
                <p:cNvSpPr/>
                <p:nvPr/>
              </p:nvSpPr>
              <p:spPr>
                <a:xfrm>
                  <a:off x="1458" y="-9182"/>
                  <a:ext cx="13" cy="77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79">
                      <a:moveTo>
                        <a:pt x="13" y="0"/>
                      </a:move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779"/>
                      </a:lnTo>
                      <a:lnTo>
                        <a:pt x="13" y="775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14" name="任意多边形 67682"/>
                <p:cNvSpPr/>
                <p:nvPr/>
              </p:nvSpPr>
              <p:spPr>
                <a:xfrm>
                  <a:off x="1540" y="-9238"/>
                  <a:ext cx="11" cy="3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1">
                      <a:moveTo>
                        <a:pt x="0" y="31"/>
                      </a:moveTo>
                      <a:lnTo>
                        <a:pt x="2" y="31"/>
                      </a:lnTo>
                      <a:lnTo>
                        <a:pt x="7" y="31"/>
                      </a:lnTo>
                      <a:lnTo>
                        <a:pt x="10" y="28"/>
                      </a:lnTo>
                      <a:lnTo>
                        <a:pt x="10" y="25"/>
                      </a:lnTo>
                      <a:lnTo>
                        <a:pt x="11" y="21"/>
                      </a:lnTo>
                      <a:lnTo>
                        <a:pt x="10" y="13"/>
                      </a:lnTo>
                      <a:lnTo>
                        <a:pt x="7" y="8"/>
                      </a:lnTo>
                      <a:lnTo>
                        <a:pt x="0" y="0"/>
                      </a:lnTo>
                      <a:lnTo>
                        <a:pt x="0" y="3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15" name="任意多边形 67683"/>
                <p:cNvSpPr/>
                <p:nvPr/>
              </p:nvSpPr>
              <p:spPr>
                <a:xfrm>
                  <a:off x="1540" y="-9197"/>
                  <a:ext cx="11" cy="81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11">
                      <a:moveTo>
                        <a:pt x="11" y="0"/>
                      </a:moveTo>
                      <a:lnTo>
                        <a:pt x="0" y="6"/>
                      </a:lnTo>
                      <a:lnTo>
                        <a:pt x="0" y="798"/>
                      </a:lnTo>
                      <a:lnTo>
                        <a:pt x="5" y="800"/>
                      </a:lnTo>
                      <a:lnTo>
                        <a:pt x="11" y="81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16" name="任意多边形 67684"/>
                <p:cNvSpPr/>
                <p:nvPr/>
              </p:nvSpPr>
              <p:spPr>
                <a:xfrm>
                  <a:off x="1436" y="-8344"/>
                  <a:ext cx="11" cy="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7">
                      <a:moveTo>
                        <a:pt x="11" y="8"/>
                      </a:move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0" y="57"/>
                      </a:lnTo>
                      <a:lnTo>
                        <a:pt x="1" y="56"/>
                      </a:lnTo>
                      <a:lnTo>
                        <a:pt x="11" y="48"/>
                      </a:lnTo>
                      <a:lnTo>
                        <a:pt x="11" y="8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17" name="任意多边形 67685"/>
                <p:cNvSpPr/>
                <p:nvPr/>
              </p:nvSpPr>
              <p:spPr>
                <a:xfrm>
                  <a:off x="1447" y="-8336"/>
                  <a:ext cx="11" cy="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0">
                      <a:moveTo>
                        <a:pt x="11" y="5"/>
                      </a:moveTo>
                      <a:lnTo>
                        <a:pt x="0" y="0"/>
                      </a:lnTo>
                      <a:lnTo>
                        <a:pt x="0" y="40"/>
                      </a:lnTo>
                      <a:lnTo>
                        <a:pt x="11" y="38"/>
                      </a:lnTo>
                      <a:lnTo>
                        <a:pt x="11" y="5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18" name="任意多边形 67686"/>
                <p:cNvSpPr/>
                <p:nvPr/>
              </p:nvSpPr>
              <p:spPr>
                <a:xfrm>
                  <a:off x="1471" y="-8327"/>
                  <a:ext cx="10" cy="3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9">
                      <a:moveTo>
                        <a:pt x="0" y="31"/>
                      </a:moveTo>
                      <a:lnTo>
                        <a:pt x="6" y="34"/>
                      </a:lnTo>
                      <a:lnTo>
                        <a:pt x="10" y="39"/>
                      </a:lnTo>
                      <a:lnTo>
                        <a:pt x="10" y="3"/>
                      </a:lnTo>
                      <a:lnTo>
                        <a:pt x="0" y="0"/>
                      </a:lnTo>
                      <a:lnTo>
                        <a:pt x="0" y="3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19" name="任意多边形 67687"/>
                <p:cNvSpPr/>
                <p:nvPr/>
              </p:nvSpPr>
              <p:spPr>
                <a:xfrm>
                  <a:off x="1481" y="-8324"/>
                  <a:ext cx="12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1">
                      <a:moveTo>
                        <a:pt x="12" y="1"/>
                      </a:moveTo>
                      <a:lnTo>
                        <a:pt x="0" y="0"/>
                      </a:lnTo>
                      <a:lnTo>
                        <a:pt x="0" y="36"/>
                      </a:lnTo>
                      <a:lnTo>
                        <a:pt x="10" y="51"/>
                      </a:lnTo>
                      <a:lnTo>
                        <a:pt x="12" y="47"/>
                      </a:lnTo>
                      <a:lnTo>
                        <a:pt x="12" y="1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20" name="任意多边形 67688"/>
                <p:cNvSpPr/>
                <p:nvPr/>
              </p:nvSpPr>
              <p:spPr>
                <a:xfrm>
                  <a:off x="1493" y="-8324"/>
                  <a:ext cx="12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47">
                      <a:moveTo>
                        <a:pt x="2" y="1"/>
                      </a:moveTo>
                      <a:lnTo>
                        <a:pt x="0" y="1"/>
                      </a:lnTo>
                      <a:lnTo>
                        <a:pt x="0" y="47"/>
                      </a:lnTo>
                      <a:lnTo>
                        <a:pt x="12" y="32"/>
                      </a:lnTo>
                      <a:lnTo>
                        <a:pt x="12" y="0"/>
                      </a:ln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21" name="任意多边形 67689"/>
                <p:cNvSpPr/>
                <p:nvPr/>
              </p:nvSpPr>
              <p:spPr>
                <a:xfrm>
                  <a:off x="1458" y="-8331"/>
                  <a:ext cx="13" cy="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35">
                      <a:moveTo>
                        <a:pt x="13" y="35"/>
                      </a:moveTo>
                      <a:lnTo>
                        <a:pt x="13" y="4"/>
                      </a:lnTo>
                      <a:lnTo>
                        <a:pt x="0" y="0"/>
                      </a:lnTo>
                      <a:lnTo>
                        <a:pt x="0" y="33"/>
                      </a:lnTo>
                      <a:lnTo>
                        <a:pt x="13" y="35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22" name="任意多边形 67690"/>
                <p:cNvSpPr/>
                <p:nvPr/>
              </p:nvSpPr>
              <p:spPr>
                <a:xfrm>
                  <a:off x="1436" y="-8232"/>
                  <a:ext cx="11" cy="78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9">
                      <a:moveTo>
                        <a:pt x="11" y="9"/>
                      </a:move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0" y="789"/>
                      </a:lnTo>
                      <a:lnTo>
                        <a:pt x="10" y="782"/>
                      </a:lnTo>
                      <a:lnTo>
                        <a:pt x="11" y="780"/>
                      </a:lnTo>
                      <a:lnTo>
                        <a:pt x="11" y="9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23" name="任意多边形 67691"/>
                <p:cNvSpPr/>
                <p:nvPr/>
              </p:nvSpPr>
              <p:spPr>
                <a:xfrm>
                  <a:off x="1481" y="-8244"/>
                  <a:ext cx="12" cy="78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82">
                      <a:moveTo>
                        <a:pt x="12" y="3"/>
                      </a:moveTo>
                      <a:lnTo>
                        <a:pt x="10" y="0"/>
                      </a:lnTo>
                      <a:lnTo>
                        <a:pt x="0" y="13"/>
                      </a:lnTo>
                      <a:lnTo>
                        <a:pt x="0" y="782"/>
                      </a:lnTo>
                      <a:lnTo>
                        <a:pt x="12" y="782"/>
                      </a:lnTo>
                      <a:lnTo>
                        <a:pt x="12" y="3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24" name="任意多边形 67692"/>
                <p:cNvSpPr/>
                <p:nvPr/>
              </p:nvSpPr>
              <p:spPr>
                <a:xfrm>
                  <a:off x="1471" y="-8231"/>
                  <a:ext cx="10" cy="77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770">
                      <a:moveTo>
                        <a:pt x="6" y="5"/>
                      </a:moveTo>
                      <a:lnTo>
                        <a:pt x="0" y="8"/>
                      </a:lnTo>
                      <a:lnTo>
                        <a:pt x="0" y="770"/>
                      </a:lnTo>
                      <a:lnTo>
                        <a:pt x="10" y="769"/>
                      </a:lnTo>
                      <a:lnTo>
                        <a:pt x="10" y="0"/>
                      </a:lnTo>
                      <a:lnTo>
                        <a:pt x="6" y="5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25" name="任意多边形 67693"/>
                <p:cNvSpPr/>
                <p:nvPr/>
              </p:nvSpPr>
              <p:spPr>
                <a:xfrm>
                  <a:off x="1458" y="-8223"/>
                  <a:ext cx="13" cy="76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66">
                      <a:moveTo>
                        <a:pt x="13" y="0"/>
                      </a:moveTo>
                      <a:lnTo>
                        <a:pt x="0" y="4"/>
                      </a:lnTo>
                      <a:lnTo>
                        <a:pt x="0" y="766"/>
                      </a:lnTo>
                      <a:lnTo>
                        <a:pt x="13" y="762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26" name="任意多边形 67694"/>
                <p:cNvSpPr/>
                <p:nvPr/>
              </p:nvSpPr>
              <p:spPr>
                <a:xfrm>
                  <a:off x="1447" y="-8223"/>
                  <a:ext cx="11" cy="77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71">
                      <a:moveTo>
                        <a:pt x="11" y="4"/>
                      </a:move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0" y="771"/>
                      </a:lnTo>
                      <a:lnTo>
                        <a:pt x="11" y="766"/>
                      </a:ln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27" name="任意多边形 67695"/>
                <p:cNvSpPr/>
                <p:nvPr/>
              </p:nvSpPr>
              <p:spPr>
                <a:xfrm>
                  <a:off x="1505" y="-8226"/>
                  <a:ext cx="11" cy="7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65">
                      <a:moveTo>
                        <a:pt x="2" y="3"/>
                      </a:moveTo>
                      <a:lnTo>
                        <a:pt x="0" y="0"/>
                      </a:lnTo>
                      <a:lnTo>
                        <a:pt x="0" y="764"/>
                      </a:lnTo>
                      <a:lnTo>
                        <a:pt x="5" y="764"/>
                      </a:lnTo>
                      <a:lnTo>
                        <a:pt x="7" y="764"/>
                      </a:lnTo>
                      <a:lnTo>
                        <a:pt x="8" y="764"/>
                      </a:lnTo>
                      <a:lnTo>
                        <a:pt x="11" y="765"/>
                      </a:lnTo>
                      <a:lnTo>
                        <a:pt x="11" y="7"/>
                      </a:lnTo>
                      <a:lnTo>
                        <a:pt x="6" y="4"/>
                      </a:lnTo>
                      <a:lnTo>
                        <a:pt x="3" y="3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28" name="任意多边形 67696"/>
                <p:cNvSpPr/>
                <p:nvPr/>
              </p:nvSpPr>
              <p:spPr>
                <a:xfrm>
                  <a:off x="1551" y="-8247"/>
                  <a:ext cx="11" cy="81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18">
                      <a:moveTo>
                        <a:pt x="1" y="19"/>
                      </a:moveTo>
                      <a:lnTo>
                        <a:pt x="0" y="19"/>
                      </a:lnTo>
                      <a:lnTo>
                        <a:pt x="0" y="20"/>
                      </a:lnTo>
                      <a:lnTo>
                        <a:pt x="0" y="802"/>
                      </a:lnTo>
                      <a:lnTo>
                        <a:pt x="6" y="809"/>
                      </a:lnTo>
                      <a:lnTo>
                        <a:pt x="11" y="818"/>
                      </a:lnTo>
                      <a:lnTo>
                        <a:pt x="11" y="0"/>
                      </a:lnTo>
                      <a:lnTo>
                        <a:pt x="9" y="4"/>
                      </a:lnTo>
                      <a:lnTo>
                        <a:pt x="8" y="9"/>
                      </a:lnTo>
                      <a:lnTo>
                        <a:pt x="1" y="19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29" name="任意多边形 67697"/>
                <p:cNvSpPr/>
                <p:nvPr/>
              </p:nvSpPr>
              <p:spPr>
                <a:xfrm>
                  <a:off x="1527" y="-8218"/>
                  <a:ext cx="13" cy="7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65">
                      <a:moveTo>
                        <a:pt x="3" y="1"/>
                      </a:moveTo>
                      <a:lnTo>
                        <a:pt x="0" y="1"/>
                      </a:lnTo>
                      <a:lnTo>
                        <a:pt x="0" y="760"/>
                      </a:lnTo>
                      <a:lnTo>
                        <a:pt x="13" y="765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3" y="1"/>
                      </a:lnTo>
                      <a:close/>
                    </a:path>
                  </a:pathLst>
                </a:custGeom>
                <a:solidFill>
                  <a:srgbClr val="DCDCD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30" name="任意多边形 67698"/>
                <p:cNvSpPr/>
                <p:nvPr/>
              </p:nvSpPr>
              <p:spPr>
                <a:xfrm>
                  <a:off x="1516" y="-8219"/>
                  <a:ext cx="11" cy="76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61">
                      <a:moveTo>
                        <a:pt x="11" y="2"/>
                      </a:moveTo>
                      <a:lnTo>
                        <a:pt x="0" y="0"/>
                      </a:lnTo>
                      <a:lnTo>
                        <a:pt x="0" y="758"/>
                      </a:lnTo>
                      <a:lnTo>
                        <a:pt x="11" y="761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DEDED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31" name="任意多边形 67699"/>
                <p:cNvSpPr/>
                <p:nvPr/>
              </p:nvSpPr>
              <p:spPr>
                <a:xfrm>
                  <a:off x="1540" y="-8227"/>
                  <a:ext cx="11" cy="78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2">
                      <a:moveTo>
                        <a:pt x="11" y="0"/>
                      </a:moveTo>
                      <a:lnTo>
                        <a:pt x="5" y="5"/>
                      </a:lnTo>
                      <a:lnTo>
                        <a:pt x="0" y="9"/>
                      </a:lnTo>
                      <a:lnTo>
                        <a:pt x="0" y="774"/>
                      </a:lnTo>
                      <a:lnTo>
                        <a:pt x="5" y="777"/>
                      </a:lnTo>
                      <a:lnTo>
                        <a:pt x="11" y="78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32" name="任意多边形 67700"/>
                <p:cNvSpPr/>
                <p:nvPr/>
              </p:nvSpPr>
              <p:spPr>
                <a:xfrm>
                  <a:off x="1527" y="-8333"/>
                  <a:ext cx="13" cy="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34">
                      <a:moveTo>
                        <a:pt x="13" y="0"/>
                      </a:moveTo>
                      <a:lnTo>
                        <a:pt x="6" y="2"/>
                      </a:lnTo>
                      <a:lnTo>
                        <a:pt x="0" y="5"/>
                      </a:lnTo>
                      <a:lnTo>
                        <a:pt x="0" y="32"/>
                      </a:lnTo>
                      <a:lnTo>
                        <a:pt x="1" y="32"/>
                      </a:lnTo>
                      <a:lnTo>
                        <a:pt x="13" y="3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33" name="任意多边形 67701"/>
                <p:cNvSpPr/>
                <p:nvPr/>
              </p:nvSpPr>
              <p:spPr>
                <a:xfrm>
                  <a:off x="1505" y="-8327"/>
                  <a:ext cx="11" cy="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5">
                      <a:moveTo>
                        <a:pt x="11" y="0"/>
                      </a:move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0" y="3"/>
                      </a:lnTo>
                      <a:lnTo>
                        <a:pt x="0" y="35"/>
                      </a:lnTo>
                      <a:lnTo>
                        <a:pt x="2" y="33"/>
                      </a:lnTo>
                      <a:lnTo>
                        <a:pt x="11" y="3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34" name="任意多边形 67702"/>
                <p:cNvSpPr/>
                <p:nvPr/>
              </p:nvSpPr>
              <p:spPr>
                <a:xfrm>
                  <a:off x="1516" y="-8328"/>
                  <a:ext cx="11" cy="3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1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31"/>
                      </a:lnTo>
                      <a:lnTo>
                        <a:pt x="11" y="2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35" name="任意多边形 67703"/>
                <p:cNvSpPr/>
                <p:nvPr/>
              </p:nvSpPr>
              <p:spPr>
                <a:xfrm>
                  <a:off x="1551" y="-8357"/>
                  <a:ext cx="11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5">
                      <a:moveTo>
                        <a:pt x="0" y="66"/>
                      </a:moveTo>
                      <a:lnTo>
                        <a:pt x="1" y="68"/>
                      </a:lnTo>
                      <a:lnTo>
                        <a:pt x="8" y="75"/>
                      </a:lnTo>
                      <a:lnTo>
                        <a:pt x="11" y="85"/>
                      </a:lnTo>
                      <a:lnTo>
                        <a:pt x="11" y="0"/>
                      </a:lnTo>
                      <a:lnTo>
                        <a:pt x="9" y="4"/>
                      </a:lnTo>
                      <a:lnTo>
                        <a:pt x="6" y="9"/>
                      </a:lnTo>
                      <a:lnTo>
                        <a:pt x="0" y="16"/>
                      </a:lnTo>
                      <a:lnTo>
                        <a:pt x="0" y="66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36" name="任意多边形 67704"/>
                <p:cNvSpPr/>
                <p:nvPr/>
              </p:nvSpPr>
              <p:spPr>
                <a:xfrm>
                  <a:off x="1540" y="-8341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0"/>
                      </a:moveTo>
                      <a:lnTo>
                        <a:pt x="5" y="5"/>
                      </a:lnTo>
                      <a:lnTo>
                        <a:pt x="0" y="8"/>
                      </a:lnTo>
                      <a:lnTo>
                        <a:pt x="0" y="42"/>
                      </a:lnTo>
                      <a:lnTo>
                        <a:pt x="5" y="44"/>
                      </a:lnTo>
                      <a:lnTo>
                        <a:pt x="11" y="5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37" name="任意多边形 67705"/>
                <p:cNvSpPr/>
                <p:nvPr/>
              </p:nvSpPr>
              <p:spPr>
                <a:xfrm>
                  <a:off x="1493" y="-8241"/>
                  <a:ext cx="12" cy="77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79">
                      <a:moveTo>
                        <a:pt x="12" y="15"/>
                      </a:moveTo>
                      <a:lnTo>
                        <a:pt x="5" y="9"/>
                      </a:lnTo>
                      <a:lnTo>
                        <a:pt x="0" y="0"/>
                      </a:lnTo>
                      <a:lnTo>
                        <a:pt x="0" y="779"/>
                      </a:lnTo>
                      <a:lnTo>
                        <a:pt x="2" y="779"/>
                      </a:lnTo>
                      <a:lnTo>
                        <a:pt x="12" y="779"/>
                      </a:lnTo>
                      <a:lnTo>
                        <a:pt x="12" y="15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38" name="任意多边形 67706"/>
                <p:cNvSpPr/>
                <p:nvPr/>
              </p:nvSpPr>
              <p:spPr>
                <a:xfrm>
                  <a:off x="1436" y="-7399"/>
                  <a:ext cx="11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1">
                      <a:moveTo>
                        <a:pt x="11" y="10"/>
                      </a:moveTo>
                      <a:lnTo>
                        <a:pt x="4" y="5"/>
                      </a:ln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11" y="51"/>
                      </a:lnTo>
                      <a:lnTo>
                        <a:pt x="11" y="1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39" name="任意多边形 67707"/>
                <p:cNvSpPr/>
                <p:nvPr/>
              </p:nvSpPr>
              <p:spPr>
                <a:xfrm>
                  <a:off x="1471" y="-7380"/>
                  <a:ext cx="10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0">
                      <a:moveTo>
                        <a:pt x="10" y="1"/>
                      </a:moveTo>
                      <a:lnTo>
                        <a:pt x="0" y="0"/>
                      </a:lnTo>
                      <a:lnTo>
                        <a:pt x="0" y="43"/>
                      </a:lnTo>
                      <a:lnTo>
                        <a:pt x="10" y="50"/>
                      </a:lnTo>
                      <a:lnTo>
                        <a:pt x="10" y="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40" name="任意多边形 67708"/>
                <p:cNvSpPr/>
                <p:nvPr/>
              </p:nvSpPr>
              <p:spPr>
                <a:xfrm>
                  <a:off x="1493" y="-7379"/>
                  <a:ext cx="12" cy="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9">
                      <a:moveTo>
                        <a:pt x="2" y="1"/>
                      </a:moveTo>
                      <a:lnTo>
                        <a:pt x="0" y="1"/>
                      </a:lnTo>
                      <a:lnTo>
                        <a:pt x="0" y="55"/>
                      </a:lnTo>
                      <a:lnTo>
                        <a:pt x="5" y="56"/>
                      </a:lnTo>
                      <a:lnTo>
                        <a:pt x="12" y="59"/>
                      </a:lnTo>
                      <a:lnTo>
                        <a:pt x="12" y="0"/>
                      </a:ln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41" name="任意多边形 67709"/>
                <p:cNvSpPr/>
                <p:nvPr/>
              </p:nvSpPr>
              <p:spPr>
                <a:xfrm>
                  <a:off x="1481" y="-7379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12" y="1"/>
                      </a:moveTo>
                      <a:lnTo>
                        <a:pt x="0" y="0"/>
                      </a:lnTo>
                      <a:lnTo>
                        <a:pt x="0" y="49"/>
                      </a:lnTo>
                      <a:lnTo>
                        <a:pt x="6" y="51"/>
                      </a:lnTo>
                      <a:lnTo>
                        <a:pt x="9" y="52"/>
                      </a:lnTo>
                      <a:lnTo>
                        <a:pt x="12" y="55"/>
                      </a:lnTo>
                      <a:lnTo>
                        <a:pt x="12" y="1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42" name="任意多边形 67710"/>
                <p:cNvSpPr/>
                <p:nvPr/>
              </p:nvSpPr>
              <p:spPr>
                <a:xfrm>
                  <a:off x="1447" y="-7389"/>
                  <a:ext cx="11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7">
                      <a:moveTo>
                        <a:pt x="11" y="5"/>
                      </a:moveTo>
                      <a:lnTo>
                        <a:pt x="0" y="0"/>
                      </a:lnTo>
                      <a:lnTo>
                        <a:pt x="0" y="41"/>
                      </a:lnTo>
                      <a:lnTo>
                        <a:pt x="11" y="47"/>
                      </a:lnTo>
                      <a:lnTo>
                        <a:pt x="11" y="5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43" name="任意多边形 67711"/>
                <p:cNvSpPr/>
                <p:nvPr/>
              </p:nvSpPr>
              <p:spPr>
                <a:xfrm>
                  <a:off x="1458" y="-7384"/>
                  <a:ext cx="13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7">
                      <a:moveTo>
                        <a:pt x="13" y="4"/>
                      </a:moveTo>
                      <a:lnTo>
                        <a:pt x="0" y="0"/>
                      </a:lnTo>
                      <a:lnTo>
                        <a:pt x="0" y="42"/>
                      </a:lnTo>
                      <a:lnTo>
                        <a:pt x="13" y="47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44" name="任意多边形 67712"/>
                <p:cNvSpPr/>
                <p:nvPr/>
              </p:nvSpPr>
              <p:spPr>
                <a:xfrm>
                  <a:off x="1551" y="-7410"/>
                  <a:ext cx="11" cy="9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97">
                      <a:moveTo>
                        <a:pt x="11" y="0"/>
                      </a:moveTo>
                      <a:lnTo>
                        <a:pt x="6" y="7"/>
                      </a:lnTo>
                      <a:lnTo>
                        <a:pt x="4" y="8"/>
                      </a:lnTo>
                      <a:lnTo>
                        <a:pt x="2" y="11"/>
                      </a:lnTo>
                      <a:lnTo>
                        <a:pt x="0" y="16"/>
                      </a:lnTo>
                      <a:lnTo>
                        <a:pt x="0" y="92"/>
                      </a:lnTo>
                      <a:lnTo>
                        <a:pt x="1" y="92"/>
                      </a:lnTo>
                      <a:lnTo>
                        <a:pt x="10" y="95"/>
                      </a:lnTo>
                      <a:lnTo>
                        <a:pt x="11" y="9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5D5D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45" name="任意多边形 67713"/>
                <p:cNvSpPr/>
                <p:nvPr/>
              </p:nvSpPr>
              <p:spPr>
                <a:xfrm>
                  <a:off x="1540" y="-7394"/>
                  <a:ext cx="11" cy="7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6">
                      <a:moveTo>
                        <a:pt x="11" y="0"/>
                      </a:moveTo>
                      <a:lnTo>
                        <a:pt x="5" y="5"/>
                      </a:lnTo>
                      <a:lnTo>
                        <a:pt x="0" y="7"/>
                      </a:lnTo>
                      <a:lnTo>
                        <a:pt x="0" y="76"/>
                      </a:lnTo>
                      <a:lnTo>
                        <a:pt x="11" y="76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46" name="任意多边形 67714"/>
                <p:cNvSpPr/>
                <p:nvPr/>
              </p:nvSpPr>
              <p:spPr>
                <a:xfrm>
                  <a:off x="1527" y="-7387"/>
                  <a:ext cx="13" cy="7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0">
                      <a:moveTo>
                        <a:pt x="13" y="0"/>
                      </a:moveTo>
                      <a:lnTo>
                        <a:pt x="6" y="3"/>
                      </a:lnTo>
                      <a:lnTo>
                        <a:pt x="0" y="5"/>
                      </a:lnTo>
                      <a:lnTo>
                        <a:pt x="0" y="70"/>
                      </a:lnTo>
                      <a:lnTo>
                        <a:pt x="3" y="70"/>
                      </a:lnTo>
                      <a:lnTo>
                        <a:pt x="13" y="69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47" name="任意多边形 67715"/>
                <p:cNvSpPr/>
                <p:nvPr/>
              </p:nvSpPr>
              <p:spPr>
                <a:xfrm>
                  <a:off x="1516" y="-7382"/>
                  <a:ext cx="11" cy="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5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0" y="64"/>
                      </a:lnTo>
                      <a:lnTo>
                        <a:pt x="5" y="64"/>
                      </a:lnTo>
                      <a:lnTo>
                        <a:pt x="7" y="64"/>
                      </a:lnTo>
                      <a:lnTo>
                        <a:pt x="9" y="64"/>
                      </a:lnTo>
                      <a:lnTo>
                        <a:pt x="11" y="65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48" name="任意多边形 67716"/>
                <p:cNvSpPr/>
                <p:nvPr/>
              </p:nvSpPr>
              <p:spPr>
                <a:xfrm>
                  <a:off x="1505" y="-7380"/>
                  <a:ext cx="11" cy="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2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60"/>
                      </a:lnTo>
                      <a:lnTo>
                        <a:pt x="11" y="6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49" name="任意多边形 67717"/>
                <p:cNvSpPr/>
                <p:nvPr/>
              </p:nvSpPr>
              <p:spPr>
                <a:xfrm>
                  <a:off x="1458" y="-7334"/>
                  <a:ext cx="13" cy="8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840">
                      <a:moveTo>
                        <a:pt x="0" y="51"/>
                      </a:moveTo>
                      <a:lnTo>
                        <a:pt x="4" y="55"/>
                      </a:lnTo>
                      <a:lnTo>
                        <a:pt x="3" y="60"/>
                      </a:lnTo>
                      <a:lnTo>
                        <a:pt x="0" y="59"/>
                      </a:lnTo>
                      <a:lnTo>
                        <a:pt x="0" y="840"/>
                      </a:lnTo>
                      <a:lnTo>
                        <a:pt x="13" y="839"/>
                      </a:lnTo>
                      <a:lnTo>
                        <a:pt x="13" y="5"/>
                      </a:lnTo>
                      <a:lnTo>
                        <a:pt x="0" y="0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50" name="任意多边形 67718"/>
                <p:cNvSpPr/>
                <p:nvPr/>
              </p:nvSpPr>
              <p:spPr>
                <a:xfrm>
                  <a:off x="1447" y="-7277"/>
                  <a:ext cx="11" cy="78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7">
                      <a:moveTo>
                        <a:pt x="11" y="2"/>
                      </a:moveTo>
                      <a:lnTo>
                        <a:pt x="0" y="0"/>
                      </a:lnTo>
                      <a:lnTo>
                        <a:pt x="0" y="787"/>
                      </a:lnTo>
                      <a:lnTo>
                        <a:pt x="11" y="783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51" name="任意多边形 67719"/>
                <p:cNvSpPr/>
                <p:nvPr/>
              </p:nvSpPr>
              <p:spPr>
                <a:xfrm>
                  <a:off x="1436" y="-7278"/>
                  <a:ext cx="11" cy="79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95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795"/>
                      </a:lnTo>
                      <a:lnTo>
                        <a:pt x="2" y="794"/>
                      </a:lnTo>
                      <a:lnTo>
                        <a:pt x="4" y="791"/>
                      </a:lnTo>
                      <a:lnTo>
                        <a:pt x="6" y="790"/>
                      </a:lnTo>
                      <a:lnTo>
                        <a:pt x="11" y="788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52" name="任意多边形 67720"/>
                <p:cNvSpPr/>
                <p:nvPr/>
              </p:nvSpPr>
              <p:spPr>
                <a:xfrm>
                  <a:off x="1440" y="-7343"/>
                  <a:ext cx="7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" h="55">
                      <a:moveTo>
                        <a:pt x="7" y="3"/>
                      </a:moveTo>
                      <a:lnTo>
                        <a:pt x="0" y="0"/>
                      </a:lnTo>
                      <a:lnTo>
                        <a:pt x="0" y="41"/>
                      </a:lnTo>
                      <a:lnTo>
                        <a:pt x="1" y="49"/>
                      </a:lnTo>
                      <a:lnTo>
                        <a:pt x="7" y="55"/>
                      </a:lnTo>
                      <a:lnTo>
                        <a:pt x="7" y="3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53" name="任意多边形 67721"/>
                <p:cNvSpPr/>
                <p:nvPr/>
              </p:nvSpPr>
              <p:spPr>
                <a:xfrm>
                  <a:off x="1447" y="-7340"/>
                  <a:ext cx="11" cy="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7">
                      <a:moveTo>
                        <a:pt x="11" y="6"/>
                      </a:moveTo>
                      <a:lnTo>
                        <a:pt x="0" y="0"/>
                      </a:lnTo>
                      <a:lnTo>
                        <a:pt x="0" y="52"/>
                      </a:lnTo>
                      <a:lnTo>
                        <a:pt x="11" y="57"/>
                      </a:lnTo>
                      <a:lnTo>
                        <a:pt x="11" y="6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54" name="任意多边形 67722"/>
                <p:cNvSpPr/>
                <p:nvPr/>
              </p:nvSpPr>
              <p:spPr>
                <a:xfrm>
                  <a:off x="1471" y="-7329"/>
                  <a:ext cx="10" cy="8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834">
                      <a:moveTo>
                        <a:pt x="10" y="6"/>
                      </a:moveTo>
                      <a:lnTo>
                        <a:pt x="0" y="0"/>
                      </a:lnTo>
                      <a:lnTo>
                        <a:pt x="0" y="834"/>
                      </a:lnTo>
                      <a:lnTo>
                        <a:pt x="10" y="832"/>
                      </a:lnTo>
                      <a:lnTo>
                        <a:pt x="10" y="6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55" name="任意多边形 67723"/>
                <p:cNvSpPr/>
                <p:nvPr/>
              </p:nvSpPr>
              <p:spPr>
                <a:xfrm>
                  <a:off x="1481" y="-7323"/>
                  <a:ext cx="12" cy="82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26">
                      <a:moveTo>
                        <a:pt x="12" y="6"/>
                      </a:moveTo>
                      <a:lnTo>
                        <a:pt x="0" y="0"/>
                      </a:lnTo>
                      <a:lnTo>
                        <a:pt x="0" y="826"/>
                      </a:lnTo>
                      <a:lnTo>
                        <a:pt x="7" y="826"/>
                      </a:lnTo>
                      <a:lnTo>
                        <a:pt x="12" y="826"/>
                      </a:lnTo>
                      <a:lnTo>
                        <a:pt x="12" y="6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56" name="任意多边形 67724"/>
                <p:cNvSpPr/>
                <p:nvPr/>
              </p:nvSpPr>
              <p:spPr>
                <a:xfrm>
                  <a:off x="1527" y="-7303"/>
                  <a:ext cx="13" cy="81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819">
                      <a:moveTo>
                        <a:pt x="13" y="3"/>
                      </a:moveTo>
                      <a:lnTo>
                        <a:pt x="0" y="0"/>
                      </a:lnTo>
                      <a:lnTo>
                        <a:pt x="0" y="813"/>
                      </a:lnTo>
                      <a:lnTo>
                        <a:pt x="5" y="815"/>
                      </a:lnTo>
                      <a:lnTo>
                        <a:pt x="8" y="816"/>
                      </a:lnTo>
                      <a:lnTo>
                        <a:pt x="11" y="819"/>
                      </a:lnTo>
                      <a:lnTo>
                        <a:pt x="13" y="819"/>
                      </a:lnTo>
                      <a:lnTo>
                        <a:pt x="13" y="3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57" name="任意多边形 67725"/>
                <p:cNvSpPr/>
                <p:nvPr/>
              </p:nvSpPr>
              <p:spPr>
                <a:xfrm>
                  <a:off x="1516" y="-7305"/>
                  <a:ext cx="11" cy="81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15">
                      <a:moveTo>
                        <a:pt x="11" y="2"/>
                      </a:moveTo>
                      <a:lnTo>
                        <a:pt x="0" y="0"/>
                      </a:lnTo>
                      <a:lnTo>
                        <a:pt x="0" y="811"/>
                      </a:lnTo>
                      <a:lnTo>
                        <a:pt x="11" y="815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58" name="任意多边形 67726"/>
                <p:cNvSpPr/>
                <p:nvPr/>
              </p:nvSpPr>
              <p:spPr>
                <a:xfrm>
                  <a:off x="1505" y="-7310"/>
                  <a:ext cx="11" cy="81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16">
                      <a:moveTo>
                        <a:pt x="11" y="5"/>
                      </a:moveTo>
                      <a:lnTo>
                        <a:pt x="10" y="5"/>
                      </a:lnTo>
                      <a:lnTo>
                        <a:pt x="0" y="0"/>
                      </a:lnTo>
                      <a:lnTo>
                        <a:pt x="0" y="813"/>
                      </a:lnTo>
                      <a:lnTo>
                        <a:pt x="11" y="816"/>
                      </a:lnTo>
                      <a:lnTo>
                        <a:pt x="11" y="5"/>
                      </a:lnTo>
                      <a:close/>
                    </a:path>
                  </a:pathLst>
                </a:custGeom>
                <a:solidFill>
                  <a:srgbClr val="DFDFD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59" name="任意多边形 67727"/>
                <p:cNvSpPr/>
                <p:nvPr/>
              </p:nvSpPr>
              <p:spPr>
                <a:xfrm>
                  <a:off x="1551" y="-7305"/>
                  <a:ext cx="11" cy="369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693">
                      <a:moveTo>
                        <a:pt x="11" y="0"/>
                      </a:moveTo>
                      <a:lnTo>
                        <a:pt x="10" y="5"/>
                      </a:lnTo>
                      <a:lnTo>
                        <a:pt x="0" y="6"/>
                      </a:lnTo>
                      <a:lnTo>
                        <a:pt x="0" y="832"/>
                      </a:lnTo>
                      <a:lnTo>
                        <a:pt x="0" y="833"/>
                      </a:lnTo>
                      <a:lnTo>
                        <a:pt x="1" y="836"/>
                      </a:lnTo>
                      <a:lnTo>
                        <a:pt x="4" y="841"/>
                      </a:lnTo>
                      <a:lnTo>
                        <a:pt x="6" y="851"/>
                      </a:lnTo>
                      <a:lnTo>
                        <a:pt x="4" y="858"/>
                      </a:lnTo>
                      <a:lnTo>
                        <a:pt x="0" y="868"/>
                      </a:lnTo>
                      <a:lnTo>
                        <a:pt x="0" y="935"/>
                      </a:lnTo>
                      <a:lnTo>
                        <a:pt x="4" y="943"/>
                      </a:lnTo>
                      <a:lnTo>
                        <a:pt x="6" y="955"/>
                      </a:lnTo>
                      <a:lnTo>
                        <a:pt x="5" y="960"/>
                      </a:lnTo>
                      <a:lnTo>
                        <a:pt x="4" y="962"/>
                      </a:lnTo>
                      <a:lnTo>
                        <a:pt x="4" y="966"/>
                      </a:lnTo>
                      <a:lnTo>
                        <a:pt x="1" y="971"/>
                      </a:lnTo>
                      <a:lnTo>
                        <a:pt x="0" y="973"/>
                      </a:lnTo>
                      <a:lnTo>
                        <a:pt x="0" y="977"/>
                      </a:lnTo>
                      <a:lnTo>
                        <a:pt x="0" y="1779"/>
                      </a:lnTo>
                      <a:lnTo>
                        <a:pt x="4" y="1787"/>
                      </a:lnTo>
                      <a:lnTo>
                        <a:pt x="6" y="1797"/>
                      </a:lnTo>
                      <a:lnTo>
                        <a:pt x="4" y="1805"/>
                      </a:lnTo>
                      <a:lnTo>
                        <a:pt x="1" y="1809"/>
                      </a:lnTo>
                      <a:lnTo>
                        <a:pt x="0" y="1814"/>
                      </a:lnTo>
                      <a:lnTo>
                        <a:pt x="0" y="1882"/>
                      </a:lnTo>
                      <a:lnTo>
                        <a:pt x="4" y="1892"/>
                      </a:lnTo>
                      <a:lnTo>
                        <a:pt x="6" y="1905"/>
                      </a:lnTo>
                      <a:lnTo>
                        <a:pt x="0" y="1922"/>
                      </a:lnTo>
                      <a:lnTo>
                        <a:pt x="0" y="2711"/>
                      </a:lnTo>
                      <a:lnTo>
                        <a:pt x="4" y="2720"/>
                      </a:lnTo>
                      <a:lnTo>
                        <a:pt x="6" y="2730"/>
                      </a:lnTo>
                      <a:lnTo>
                        <a:pt x="4" y="2738"/>
                      </a:lnTo>
                      <a:lnTo>
                        <a:pt x="0" y="2748"/>
                      </a:lnTo>
                      <a:lnTo>
                        <a:pt x="0" y="2793"/>
                      </a:lnTo>
                      <a:lnTo>
                        <a:pt x="5" y="2793"/>
                      </a:lnTo>
                      <a:lnTo>
                        <a:pt x="5" y="2848"/>
                      </a:lnTo>
                      <a:lnTo>
                        <a:pt x="0" y="2848"/>
                      </a:lnTo>
                      <a:lnTo>
                        <a:pt x="0" y="3678"/>
                      </a:lnTo>
                      <a:lnTo>
                        <a:pt x="6" y="3684"/>
                      </a:lnTo>
                      <a:lnTo>
                        <a:pt x="11" y="369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5D5D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60" name="任意多边形 67728"/>
                <p:cNvSpPr/>
                <p:nvPr/>
              </p:nvSpPr>
              <p:spPr>
                <a:xfrm>
                  <a:off x="1540" y="-7300"/>
                  <a:ext cx="11" cy="82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27">
                      <a:moveTo>
                        <a:pt x="11" y="1"/>
                      </a:moveTo>
                      <a:lnTo>
                        <a:pt x="10" y="2"/>
                      </a:lnTo>
                      <a:lnTo>
                        <a:pt x="0" y="0"/>
                      </a:lnTo>
                      <a:lnTo>
                        <a:pt x="0" y="816"/>
                      </a:lnTo>
                      <a:lnTo>
                        <a:pt x="6" y="821"/>
                      </a:lnTo>
                      <a:lnTo>
                        <a:pt x="11" y="827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61" name="任意多边形 67729"/>
                <p:cNvSpPr/>
                <p:nvPr/>
              </p:nvSpPr>
              <p:spPr>
                <a:xfrm>
                  <a:off x="1493" y="-7317"/>
                  <a:ext cx="12" cy="82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20">
                      <a:moveTo>
                        <a:pt x="12" y="7"/>
                      </a:moveTo>
                      <a:lnTo>
                        <a:pt x="0" y="0"/>
                      </a:lnTo>
                      <a:lnTo>
                        <a:pt x="0" y="820"/>
                      </a:lnTo>
                      <a:lnTo>
                        <a:pt x="12" y="820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solidFill>
                  <a:srgbClr val="E2E2E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62" name="任意多边形 67730"/>
                <p:cNvSpPr/>
                <p:nvPr/>
              </p:nvSpPr>
              <p:spPr>
                <a:xfrm>
                  <a:off x="1458" y="-6415"/>
                  <a:ext cx="13" cy="9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93">
                      <a:moveTo>
                        <a:pt x="13" y="2"/>
                      </a:moveTo>
                      <a:lnTo>
                        <a:pt x="0" y="0"/>
                      </a:lnTo>
                      <a:lnTo>
                        <a:pt x="0" y="92"/>
                      </a:lnTo>
                      <a:lnTo>
                        <a:pt x="13" y="93"/>
                      </a:lnTo>
                      <a:lnTo>
                        <a:pt x="13" y="61"/>
                      </a:lnTo>
                      <a:lnTo>
                        <a:pt x="13" y="60"/>
                      </a:lnTo>
                      <a:lnTo>
                        <a:pt x="13" y="2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63" name="任意多边形 67731"/>
                <p:cNvSpPr/>
                <p:nvPr/>
              </p:nvSpPr>
              <p:spPr>
                <a:xfrm>
                  <a:off x="1447" y="-6419"/>
                  <a:ext cx="11" cy="9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96">
                      <a:moveTo>
                        <a:pt x="11" y="4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0" y="92"/>
                      </a:lnTo>
                      <a:lnTo>
                        <a:pt x="11" y="96"/>
                      </a:ln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64" name="任意多边形 67732"/>
                <p:cNvSpPr/>
                <p:nvPr/>
              </p:nvSpPr>
              <p:spPr>
                <a:xfrm>
                  <a:off x="1436" y="-6427"/>
                  <a:ext cx="11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4">
                      <a:moveTo>
                        <a:pt x="11" y="8"/>
                      </a:move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1" y="44"/>
                      </a:lnTo>
                      <a:lnTo>
                        <a:pt x="10" y="45"/>
                      </a:lnTo>
                      <a:lnTo>
                        <a:pt x="11" y="54"/>
                      </a:lnTo>
                      <a:lnTo>
                        <a:pt x="11" y="8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65" name="任意多边形 67733"/>
                <p:cNvSpPr/>
                <p:nvPr/>
              </p:nvSpPr>
              <p:spPr>
                <a:xfrm>
                  <a:off x="1425" y="-6440"/>
                  <a:ext cx="11" cy="7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3">
                      <a:moveTo>
                        <a:pt x="11" y="13"/>
                      </a:moveTo>
                      <a:lnTo>
                        <a:pt x="3" y="6"/>
                      </a:lnTo>
                      <a:lnTo>
                        <a:pt x="0" y="0"/>
                      </a:lnTo>
                      <a:lnTo>
                        <a:pt x="0" y="73"/>
                      </a:lnTo>
                      <a:lnTo>
                        <a:pt x="2" y="63"/>
                      </a:lnTo>
                      <a:lnTo>
                        <a:pt x="11" y="57"/>
                      </a:lnTo>
                      <a:lnTo>
                        <a:pt x="11" y="13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66" name="任意多边形 67734"/>
                <p:cNvSpPr/>
                <p:nvPr/>
              </p:nvSpPr>
              <p:spPr>
                <a:xfrm>
                  <a:off x="1436" y="-6323"/>
                  <a:ext cx="11" cy="7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5">
                      <a:moveTo>
                        <a:pt x="4" y="4"/>
                      </a:moveTo>
                      <a:lnTo>
                        <a:pt x="0" y="0"/>
                      </a:lnTo>
                      <a:lnTo>
                        <a:pt x="0" y="785"/>
                      </a:lnTo>
                      <a:lnTo>
                        <a:pt x="2" y="784"/>
                      </a:lnTo>
                      <a:lnTo>
                        <a:pt x="11" y="779"/>
                      </a:lnTo>
                      <a:lnTo>
                        <a:pt x="11" y="8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67" name="任意多边形 67735"/>
                <p:cNvSpPr/>
                <p:nvPr/>
              </p:nvSpPr>
              <p:spPr>
                <a:xfrm>
                  <a:off x="1425" y="-6342"/>
                  <a:ext cx="11" cy="82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21">
                      <a:moveTo>
                        <a:pt x="11" y="19"/>
                      </a:moveTo>
                      <a:lnTo>
                        <a:pt x="3" y="9"/>
                      </a:lnTo>
                      <a:lnTo>
                        <a:pt x="0" y="0"/>
                      </a:lnTo>
                      <a:lnTo>
                        <a:pt x="0" y="821"/>
                      </a:lnTo>
                      <a:lnTo>
                        <a:pt x="11" y="804"/>
                      </a:lnTo>
                      <a:lnTo>
                        <a:pt x="11" y="19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68" name="任意多边形 67736"/>
                <p:cNvSpPr/>
                <p:nvPr/>
              </p:nvSpPr>
              <p:spPr>
                <a:xfrm>
                  <a:off x="1436" y="-6373"/>
                  <a:ext cx="11" cy="4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6">
                      <a:moveTo>
                        <a:pt x="0" y="39"/>
                      </a:moveTo>
                      <a:lnTo>
                        <a:pt x="2" y="41"/>
                      </a:lnTo>
                      <a:lnTo>
                        <a:pt x="11" y="46"/>
                      </a:lnTo>
                      <a:lnTo>
                        <a:pt x="11" y="0"/>
                      </a:lnTo>
                      <a:lnTo>
                        <a:pt x="10" y="5"/>
                      </a:lnTo>
                      <a:lnTo>
                        <a:pt x="4" y="8"/>
                      </a:lnTo>
                      <a:lnTo>
                        <a:pt x="0" y="8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69" name="任意多边形 67737"/>
                <p:cNvSpPr/>
                <p:nvPr/>
              </p:nvSpPr>
              <p:spPr>
                <a:xfrm>
                  <a:off x="1481" y="-6308"/>
                  <a:ext cx="12" cy="7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58">
                      <a:moveTo>
                        <a:pt x="12" y="3"/>
                      </a:moveTo>
                      <a:lnTo>
                        <a:pt x="0" y="0"/>
                      </a:lnTo>
                      <a:lnTo>
                        <a:pt x="0" y="758"/>
                      </a:lnTo>
                      <a:lnTo>
                        <a:pt x="7" y="758"/>
                      </a:lnTo>
                      <a:lnTo>
                        <a:pt x="12" y="758"/>
                      </a:lnTo>
                      <a:lnTo>
                        <a:pt x="12" y="3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70" name="任意多边形 67738"/>
                <p:cNvSpPr/>
                <p:nvPr/>
              </p:nvSpPr>
              <p:spPr>
                <a:xfrm>
                  <a:off x="1493" y="-6308"/>
                  <a:ext cx="12" cy="7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58">
                      <a:moveTo>
                        <a:pt x="2" y="3"/>
                      </a:moveTo>
                      <a:lnTo>
                        <a:pt x="0" y="3"/>
                      </a:lnTo>
                      <a:lnTo>
                        <a:pt x="0" y="758"/>
                      </a:lnTo>
                      <a:lnTo>
                        <a:pt x="12" y="758"/>
                      </a:lnTo>
                      <a:lnTo>
                        <a:pt x="12" y="0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71" name="任意多边形 67739"/>
                <p:cNvSpPr/>
                <p:nvPr/>
              </p:nvSpPr>
              <p:spPr>
                <a:xfrm>
                  <a:off x="1471" y="-6309"/>
                  <a:ext cx="10" cy="76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760">
                      <a:moveTo>
                        <a:pt x="10" y="1"/>
                      </a:moveTo>
                      <a:lnTo>
                        <a:pt x="0" y="0"/>
                      </a:lnTo>
                      <a:lnTo>
                        <a:pt x="0" y="760"/>
                      </a:lnTo>
                      <a:lnTo>
                        <a:pt x="10" y="759"/>
                      </a:lnTo>
                      <a:lnTo>
                        <a:pt x="10" y="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72" name="任意多边形 67740"/>
                <p:cNvSpPr/>
                <p:nvPr/>
              </p:nvSpPr>
              <p:spPr>
                <a:xfrm>
                  <a:off x="1481" y="-6328"/>
                  <a:ext cx="10" cy="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8">
                      <a:moveTo>
                        <a:pt x="0" y="0"/>
                      </a:moveTo>
                      <a:lnTo>
                        <a:pt x="0" y="8"/>
                      </a:lnTo>
                      <a:lnTo>
                        <a:pt x="10" y="8"/>
                      </a:lnTo>
                      <a:lnTo>
                        <a:pt x="4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73" name="任意多边形 67741"/>
                <p:cNvSpPr/>
                <p:nvPr/>
              </p:nvSpPr>
              <p:spPr>
                <a:xfrm>
                  <a:off x="1471" y="-6354"/>
                  <a:ext cx="10" cy="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4">
                      <a:moveTo>
                        <a:pt x="10" y="34"/>
                      </a:moveTo>
                      <a:lnTo>
                        <a:pt x="10" y="26"/>
                      </a:lnTo>
                      <a:lnTo>
                        <a:pt x="5" y="19"/>
                      </a:lnTo>
                      <a:lnTo>
                        <a:pt x="0" y="0"/>
                      </a:lnTo>
                      <a:lnTo>
                        <a:pt x="0" y="32"/>
                      </a:lnTo>
                      <a:lnTo>
                        <a:pt x="10" y="34"/>
                      </a:lnTo>
                      <a:close/>
                    </a:path>
                  </a:pathLst>
                </a:custGeom>
                <a:solidFill>
                  <a:srgbClr val="E9E9E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74" name="任意多边形 67742"/>
                <p:cNvSpPr/>
                <p:nvPr/>
              </p:nvSpPr>
              <p:spPr>
                <a:xfrm>
                  <a:off x="1458" y="-6312"/>
                  <a:ext cx="13" cy="76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64">
                      <a:moveTo>
                        <a:pt x="13" y="3"/>
                      </a:moveTo>
                      <a:lnTo>
                        <a:pt x="0" y="0"/>
                      </a:lnTo>
                      <a:lnTo>
                        <a:pt x="0" y="764"/>
                      </a:lnTo>
                      <a:lnTo>
                        <a:pt x="13" y="763"/>
                      </a:lnTo>
                      <a:lnTo>
                        <a:pt x="13" y="3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75" name="任意多边形 67743"/>
                <p:cNvSpPr/>
                <p:nvPr/>
              </p:nvSpPr>
              <p:spPr>
                <a:xfrm>
                  <a:off x="1447" y="-6315"/>
                  <a:ext cx="11" cy="77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71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771"/>
                      </a:lnTo>
                      <a:lnTo>
                        <a:pt x="11" y="767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76" name="任意多边形 67744"/>
                <p:cNvSpPr/>
                <p:nvPr/>
              </p:nvSpPr>
              <p:spPr>
                <a:xfrm>
                  <a:off x="1427" y="-6367"/>
                  <a:ext cx="9" cy="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" h="33">
                      <a:moveTo>
                        <a:pt x="1" y="3"/>
                      </a:moveTo>
                      <a:lnTo>
                        <a:pt x="0" y="12"/>
                      </a:lnTo>
                      <a:lnTo>
                        <a:pt x="1" y="23"/>
                      </a:lnTo>
                      <a:lnTo>
                        <a:pt x="4" y="28"/>
                      </a:lnTo>
                      <a:lnTo>
                        <a:pt x="9" y="33"/>
                      </a:lnTo>
                      <a:lnTo>
                        <a:pt x="9" y="2"/>
                      </a:lnTo>
                      <a:lnTo>
                        <a:pt x="6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77" name="任意多边形 67745"/>
                <p:cNvSpPr/>
                <p:nvPr/>
              </p:nvSpPr>
              <p:spPr>
                <a:xfrm>
                  <a:off x="1493" y="-6413"/>
                  <a:ext cx="12" cy="2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28">
                      <a:moveTo>
                        <a:pt x="0" y="1"/>
                      </a:moveTo>
                      <a:lnTo>
                        <a:pt x="0" y="28"/>
                      </a:lnTo>
                      <a:lnTo>
                        <a:pt x="12" y="24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78" name="任意多边形 67746"/>
                <p:cNvSpPr/>
                <p:nvPr/>
              </p:nvSpPr>
              <p:spPr>
                <a:xfrm>
                  <a:off x="1481" y="-6412"/>
                  <a:ext cx="12" cy="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30">
                      <a:moveTo>
                        <a:pt x="12" y="27"/>
                      </a:move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30"/>
                      </a:lnTo>
                      <a:lnTo>
                        <a:pt x="1" y="30"/>
                      </a:lnTo>
                      <a:lnTo>
                        <a:pt x="12" y="27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79" name="任意多边形 67747"/>
                <p:cNvSpPr/>
                <p:nvPr/>
              </p:nvSpPr>
              <p:spPr>
                <a:xfrm>
                  <a:off x="1471" y="-6413"/>
                  <a:ext cx="10" cy="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8">
                      <a:moveTo>
                        <a:pt x="10" y="31"/>
                      </a:moveTo>
                      <a:lnTo>
                        <a:pt x="10" y="1"/>
                      </a:lnTo>
                      <a:lnTo>
                        <a:pt x="0" y="0"/>
                      </a:lnTo>
                      <a:lnTo>
                        <a:pt x="0" y="58"/>
                      </a:lnTo>
                      <a:lnTo>
                        <a:pt x="0" y="49"/>
                      </a:lnTo>
                      <a:lnTo>
                        <a:pt x="2" y="43"/>
                      </a:lnTo>
                      <a:lnTo>
                        <a:pt x="10" y="31"/>
                      </a:lnTo>
                      <a:close/>
                    </a:path>
                  </a:pathLst>
                </a:custGeom>
                <a:solidFill>
                  <a:srgbClr val="E9E9E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80" name="任意多边形 67748"/>
                <p:cNvSpPr/>
                <p:nvPr/>
              </p:nvSpPr>
              <p:spPr>
                <a:xfrm>
                  <a:off x="1540" y="-6437"/>
                  <a:ext cx="11" cy="6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7">
                      <a:moveTo>
                        <a:pt x="5" y="58"/>
                      </a:moveTo>
                      <a:lnTo>
                        <a:pt x="11" y="67"/>
                      </a:lnTo>
                      <a:lnTo>
                        <a:pt x="11" y="0"/>
                      </a:lnTo>
                      <a:lnTo>
                        <a:pt x="6" y="5"/>
                      </a:lnTo>
                      <a:lnTo>
                        <a:pt x="2" y="8"/>
                      </a:lnTo>
                      <a:lnTo>
                        <a:pt x="0" y="12"/>
                      </a:lnTo>
                      <a:lnTo>
                        <a:pt x="0" y="53"/>
                      </a:lnTo>
                      <a:lnTo>
                        <a:pt x="5" y="58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81" name="任意多边形 67749"/>
                <p:cNvSpPr/>
                <p:nvPr/>
              </p:nvSpPr>
              <p:spPr>
                <a:xfrm>
                  <a:off x="1527" y="-6425"/>
                  <a:ext cx="13" cy="4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1">
                      <a:moveTo>
                        <a:pt x="0" y="36"/>
                      </a:moveTo>
                      <a:lnTo>
                        <a:pt x="13" y="4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11" y="1"/>
                      </a:lnTo>
                      <a:lnTo>
                        <a:pt x="0" y="7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82" name="任意多边形 67750"/>
                <p:cNvSpPr/>
                <p:nvPr/>
              </p:nvSpPr>
              <p:spPr>
                <a:xfrm>
                  <a:off x="1516" y="-6418"/>
                  <a:ext cx="11" cy="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29">
                      <a:moveTo>
                        <a:pt x="0" y="28"/>
                      </a:moveTo>
                      <a:lnTo>
                        <a:pt x="11" y="29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0" y="4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83" name="任意多边形 67751"/>
                <p:cNvSpPr/>
                <p:nvPr/>
              </p:nvSpPr>
              <p:spPr>
                <a:xfrm>
                  <a:off x="1505" y="-6414"/>
                  <a:ext cx="11" cy="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25">
                      <a:moveTo>
                        <a:pt x="0" y="25"/>
                      </a:moveTo>
                      <a:lnTo>
                        <a:pt x="6" y="24"/>
                      </a:lnTo>
                      <a:lnTo>
                        <a:pt x="11" y="24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84" name="任意多边形 67752"/>
                <p:cNvSpPr/>
                <p:nvPr/>
              </p:nvSpPr>
              <p:spPr>
                <a:xfrm>
                  <a:off x="1540" y="-6328"/>
                  <a:ext cx="11" cy="80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02">
                      <a:moveTo>
                        <a:pt x="11" y="0"/>
                      </a:moveTo>
                      <a:lnTo>
                        <a:pt x="6" y="5"/>
                      </a:lnTo>
                      <a:lnTo>
                        <a:pt x="1" y="11"/>
                      </a:lnTo>
                      <a:lnTo>
                        <a:pt x="0" y="11"/>
                      </a:lnTo>
                      <a:lnTo>
                        <a:pt x="0" y="789"/>
                      </a:lnTo>
                      <a:lnTo>
                        <a:pt x="2" y="792"/>
                      </a:lnTo>
                      <a:lnTo>
                        <a:pt x="3" y="793"/>
                      </a:lnTo>
                      <a:lnTo>
                        <a:pt x="6" y="795"/>
                      </a:lnTo>
                      <a:lnTo>
                        <a:pt x="11" y="80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85" name="任意多边形 67753"/>
                <p:cNvSpPr/>
                <p:nvPr/>
              </p:nvSpPr>
              <p:spPr>
                <a:xfrm>
                  <a:off x="1527" y="-6317"/>
                  <a:ext cx="13" cy="77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78">
                      <a:moveTo>
                        <a:pt x="13" y="0"/>
                      </a:moveTo>
                      <a:lnTo>
                        <a:pt x="6" y="3"/>
                      </a:lnTo>
                      <a:lnTo>
                        <a:pt x="0" y="5"/>
                      </a:lnTo>
                      <a:lnTo>
                        <a:pt x="0" y="773"/>
                      </a:lnTo>
                      <a:lnTo>
                        <a:pt x="11" y="778"/>
                      </a:lnTo>
                      <a:lnTo>
                        <a:pt x="13" y="778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86" name="任意多边形 67754"/>
                <p:cNvSpPr/>
                <p:nvPr/>
              </p:nvSpPr>
              <p:spPr>
                <a:xfrm>
                  <a:off x="1516" y="-6312"/>
                  <a:ext cx="11" cy="76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68">
                      <a:moveTo>
                        <a:pt x="11" y="0"/>
                      </a:moveTo>
                      <a:lnTo>
                        <a:pt x="7" y="0"/>
                      </a:lnTo>
                      <a:lnTo>
                        <a:pt x="5" y="2"/>
                      </a:lnTo>
                      <a:lnTo>
                        <a:pt x="0" y="3"/>
                      </a:lnTo>
                      <a:lnTo>
                        <a:pt x="0" y="764"/>
                      </a:lnTo>
                      <a:lnTo>
                        <a:pt x="11" y="76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87" name="任意多边形 67755"/>
                <p:cNvSpPr/>
                <p:nvPr/>
              </p:nvSpPr>
              <p:spPr>
                <a:xfrm>
                  <a:off x="1505" y="-6309"/>
                  <a:ext cx="11" cy="76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61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759"/>
                      </a:lnTo>
                      <a:lnTo>
                        <a:pt x="11" y="76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88" name="任意多边形 67756"/>
                <p:cNvSpPr/>
                <p:nvPr/>
              </p:nvSpPr>
              <p:spPr>
                <a:xfrm>
                  <a:off x="1436" y="-5480"/>
                  <a:ext cx="11" cy="10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02">
                      <a:moveTo>
                        <a:pt x="4" y="2"/>
                      </a:moveTo>
                      <a:lnTo>
                        <a:pt x="0" y="0"/>
                      </a:lnTo>
                      <a:lnTo>
                        <a:pt x="0" y="102"/>
                      </a:lnTo>
                      <a:lnTo>
                        <a:pt x="11" y="102"/>
                      </a:lnTo>
                      <a:lnTo>
                        <a:pt x="11" y="6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89" name="任意多边形 67757"/>
                <p:cNvSpPr/>
                <p:nvPr/>
              </p:nvSpPr>
              <p:spPr>
                <a:xfrm>
                  <a:off x="1425" y="-5495"/>
                  <a:ext cx="11" cy="11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17">
                      <a:moveTo>
                        <a:pt x="11" y="15"/>
                      </a:moveTo>
                      <a:lnTo>
                        <a:pt x="3" y="7"/>
                      </a:lnTo>
                      <a:lnTo>
                        <a:pt x="0" y="0"/>
                      </a:lnTo>
                      <a:lnTo>
                        <a:pt x="0" y="56"/>
                      </a:lnTo>
                      <a:lnTo>
                        <a:pt x="8" y="59"/>
                      </a:lnTo>
                      <a:lnTo>
                        <a:pt x="8" y="117"/>
                      </a:lnTo>
                      <a:lnTo>
                        <a:pt x="11" y="117"/>
                      </a:lnTo>
                      <a:lnTo>
                        <a:pt x="11" y="15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90" name="任意多边形 67758"/>
                <p:cNvSpPr/>
                <p:nvPr/>
              </p:nvSpPr>
              <p:spPr>
                <a:xfrm>
                  <a:off x="1527" y="-5479"/>
                  <a:ext cx="13" cy="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4">
                      <a:moveTo>
                        <a:pt x="13" y="0"/>
                      </a:moveTo>
                      <a:lnTo>
                        <a:pt x="11" y="0"/>
                      </a:lnTo>
                      <a:lnTo>
                        <a:pt x="11" y="1"/>
                      </a:lnTo>
                      <a:lnTo>
                        <a:pt x="0" y="6"/>
                      </a:lnTo>
                      <a:lnTo>
                        <a:pt x="0" y="39"/>
                      </a:lnTo>
                      <a:lnTo>
                        <a:pt x="13" y="4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91" name="任意多边形 67759"/>
                <p:cNvSpPr/>
                <p:nvPr/>
              </p:nvSpPr>
              <p:spPr>
                <a:xfrm>
                  <a:off x="1540" y="-5491"/>
                  <a:ext cx="11" cy="6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8">
                      <a:moveTo>
                        <a:pt x="11" y="0"/>
                      </a:moveTo>
                      <a:lnTo>
                        <a:pt x="6" y="6"/>
                      </a:lnTo>
                      <a:lnTo>
                        <a:pt x="2" y="8"/>
                      </a:lnTo>
                      <a:lnTo>
                        <a:pt x="0" y="12"/>
                      </a:lnTo>
                      <a:lnTo>
                        <a:pt x="0" y="56"/>
                      </a:lnTo>
                      <a:lnTo>
                        <a:pt x="1" y="57"/>
                      </a:lnTo>
                      <a:lnTo>
                        <a:pt x="3" y="60"/>
                      </a:lnTo>
                      <a:lnTo>
                        <a:pt x="11" y="6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92" name="任意多边形 67760"/>
                <p:cNvSpPr/>
                <p:nvPr/>
              </p:nvSpPr>
              <p:spPr>
                <a:xfrm>
                  <a:off x="1447" y="-5474"/>
                  <a:ext cx="11" cy="9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99">
                      <a:moveTo>
                        <a:pt x="0" y="96"/>
                      </a:moveTo>
                      <a:lnTo>
                        <a:pt x="11" y="99"/>
                      </a:lnTo>
                      <a:lnTo>
                        <a:pt x="11" y="4"/>
                      </a:lnTo>
                      <a:lnTo>
                        <a:pt x="0" y="0"/>
                      </a:lnTo>
                      <a:lnTo>
                        <a:pt x="0" y="96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93" name="任意多边形 67761"/>
                <p:cNvSpPr/>
                <p:nvPr/>
              </p:nvSpPr>
              <p:spPr>
                <a:xfrm>
                  <a:off x="1447" y="-5370"/>
                  <a:ext cx="11" cy="7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59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759"/>
                      </a:lnTo>
                      <a:lnTo>
                        <a:pt x="11" y="755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94" name="任意多边形 67762"/>
                <p:cNvSpPr/>
                <p:nvPr/>
              </p:nvSpPr>
              <p:spPr>
                <a:xfrm>
                  <a:off x="1436" y="-5371"/>
                  <a:ext cx="11" cy="76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67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767"/>
                      </a:lnTo>
                      <a:lnTo>
                        <a:pt x="2" y="765"/>
                      </a:lnTo>
                      <a:lnTo>
                        <a:pt x="11" y="760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95" name="任意多边形 67763"/>
                <p:cNvSpPr/>
                <p:nvPr/>
              </p:nvSpPr>
              <p:spPr>
                <a:xfrm>
                  <a:off x="1425" y="-5371"/>
                  <a:ext cx="11" cy="78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2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782"/>
                      </a:lnTo>
                      <a:lnTo>
                        <a:pt x="3" y="773"/>
                      </a:lnTo>
                      <a:lnTo>
                        <a:pt x="11" y="76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96" name="任意多边形 67764"/>
                <p:cNvSpPr/>
                <p:nvPr/>
              </p:nvSpPr>
              <p:spPr>
                <a:xfrm>
                  <a:off x="1481" y="-5380"/>
                  <a:ext cx="4" cy="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" h="6">
                      <a:moveTo>
                        <a:pt x="0" y="6"/>
                      </a:moveTo>
                      <a:lnTo>
                        <a:pt x="4" y="6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97" name="任意多边形 67765"/>
                <p:cNvSpPr/>
                <p:nvPr/>
              </p:nvSpPr>
              <p:spPr>
                <a:xfrm>
                  <a:off x="1471" y="-5369"/>
                  <a:ext cx="10" cy="7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753">
                      <a:moveTo>
                        <a:pt x="10" y="0"/>
                      </a:moveTo>
                      <a:lnTo>
                        <a:pt x="0" y="0"/>
                      </a:lnTo>
                      <a:lnTo>
                        <a:pt x="0" y="753"/>
                      </a:lnTo>
                      <a:lnTo>
                        <a:pt x="10" y="751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98" name="任意多边形 67766"/>
                <p:cNvSpPr/>
                <p:nvPr/>
              </p:nvSpPr>
              <p:spPr>
                <a:xfrm>
                  <a:off x="1481" y="-5369"/>
                  <a:ext cx="12" cy="7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51">
                      <a:moveTo>
                        <a:pt x="12" y="1"/>
                      </a:moveTo>
                      <a:lnTo>
                        <a:pt x="0" y="0"/>
                      </a:lnTo>
                      <a:lnTo>
                        <a:pt x="0" y="751"/>
                      </a:lnTo>
                      <a:lnTo>
                        <a:pt x="7" y="751"/>
                      </a:lnTo>
                      <a:lnTo>
                        <a:pt x="12" y="751"/>
                      </a:lnTo>
                      <a:lnTo>
                        <a:pt x="12" y="1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99" name="任意多边形 67767"/>
                <p:cNvSpPr/>
                <p:nvPr/>
              </p:nvSpPr>
              <p:spPr>
                <a:xfrm>
                  <a:off x="1493" y="-5426"/>
                  <a:ext cx="12" cy="80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08">
                      <a:moveTo>
                        <a:pt x="0" y="52"/>
                      </a:moveTo>
                      <a:lnTo>
                        <a:pt x="0" y="58"/>
                      </a:lnTo>
                      <a:lnTo>
                        <a:pt x="0" y="808"/>
                      </a:lnTo>
                      <a:lnTo>
                        <a:pt x="12" y="808"/>
                      </a:lnTo>
                      <a:lnTo>
                        <a:pt x="12" y="0"/>
                      </a:lnTo>
                      <a:lnTo>
                        <a:pt x="0" y="2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00" name="任意多边形 67768"/>
                <p:cNvSpPr/>
                <p:nvPr/>
              </p:nvSpPr>
              <p:spPr>
                <a:xfrm>
                  <a:off x="1471" y="-5398"/>
                  <a:ext cx="10" cy="2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24">
                      <a:moveTo>
                        <a:pt x="10" y="18"/>
                      </a:moveTo>
                      <a:lnTo>
                        <a:pt x="1" y="8"/>
                      </a:lnTo>
                      <a:lnTo>
                        <a:pt x="0" y="0"/>
                      </a:lnTo>
                      <a:lnTo>
                        <a:pt x="0" y="23"/>
                      </a:lnTo>
                      <a:lnTo>
                        <a:pt x="10" y="24"/>
                      </a:lnTo>
                      <a:lnTo>
                        <a:pt x="10" y="18"/>
                      </a:lnTo>
                      <a:close/>
                    </a:path>
                  </a:pathLst>
                </a:custGeom>
                <a:solidFill>
                  <a:srgbClr val="E7E7E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01" name="任意多边形 67769"/>
                <p:cNvSpPr/>
                <p:nvPr/>
              </p:nvSpPr>
              <p:spPr>
                <a:xfrm>
                  <a:off x="1458" y="-5470"/>
                  <a:ext cx="13" cy="9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95">
                      <a:moveTo>
                        <a:pt x="13" y="95"/>
                      </a:moveTo>
                      <a:lnTo>
                        <a:pt x="13" y="72"/>
                      </a:lnTo>
                      <a:lnTo>
                        <a:pt x="12" y="64"/>
                      </a:lnTo>
                      <a:lnTo>
                        <a:pt x="13" y="54"/>
                      </a:lnTo>
                      <a:lnTo>
                        <a:pt x="13" y="2"/>
                      </a:lnTo>
                      <a:lnTo>
                        <a:pt x="0" y="0"/>
                      </a:lnTo>
                      <a:lnTo>
                        <a:pt x="0" y="95"/>
                      </a:lnTo>
                      <a:lnTo>
                        <a:pt x="13" y="95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02" name="任意多边形 67770"/>
                <p:cNvSpPr/>
                <p:nvPr/>
              </p:nvSpPr>
              <p:spPr>
                <a:xfrm>
                  <a:off x="1477" y="-5416"/>
                  <a:ext cx="4" cy="2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" h="28">
                      <a:moveTo>
                        <a:pt x="0" y="12"/>
                      </a:moveTo>
                      <a:lnTo>
                        <a:pt x="4" y="28"/>
                      </a:lnTo>
                      <a:lnTo>
                        <a:pt x="4" y="0"/>
                      </a:lnTo>
                      <a:lnTo>
                        <a:pt x="0" y="5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E7E7E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03" name="任意多边形 67771"/>
                <p:cNvSpPr/>
                <p:nvPr/>
              </p:nvSpPr>
              <p:spPr>
                <a:xfrm>
                  <a:off x="1458" y="-5370"/>
                  <a:ext cx="13" cy="7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55">
                      <a:moveTo>
                        <a:pt x="13" y="1"/>
                      </a:moveTo>
                      <a:lnTo>
                        <a:pt x="0" y="0"/>
                      </a:lnTo>
                      <a:lnTo>
                        <a:pt x="0" y="755"/>
                      </a:lnTo>
                      <a:lnTo>
                        <a:pt x="13" y="754"/>
                      </a:lnTo>
                      <a:lnTo>
                        <a:pt x="13" y="1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04" name="任意多边形 67772"/>
                <p:cNvSpPr/>
                <p:nvPr/>
              </p:nvSpPr>
              <p:spPr>
                <a:xfrm>
                  <a:off x="1481" y="-5424"/>
                  <a:ext cx="12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0">
                      <a:moveTo>
                        <a:pt x="0" y="36"/>
                      </a:moveTo>
                      <a:lnTo>
                        <a:pt x="12" y="50"/>
                      </a:lnTo>
                      <a:lnTo>
                        <a:pt x="12" y="0"/>
                      </a:lnTo>
                      <a:lnTo>
                        <a:pt x="6" y="1"/>
                      </a:lnTo>
                      <a:lnTo>
                        <a:pt x="0" y="8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05" name="任意多边形 67773"/>
                <p:cNvSpPr/>
                <p:nvPr/>
              </p:nvSpPr>
              <p:spPr>
                <a:xfrm>
                  <a:off x="1481" y="-5465"/>
                  <a:ext cx="12" cy="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32">
                      <a:moveTo>
                        <a:pt x="0" y="32"/>
                      </a:moveTo>
                      <a:lnTo>
                        <a:pt x="12" y="26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32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06" name="任意多边形 67774"/>
                <p:cNvSpPr/>
                <p:nvPr/>
              </p:nvSpPr>
              <p:spPr>
                <a:xfrm>
                  <a:off x="1471" y="-5468"/>
                  <a:ext cx="10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2">
                      <a:moveTo>
                        <a:pt x="0" y="52"/>
                      </a:moveTo>
                      <a:lnTo>
                        <a:pt x="4" y="42"/>
                      </a:lnTo>
                      <a:lnTo>
                        <a:pt x="10" y="35"/>
                      </a:lnTo>
                      <a:lnTo>
                        <a:pt x="10" y="3"/>
                      </a:lnTo>
                      <a:lnTo>
                        <a:pt x="0" y="0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07" name="任意多边形 67775"/>
                <p:cNvSpPr/>
                <p:nvPr/>
              </p:nvSpPr>
              <p:spPr>
                <a:xfrm>
                  <a:off x="1493" y="-5468"/>
                  <a:ext cx="12" cy="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29">
                      <a:moveTo>
                        <a:pt x="0" y="3"/>
                      </a:moveTo>
                      <a:lnTo>
                        <a:pt x="0" y="29"/>
                      </a:lnTo>
                      <a:lnTo>
                        <a:pt x="12" y="27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2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08" name="任意多边形 67776"/>
                <p:cNvSpPr/>
                <p:nvPr/>
              </p:nvSpPr>
              <p:spPr>
                <a:xfrm>
                  <a:off x="1516" y="-5473"/>
                  <a:ext cx="11" cy="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3">
                      <a:moveTo>
                        <a:pt x="11" y="0"/>
                      </a:moveTo>
                      <a:lnTo>
                        <a:pt x="7" y="0"/>
                      </a:lnTo>
                      <a:lnTo>
                        <a:pt x="5" y="2"/>
                      </a:lnTo>
                      <a:lnTo>
                        <a:pt x="0" y="4"/>
                      </a:lnTo>
                      <a:lnTo>
                        <a:pt x="0" y="32"/>
                      </a:lnTo>
                      <a:lnTo>
                        <a:pt x="11" y="3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09" name="任意多边形 67777"/>
                <p:cNvSpPr/>
                <p:nvPr/>
              </p:nvSpPr>
              <p:spPr>
                <a:xfrm>
                  <a:off x="1505" y="-5469"/>
                  <a:ext cx="11" cy="2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28">
                      <a:moveTo>
                        <a:pt x="11" y="28"/>
                      </a:move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28"/>
                      </a:lnTo>
                      <a:lnTo>
                        <a:pt x="6" y="28"/>
                      </a:lnTo>
                      <a:lnTo>
                        <a:pt x="11" y="28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10" name="任意多边形 67778"/>
                <p:cNvSpPr/>
                <p:nvPr/>
              </p:nvSpPr>
              <p:spPr>
                <a:xfrm>
                  <a:off x="1505" y="-5428"/>
                  <a:ext cx="11" cy="81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13">
                      <a:moveTo>
                        <a:pt x="11" y="0"/>
                      </a:moveTo>
                      <a:lnTo>
                        <a:pt x="8" y="0"/>
                      </a:lnTo>
                      <a:lnTo>
                        <a:pt x="0" y="2"/>
                      </a:lnTo>
                      <a:lnTo>
                        <a:pt x="0" y="810"/>
                      </a:lnTo>
                      <a:lnTo>
                        <a:pt x="11" y="81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FDFD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11" name="任意多边形 67779"/>
                <p:cNvSpPr/>
                <p:nvPr/>
              </p:nvSpPr>
              <p:spPr>
                <a:xfrm>
                  <a:off x="1540" y="-5423"/>
                  <a:ext cx="11" cy="4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5">
                      <a:moveTo>
                        <a:pt x="1" y="3"/>
                      </a:moveTo>
                      <a:lnTo>
                        <a:pt x="0" y="0"/>
                      </a:lnTo>
                      <a:lnTo>
                        <a:pt x="0" y="45"/>
                      </a:lnTo>
                      <a:lnTo>
                        <a:pt x="7" y="39"/>
                      </a:lnTo>
                      <a:lnTo>
                        <a:pt x="11" y="22"/>
                      </a:lnTo>
                      <a:lnTo>
                        <a:pt x="8" y="10"/>
                      </a:lnTo>
                      <a:lnTo>
                        <a:pt x="5" y="5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12" name="任意多边形 67780"/>
                <p:cNvSpPr/>
                <p:nvPr/>
              </p:nvSpPr>
              <p:spPr>
                <a:xfrm>
                  <a:off x="1527" y="-5425"/>
                  <a:ext cx="13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0">
                      <a:moveTo>
                        <a:pt x="13" y="2"/>
                      </a:move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6" y="46"/>
                      </a:lnTo>
                      <a:lnTo>
                        <a:pt x="11" y="50"/>
                      </a:lnTo>
                      <a:lnTo>
                        <a:pt x="13" y="47"/>
                      </a:lnTo>
                      <a:lnTo>
                        <a:pt x="13" y="2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13" name="任意多边形 67781"/>
                <p:cNvSpPr/>
                <p:nvPr/>
              </p:nvSpPr>
              <p:spPr>
                <a:xfrm>
                  <a:off x="1516" y="-5428"/>
                  <a:ext cx="11" cy="81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17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813"/>
                      </a:lnTo>
                      <a:lnTo>
                        <a:pt x="11" y="817"/>
                      </a:lnTo>
                      <a:lnTo>
                        <a:pt x="11" y="65"/>
                      </a:lnTo>
                      <a:lnTo>
                        <a:pt x="5" y="63"/>
                      </a:lnTo>
                      <a:lnTo>
                        <a:pt x="1" y="59"/>
                      </a:lnTo>
                      <a:lnTo>
                        <a:pt x="1" y="55"/>
                      </a:lnTo>
                      <a:lnTo>
                        <a:pt x="4" y="48"/>
                      </a:lnTo>
                      <a:lnTo>
                        <a:pt x="9" y="47"/>
                      </a:lnTo>
                      <a:lnTo>
                        <a:pt x="11" y="47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14" name="任意多边形 67782"/>
                <p:cNvSpPr/>
                <p:nvPr/>
              </p:nvSpPr>
              <p:spPr>
                <a:xfrm>
                  <a:off x="1527" y="-5364"/>
                  <a:ext cx="13" cy="7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58">
                      <a:moveTo>
                        <a:pt x="13" y="0"/>
                      </a:moveTo>
                      <a:lnTo>
                        <a:pt x="9" y="0"/>
                      </a:lnTo>
                      <a:lnTo>
                        <a:pt x="6" y="1"/>
                      </a:lnTo>
                      <a:lnTo>
                        <a:pt x="1" y="3"/>
                      </a:lnTo>
                      <a:lnTo>
                        <a:pt x="0" y="1"/>
                      </a:lnTo>
                      <a:lnTo>
                        <a:pt x="0" y="753"/>
                      </a:lnTo>
                      <a:lnTo>
                        <a:pt x="11" y="758"/>
                      </a:lnTo>
                      <a:lnTo>
                        <a:pt x="13" y="758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15" name="任意多边形 67783"/>
                <p:cNvSpPr/>
                <p:nvPr/>
              </p:nvSpPr>
              <p:spPr>
                <a:xfrm>
                  <a:off x="1540" y="-5383"/>
                  <a:ext cx="11" cy="78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9">
                      <a:moveTo>
                        <a:pt x="11" y="0"/>
                      </a:moveTo>
                      <a:lnTo>
                        <a:pt x="8" y="10"/>
                      </a:lnTo>
                      <a:lnTo>
                        <a:pt x="3" y="15"/>
                      </a:lnTo>
                      <a:lnTo>
                        <a:pt x="1" y="17"/>
                      </a:lnTo>
                      <a:lnTo>
                        <a:pt x="0" y="19"/>
                      </a:lnTo>
                      <a:lnTo>
                        <a:pt x="0" y="777"/>
                      </a:lnTo>
                      <a:lnTo>
                        <a:pt x="2" y="779"/>
                      </a:lnTo>
                      <a:lnTo>
                        <a:pt x="3" y="780"/>
                      </a:lnTo>
                      <a:lnTo>
                        <a:pt x="6" y="783"/>
                      </a:lnTo>
                      <a:lnTo>
                        <a:pt x="11" y="78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16" name="任意多边形 67784"/>
                <p:cNvSpPr/>
                <p:nvPr/>
              </p:nvSpPr>
              <p:spPr>
                <a:xfrm>
                  <a:off x="1436" y="-4547"/>
                  <a:ext cx="11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3">
                      <a:moveTo>
                        <a:pt x="11" y="6"/>
                      </a:moveTo>
                      <a:lnTo>
                        <a:pt x="4" y="2"/>
                      </a:ln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11" y="53"/>
                      </a:lnTo>
                      <a:lnTo>
                        <a:pt x="11" y="6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17" name="任意多边形 67785"/>
                <p:cNvSpPr/>
                <p:nvPr/>
              </p:nvSpPr>
              <p:spPr>
                <a:xfrm>
                  <a:off x="1425" y="-4562"/>
                  <a:ext cx="11" cy="6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8">
                      <a:moveTo>
                        <a:pt x="11" y="15"/>
                      </a:moveTo>
                      <a:lnTo>
                        <a:pt x="3" y="7"/>
                      </a:lnTo>
                      <a:lnTo>
                        <a:pt x="0" y="0"/>
                      </a:lnTo>
                      <a:lnTo>
                        <a:pt x="0" y="68"/>
                      </a:lnTo>
                      <a:lnTo>
                        <a:pt x="11" y="68"/>
                      </a:lnTo>
                      <a:lnTo>
                        <a:pt x="11" y="15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18" name="任意多边形 67786"/>
                <p:cNvSpPr/>
                <p:nvPr/>
              </p:nvSpPr>
              <p:spPr>
                <a:xfrm>
                  <a:off x="1481" y="-4444"/>
                  <a:ext cx="12" cy="79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99">
                      <a:moveTo>
                        <a:pt x="12" y="8"/>
                      </a:moveTo>
                      <a:lnTo>
                        <a:pt x="0" y="0"/>
                      </a:lnTo>
                      <a:lnTo>
                        <a:pt x="0" y="799"/>
                      </a:lnTo>
                      <a:lnTo>
                        <a:pt x="12" y="799"/>
                      </a:lnTo>
                      <a:lnTo>
                        <a:pt x="12" y="8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19" name="任意多边形 67787"/>
                <p:cNvSpPr/>
                <p:nvPr/>
              </p:nvSpPr>
              <p:spPr>
                <a:xfrm>
                  <a:off x="1471" y="-4451"/>
                  <a:ext cx="10" cy="80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807">
                      <a:moveTo>
                        <a:pt x="10" y="7"/>
                      </a:moveTo>
                      <a:lnTo>
                        <a:pt x="0" y="0"/>
                      </a:lnTo>
                      <a:lnTo>
                        <a:pt x="0" y="807"/>
                      </a:lnTo>
                      <a:lnTo>
                        <a:pt x="10" y="806"/>
                      </a:lnTo>
                      <a:lnTo>
                        <a:pt x="10" y="7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20" name="任意多边形 67788"/>
                <p:cNvSpPr/>
                <p:nvPr/>
              </p:nvSpPr>
              <p:spPr>
                <a:xfrm>
                  <a:off x="1458" y="-4459"/>
                  <a:ext cx="13" cy="81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819">
                      <a:moveTo>
                        <a:pt x="13" y="8"/>
                      </a:moveTo>
                      <a:lnTo>
                        <a:pt x="0" y="0"/>
                      </a:lnTo>
                      <a:lnTo>
                        <a:pt x="0" y="819"/>
                      </a:lnTo>
                      <a:lnTo>
                        <a:pt x="13" y="815"/>
                      </a:lnTo>
                      <a:lnTo>
                        <a:pt x="13" y="8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421" name="组合 67789"/>
              <p:cNvGrpSpPr/>
              <p:nvPr/>
            </p:nvGrpSpPr>
            <p:grpSpPr>
              <a:xfrm>
                <a:off x="2235" y="-8987"/>
                <a:ext cx="506" cy="13710"/>
                <a:chOff x="1056" y="-10574"/>
                <a:chExt cx="506" cy="13710"/>
              </a:xfrm>
            </p:grpSpPr>
            <p:sp>
              <p:nvSpPr>
                <p:cNvPr id="9422" name="任意多边形 67790"/>
                <p:cNvSpPr/>
                <p:nvPr/>
              </p:nvSpPr>
              <p:spPr>
                <a:xfrm>
                  <a:off x="1447" y="-4466"/>
                  <a:ext cx="11" cy="83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31">
                      <a:moveTo>
                        <a:pt x="11" y="7"/>
                      </a:moveTo>
                      <a:lnTo>
                        <a:pt x="0" y="0"/>
                      </a:lnTo>
                      <a:lnTo>
                        <a:pt x="0" y="831"/>
                      </a:lnTo>
                      <a:lnTo>
                        <a:pt x="11" y="826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23" name="任意多边形 67791"/>
                <p:cNvSpPr/>
                <p:nvPr/>
              </p:nvSpPr>
              <p:spPr>
                <a:xfrm>
                  <a:off x="1425" y="-4482"/>
                  <a:ext cx="11" cy="274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2749">
                      <a:moveTo>
                        <a:pt x="11" y="7"/>
                      </a:moveTo>
                      <a:lnTo>
                        <a:pt x="0" y="0"/>
                      </a:lnTo>
                      <a:lnTo>
                        <a:pt x="0" y="2749"/>
                      </a:lnTo>
                      <a:lnTo>
                        <a:pt x="11" y="2737"/>
                      </a:lnTo>
                      <a:lnTo>
                        <a:pt x="11" y="1954"/>
                      </a:lnTo>
                      <a:lnTo>
                        <a:pt x="7" y="1944"/>
                      </a:lnTo>
                      <a:lnTo>
                        <a:pt x="7" y="1935"/>
                      </a:lnTo>
                      <a:lnTo>
                        <a:pt x="7" y="1922"/>
                      </a:lnTo>
                      <a:lnTo>
                        <a:pt x="11" y="1912"/>
                      </a:lnTo>
                      <a:lnTo>
                        <a:pt x="11" y="1844"/>
                      </a:lnTo>
                      <a:lnTo>
                        <a:pt x="7" y="1835"/>
                      </a:lnTo>
                      <a:lnTo>
                        <a:pt x="7" y="1827"/>
                      </a:lnTo>
                      <a:lnTo>
                        <a:pt x="11" y="1811"/>
                      </a:lnTo>
                      <a:lnTo>
                        <a:pt x="11" y="1015"/>
                      </a:lnTo>
                      <a:lnTo>
                        <a:pt x="10" y="1013"/>
                      </a:lnTo>
                      <a:lnTo>
                        <a:pt x="3" y="987"/>
                      </a:lnTo>
                      <a:lnTo>
                        <a:pt x="5" y="973"/>
                      </a:lnTo>
                      <a:lnTo>
                        <a:pt x="11" y="962"/>
                      </a:lnTo>
                      <a:lnTo>
                        <a:pt x="11" y="901"/>
                      </a:lnTo>
                      <a:lnTo>
                        <a:pt x="5" y="890"/>
                      </a:lnTo>
                      <a:lnTo>
                        <a:pt x="3" y="880"/>
                      </a:lnTo>
                      <a:lnTo>
                        <a:pt x="5" y="866"/>
                      </a:lnTo>
                      <a:lnTo>
                        <a:pt x="11" y="857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24" name="任意多边形 67792"/>
                <p:cNvSpPr/>
                <p:nvPr/>
              </p:nvSpPr>
              <p:spPr>
                <a:xfrm>
                  <a:off x="1447" y="-4541"/>
                  <a:ext cx="11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7">
                      <a:moveTo>
                        <a:pt x="0" y="47"/>
                      </a:moveTo>
                      <a:lnTo>
                        <a:pt x="11" y="47"/>
                      </a:lnTo>
                      <a:lnTo>
                        <a:pt x="11" y="4"/>
                      </a:lnTo>
                      <a:lnTo>
                        <a:pt x="0" y="0"/>
                      </a:lnTo>
                      <a:lnTo>
                        <a:pt x="0" y="47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25" name="任意多边形 67793"/>
                <p:cNvSpPr/>
                <p:nvPr/>
              </p:nvSpPr>
              <p:spPr>
                <a:xfrm>
                  <a:off x="1481" y="-4532"/>
                  <a:ext cx="12" cy="3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38">
                      <a:moveTo>
                        <a:pt x="0" y="38"/>
                      </a:moveTo>
                      <a:lnTo>
                        <a:pt x="12" y="38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26" name="任意多边形 67794"/>
                <p:cNvSpPr/>
                <p:nvPr/>
              </p:nvSpPr>
              <p:spPr>
                <a:xfrm>
                  <a:off x="1471" y="-4534"/>
                  <a:ext cx="10" cy="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40">
                      <a:moveTo>
                        <a:pt x="0" y="40"/>
                      </a:moveTo>
                      <a:lnTo>
                        <a:pt x="10" y="40"/>
                      </a:lnTo>
                      <a:lnTo>
                        <a:pt x="10" y="2"/>
                      </a:lnTo>
                      <a:lnTo>
                        <a:pt x="0" y="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27" name="任意多边形 67795"/>
                <p:cNvSpPr/>
                <p:nvPr/>
              </p:nvSpPr>
              <p:spPr>
                <a:xfrm>
                  <a:off x="1493" y="-4534"/>
                  <a:ext cx="12" cy="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40">
                      <a:moveTo>
                        <a:pt x="0" y="2"/>
                      </a:moveTo>
                      <a:lnTo>
                        <a:pt x="0" y="40"/>
                      </a:lnTo>
                      <a:lnTo>
                        <a:pt x="12" y="40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28" name="任意多边形 67796"/>
                <p:cNvSpPr/>
                <p:nvPr/>
              </p:nvSpPr>
              <p:spPr>
                <a:xfrm>
                  <a:off x="1458" y="-4537"/>
                  <a:ext cx="13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3">
                      <a:moveTo>
                        <a:pt x="13" y="43"/>
                      </a:moveTo>
                      <a:lnTo>
                        <a:pt x="13" y="3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0" y="43"/>
                      </a:lnTo>
                      <a:lnTo>
                        <a:pt x="13" y="43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29" name="任意多边形 67797"/>
                <p:cNvSpPr/>
                <p:nvPr/>
              </p:nvSpPr>
              <p:spPr>
                <a:xfrm>
                  <a:off x="1436" y="-4475"/>
                  <a:ext cx="11" cy="8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50">
                      <a:moveTo>
                        <a:pt x="11" y="9"/>
                      </a:moveTo>
                      <a:lnTo>
                        <a:pt x="0" y="0"/>
                      </a:lnTo>
                      <a:lnTo>
                        <a:pt x="0" y="850"/>
                      </a:lnTo>
                      <a:lnTo>
                        <a:pt x="10" y="841"/>
                      </a:lnTo>
                      <a:lnTo>
                        <a:pt x="11" y="840"/>
                      </a:lnTo>
                      <a:lnTo>
                        <a:pt x="11" y="9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30" name="任意多边形 67798"/>
                <p:cNvSpPr/>
                <p:nvPr/>
              </p:nvSpPr>
              <p:spPr>
                <a:xfrm>
                  <a:off x="1505" y="-4535"/>
                  <a:ext cx="11" cy="4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1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41"/>
                      </a:lnTo>
                      <a:lnTo>
                        <a:pt x="6" y="41"/>
                      </a:lnTo>
                      <a:lnTo>
                        <a:pt x="6" y="20"/>
                      </a:lnTo>
                      <a:lnTo>
                        <a:pt x="10" y="20"/>
                      </a:lnTo>
                      <a:lnTo>
                        <a:pt x="10" y="41"/>
                      </a:lnTo>
                      <a:lnTo>
                        <a:pt x="11" y="4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31" name="任意多边形 67799"/>
                <p:cNvSpPr/>
                <p:nvPr/>
              </p:nvSpPr>
              <p:spPr>
                <a:xfrm>
                  <a:off x="1505" y="-4480"/>
                  <a:ext cx="11" cy="83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36">
                      <a:moveTo>
                        <a:pt x="11" y="0"/>
                      </a:moveTo>
                      <a:lnTo>
                        <a:pt x="10" y="0"/>
                      </a:lnTo>
                      <a:lnTo>
                        <a:pt x="10" y="55"/>
                      </a:lnTo>
                      <a:lnTo>
                        <a:pt x="6" y="55"/>
                      </a:lnTo>
                      <a:lnTo>
                        <a:pt x="0" y="51"/>
                      </a:lnTo>
                      <a:lnTo>
                        <a:pt x="0" y="835"/>
                      </a:lnTo>
                      <a:lnTo>
                        <a:pt x="5" y="835"/>
                      </a:lnTo>
                      <a:lnTo>
                        <a:pt x="7" y="835"/>
                      </a:lnTo>
                      <a:lnTo>
                        <a:pt x="8" y="835"/>
                      </a:lnTo>
                      <a:lnTo>
                        <a:pt x="11" y="836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FDFD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32" name="任意多边形 67800"/>
                <p:cNvSpPr/>
                <p:nvPr/>
              </p:nvSpPr>
              <p:spPr>
                <a:xfrm>
                  <a:off x="1527" y="-4480"/>
                  <a:ext cx="13" cy="8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844">
                      <a:moveTo>
                        <a:pt x="13" y="0"/>
                      </a:moveTo>
                      <a:lnTo>
                        <a:pt x="0" y="0"/>
                      </a:lnTo>
                      <a:lnTo>
                        <a:pt x="0" y="839"/>
                      </a:lnTo>
                      <a:lnTo>
                        <a:pt x="13" y="84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33" name="任意多边形 67801"/>
                <p:cNvSpPr/>
                <p:nvPr/>
              </p:nvSpPr>
              <p:spPr>
                <a:xfrm>
                  <a:off x="1540" y="-4480"/>
                  <a:ext cx="11" cy="8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53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0" y="844"/>
                      </a:lnTo>
                      <a:lnTo>
                        <a:pt x="5" y="846"/>
                      </a:lnTo>
                      <a:lnTo>
                        <a:pt x="11" y="853"/>
                      </a:lnTo>
                      <a:lnTo>
                        <a:pt x="11" y="23"/>
                      </a:lnTo>
                      <a:lnTo>
                        <a:pt x="10" y="23"/>
                      </a:lnTo>
                      <a:lnTo>
                        <a:pt x="10" y="14"/>
                      </a:lnTo>
                      <a:lnTo>
                        <a:pt x="7" y="4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34" name="任意多边形 67802"/>
                <p:cNvSpPr/>
                <p:nvPr/>
              </p:nvSpPr>
              <p:spPr>
                <a:xfrm>
                  <a:off x="1540" y="-4557"/>
                  <a:ext cx="11" cy="6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3">
                      <a:moveTo>
                        <a:pt x="0" y="63"/>
                      </a:moveTo>
                      <a:lnTo>
                        <a:pt x="1" y="63"/>
                      </a:lnTo>
                      <a:lnTo>
                        <a:pt x="7" y="61"/>
                      </a:lnTo>
                      <a:lnTo>
                        <a:pt x="10" y="52"/>
                      </a:lnTo>
                      <a:lnTo>
                        <a:pt x="10" y="45"/>
                      </a:lnTo>
                      <a:lnTo>
                        <a:pt x="11" y="45"/>
                      </a:lnTo>
                      <a:lnTo>
                        <a:pt x="11" y="0"/>
                      </a:lnTo>
                      <a:lnTo>
                        <a:pt x="6" y="5"/>
                      </a:lnTo>
                      <a:lnTo>
                        <a:pt x="2" y="7"/>
                      </a:lnTo>
                      <a:lnTo>
                        <a:pt x="0" y="11"/>
                      </a:lnTo>
                      <a:lnTo>
                        <a:pt x="0" y="6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35" name="任意多边形 67803"/>
                <p:cNvSpPr/>
                <p:nvPr/>
              </p:nvSpPr>
              <p:spPr>
                <a:xfrm>
                  <a:off x="1527" y="-4546"/>
                  <a:ext cx="13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2">
                      <a:moveTo>
                        <a:pt x="0" y="52"/>
                      </a:moveTo>
                      <a:lnTo>
                        <a:pt x="13" y="52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11" y="1"/>
                      </a:lnTo>
                      <a:lnTo>
                        <a:pt x="0" y="6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36" name="任意多边形 67804"/>
                <p:cNvSpPr/>
                <p:nvPr/>
              </p:nvSpPr>
              <p:spPr>
                <a:xfrm>
                  <a:off x="1516" y="-4540"/>
                  <a:ext cx="11" cy="4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6">
                      <a:moveTo>
                        <a:pt x="0" y="46"/>
                      </a:moveTo>
                      <a:lnTo>
                        <a:pt x="11" y="46"/>
                      </a:lnTo>
                      <a:lnTo>
                        <a:pt x="11" y="0"/>
                      </a:lnTo>
                      <a:lnTo>
                        <a:pt x="0" y="5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37" name="任意多边形 67805"/>
                <p:cNvSpPr/>
                <p:nvPr/>
              </p:nvSpPr>
              <p:spPr>
                <a:xfrm>
                  <a:off x="1516" y="-4480"/>
                  <a:ext cx="11" cy="83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39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836"/>
                      </a:lnTo>
                      <a:lnTo>
                        <a:pt x="11" y="83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38" name="任意多边形 67806"/>
                <p:cNvSpPr/>
                <p:nvPr/>
              </p:nvSpPr>
              <p:spPr>
                <a:xfrm>
                  <a:off x="1493" y="-4436"/>
                  <a:ext cx="12" cy="79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91">
                      <a:moveTo>
                        <a:pt x="12" y="7"/>
                      </a:moveTo>
                      <a:lnTo>
                        <a:pt x="0" y="0"/>
                      </a:lnTo>
                      <a:lnTo>
                        <a:pt x="0" y="791"/>
                      </a:lnTo>
                      <a:lnTo>
                        <a:pt x="2" y="791"/>
                      </a:lnTo>
                      <a:lnTo>
                        <a:pt x="12" y="791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solidFill>
                  <a:srgbClr val="E2E2E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39" name="任意多边形 67807"/>
                <p:cNvSpPr/>
                <p:nvPr/>
              </p:nvSpPr>
              <p:spPr>
                <a:xfrm>
                  <a:off x="1436" y="-3581"/>
                  <a:ext cx="11" cy="6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1">
                      <a:moveTo>
                        <a:pt x="0" y="61"/>
                      </a:moveTo>
                      <a:lnTo>
                        <a:pt x="1" y="60"/>
                      </a:lnTo>
                      <a:lnTo>
                        <a:pt x="11" y="52"/>
                      </a:lnTo>
                      <a:lnTo>
                        <a:pt x="11" y="9"/>
                      </a:lnTo>
                      <a:lnTo>
                        <a:pt x="4" y="4"/>
                      </a:lnTo>
                      <a:lnTo>
                        <a:pt x="0" y="0"/>
                      </a:lnTo>
                      <a:lnTo>
                        <a:pt x="0" y="61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40" name="任意多边形 67808"/>
                <p:cNvSpPr/>
                <p:nvPr/>
              </p:nvSpPr>
              <p:spPr>
                <a:xfrm>
                  <a:off x="1436" y="-3514"/>
                  <a:ext cx="11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2">
                      <a:moveTo>
                        <a:pt x="6" y="4"/>
                      </a:moveTo>
                      <a:lnTo>
                        <a:pt x="0" y="9"/>
                      </a:lnTo>
                      <a:lnTo>
                        <a:pt x="0" y="35"/>
                      </a:lnTo>
                      <a:lnTo>
                        <a:pt x="9" y="42"/>
                      </a:lnTo>
                      <a:lnTo>
                        <a:pt x="11" y="40"/>
                      </a:lnTo>
                      <a:lnTo>
                        <a:pt x="11" y="0"/>
                      </a:lnTo>
                      <a:lnTo>
                        <a:pt x="6" y="4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41" name="任意多边形 67809"/>
                <p:cNvSpPr/>
                <p:nvPr/>
              </p:nvSpPr>
              <p:spPr>
                <a:xfrm>
                  <a:off x="1447" y="-3572"/>
                  <a:ext cx="11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3">
                      <a:moveTo>
                        <a:pt x="10" y="41"/>
                      </a:moveTo>
                      <a:lnTo>
                        <a:pt x="11" y="41"/>
                      </a:lnTo>
                      <a:lnTo>
                        <a:pt x="11" y="5"/>
                      </a:lnTo>
                      <a:lnTo>
                        <a:pt x="0" y="0"/>
                      </a:lnTo>
                      <a:lnTo>
                        <a:pt x="0" y="43"/>
                      </a:lnTo>
                      <a:lnTo>
                        <a:pt x="10" y="41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42" name="任意多边形 67810"/>
                <p:cNvSpPr/>
                <p:nvPr/>
              </p:nvSpPr>
              <p:spPr>
                <a:xfrm>
                  <a:off x="1458" y="-3517"/>
                  <a:ext cx="13" cy="82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827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41"/>
                      </a:lnTo>
                      <a:lnTo>
                        <a:pt x="4" y="42"/>
                      </a:lnTo>
                      <a:lnTo>
                        <a:pt x="8" y="50"/>
                      </a:lnTo>
                      <a:lnTo>
                        <a:pt x="4" y="56"/>
                      </a:lnTo>
                      <a:lnTo>
                        <a:pt x="0" y="57"/>
                      </a:lnTo>
                      <a:lnTo>
                        <a:pt x="0" y="827"/>
                      </a:lnTo>
                      <a:lnTo>
                        <a:pt x="13" y="824"/>
                      </a:lnTo>
                      <a:lnTo>
                        <a:pt x="13" y="2"/>
                      </a:lnTo>
                      <a:lnTo>
                        <a:pt x="7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43" name="任意多边形 67811"/>
                <p:cNvSpPr/>
                <p:nvPr/>
              </p:nvSpPr>
              <p:spPr>
                <a:xfrm>
                  <a:off x="1447" y="-3517"/>
                  <a:ext cx="11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3">
                      <a:moveTo>
                        <a:pt x="11" y="0"/>
                      </a:moveTo>
                      <a:lnTo>
                        <a:pt x="0" y="3"/>
                      </a:lnTo>
                      <a:lnTo>
                        <a:pt x="0" y="43"/>
                      </a:lnTo>
                      <a:lnTo>
                        <a:pt x="9" y="41"/>
                      </a:lnTo>
                      <a:lnTo>
                        <a:pt x="11" y="4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44" name="任意多边形 67812"/>
                <p:cNvSpPr/>
                <p:nvPr/>
              </p:nvSpPr>
              <p:spPr>
                <a:xfrm>
                  <a:off x="1433" y="-3505"/>
                  <a:ext cx="3" cy="2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" h="26">
                      <a:moveTo>
                        <a:pt x="0" y="14"/>
                      </a:moveTo>
                      <a:lnTo>
                        <a:pt x="3" y="26"/>
                      </a:lnTo>
                      <a:lnTo>
                        <a:pt x="3" y="0"/>
                      </a:lnTo>
                      <a:lnTo>
                        <a:pt x="0" y="5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45" name="任意多边形 67813"/>
                <p:cNvSpPr/>
                <p:nvPr/>
              </p:nvSpPr>
              <p:spPr>
                <a:xfrm>
                  <a:off x="1481" y="-3509"/>
                  <a:ext cx="12" cy="81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13">
                      <a:moveTo>
                        <a:pt x="12" y="24"/>
                      </a:moveTo>
                      <a:lnTo>
                        <a:pt x="7" y="24"/>
                      </a:lnTo>
                      <a:lnTo>
                        <a:pt x="0" y="0"/>
                      </a:lnTo>
                      <a:lnTo>
                        <a:pt x="0" y="813"/>
                      </a:lnTo>
                      <a:lnTo>
                        <a:pt x="12" y="813"/>
                      </a:lnTo>
                      <a:lnTo>
                        <a:pt x="12" y="24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46" name="任意多边形 67814"/>
                <p:cNvSpPr/>
                <p:nvPr/>
              </p:nvSpPr>
              <p:spPr>
                <a:xfrm>
                  <a:off x="1481" y="-3562"/>
                  <a:ext cx="12" cy="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7">
                      <a:moveTo>
                        <a:pt x="9" y="57"/>
                      </a:moveTo>
                      <a:lnTo>
                        <a:pt x="12" y="51"/>
                      </a:lnTo>
                      <a:lnTo>
                        <a:pt x="12" y="2"/>
                      </a:lnTo>
                      <a:lnTo>
                        <a:pt x="0" y="0"/>
                      </a:lnTo>
                      <a:lnTo>
                        <a:pt x="0" y="43"/>
                      </a:lnTo>
                      <a:lnTo>
                        <a:pt x="9" y="57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47" name="任意多边形 67815"/>
                <p:cNvSpPr/>
                <p:nvPr/>
              </p:nvSpPr>
              <p:spPr>
                <a:xfrm>
                  <a:off x="1471" y="-3564"/>
                  <a:ext cx="10" cy="4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45">
                      <a:moveTo>
                        <a:pt x="6" y="39"/>
                      </a:moveTo>
                      <a:lnTo>
                        <a:pt x="10" y="45"/>
                      </a:lnTo>
                      <a:lnTo>
                        <a:pt x="10" y="2"/>
                      </a:lnTo>
                      <a:lnTo>
                        <a:pt x="0" y="0"/>
                      </a:lnTo>
                      <a:lnTo>
                        <a:pt x="0" y="35"/>
                      </a:lnTo>
                      <a:lnTo>
                        <a:pt x="6" y="39"/>
                      </a:lnTo>
                      <a:close/>
                    </a:path>
                  </a:pathLst>
                </a:custGeom>
                <a:solidFill>
                  <a:srgbClr val="E7E7E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48" name="任意多边形 67816"/>
                <p:cNvSpPr/>
                <p:nvPr/>
              </p:nvSpPr>
              <p:spPr>
                <a:xfrm>
                  <a:off x="1471" y="-3515"/>
                  <a:ext cx="10" cy="82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822">
                      <a:moveTo>
                        <a:pt x="10" y="6"/>
                      </a:moveTo>
                      <a:lnTo>
                        <a:pt x="0" y="0"/>
                      </a:lnTo>
                      <a:lnTo>
                        <a:pt x="0" y="822"/>
                      </a:lnTo>
                      <a:lnTo>
                        <a:pt x="10" y="819"/>
                      </a:lnTo>
                      <a:lnTo>
                        <a:pt x="10" y="6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49" name="任意多边形 67817"/>
                <p:cNvSpPr/>
                <p:nvPr/>
              </p:nvSpPr>
              <p:spPr>
                <a:xfrm>
                  <a:off x="1458" y="-3567"/>
                  <a:ext cx="13" cy="3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38">
                      <a:moveTo>
                        <a:pt x="0" y="36"/>
                      </a:moveTo>
                      <a:lnTo>
                        <a:pt x="7" y="36"/>
                      </a:lnTo>
                      <a:lnTo>
                        <a:pt x="13" y="38"/>
                      </a:lnTo>
                      <a:lnTo>
                        <a:pt x="13" y="3"/>
                      </a:lnTo>
                      <a:lnTo>
                        <a:pt x="0" y="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50" name="任意多边形 67818"/>
                <p:cNvSpPr/>
                <p:nvPr/>
              </p:nvSpPr>
              <p:spPr>
                <a:xfrm>
                  <a:off x="1493" y="-3517"/>
                  <a:ext cx="12" cy="82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21">
                      <a:moveTo>
                        <a:pt x="9" y="3"/>
                      </a:moveTo>
                      <a:lnTo>
                        <a:pt x="4" y="7"/>
                      </a:lnTo>
                      <a:lnTo>
                        <a:pt x="2" y="13"/>
                      </a:lnTo>
                      <a:lnTo>
                        <a:pt x="0" y="32"/>
                      </a:lnTo>
                      <a:lnTo>
                        <a:pt x="0" y="821"/>
                      </a:lnTo>
                      <a:lnTo>
                        <a:pt x="5" y="821"/>
                      </a:lnTo>
                      <a:lnTo>
                        <a:pt x="12" y="821"/>
                      </a:lnTo>
                      <a:lnTo>
                        <a:pt x="12" y="0"/>
                      </a:lnTo>
                      <a:lnTo>
                        <a:pt x="9" y="3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51" name="任意多边形 67819"/>
                <p:cNvSpPr/>
                <p:nvPr/>
              </p:nvSpPr>
              <p:spPr>
                <a:xfrm>
                  <a:off x="1493" y="-3562"/>
                  <a:ext cx="12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1">
                      <a:moveTo>
                        <a:pt x="2" y="2"/>
                      </a:moveTo>
                      <a:lnTo>
                        <a:pt x="0" y="2"/>
                      </a:lnTo>
                      <a:lnTo>
                        <a:pt x="0" y="51"/>
                      </a:lnTo>
                      <a:lnTo>
                        <a:pt x="12" y="33"/>
                      </a:lnTo>
                      <a:lnTo>
                        <a:pt x="12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52" name="任意多边形 67820"/>
                <p:cNvSpPr/>
                <p:nvPr/>
              </p:nvSpPr>
              <p:spPr>
                <a:xfrm>
                  <a:off x="1447" y="-3460"/>
                  <a:ext cx="11" cy="77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77">
                      <a:moveTo>
                        <a:pt x="11" y="0"/>
                      </a:moveTo>
                      <a:lnTo>
                        <a:pt x="6" y="1"/>
                      </a:lnTo>
                      <a:lnTo>
                        <a:pt x="0" y="0"/>
                      </a:lnTo>
                      <a:lnTo>
                        <a:pt x="0" y="777"/>
                      </a:lnTo>
                      <a:lnTo>
                        <a:pt x="3" y="775"/>
                      </a:lnTo>
                      <a:lnTo>
                        <a:pt x="11" y="77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53" name="任意多边形 67821"/>
                <p:cNvSpPr/>
                <p:nvPr/>
              </p:nvSpPr>
              <p:spPr>
                <a:xfrm>
                  <a:off x="1540" y="-3465"/>
                  <a:ext cx="11" cy="78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2">
                      <a:moveTo>
                        <a:pt x="11" y="0"/>
                      </a:moveTo>
                      <a:lnTo>
                        <a:pt x="0" y="8"/>
                      </a:lnTo>
                      <a:lnTo>
                        <a:pt x="0" y="775"/>
                      </a:lnTo>
                      <a:lnTo>
                        <a:pt x="8" y="780"/>
                      </a:lnTo>
                      <a:lnTo>
                        <a:pt x="11" y="78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54" name="任意多边形 67822"/>
                <p:cNvSpPr/>
                <p:nvPr/>
              </p:nvSpPr>
              <p:spPr>
                <a:xfrm>
                  <a:off x="1527" y="-3464"/>
                  <a:ext cx="13" cy="77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74">
                      <a:moveTo>
                        <a:pt x="13" y="7"/>
                      </a:moveTo>
                      <a:lnTo>
                        <a:pt x="11" y="8"/>
                      </a:lnTo>
                      <a:lnTo>
                        <a:pt x="1" y="4"/>
                      </a:lnTo>
                      <a:lnTo>
                        <a:pt x="0" y="0"/>
                      </a:lnTo>
                      <a:lnTo>
                        <a:pt x="0" y="771"/>
                      </a:lnTo>
                      <a:lnTo>
                        <a:pt x="3" y="771"/>
                      </a:lnTo>
                      <a:lnTo>
                        <a:pt x="4" y="771"/>
                      </a:lnTo>
                      <a:lnTo>
                        <a:pt x="6" y="772"/>
                      </a:lnTo>
                      <a:lnTo>
                        <a:pt x="13" y="774"/>
                      </a:lnTo>
                      <a:lnTo>
                        <a:pt x="13" y="7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55" name="任意多边形 67823"/>
                <p:cNvSpPr/>
                <p:nvPr/>
              </p:nvSpPr>
              <p:spPr>
                <a:xfrm>
                  <a:off x="1505" y="-3564"/>
                  <a:ext cx="11" cy="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5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0" y="35"/>
                      </a:lnTo>
                      <a:lnTo>
                        <a:pt x="1" y="34"/>
                      </a:lnTo>
                      <a:lnTo>
                        <a:pt x="11" y="2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56" name="任意多边形 67824"/>
                <p:cNvSpPr/>
                <p:nvPr/>
              </p:nvSpPr>
              <p:spPr>
                <a:xfrm>
                  <a:off x="1516" y="-3565"/>
                  <a:ext cx="11" cy="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0">
                      <a:moveTo>
                        <a:pt x="0" y="30"/>
                      </a:moveTo>
                      <a:lnTo>
                        <a:pt x="10" y="29"/>
                      </a:lnTo>
                      <a:lnTo>
                        <a:pt x="11" y="29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DEDED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57" name="任意多边形 67825"/>
                <p:cNvSpPr/>
                <p:nvPr/>
              </p:nvSpPr>
              <p:spPr>
                <a:xfrm>
                  <a:off x="1527" y="-3570"/>
                  <a:ext cx="13" cy="3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36">
                      <a:moveTo>
                        <a:pt x="0" y="5"/>
                      </a:moveTo>
                      <a:lnTo>
                        <a:pt x="0" y="34"/>
                      </a:lnTo>
                      <a:lnTo>
                        <a:pt x="6" y="34"/>
                      </a:lnTo>
                      <a:lnTo>
                        <a:pt x="13" y="36"/>
                      </a:lnTo>
                      <a:lnTo>
                        <a:pt x="13" y="0"/>
                      </a:lnTo>
                      <a:lnTo>
                        <a:pt x="6" y="3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DCDCD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58" name="任意多边形 67826"/>
                <p:cNvSpPr/>
                <p:nvPr/>
              </p:nvSpPr>
              <p:spPr>
                <a:xfrm>
                  <a:off x="1540" y="-3582"/>
                  <a:ext cx="11" cy="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7">
                      <a:moveTo>
                        <a:pt x="11" y="0"/>
                      </a:moveTo>
                      <a:lnTo>
                        <a:pt x="5" y="10"/>
                      </a:lnTo>
                      <a:lnTo>
                        <a:pt x="0" y="12"/>
                      </a:lnTo>
                      <a:lnTo>
                        <a:pt x="0" y="48"/>
                      </a:lnTo>
                      <a:lnTo>
                        <a:pt x="5" y="51"/>
                      </a:lnTo>
                      <a:lnTo>
                        <a:pt x="11" y="5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59" name="任意多边形 67827"/>
                <p:cNvSpPr/>
                <p:nvPr/>
              </p:nvSpPr>
              <p:spPr>
                <a:xfrm>
                  <a:off x="1527" y="-3522"/>
                  <a:ext cx="13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1">
                      <a:moveTo>
                        <a:pt x="13" y="1"/>
                      </a:moveTo>
                      <a:lnTo>
                        <a:pt x="0" y="0"/>
                      </a:lnTo>
                      <a:lnTo>
                        <a:pt x="0" y="51"/>
                      </a:lnTo>
                      <a:lnTo>
                        <a:pt x="1" y="48"/>
                      </a:lnTo>
                      <a:lnTo>
                        <a:pt x="9" y="46"/>
                      </a:lnTo>
                      <a:lnTo>
                        <a:pt x="13" y="46"/>
                      </a:lnTo>
                      <a:lnTo>
                        <a:pt x="13" y="1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60" name="任意多边形 67828"/>
                <p:cNvSpPr/>
                <p:nvPr/>
              </p:nvSpPr>
              <p:spPr>
                <a:xfrm>
                  <a:off x="1516" y="-3522"/>
                  <a:ext cx="11" cy="8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29">
                      <a:moveTo>
                        <a:pt x="11" y="0"/>
                      </a:moveTo>
                      <a:lnTo>
                        <a:pt x="9" y="0"/>
                      </a:lnTo>
                      <a:lnTo>
                        <a:pt x="0" y="1"/>
                      </a:lnTo>
                      <a:lnTo>
                        <a:pt x="0" y="826"/>
                      </a:lnTo>
                      <a:lnTo>
                        <a:pt x="11" y="829"/>
                      </a:lnTo>
                      <a:lnTo>
                        <a:pt x="11" y="58"/>
                      </a:lnTo>
                      <a:lnTo>
                        <a:pt x="10" y="56"/>
                      </a:lnTo>
                      <a:lnTo>
                        <a:pt x="11" y="5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61" name="任意多边形 67829"/>
                <p:cNvSpPr/>
                <p:nvPr/>
              </p:nvSpPr>
              <p:spPr>
                <a:xfrm>
                  <a:off x="1505" y="-3521"/>
                  <a:ext cx="11" cy="8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25">
                      <a:moveTo>
                        <a:pt x="11" y="0"/>
                      </a:moveTo>
                      <a:lnTo>
                        <a:pt x="0" y="4"/>
                      </a:lnTo>
                      <a:lnTo>
                        <a:pt x="0" y="825"/>
                      </a:lnTo>
                      <a:lnTo>
                        <a:pt x="11" y="825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62" name="任意多边形 67830"/>
                <p:cNvSpPr/>
                <p:nvPr/>
              </p:nvSpPr>
              <p:spPr>
                <a:xfrm>
                  <a:off x="1540" y="-3521"/>
                  <a:ext cx="11" cy="4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9">
                      <a:moveTo>
                        <a:pt x="0" y="45"/>
                      </a:moveTo>
                      <a:lnTo>
                        <a:pt x="2" y="46"/>
                      </a:lnTo>
                      <a:lnTo>
                        <a:pt x="7" y="49"/>
                      </a:lnTo>
                      <a:lnTo>
                        <a:pt x="11" y="45"/>
                      </a:lnTo>
                      <a:lnTo>
                        <a:pt x="11" y="11"/>
                      </a:lnTo>
                      <a:lnTo>
                        <a:pt x="10" y="7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63" name="任意多边形 67831"/>
                <p:cNvSpPr/>
                <p:nvPr/>
              </p:nvSpPr>
              <p:spPr>
                <a:xfrm>
                  <a:off x="1551" y="-3489"/>
                  <a:ext cx="11" cy="81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17">
                      <a:moveTo>
                        <a:pt x="11" y="0"/>
                      </a:moveTo>
                      <a:lnTo>
                        <a:pt x="5" y="22"/>
                      </a:lnTo>
                      <a:lnTo>
                        <a:pt x="0" y="24"/>
                      </a:lnTo>
                      <a:lnTo>
                        <a:pt x="0" y="806"/>
                      </a:lnTo>
                      <a:lnTo>
                        <a:pt x="6" y="811"/>
                      </a:lnTo>
                      <a:lnTo>
                        <a:pt x="11" y="81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5D5D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64" name="任意多边形 67832"/>
                <p:cNvSpPr/>
                <p:nvPr/>
              </p:nvSpPr>
              <p:spPr>
                <a:xfrm>
                  <a:off x="1551" y="-3510"/>
                  <a:ext cx="8" cy="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8" h="34">
                      <a:moveTo>
                        <a:pt x="0" y="34"/>
                      </a:moveTo>
                      <a:lnTo>
                        <a:pt x="4" y="31"/>
                      </a:lnTo>
                      <a:lnTo>
                        <a:pt x="8" y="19"/>
                      </a:lnTo>
                      <a:lnTo>
                        <a:pt x="0" y="0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65" name="任意多边形 67833"/>
                <p:cNvSpPr/>
                <p:nvPr/>
              </p:nvSpPr>
              <p:spPr>
                <a:xfrm>
                  <a:off x="1551" y="-3601"/>
                  <a:ext cx="11" cy="9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95">
                      <a:moveTo>
                        <a:pt x="0" y="76"/>
                      </a:moveTo>
                      <a:lnTo>
                        <a:pt x="2" y="79"/>
                      </a:lnTo>
                      <a:lnTo>
                        <a:pt x="6" y="84"/>
                      </a:lnTo>
                      <a:lnTo>
                        <a:pt x="11" y="95"/>
                      </a:lnTo>
                      <a:lnTo>
                        <a:pt x="11" y="0"/>
                      </a:lnTo>
                      <a:lnTo>
                        <a:pt x="0" y="19"/>
                      </a:lnTo>
                      <a:lnTo>
                        <a:pt x="0" y="76"/>
                      </a:lnTo>
                      <a:close/>
                    </a:path>
                  </a:pathLst>
                </a:custGeom>
                <a:solidFill>
                  <a:srgbClr val="D5D5D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66" name="任意多边形 67834"/>
                <p:cNvSpPr/>
                <p:nvPr/>
              </p:nvSpPr>
              <p:spPr>
                <a:xfrm>
                  <a:off x="1436" y="-3467"/>
                  <a:ext cx="11" cy="79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96">
                      <a:moveTo>
                        <a:pt x="11" y="7"/>
                      </a:moveTo>
                      <a:lnTo>
                        <a:pt x="7" y="5"/>
                      </a:lnTo>
                      <a:lnTo>
                        <a:pt x="5" y="3"/>
                      </a:lnTo>
                      <a:lnTo>
                        <a:pt x="0" y="0"/>
                      </a:lnTo>
                      <a:lnTo>
                        <a:pt x="0" y="796"/>
                      </a:lnTo>
                      <a:lnTo>
                        <a:pt x="11" y="784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67" name="任意多边形 67835"/>
                <p:cNvSpPr/>
                <p:nvPr/>
              </p:nvSpPr>
              <p:spPr>
                <a:xfrm>
                  <a:off x="1447" y="-2572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0"/>
                      </a:moveTo>
                      <a:lnTo>
                        <a:pt x="0" y="4"/>
                      </a:lnTo>
                      <a:lnTo>
                        <a:pt x="0" y="46"/>
                      </a:lnTo>
                      <a:lnTo>
                        <a:pt x="8" y="50"/>
                      </a:lnTo>
                      <a:lnTo>
                        <a:pt x="11" y="4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68" name="任意多边形 67836"/>
                <p:cNvSpPr/>
                <p:nvPr/>
              </p:nvSpPr>
              <p:spPr>
                <a:xfrm>
                  <a:off x="1447" y="-2626"/>
                  <a:ext cx="11" cy="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4">
                      <a:moveTo>
                        <a:pt x="0" y="44"/>
                      </a:moveTo>
                      <a:lnTo>
                        <a:pt x="11" y="39"/>
                      </a:lnTo>
                      <a:lnTo>
                        <a:pt x="11" y="6"/>
                      </a:ln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69" name="任意多边形 67837"/>
                <p:cNvSpPr/>
                <p:nvPr/>
              </p:nvSpPr>
              <p:spPr>
                <a:xfrm>
                  <a:off x="1436" y="-2638"/>
                  <a:ext cx="11" cy="6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8">
                      <a:moveTo>
                        <a:pt x="6" y="61"/>
                      </a:moveTo>
                      <a:lnTo>
                        <a:pt x="11" y="56"/>
                      </a:lnTo>
                      <a:lnTo>
                        <a:pt x="11" y="12"/>
                      </a:lnTo>
                      <a:lnTo>
                        <a:pt x="0" y="0"/>
                      </a:lnTo>
                      <a:lnTo>
                        <a:pt x="0" y="68"/>
                      </a:lnTo>
                      <a:lnTo>
                        <a:pt x="6" y="61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70" name="任意多边形 67838"/>
                <p:cNvSpPr/>
                <p:nvPr/>
              </p:nvSpPr>
              <p:spPr>
                <a:xfrm>
                  <a:off x="1437" y="-2568"/>
                  <a:ext cx="10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42">
                      <a:moveTo>
                        <a:pt x="10" y="0"/>
                      </a:moveTo>
                      <a:lnTo>
                        <a:pt x="8" y="2"/>
                      </a:lnTo>
                      <a:lnTo>
                        <a:pt x="1" y="11"/>
                      </a:lnTo>
                      <a:lnTo>
                        <a:pt x="0" y="22"/>
                      </a:lnTo>
                      <a:lnTo>
                        <a:pt x="5" y="40"/>
                      </a:lnTo>
                      <a:lnTo>
                        <a:pt x="10" y="4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71" name="任意多边形 67839"/>
                <p:cNvSpPr/>
                <p:nvPr/>
              </p:nvSpPr>
              <p:spPr>
                <a:xfrm>
                  <a:off x="1458" y="-2620"/>
                  <a:ext cx="13" cy="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35">
                      <a:moveTo>
                        <a:pt x="7" y="33"/>
                      </a:moveTo>
                      <a:lnTo>
                        <a:pt x="13" y="35"/>
                      </a:lnTo>
                      <a:lnTo>
                        <a:pt x="13" y="4"/>
                      </a:lnTo>
                      <a:lnTo>
                        <a:pt x="0" y="0"/>
                      </a:lnTo>
                      <a:lnTo>
                        <a:pt x="0" y="33"/>
                      </a:lnTo>
                      <a:lnTo>
                        <a:pt x="7" y="33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72" name="任意多边形 67840"/>
                <p:cNvSpPr/>
                <p:nvPr/>
              </p:nvSpPr>
              <p:spPr>
                <a:xfrm>
                  <a:off x="1471" y="-2616"/>
                  <a:ext cx="10" cy="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4">
                      <a:moveTo>
                        <a:pt x="0" y="31"/>
                      </a:moveTo>
                      <a:lnTo>
                        <a:pt x="10" y="34"/>
                      </a:lnTo>
                      <a:lnTo>
                        <a:pt x="10" y="3"/>
                      </a:lnTo>
                      <a:lnTo>
                        <a:pt x="0" y="0"/>
                      </a:lnTo>
                      <a:lnTo>
                        <a:pt x="0" y="3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73" name="任意多边形 67841"/>
                <p:cNvSpPr/>
                <p:nvPr/>
              </p:nvSpPr>
              <p:spPr>
                <a:xfrm>
                  <a:off x="1481" y="-2613"/>
                  <a:ext cx="12" cy="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40">
                      <a:moveTo>
                        <a:pt x="0" y="31"/>
                      </a:moveTo>
                      <a:lnTo>
                        <a:pt x="1" y="32"/>
                      </a:lnTo>
                      <a:lnTo>
                        <a:pt x="12" y="40"/>
                      </a:lnTo>
                      <a:lnTo>
                        <a:pt x="12" y="1"/>
                      </a:lnTo>
                      <a:lnTo>
                        <a:pt x="0" y="0"/>
                      </a:lnTo>
                      <a:lnTo>
                        <a:pt x="0" y="31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74" name="任意多边形 67842"/>
                <p:cNvSpPr/>
                <p:nvPr/>
              </p:nvSpPr>
              <p:spPr>
                <a:xfrm>
                  <a:off x="1458" y="-2572"/>
                  <a:ext cx="13" cy="4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9">
                      <a:moveTo>
                        <a:pt x="13" y="1"/>
                      </a:move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49"/>
                      </a:lnTo>
                      <a:lnTo>
                        <a:pt x="12" y="45"/>
                      </a:lnTo>
                      <a:lnTo>
                        <a:pt x="13" y="45"/>
                      </a:lnTo>
                      <a:lnTo>
                        <a:pt x="13" y="1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75" name="任意多边形 67843"/>
                <p:cNvSpPr/>
                <p:nvPr/>
              </p:nvSpPr>
              <p:spPr>
                <a:xfrm>
                  <a:off x="1471" y="-2571"/>
                  <a:ext cx="10" cy="81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814">
                      <a:moveTo>
                        <a:pt x="10" y="3"/>
                      </a:move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4" y="45"/>
                      </a:lnTo>
                      <a:lnTo>
                        <a:pt x="5" y="51"/>
                      </a:lnTo>
                      <a:lnTo>
                        <a:pt x="2" y="60"/>
                      </a:lnTo>
                      <a:lnTo>
                        <a:pt x="0" y="60"/>
                      </a:lnTo>
                      <a:lnTo>
                        <a:pt x="0" y="814"/>
                      </a:lnTo>
                      <a:lnTo>
                        <a:pt x="10" y="814"/>
                      </a:lnTo>
                      <a:lnTo>
                        <a:pt x="10" y="3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76" name="任意多边形 67844"/>
                <p:cNvSpPr/>
                <p:nvPr/>
              </p:nvSpPr>
              <p:spPr>
                <a:xfrm>
                  <a:off x="1493" y="-2612"/>
                  <a:ext cx="12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0">
                      <a:moveTo>
                        <a:pt x="0" y="39"/>
                      </a:moveTo>
                      <a:lnTo>
                        <a:pt x="8" y="45"/>
                      </a:lnTo>
                      <a:lnTo>
                        <a:pt x="12" y="50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77" name="任意多边形 67845"/>
                <p:cNvSpPr/>
                <p:nvPr/>
              </p:nvSpPr>
              <p:spPr>
                <a:xfrm>
                  <a:off x="1481" y="-2568"/>
                  <a:ext cx="12" cy="81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11">
                      <a:moveTo>
                        <a:pt x="7" y="2"/>
                      </a:moveTo>
                      <a:lnTo>
                        <a:pt x="0" y="0"/>
                      </a:lnTo>
                      <a:lnTo>
                        <a:pt x="0" y="811"/>
                      </a:lnTo>
                      <a:lnTo>
                        <a:pt x="4" y="811"/>
                      </a:lnTo>
                      <a:lnTo>
                        <a:pt x="12" y="811"/>
                      </a:lnTo>
                      <a:lnTo>
                        <a:pt x="12" y="7"/>
                      </a:lnTo>
                      <a:lnTo>
                        <a:pt x="7" y="2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78" name="任意多边形 67846"/>
                <p:cNvSpPr/>
                <p:nvPr/>
              </p:nvSpPr>
              <p:spPr>
                <a:xfrm>
                  <a:off x="1551" y="-2637"/>
                  <a:ext cx="11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4">
                      <a:moveTo>
                        <a:pt x="11" y="0"/>
                      </a:moveTo>
                      <a:lnTo>
                        <a:pt x="6" y="6"/>
                      </a:lnTo>
                      <a:lnTo>
                        <a:pt x="0" y="11"/>
                      </a:lnTo>
                      <a:lnTo>
                        <a:pt x="0" y="52"/>
                      </a:lnTo>
                      <a:lnTo>
                        <a:pt x="11" y="54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5D5D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79" name="任意多边形 67847"/>
                <p:cNvSpPr/>
                <p:nvPr/>
              </p:nvSpPr>
              <p:spPr>
                <a:xfrm>
                  <a:off x="1540" y="-2626"/>
                  <a:ext cx="11" cy="4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1">
                      <a:moveTo>
                        <a:pt x="11" y="0"/>
                      </a:moveTo>
                      <a:lnTo>
                        <a:pt x="8" y="3"/>
                      </a:lnTo>
                      <a:lnTo>
                        <a:pt x="0" y="8"/>
                      </a:lnTo>
                      <a:lnTo>
                        <a:pt x="0" y="39"/>
                      </a:lnTo>
                      <a:lnTo>
                        <a:pt x="11" y="4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80" name="任意多边形 67848"/>
                <p:cNvSpPr/>
                <p:nvPr/>
              </p:nvSpPr>
              <p:spPr>
                <a:xfrm>
                  <a:off x="1527" y="-2618"/>
                  <a:ext cx="13" cy="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90">
                      <a:moveTo>
                        <a:pt x="13" y="0"/>
                      </a:moveTo>
                      <a:lnTo>
                        <a:pt x="9" y="0"/>
                      </a:lnTo>
                      <a:lnTo>
                        <a:pt x="6" y="1"/>
                      </a:lnTo>
                      <a:lnTo>
                        <a:pt x="0" y="3"/>
                      </a:lnTo>
                      <a:lnTo>
                        <a:pt x="0" y="80"/>
                      </a:lnTo>
                      <a:lnTo>
                        <a:pt x="9" y="87"/>
                      </a:lnTo>
                      <a:lnTo>
                        <a:pt x="13" y="90"/>
                      </a:lnTo>
                      <a:lnTo>
                        <a:pt x="13" y="38"/>
                      </a:lnTo>
                      <a:lnTo>
                        <a:pt x="6" y="36"/>
                      </a:lnTo>
                      <a:lnTo>
                        <a:pt x="6" y="30"/>
                      </a:lnTo>
                      <a:lnTo>
                        <a:pt x="13" y="31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81" name="任意多边形 67849"/>
                <p:cNvSpPr/>
                <p:nvPr/>
              </p:nvSpPr>
              <p:spPr>
                <a:xfrm>
                  <a:off x="1516" y="-2615"/>
                  <a:ext cx="11" cy="7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7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2"/>
                      </a:lnTo>
                      <a:lnTo>
                        <a:pt x="0" y="63"/>
                      </a:lnTo>
                      <a:lnTo>
                        <a:pt x="11" y="7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82" name="任意多边形 67850"/>
                <p:cNvSpPr/>
                <p:nvPr/>
              </p:nvSpPr>
              <p:spPr>
                <a:xfrm>
                  <a:off x="1505" y="-2613"/>
                  <a:ext cx="11" cy="6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1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51"/>
                      </a:lnTo>
                      <a:lnTo>
                        <a:pt x="11" y="6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83" name="任意多边形 67851"/>
                <p:cNvSpPr/>
                <p:nvPr/>
              </p:nvSpPr>
              <p:spPr>
                <a:xfrm>
                  <a:off x="1516" y="-2541"/>
                  <a:ext cx="11" cy="7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90">
                      <a:moveTo>
                        <a:pt x="11" y="11"/>
                      </a:moveTo>
                      <a:lnTo>
                        <a:pt x="0" y="0"/>
                      </a:lnTo>
                      <a:lnTo>
                        <a:pt x="0" y="786"/>
                      </a:lnTo>
                      <a:lnTo>
                        <a:pt x="5" y="788"/>
                      </a:lnTo>
                      <a:lnTo>
                        <a:pt x="11" y="790"/>
                      </a:lnTo>
                      <a:lnTo>
                        <a:pt x="11" y="11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84" name="任意多边形 67852"/>
                <p:cNvSpPr/>
                <p:nvPr/>
              </p:nvSpPr>
              <p:spPr>
                <a:xfrm>
                  <a:off x="1505" y="-2550"/>
                  <a:ext cx="11" cy="79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95">
                      <a:moveTo>
                        <a:pt x="11" y="9"/>
                      </a:moveTo>
                      <a:lnTo>
                        <a:pt x="0" y="0"/>
                      </a:lnTo>
                      <a:lnTo>
                        <a:pt x="0" y="794"/>
                      </a:lnTo>
                      <a:lnTo>
                        <a:pt x="5" y="794"/>
                      </a:lnTo>
                      <a:lnTo>
                        <a:pt x="7" y="794"/>
                      </a:lnTo>
                      <a:lnTo>
                        <a:pt x="8" y="794"/>
                      </a:lnTo>
                      <a:lnTo>
                        <a:pt x="11" y="795"/>
                      </a:lnTo>
                      <a:lnTo>
                        <a:pt x="11" y="9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85" name="任意多边形 67853"/>
                <p:cNvSpPr/>
                <p:nvPr/>
              </p:nvSpPr>
              <p:spPr>
                <a:xfrm>
                  <a:off x="1540" y="-2580"/>
                  <a:ext cx="11" cy="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2">
                      <a:moveTo>
                        <a:pt x="11" y="7"/>
                      </a:moveTo>
                      <a:lnTo>
                        <a:pt x="8" y="4"/>
                      </a:lnTo>
                      <a:lnTo>
                        <a:pt x="0" y="0"/>
                      </a:lnTo>
                      <a:lnTo>
                        <a:pt x="0" y="52"/>
                      </a:lnTo>
                      <a:lnTo>
                        <a:pt x="11" y="62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86" name="任意多边形 67854"/>
                <p:cNvSpPr/>
                <p:nvPr/>
              </p:nvSpPr>
              <p:spPr>
                <a:xfrm>
                  <a:off x="1551" y="-2573"/>
                  <a:ext cx="4" cy="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" h="58">
                      <a:moveTo>
                        <a:pt x="4" y="8"/>
                      </a:moveTo>
                      <a:lnTo>
                        <a:pt x="2" y="3"/>
                      </a:lnTo>
                      <a:lnTo>
                        <a:pt x="0" y="0"/>
                      </a:lnTo>
                      <a:lnTo>
                        <a:pt x="0" y="55"/>
                      </a:lnTo>
                      <a:lnTo>
                        <a:pt x="4" y="58"/>
                      </a:lnTo>
                      <a:lnTo>
                        <a:pt x="4" y="8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87" name="任意多边形 67855"/>
                <p:cNvSpPr/>
                <p:nvPr/>
              </p:nvSpPr>
              <p:spPr>
                <a:xfrm>
                  <a:off x="1493" y="-2561"/>
                  <a:ext cx="12" cy="80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05">
                      <a:moveTo>
                        <a:pt x="12" y="11"/>
                      </a:moveTo>
                      <a:lnTo>
                        <a:pt x="0" y="0"/>
                      </a:lnTo>
                      <a:lnTo>
                        <a:pt x="0" y="804"/>
                      </a:lnTo>
                      <a:lnTo>
                        <a:pt x="12" y="805"/>
                      </a:lnTo>
                      <a:lnTo>
                        <a:pt x="12" y="11"/>
                      </a:lnTo>
                      <a:close/>
                    </a:path>
                  </a:pathLst>
                </a:custGeom>
                <a:solidFill>
                  <a:srgbClr val="E2E2E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88" name="任意多边形 67856"/>
                <p:cNvSpPr/>
                <p:nvPr/>
              </p:nvSpPr>
              <p:spPr>
                <a:xfrm>
                  <a:off x="1447" y="-2513"/>
                  <a:ext cx="11" cy="76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61">
                      <a:moveTo>
                        <a:pt x="11" y="3"/>
                      </a:move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0" y="761"/>
                      </a:lnTo>
                      <a:lnTo>
                        <a:pt x="11" y="758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89" name="任意多边形 67857"/>
                <p:cNvSpPr/>
                <p:nvPr/>
              </p:nvSpPr>
              <p:spPr>
                <a:xfrm>
                  <a:off x="1436" y="-2528"/>
                  <a:ext cx="11" cy="78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3">
                      <a:moveTo>
                        <a:pt x="11" y="15"/>
                      </a:moveTo>
                      <a:lnTo>
                        <a:pt x="4" y="7"/>
                      </a:lnTo>
                      <a:lnTo>
                        <a:pt x="0" y="0"/>
                      </a:lnTo>
                      <a:lnTo>
                        <a:pt x="0" y="783"/>
                      </a:lnTo>
                      <a:lnTo>
                        <a:pt x="11" y="776"/>
                      </a:lnTo>
                      <a:lnTo>
                        <a:pt x="11" y="15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90" name="任意多边形 67858"/>
                <p:cNvSpPr/>
                <p:nvPr/>
              </p:nvSpPr>
              <p:spPr>
                <a:xfrm>
                  <a:off x="1458" y="-2511"/>
                  <a:ext cx="13" cy="75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56">
                      <a:moveTo>
                        <a:pt x="13" y="0"/>
                      </a:moveTo>
                      <a:lnTo>
                        <a:pt x="8" y="3"/>
                      </a:lnTo>
                      <a:lnTo>
                        <a:pt x="3" y="1"/>
                      </a:lnTo>
                      <a:lnTo>
                        <a:pt x="0" y="1"/>
                      </a:lnTo>
                      <a:lnTo>
                        <a:pt x="0" y="756"/>
                      </a:lnTo>
                      <a:lnTo>
                        <a:pt x="13" y="75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91" name="任意多边形 67859"/>
                <p:cNvSpPr/>
                <p:nvPr/>
              </p:nvSpPr>
              <p:spPr>
                <a:xfrm>
                  <a:off x="1551" y="-2510"/>
                  <a:ext cx="11" cy="36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648">
                      <a:moveTo>
                        <a:pt x="11" y="4"/>
                      </a:moveTo>
                      <a:lnTo>
                        <a:pt x="5" y="4"/>
                      </a:lnTo>
                      <a:lnTo>
                        <a:pt x="0" y="0"/>
                      </a:lnTo>
                      <a:lnTo>
                        <a:pt x="0" y="782"/>
                      </a:lnTo>
                      <a:lnTo>
                        <a:pt x="2" y="788"/>
                      </a:lnTo>
                      <a:lnTo>
                        <a:pt x="4" y="795"/>
                      </a:lnTo>
                      <a:lnTo>
                        <a:pt x="2" y="801"/>
                      </a:lnTo>
                      <a:lnTo>
                        <a:pt x="0" y="808"/>
                      </a:lnTo>
                      <a:lnTo>
                        <a:pt x="0" y="869"/>
                      </a:lnTo>
                      <a:lnTo>
                        <a:pt x="1" y="869"/>
                      </a:lnTo>
                      <a:lnTo>
                        <a:pt x="1" y="931"/>
                      </a:lnTo>
                      <a:lnTo>
                        <a:pt x="0" y="931"/>
                      </a:lnTo>
                      <a:lnTo>
                        <a:pt x="0" y="1813"/>
                      </a:lnTo>
                      <a:lnTo>
                        <a:pt x="4" y="1822"/>
                      </a:lnTo>
                      <a:lnTo>
                        <a:pt x="6" y="1832"/>
                      </a:lnTo>
                      <a:lnTo>
                        <a:pt x="4" y="1839"/>
                      </a:lnTo>
                      <a:lnTo>
                        <a:pt x="1" y="1843"/>
                      </a:lnTo>
                      <a:lnTo>
                        <a:pt x="0" y="1848"/>
                      </a:lnTo>
                      <a:lnTo>
                        <a:pt x="0" y="2706"/>
                      </a:lnTo>
                      <a:lnTo>
                        <a:pt x="0" y="2707"/>
                      </a:lnTo>
                      <a:lnTo>
                        <a:pt x="1" y="2710"/>
                      </a:lnTo>
                      <a:lnTo>
                        <a:pt x="4" y="2715"/>
                      </a:lnTo>
                      <a:lnTo>
                        <a:pt x="6" y="2725"/>
                      </a:lnTo>
                      <a:lnTo>
                        <a:pt x="4" y="2732"/>
                      </a:lnTo>
                      <a:lnTo>
                        <a:pt x="0" y="2742"/>
                      </a:lnTo>
                      <a:lnTo>
                        <a:pt x="0" y="2798"/>
                      </a:lnTo>
                      <a:lnTo>
                        <a:pt x="5" y="2798"/>
                      </a:lnTo>
                      <a:lnTo>
                        <a:pt x="5" y="2860"/>
                      </a:lnTo>
                      <a:lnTo>
                        <a:pt x="0" y="2860"/>
                      </a:lnTo>
                      <a:lnTo>
                        <a:pt x="0" y="3636"/>
                      </a:lnTo>
                      <a:lnTo>
                        <a:pt x="6" y="3641"/>
                      </a:lnTo>
                      <a:lnTo>
                        <a:pt x="11" y="3648"/>
                      </a:ln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D5D5D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92" name="任意多边形 67860"/>
                <p:cNvSpPr/>
                <p:nvPr/>
              </p:nvSpPr>
              <p:spPr>
                <a:xfrm>
                  <a:off x="1540" y="-2518"/>
                  <a:ext cx="11" cy="7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90">
                      <a:moveTo>
                        <a:pt x="11" y="8"/>
                      </a:moveTo>
                      <a:lnTo>
                        <a:pt x="0" y="0"/>
                      </a:lnTo>
                      <a:lnTo>
                        <a:pt x="0" y="776"/>
                      </a:lnTo>
                      <a:lnTo>
                        <a:pt x="6" y="782"/>
                      </a:lnTo>
                      <a:lnTo>
                        <a:pt x="11" y="790"/>
                      </a:lnTo>
                      <a:lnTo>
                        <a:pt x="11" y="8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93" name="任意多边形 67861"/>
                <p:cNvSpPr/>
                <p:nvPr/>
              </p:nvSpPr>
              <p:spPr>
                <a:xfrm>
                  <a:off x="1527" y="-2530"/>
                  <a:ext cx="13" cy="78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88">
                      <a:moveTo>
                        <a:pt x="13" y="12"/>
                      </a:moveTo>
                      <a:lnTo>
                        <a:pt x="11" y="10"/>
                      </a:lnTo>
                      <a:lnTo>
                        <a:pt x="0" y="0"/>
                      </a:lnTo>
                      <a:lnTo>
                        <a:pt x="0" y="779"/>
                      </a:lnTo>
                      <a:lnTo>
                        <a:pt x="9" y="785"/>
                      </a:lnTo>
                      <a:lnTo>
                        <a:pt x="13" y="788"/>
                      </a:lnTo>
                      <a:lnTo>
                        <a:pt x="13" y="12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94" name="任意多边形 67862"/>
                <p:cNvSpPr/>
                <p:nvPr/>
              </p:nvSpPr>
              <p:spPr>
                <a:xfrm>
                  <a:off x="1425" y="-1697"/>
                  <a:ext cx="11" cy="8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0">
                      <a:moveTo>
                        <a:pt x="0" y="80"/>
                      </a:moveTo>
                      <a:lnTo>
                        <a:pt x="11" y="80"/>
                      </a:lnTo>
                      <a:lnTo>
                        <a:pt x="11" y="11"/>
                      </a:lnTo>
                      <a:lnTo>
                        <a:pt x="3" y="5"/>
                      </a:lnTo>
                      <a:lnTo>
                        <a:pt x="0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95" name="任意多边形 67863"/>
                <p:cNvSpPr/>
                <p:nvPr/>
              </p:nvSpPr>
              <p:spPr>
                <a:xfrm>
                  <a:off x="1425" y="-1606"/>
                  <a:ext cx="11" cy="91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914">
                      <a:moveTo>
                        <a:pt x="11" y="5"/>
                      </a:moveTo>
                      <a:lnTo>
                        <a:pt x="10" y="12"/>
                      </a:lnTo>
                      <a:lnTo>
                        <a:pt x="10" y="27"/>
                      </a:lnTo>
                      <a:lnTo>
                        <a:pt x="5" y="27"/>
                      </a:lnTo>
                      <a:lnTo>
                        <a:pt x="5" y="18"/>
                      </a:lnTo>
                      <a:lnTo>
                        <a:pt x="2" y="3"/>
                      </a:lnTo>
                      <a:lnTo>
                        <a:pt x="0" y="0"/>
                      </a:lnTo>
                      <a:lnTo>
                        <a:pt x="0" y="914"/>
                      </a:lnTo>
                      <a:lnTo>
                        <a:pt x="11" y="898"/>
                      </a:lnTo>
                      <a:lnTo>
                        <a:pt x="11" y="5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96" name="任意多边形 67864"/>
                <p:cNvSpPr/>
                <p:nvPr/>
              </p:nvSpPr>
              <p:spPr>
                <a:xfrm>
                  <a:off x="1436" y="-1603"/>
                  <a:ext cx="11" cy="89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95">
                      <a:moveTo>
                        <a:pt x="6" y="0"/>
                      </a:moveTo>
                      <a:lnTo>
                        <a:pt x="0" y="2"/>
                      </a:lnTo>
                      <a:lnTo>
                        <a:pt x="0" y="895"/>
                      </a:lnTo>
                      <a:lnTo>
                        <a:pt x="2" y="894"/>
                      </a:lnTo>
                      <a:lnTo>
                        <a:pt x="11" y="889"/>
                      </a:lnTo>
                      <a:lnTo>
                        <a:pt x="11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97" name="任意多边形 67865"/>
                <p:cNvSpPr/>
                <p:nvPr/>
              </p:nvSpPr>
              <p:spPr>
                <a:xfrm>
                  <a:off x="1447" y="-1603"/>
                  <a:ext cx="11" cy="88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89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889"/>
                      </a:lnTo>
                      <a:lnTo>
                        <a:pt x="11" y="885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98" name="任意多边形 67866"/>
                <p:cNvSpPr/>
                <p:nvPr/>
              </p:nvSpPr>
              <p:spPr>
                <a:xfrm>
                  <a:off x="1447" y="-1681"/>
                  <a:ext cx="11" cy="6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4">
                      <a:moveTo>
                        <a:pt x="0" y="64"/>
                      </a:moveTo>
                      <a:lnTo>
                        <a:pt x="11" y="64"/>
                      </a:lnTo>
                      <a:lnTo>
                        <a:pt x="11" y="5"/>
                      </a:lnTo>
                      <a:lnTo>
                        <a:pt x="0" y="0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499" name="任意多边形 67867"/>
                <p:cNvSpPr/>
                <p:nvPr/>
              </p:nvSpPr>
              <p:spPr>
                <a:xfrm>
                  <a:off x="1436" y="-1686"/>
                  <a:ext cx="11" cy="6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9">
                      <a:moveTo>
                        <a:pt x="0" y="69"/>
                      </a:moveTo>
                      <a:lnTo>
                        <a:pt x="11" y="69"/>
                      </a:lnTo>
                      <a:lnTo>
                        <a:pt x="11" y="5"/>
                      </a:lnTo>
                      <a:lnTo>
                        <a:pt x="1" y="2"/>
                      </a:lnTo>
                      <a:lnTo>
                        <a:pt x="0" y="0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00" name="任意多边形 67868"/>
                <p:cNvSpPr/>
                <p:nvPr/>
              </p:nvSpPr>
              <p:spPr>
                <a:xfrm>
                  <a:off x="1481" y="-1603"/>
                  <a:ext cx="12" cy="88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82">
                      <a:moveTo>
                        <a:pt x="12" y="0"/>
                      </a:moveTo>
                      <a:lnTo>
                        <a:pt x="0" y="0"/>
                      </a:lnTo>
                      <a:lnTo>
                        <a:pt x="0" y="882"/>
                      </a:lnTo>
                      <a:lnTo>
                        <a:pt x="7" y="882"/>
                      </a:lnTo>
                      <a:lnTo>
                        <a:pt x="12" y="882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01" name="任意多边形 67869"/>
                <p:cNvSpPr/>
                <p:nvPr/>
              </p:nvSpPr>
              <p:spPr>
                <a:xfrm>
                  <a:off x="1481" y="-1672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0" y="55"/>
                      </a:moveTo>
                      <a:lnTo>
                        <a:pt x="12" y="55"/>
                      </a:lnTo>
                      <a:lnTo>
                        <a:pt x="12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55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02" name="任意多边形 67870"/>
                <p:cNvSpPr/>
                <p:nvPr/>
              </p:nvSpPr>
              <p:spPr>
                <a:xfrm>
                  <a:off x="1471" y="-1673"/>
                  <a:ext cx="10" cy="5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6">
                      <a:moveTo>
                        <a:pt x="0" y="56"/>
                      </a:moveTo>
                      <a:lnTo>
                        <a:pt x="10" y="56"/>
                      </a:lnTo>
                      <a:lnTo>
                        <a:pt x="10" y="1"/>
                      </a:lnTo>
                      <a:lnTo>
                        <a:pt x="0" y="0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03" name="任意多边形 67871"/>
                <p:cNvSpPr/>
                <p:nvPr/>
              </p:nvSpPr>
              <p:spPr>
                <a:xfrm>
                  <a:off x="1471" y="-1603"/>
                  <a:ext cx="10" cy="88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884">
                      <a:moveTo>
                        <a:pt x="10" y="0"/>
                      </a:moveTo>
                      <a:lnTo>
                        <a:pt x="0" y="0"/>
                      </a:lnTo>
                      <a:lnTo>
                        <a:pt x="0" y="884"/>
                      </a:lnTo>
                      <a:lnTo>
                        <a:pt x="10" y="88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04" name="任意多边形 67872"/>
                <p:cNvSpPr/>
                <p:nvPr/>
              </p:nvSpPr>
              <p:spPr>
                <a:xfrm>
                  <a:off x="1458" y="-1603"/>
                  <a:ext cx="13" cy="8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885">
                      <a:moveTo>
                        <a:pt x="13" y="0"/>
                      </a:moveTo>
                      <a:lnTo>
                        <a:pt x="0" y="0"/>
                      </a:lnTo>
                      <a:lnTo>
                        <a:pt x="0" y="885"/>
                      </a:lnTo>
                      <a:lnTo>
                        <a:pt x="13" y="88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05" name="任意多边形 67873"/>
                <p:cNvSpPr/>
                <p:nvPr/>
              </p:nvSpPr>
              <p:spPr>
                <a:xfrm>
                  <a:off x="1458" y="-1676"/>
                  <a:ext cx="13" cy="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9">
                      <a:moveTo>
                        <a:pt x="0" y="59"/>
                      </a:moveTo>
                      <a:lnTo>
                        <a:pt x="13" y="59"/>
                      </a:lnTo>
                      <a:lnTo>
                        <a:pt x="13" y="3"/>
                      </a:lnTo>
                      <a:lnTo>
                        <a:pt x="0" y="0"/>
                      </a:lnTo>
                      <a:lnTo>
                        <a:pt x="0" y="59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06" name="任意多边形 67874"/>
                <p:cNvSpPr/>
                <p:nvPr/>
              </p:nvSpPr>
              <p:spPr>
                <a:xfrm>
                  <a:off x="1493" y="-1673"/>
                  <a:ext cx="12" cy="5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6">
                      <a:moveTo>
                        <a:pt x="0" y="1"/>
                      </a:moveTo>
                      <a:lnTo>
                        <a:pt x="0" y="56"/>
                      </a:lnTo>
                      <a:lnTo>
                        <a:pt x="12" y="56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07" name="任意多边形 67875"/>
                <p:cNvSpPr/>
                <p:nvPr/>
              </p:nvSpPr>
              <p:spPr>
                <a:xfrm>
                  <a:off x="1540" y="-1602"/>
                  <a:ext cx="11" cy="90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905">
                      <a:moveTo>
                        <a:pt x="11" y="23"/>
                      </a:moveTo>
                      <a:lnTo>
                        <a:pt x="7" y="23"/>
                      </a:lnTo>
                      <a:lnTo>
                        <a:pt x="7" y="14"/>
                      </a:lnTo>
                      <a:lnTo>
                        <a:pt x="5" y="3"/>
                      </a:lnTo>
                      <a:lnTo>
                        <a:pt x="0" y="0"/>
                      </a:lnTo>
                      <a:lnTo>
                        <a:pt x="0" y="893"/>
                      </a:lnTo>
                      <a:lnTo>
                        <a:pt x="6" y="898"/>
                      </a:lnTo>
                      <a:lnTo>
                        <a:pt x="11" y="905"/>
                      </a:lnTo>
                      <a:lnTo>
                        <a:pt x="11" y="23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08" name="任意多边形 67876"/>
                <p:cNvSpPr/>
                <p:nvPr/>
              </p:nvSpPr>
              <p:spPr>
                <a:xfrm>
                  <a:off x="1540" y="-1702"/>
                  <a:ext cx="11" cy="8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3">
                      <a:moveTo>
                        <a:pt x="11" y="0"/>
                      </a:moveTo>
                      <a:lnTo>
                        <a:pt x="6" y="8"/>
                      </a:lnTo>
                      <a:lnTo>
                        <a:pt x="0" y="15"/>
                      </a:lnTo>
                      <a:lnTo>
                        <a:pt x="0" y="83"/>
                      </a:lnTo>
                      <a:lnTo>
                        <a:pt x="5" y="81"/>
                      </a:lnTo>
                      <a:lnTo>
                        <a:pt x="7" y="70"/>
                      </a:lnTo>
                      <a:lnTo>
                        <a:pt x="7" y="61"/>
                      </a:lnTo>
                      <a:lnTo>
                        <a:pt x="11" y="6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09" name="任意多边形 67877"/>
                <p:cNvSpPr/>
                <p:nvPr/>
              </p:nvSpPr>
              <p:spPr>
                <a:xfrm>
                  <a:off x="1527" y="-1687"/>
                  <a:ext cx="13" cy="7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0">
                      <a:moveTo>
                        <a:pt x="13" y="0"/>
                      </a:moveTo>
                      <a:lnTo>
                        <a:pt x="9" y="3"/>
                      </a:lnTo>
                      <a:lnTo>
                        <a:pt x="4" y="4"/>
                      </a:lnTo>
                      <a:lnTo>
                        <a:pt x="0" y="6"/>
                      </a:lnTo>
                      <a:lnTo>
                        <a:pt x="0" y="70"/>
                      </a:lnTo>
                      <a:lnTo>
                        <a:pt x="9" y="70"/>
                      </a:lnTo>
                      <a:lnTo>
                        <a:pt x="13" y="68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10" name="任意多边形 67878"/>
                <p:cNvSpPr/>
                <p:nvPr/>
              </p:nvSpPr>
              <p:spPr>
                <a:xfrm>
                  <a:off x="1516" y="-1681"/>
                  <a:ext cx="11" cy="6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4">
                      <a:moveTo>
                        <a:pt x="11" y="0"/>
                      </a:moveTo>
                      <a:lnTo>
                        <a:pt x="5" y="3"/>
                      </a:lnTo>
                      <a:lnTo>
                        <a:pt x="0" y="5"/>
                      </a:lnTo>
                      <a:lnTo>
                        <a:pt x="0" y="64"/>
                      </a:lnTo>
                      <a:lnTo>
                        <a:pt x="11" y="64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11" name="任意多边形 67879"/>
                <p:cNvSpPr/>
                <p:nvPr/>
              </p:nvSpPr>
              <p:spPr>
                <a:xfrm>
                  <a:off x="1505" y="-1676"/>
                  <a:ext cx="11" cy="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9">
                      <a:moveTo>
                        <a:pt x="11" y="0"/>
                      </a:moveTo>
                      <a:lnTo>
                        <a:pt x="0" y="3"/>
                      </a:lnTo>
                      <a:lnTo>
                        <a:pt x="0" y="59"/>
                      </a:lnTo>
                      <a:lnTo>
                        <a:pt x="11" y="5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12" name="任意多边形 67880"/>
                <p:cNvSpPr/>
                <p:nvPr/>
              </p:nvSpPr>
              <p:spPr>
                <a:xfrm>
                  <a:off x="1505" y="-1603"/>
                  <a:ext cx="11" cy="8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85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882"/>
                      </a:lnTo>
                      <a:lnTo>
                        <a:pt x="11" y="885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13" name="任意多边形 67881"/>
                <p:cNvSpPr/>
                <p:nvPr/>
              </p:nvSpPr>
              <p:spPr>
                <a:xfrm>
                  <a:off x="1527" y="-1603"/>
                  <a:ext cx="13" cy="89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894">
                      <a:moveTo>
                        <a:pt x="13" y="1"/>
                      </a:move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0" y="889"/>
                      </a:lnTo>
                      <a:lnTo>
                        <a:pt x="11" y="894"/>
                      </a:lnTo>
                      <a:lnTo>
                        <a:pt x="13" y="894"/>
                      </a:lnTo>
                      <a:lnTo>
                        <a:pt x="13" y="1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14" name="任意多边形 67882"/>
                <p:cNvSpPr/>
                <p:nvPr/>
              </p:nvSpPr>
              <p:spPr>
                <a:xfrm>
                  <a:off x="1516" y="-1603"/>
                  <a:ext cx="11" cy="88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89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885"/>
                      </a:lnTo>
                      <a:lnTo>
                        <a:pt x="11" y="88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15" name="矩形 67883"/>
                <p:cNvSpPr/>
                <p:nvPr/>
              </p:nvSpPr>
              <p:spPr>
                <a:xfrm>
                  <a:off x="1493" y="-1603"/>
                  <a:ext cx="12" cy="882"/>
                </a:xfrm>
                <a:prstGeom prst="rect">
                  <a:avLst/>
                </a:prstGeom>
                <a:solidFill>
                  <a:srgbClr val="E2E2E2"/>
                </a:solidFill>
                <a:ln w="9525">
                  <a:noFill/>
                </a:ln>
              </p:spPr>
              <p:txBody>
                <a:bodyPr anchor="t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516" name="任意多边形 67884"/>
                <p:cNvSpPr/>
                <p:nvPr/>
              </p:nvSpPr>
              <p:spPr>
                <a:xfrm>
                  <a:off x="1481" y="-637"/>
                  <a:ext cx="12" cy="80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09">
                      <a:moveTo>
                        <a:pt x="12" y="0"/>
                      </a:move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809"/>
                      </a:lnTo>
                      <a:lnTo>
                        <a:pt x="7" y="809"/>
                      </a:lnTo>
                      <a:lnTo>
                        <a:pt x="12" y="80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17" name="任意多边形 67885"/>
                <p:cNvSpPr/>
                <p:nvPr/>
              </p:nvSpPr>
              <p:spPr>
                <a:xfrm>
                  <a:off x="1471" y="-638"/>
                  <a:ext cx="10" cy="81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811">
                      <a:moveTo>
                        <a:pt x="10" y="1"/>
                      </a:moveTo>
                      <a:lnTo>
                        <a:pt x="0" y="0"/>
                      </a:lnTo>
                      <a:lnTo>
                        <a:pt x="0" y="811"/>
                      </a:lnTo>
                      <a:lnTo>
                        <a:pt x="10" y="810"/>
                      </a:lnTo>
                      <a:lnTo>
                        <a:pt x="10" y="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18" name="任意多边形 67886"/>
                <p:cNvSpPr/>
                <p:nvPr/>
              </p:nvSpPr>
              <p:spPr>
                <a:xfrm>
                  <a:off x="1458" y="-641"/>
                  <a:ext cx="13" cy="81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816">
                      <a:moveTo>
                        <a:pt x="13" y="3"/>
                      </a:moveTo>
                      <a:lnTo>
                        <a:pt x="0" y="0"/>
                      </a:lnTo>
                      <a:lnTo>
                        <a:pt x="0" y="816"/>
                      </a:lnTo>
                      <a:lnTo>
                        <a:pt x="13" y="814"/>
                      </a:lnTo>
                      <a:lnTo>
                        <a:pt x="13" y="3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19" name="任意多边形 67887"/>
                <p:cNvSpPr/>
                <p:nvPr/>
              </p:nvSpPr>
              <p:spPr>
                <a:xfrm>
                  <a:off x="1447" y="-644"/>
                  <a:ext cx="11" cy="82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22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822"/>
                      </a:lnTo>
                      <a:lnTo>
                        <a:pt x="11" y="819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20" name="任意多边形 67888"/>
                <p:cNvSpPr/>
                <p:nvPr/>
              </p:nvSpPr>
              <p:spPr>
                <a:xfrm>
                  <a:off x="1436" y="-651"/>
                  <a:ext cx="11" cy="83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37">
                      <a:moveTo>
                        <a:pt x="11" y="7"/>
                      </a:move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0" y="837"/>
                      </a:lnTo>
                      <a:lnTo>
                        <a:pt x="2" y="836"/>
                      </a:lnTo>
                      <a:lnTo>
                        <a:pt x="11" y="829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21" name="任意多边形 67889"/>
                <p:cNvSpPr/>
                <p:nvPr/>
              </p:nvSpPr>
              <p:spPr>
                <a:xfrm>
                  <a:off x="1527" y="-649"/>
                  <a:ext cx="13" cy="8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834">
                      <a:moveTo>
                        <a:pt x="13" y="0"/>
                      </a:moveTo>
                      <a:lnTo>
                        <a:pt x="11" y="0"/>
                      </a:lnTo>
                      <a:lnTo>
                        <a:pt x="11" y="1"/>
                      </a:lnTo>
                      <a:lnTo>
                        <a:pt x="0" y="6"/>
                      </a:lnTo>
                      <a:lnTo>
                        <a:pt x="0" y="827"/>
                      </a:lnTo>
                      <a:lnTo>
                        <a:pt x="11" y="834"/>
                      </a:lnTo>
                      <a:lnTo>
                        <a:pt x="13" y="83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22" name="任意多边形 67890"/>
                <p:cNvSpPr/>
                <p:nvPr/>
              </p:nvSpPr>
              <p:spPr>
                <a:xfrm>
                  <a:off x="1516" y="-643"/>
                  <a:ext cx="11" cy="82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21">
                      <a:moveTo>
                        <a:pt x="11" y="0"/>
                      </a:move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0" y="4"/>
                      </a:lnTo>
                      <a:lnTo>
                        <a:pt x="0" y="818"/>
                      </a:lnTo>
                      <a:lnTo>
                        <a:pt x="11" y="82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23" name="任意多边形 67891"/>
                <p:cNvSpPr/>
                <p:nvPr/>
              </p:nvSpPr>
              <p:spPr>
                <a:xfrm>
                  <a:off x="1505" y="-639"/>
                  <a:ext cx="11" cy="81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14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811"/>
                      </a:lnTo>
                      <a:lnTo>
                        <a:pt x="11" y="814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24" name="任意多边形 67892"/>
                <p:cNvSpPr/>
                <p:nvPr/>
              </p:nvSpPr>
              <p:spPr>
                <a:xfrm>
                  <a:off x="1493" y="-638"/>
                  <a:ext cx="12" cy="81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810">
                      <a:moveTo>
                        <a:pt x="12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810"/>
                      </a:lnTo>
                      <a:lnTo>
                        <a:pt x="12" y="81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2E2E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25" name="任意多边形 67893"/>
                <p:cNvSpPr/>
                <p:nvPr/>
              </p:nvSpPr>
              <p:spPr>
                <a:xfrm>
                  <a:off x="1481" y="257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12" y="0"/>
                      </a:move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55"/>
                      </a:lnTo>
                      <a:lnTo>
                        <a:pt x="12" y="55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26" name="任意多边形 67894"/>
                <p:cNvSpPr/>
                <p:nvPr/>
              </p:nvSpPr>
              <p:spPr>
                <a:xfrm>
                  <a:off x="1471" y="256"/>
                  <a:ext cx="10" cy="5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6">
                      <a:moveTo>
                        <a:pt x="10" y="1"/>
                      </a:moveTo>
                      <a:lnTo>
                        <a:pt x="0" y="0"/>
                      </a:lnTo>
                      <a:lnTo>
                        <a:pt x="0" y="56"/>
                      </a:lnTo>
                      <a:lnTo>
                        <a:pt x="10" y="56"/>
                      </a:lnTo>
                      <a:lnTo>
                        <a:pt x="10" y="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27" name="任意多边形 67895"/>
                <p:cNvSpPr/>
                <p:nvPr/>
              </p:nvSpPr>
              <p:spPr>
                <a:xfrm>
                  <a:off x="1458" y="253"/>
                  <a:ext cx="13" cy="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9">
                      <a:moveTo>
                        <a:pt x="13" y="3"/>
                      </a:moveTo>
                      <a:lnTo>
                        <a:pt x="0" y="0"/>
                      </a:lnTo>
                      <a:lnTo>
                        <a:pt x="0" y="59"/>
                      </a:lnTo>
                      <a:lnTo>
                        <a:pt x="13" y="59"/>
                      </a:lnTo>
                      <a:lnTo>
                        <a:pt x="13" y="3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28" name="任意多边形 67896"/>
                <p:cNvSpPr/>
                <p:nvPr/>
              </p:nvSpPr>
              <p:spPr>
                <a:xfrm>
                  <a:off x="1447" y="248"/>
                  <a:ext cx="11" cy="6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4">
                      <a:moveTo>
                        <a:pt x="11" y="5"/>
                      </a:moveTo>
                      <a:lnTo>
                        <a:pt x="0" y="0"/>
                      </a:lnTo>
                      <a:lnTo>
                        <a:pt x="0" y="64"/>
                      </a:lnTo>
                      <a:lnTo>
                        <a:pt x="11" y="64"/>
                      </a:lnTo>
                      <a:lnTo>
                        <a:pt x="11" y="5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29" name="任意多边形 67897"/>
                <p:cNvSpPr/>
                <p:nvPr/>
              </p:nvSpPr>
              <p:spPr>
                <a:xfrm>
                  <a:off x="1436" y="242"/>
                  <a:ext cx="11" cy="7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0">
                      <a:moveTo>
                        <a:pt x="11" y="6"/>
                      </a:move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0" y="70"/>
                      </a:lnTo>
                      <a:lnTo>
                        <a:pt x="11" y="70"/>
                      </a:lnTo>
                      <a:lnTo>
                        <a:pt x="11" y="6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30" name="任意多边形 67898"/>
                <p:cNvSpPr/>
                <p:nvPr/>
              </p:nvSpPr>
              <p:spPr>
                <a:xfrm>
                  <a:off x="1425" y="227"/>
                  <a:ext cx="11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5">
                      <a:moveTo>
                        <a:pt x="11" y="15"/>
                      </a:moveTo>
                      <a:lnTo>
                        <a:pt x="3" y="8"/>
                      </a:lnTo>
                      <a:lnTo>
                        <a:pt x="0" y="0"/>
                      </a:lnTo>
                      <a:lnTo>
                        <a:pt x="0" y="85"/>
                      </a:lnTo>
                      <a:lnTo>
                        <a:pt x="11" y="85"/>
                      </a:lnTo>
                      <a:lnTo>
                        <a:pt x="11" y="15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31" name="任意多边形 67899"/>
                <p:cNvSpPr/>
                <p:nvPr/>
              </p:nvSpPr>
              <p:spPr>
                <a:xfrm>
                  <a:off x="1425" y="-666"/>
                  <a:ext cx="11" cy="86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67">
                      <a:moveTo>
                        <a:pt x="0" y="867"/>
                      </a:moveTo>
                      <a:lnTo>
                        <a:pt x="3" y="858"/>
                      </a:lnTo>
                      <a:lnTo>
                        <a:pt x="11" y="852"/>
                      </a:lnTo>
                      <a:lnTo>
                        <a:pt x="11" y="15"/>
                      </a:lnTo>
                      <a:lnTo>
                        <a:pt x="0" y="0"/>
                      </a:lnTo>
                      <a:lnTo>
                        <a:pt x="0" y="867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32" name="任意多边形 67900"/>
                <p:cNvSpPr/>
                <p:nvPr/>
              </p:nvSpPr>
              <p:spPr>
                <a:xfrm>
                  <a:off x="1425" y="321"/>
                  <a:ext cx="11" cy="271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2710">
                      <a:moveTo>
                        <a:pt x="5" y="5"/>
                      </a:moveTo>
                      <a:lnTo>
                        <a:pt x="0" y="0"/>
                      </a:lnTo>
                      <a:lnTo>
                        <a:pt x="0" y="2700"/>
                      </a:lnTo>
                      <a:lnTo>
                        <a:pt x="11" y="2710"/>
                      </a:lnTo>
                      <a:lnTo>
                        <a:pt x="11" y="961"/>
                      </a:lnTo>
                      <a:lnTo>
                        <a:pt x="7" y="950"/>
                      </a:lnTo>
                      <a:lnTo>
                        <a:pt x="6" y="940"/>
                      </a:lnTo>
                      <a:lnTo>
                        <a:pt x="7" y="926"/>
                      </a:lnTo>
                      <a:lnTo>
                        <a:pt x="11" y="915"/>
                      </a:lnTo>
                      <a:lnTo>
                        <a:pt x="11" y="850"/>
                      </a:lnTo>
                      <a:lnTo>
                        <a:pt x="7" y="841"/>
                      </a:lnTo>
                      <a:lnTo>
                        <a:pt x="6" y="832"/>
                      </a:lnTo>
                      <a:lnTo>
                        <a:pt x="7" y="822"/>
                      </a:lnTo>
                      <a:lnTo>
                        <a:pt x="11" y="815"/>
                      </a:lnTo>
                      <a:lnTo>
                        <a:pt x="11" y="29"/>
                      </a:lnTo>
                      <a:lnTo>
                        <a:pt x="7" y="29"/>
                      </a:lnTo>
                      <a:lnTo>
                        <a:pt x="7" y="21"/>
                      </a:lnTo>
                      <a:lnTo>
                        <a:pt x="5" y="5"/>
                      </a:lnTo>
                      <a:close/>
                    </a:path>
                  </a:pathLst>
                </a:custGeom>
                <a:solidFill>
                  <a:srgbClr val="F3F3F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33" name="任意多边形 67901"/>
                <p:cNvSpPr/>
                <p:nvPr/>
              </p:nvSpPr>
              <p:spPr>
                <a:xfrm>
                  <a:off x="1436" y="326"/>
                  <a:ext cx="11" cy="81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10">
                      <a:moveTo>
                        <a:pt x="2" y="2"/>
                      </a:moveTo>
                      <a:lnTo>
                        <a:pt x="1" y="9"/>
                      </a:lnTo>
                      <a:lnTo>
                        <a:pt x="1" y="24"/>
                      </a:lnTo>
                      <a:lnTo>
                        <a:pt x="0" y="24"/>
                      </a:lnTo>
                      <a:lnTo>
                        <a:pt x="0" y="810"/>
                      </a:lnTo>
                      <a:lnTo>
                        <a:pt x="4" y="802"/>
                      </a:lnTo>
                      <a:lnTo>
                        <a:pt x="11" y="797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34" name="任意多边形 67902"/>
                <p:cNvSpPr/>
                <p:nvPr/>
              </p:nvSpPr>
              <p:spPr>
                <a:xfrm>
                  <a:off x="1447" y="326"/>
                  <a:ext cx="11" cy="79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97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797"/>
                      </a:lnTo>
                      <a:lnTo>
                        <a:pt x="1" y="797"/>
                      </a:lnTo>
                      <a:lnTo>
                        <a:pt x="11" y="79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35" name="矩形 67903"/>
                <p:cNvSpPr/>
                <p:nvPr/>
              </p:nvSpPr>
              <p:spPr>
                <a:xfrm>
                  <a:off x="1481" y="326"/>
                  <a:ext cx="12" cy="785"/>
                </a:xfrm>
                <a:prstGeom prst="rect">
                  <a:avLst/>
                </a:prstGeom>
                <a:solidFill>
                  <a:srgbClr val="E5E5E5"/>
                </a:solidFill>
                <a:ln w="9525">
                  <a:noFill/>
                </a:ln>
              </p:spPr>
              <p:txBody>
                <a:bodyPr anchor="t"/>
                <a:lstStyle/>
                <a:p>
                  <a:endParaRPr lang="zh-CN" altLang="en-US">
                    <a:latin typeface="Comic Sans MS" panose="030F0702030302020204" pitchFamily="66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9536" name="任意多边形 67904"/>
                <p:cNvSpPr/>
                <p:nvPr/>
              </p:nvSpPr>
              <p:spPr>
                <a:xfrm>
                  <a:off x="1471" y="326"/>
                  <a:ext cx="10" cy="78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789">
                      <a:moveTo>
                        <a:pt x="10" y="0"/>
                      </a:moveTo>
                      <a:lnTo>
                        <a:pt x="0" y="0"/>
                      </a:lnTo>
                      <a:lnTo>
                        <a:pt x="0" y="789"/>
                      </a:lnTo>
                      <a:lnTo>
                        <a:pt x="10" y="785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37" name="任意多边形 67905"/>
                <p:cNvSpPr/>
                <p:nvPr/>
              </p:nvSpPr>
              <p:spPr>
                <a:xfrm>
                  <a:off x="1458" y="326"/>
                  <a:ext cx="13" cy="79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91">
                      <a:moveTo>
                        <a:pt x="13" y="0"/>
                      </a:moveTo>
                      <a:lnTo>
                        <a:pt x="0" y="0"/>
                      </a:lnTo>
                      <a:lnTo>
                        <a:pt x="0" y="791"/>
                      </a:lnTo>
                      <a:lnTo>
                        <a:pt x="13" y="789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38" name="任意多边形 67906"/>
                <p:cNvSpPr/>
                <p:nvPr/>
              </p:nvSpPr>
              <p:spPr>
                <a:xfrm>
                  <a:off x="1527" y="243"/>
                  <a:ext cx="13" cy="6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69">
                      <a:moveTo>
                        <a:pt x="11" y="69"/>
                      </a:moveTo>
                      <a:lnTo>
                        <a:pt x="13" y="68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11" y="2"/>
                      </a:lnTo>
                      <a:lnTo>
                        <a:pt x="0" y="7"/>
                      </a:lnTo>
                      <a:lnTo>
                        <a:pt x="0" y="69"/>
                      </a:lnTo>
                      <a:lnTo>
                        <a:pt x="11" y="69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39" name="任意多边形 67907"/>
                <p:cNvSpPr/>
                <p:nvPr/>
              </p:nvSpPr>
              <p:spPr>
                <a:xfrm>
                  <a:off x="1516" y="250"/>
                  <a:ext cx="11" cy="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2">
                      <a:moveTo>
                        <a:pt x="0" y="62"/>
                      </a:moveTo>
                      <a:lnTo>
                        <a:pt x="11" y="62"/>
                      </a:lnTo>
                      <a:lnTo>
                        <a:pt x="11" y="0"/>
                      </a:lnTo>
                      <a:lnTo>
                        <a:pt x="5" y="2"/>
                      </a:lnTo>
                      <a:lnTo>
                        <a:pt x="0" y="5"/>
                      </a:lnTo>
                      <a:lnTo>
                        <a:pt x="0" y="62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40" name="任意多边形 67908"/>
                <p:cNvSpPr/>
                <p:nvPr/>
              </p:nvSpPr>
              <p:spPr>
                <a:xfrm>
                  <a:off x="1505" y="255"/>
                  <a:ext cx="11" cy="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7">
                      <a:moveTo>
                        <a:pt x="0" y="57"/>
                      </a:moveTo>
                      <a:lnTo>
                        <a:pt x="11" y="57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57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41" name="任意多边形 67909"/>
                <p:cNvSpPr/>
                <p:nvPr/>
              </p:nvSpPr>
              <p:spPr>
                <a:xfrm>
                  <a:off x="1527" y="326"/>
                  <a:ext cx="13" cy="7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792">
                      <a:moveTo>
                        <a:pt x="13" y="0"/>
                      </a:moveTo>
                      <a:lnTo>
                        <a:pt x="11" y="0"/>
                      </a:lnTo>
                      <a:lnTo>
                        <a:pt x="0" y="0"/>
                      </a:lnTo>
                      <a:lnTo>
                        <a:pt x="0" y="789"/>
                      </a:lnTo>
                      <a:lnTo>
                        <a:pt x="3" y="789"/>
                      </a:lnTo>
                      <a:lnTo>
                        <a:pt x="4" y="789"/>
                      </a:lnTo>
                      <a:lnTo>
                        <a:pt x="6" y="790"/>
                      </a:lnTo>
                      <a:lnTo>
                        <a:pt x="13" y="792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42" name="任意多边形 67910"/>
                <p:cNvSpPr/>
                <p:nvPr/>
              </p:nvSpPr>
              <p:spPr>
                <a:xfrm>
                  <a:off x="1516" y="326"/>
                  <a:ext cx="11" cy="78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9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787"/>
                      </a:lnTo>
                      <a:lnTo>
                        <a:pt x="5" y="787"/>
                      </a:lnTo>
                      <a:lnTo>
                        <a:pt x="7" y="787"/>
                      </a:lnTo>
                      <a:lnTo>
                        <a:pt x="9" y="787"/>
                      </a:lnTo>
                      <a:lnTo>
                        <a:pt x="11" y="789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43" name="任意多边形 67911"/>
                <p:cNvSpPr/>
                <p:nvPr/>
              </p:nvSpPr>
              <p:spPr>
                <a:xfrm>
                  <a:off x="1505" y="326"/>
                  <a:ext cx="11" cy="78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7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785"/>
                      </a:lnTo>
                      <a:lnTo>
                        <a:pt x="5" y="785"/>
                      </a:lnTo>
                      <a:lnTo>
                        <a:pt x="11" y="78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44" name="任意多边形 67912"/>
                <p:cNvSpPr/>
                <p:nvPr/>
              </p:nvSpPr>
              <p:spPr>
                <a:xfrm>
                  <a:off x="1540" y="326"/>
                  <a:ext cx="11" cy="8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00">
                      <a:moveTo>
                        <a:pt x="11" y="24"/>
                      </a:moveTo>
                      <a:lnTo>
                        <a:pt x="10" y="24"/>
                      </a:lnTo>
                      <a:lnTo>
                        <a:pt x="10" y="16"/>
                      </a:lnTo>
                      <a:lnTo>
                        <a:pt x="7" y="4"/>
                      </a:lnTo>
                      <a:lnTo>
                        <a:pt x="0" y="0"/>
                      </a:lnTo>
                      <a:lnTo>
                        <a:pt x="0" y="792"/>
                      </a:lnTo>
                      <a:lnTo>
                        <a:pt x="7" y="797"/>
                      </a:lnTo>
                      <a:lnTo>
                        <a:pt x="11" y="800"/>
                      </a:lnTo>
                      <a:lnTo>
                        <a:pt x="11" y="24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45" name="任意多边形 67913"/>
                <p:cNvSpPr/>
                <p:nvPr/>
              </p:nvSpPr>
              <p:spPr>
                <a:xfrm>
                  <a:off x="1540" y="232"/>
                  <a:ext cx="11" cy="7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9">
                      <a:moveTo>
                        <a:pt x="10" y="56"/>
                      </a:moveTo>
                      <a:lnTo>
                        <a:pt x="11" y="56"/>
                      </a:lnTo>
                      <a:lnTo>
                        <a:pt x="11" y="0"/>
                      </a:lnTo>
                      <a:lnTo>
                        <a:pt x="6" y="5"/>
                      </a:lnTo>
                      <a:lnTo>
                        <a:pt x="2" y="8"/>
                      </a:lnTo>
                      <a:lnTo>
                        <a:pt x="0" y="11"/>
                      </a:lnTo>
                      <a:lnTo>
                        <a:pt x="0" y="79"/>
                      </a:lnTo>
                      <a:lnTo>
                        <a:pt x="7" y="76"/>
                      </a:lnTo>
                      <a:lnTo>
                        <a:pt x="10" y="65"/>
                      </a:lnTo>
                      <a:lnTo>
                        <a:pt x="10" y="56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46" name="任意多边形 67914"/>
                <p:cNvSpPr/>
                <p:nvPr/>
              </p:nvSpPr>
              <p:spPr>
                <a:xfrm>
                  <a:off x="1540" y="-662"/>
                  <a:ext cx="11" cy="8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858">
                      <a:moveTo>
                        <a:pt x="0" y="847"/>
                      </a:moveTo>
                      <a:lnTo>
                        <a:pt x="6" y="852"/>
                      </a:lnTo>
                      <a:lnTo>
                        <a:pt x="11" y="858"/>
                      </a:lnTo>
                      <a:lnTo>
                        <a:pt x="11" y="0"/>
                      </a:lnTo>
                      <a:lnTo>
                        <a:pt x="6" y="6"/>
                      </a:lnTo>
                      <a:lnTo>
                        <a:pt x="2" y="9"/>
                      </a:lnTo>
                      <a:lnTo>
                        <a:pt x="0" y="13"/>
                      </a:lnTo>
                      <a:lnTo>
                        <a:pt x="0" y="847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47" name="任意多边形 67915"/>
                <p:cNvSpPr/>
                <p:nvPr/>
              </p:nvSpPr>
              <p:spPr>
                <a:xfrm>
                  <a:off x="1493" y="256"/>
                  <a:ext cx="12" cy="5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6">
                      <a:moveTo>
                        <a:pt x="12" y="56"/>
                      </a:move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56"/>
                      </a:lnTo>
                      <a:lnTo>
                        <a:pt x="12" y="56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48" name="任意多边形 67916"/>
                <p:cNvSpPr/>
                <p:nvPr/>
              </p:nvSpPr>
              <p:spPr>
                <a:xfrm>
                  <a:off x="1493" y="326"/>
                  <a:ext cx="12" cy="7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785">
                      <a:moveTo>
                        <a:pt x="12" y="0"/>
                      </a:moveTo>
                      <a:lnTo>
                        <a:pt x="0" y="0"/>
                      </a:lnTo>
                      <a:lnTo>
                        <a:pt x="0" y="785"/>
                      </a:lnTo>
                      <a:lnTo>
                        <a:pt x="4" y="785"/>
                      </a:lnTo>
                      <a:lnTo>
                        <a:pt x="12" y="785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2E2E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49" name="任意多边形 67917"/>
                <p:cNvSpPr/>
                <p:nvPr/>
              </p:nvSpPr>
              <p:spPr>
                <a:xfrm>
                  <a:off x="1436" y="1171"/>
                  <a:ext cx="11" cy="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5">
                      <a:moveTo>
                        <a:pt x="11" y="11"/>
                      </a:moveTo>
                      <a:lnTo>
                        <a:pt x="4" y="5"/>
                      </a:lnTo>
                      <a:lnTo>
                        <a:pt x="0" y="0"/>
                      </a:lnTo>
                      <a:lnTo>
                        <a:pt x="0" y="65"/>
                      </a:lnTo>
                      <a:lnTo>
                        <a:pt x="4" y="60"/>
                      </a:lnTo>
                      <a:lnTo>
                        <a:pt x="11" y="54"/>
                      </a:lnTo>
                      <a:lnTo>
                        <a:pt x="11" y="11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50" name="任意多边形 67918"/>
                <p:cNvSpPr/>
                <p:nvPr/>
              </p:nvSpPr>
              <p:spPr>
                <a:xfrm>
                  <a:off x="1447" y="1182"/>
                  <a:ext cx="11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3">
                      <a:moveTo>
                        <a:pt x="3" y="3"/>
                      </a:moveTo>
                      <a:lnTo>
                        <a:pt x="0" y="0"/>
                      </a:lnTo>
                      <a:lnTo>
                        <a:pt x="0" y="43"/>
                      </a:lnTo>
                      <a:lnTo>
                        <a:pt x="11" y="39"/>
                      </a:lnTo>
                      <a:lnTo>
                        <a:pt x="11" y="7"/>
                      </a:lnTo>
                      <a:lnTo>
                        <a:pt x="3" y="3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51" name="任意多边形 67919"/>
                <p:cNvSpPr/>
                <p:nvPr/>
              </p:nvSpPr>
              <p:spPr>
                <a:xfrm>
                  <a:off x="1481" y="1195"/>
                  <a:ext cx="12" cy="4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41">
                      <a:moveTo>
                        <a:pt x="12" y="1"/>
                      </a:moveTo>
                      <a:lnTo>
                        <a:pt x="0" y="0"/>
                      </a:lnTo>
                      <a:lnTo>
                        <a:pt x="0" y="32"/>
                      </a:lnTo>
                      <a:lnTo>
                        <a:pt x="12" y="41"/>
                      </a:lnTo>
                      <a:lnTo>
                        <a:pt x="12" y="1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52" name="任意多边形 67920"/>
                <p:cNvSpPr/>
                <p:nvPr/>
              </p:nvSpPr>
              <p:spPr>
                <a:xfrm>
                  <a:off x="1493" y="1196"/>
                  <a:ext cx="12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0">
                      <a:moveTo>
                        <a:pt x="4" y="0"/>
                      </a:moveTo>
                      <a:lnTo>
                        <a:pt x="0" y="0"/>
                      </a:lnTo>
                      <a:lnTo>
                        <a:pt x="0" y="40"/>
                      </a:lnTo>
                      <a:lnTo>
                        <a:pt x="7" y="45"/>
                      </a:lnTo>
                      <a:lnTo>
                        <a:pt x="12" y="50"/>
                      </a:lnTo>
                      <a:lnTo>
                        <a:pt x="12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53" name="任意多边形 67921"/>
                <p:cNvSpPr/>
                <p:nvPr/>
              </p:nvSpPr>
              <p:spPr>
                <a:xfrm>
                  <a:off x="1471" y="1192"/>
                  <a:ext cx="10" cy="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5">
                      <a:moveTo>
                        <a:pt x="10" y="3"/>
                      </a:moveTo>
                      <a:lnTo>
                        <a:pt x="0" y="0"/>
                      </a:lnTo>
                      <a:lnTo>
                        <a:pt x="0" y="30"/>
                      </a:lnTo>
                      <a:lnTo>
                        <a:pt x="10" y="35"/>
                      </a:lnTo>
                      <a:lnTo>
                        <a:pt x="10" y="3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54" name="任意多边形 67922"/>
                <p:cNvSpPr/>
                <p:nvPr/>
              </p:nvSpPr>
              <p:spPr>
                <a:xfrm>
                  <a:off x="1458" y="1189"/>
                  <a:ext cx="13" cy="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33">
                      <a:moveTo>
                        <a:pt x="4" y="32"/>
                      </a:moveTo>
                      <a:lnTo>
                        <a:pt x="13" y="33"/>
                      </a:lnTo>
                      <a:lnTo>
                        <a:pt x="13" y="3"/>
                      </a:lnTo>
                      <a:lnTo>
                        <a:pt x="0" y="0"/>
                      </a:lnTo>
                      <a:lnTo>
                        <a:pt x="0" y="32"/>
                      </a:lnTo>
                      <a:lnTo>
                        <a:pt x="4" y="32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55" name="任意多边形 67923"/>
                <p:cNvSpPr/>
                <p:nvPr/>
              </p:nvSpPr>
              <p:spPr>
                <a:xfrm>
                  <a:off x="1505" y="1195"/>
                  <a:ext cx="11" cy="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2">
                      <a:moveTo>
                        <a:pt x="11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lnTo>
                        <a:pt x="0" y="51"/>
                      </a:lnTo>
                      <a:lnTo>
                        <a:pt x="11" y="6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56" name="任意多边形 67924"/>
                <p:cNvSpPr/>
                <p:nvPr/>
              </p:nvSpPr>
              <p:spPr>
                <a:xfrm>
                  <a:off x="1516" y="1192"/>
                  <a:ext cx="11" cy="7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78">
                      <a:moveTo>
                        <a:pt x="11" y="0"/>
                      </a:moveTo>
                      <a:lnTo>
                        <a:pt x="7" y="0"/>
                      </a:lnTo>
                      <a:lnTo>
                        <a:pt x="5" y="2"/>
                      </a:lnTo>
                      <a:lnTo>
                        <a:pt x="0" y="3"/>
                      </a:lnTo>
                      <a:lnTo>
                        <a:pt x="0" y="65"/>
                      </a:lnTo>
                      <a:lnTo>
                        <a:pt x="11" y="7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57" name="任意多边形 67925"/>
                <p:cNvSpPr/>
                <p:nvPr/>
              </p:nvSpPr>
              <p:spPr>
                <a:xfrm>
                  <a:off x="1527" y="1189"/>
                  <a:ext cx="13" cy="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92">
                      <a:moveTo>
                        <a:pt x="5" y="31"/>
                      </a:moveTo>
                      <a:lnTo>
                        <a:pt x="13" y="32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6" y="1"/>
                      </a:lnTo>
                      <a:lnTo>
                        <a:pt x="0" y="3"/>
                      </a:lnTo>
                      <a:lnTo>
                        <a:pt x="0" y="81"/>
                      </a:lnTo>
                      <a:lnTo>
                        <a:pt x="8" y="88"/>
                      </a:lnTo>
                      <a:lnTo>
                        <a:pt x="13" y="92"/>
                      </a:lnTo>
                      <a:lnTo>
                        <a:pt x="13" y="38"/>
                      </a:lnTo>
                      <a:lnTo>
                        <a:pt x="5" y="36"/>
                      </a:lnTo>
                      <a:lnTo>
                        <a:pt x="5" y="31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58" name="任意多边形 67926"/>
                <p:cNvSpPr/>
                <p:nvPr/>
              </p:nvSpPr>
              <p:spPr>
                <a:xfrm>
                  <a:off x="1551" y="1170"/>
                  <a:ext cx="11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4">
                      <a:moveTo>
                        <a:pt x="11" y="0"/>
                      </a:moveTo>
                      <a:lnTo>
                        <a:pt x="6" y="5"/>
                      </a:lnTo>
                      <a:lnTo>
                        <a:pt x="0" y="12"/>
                      </a:lnTo>
                      <a:lnTo>
                        <a:pt x="0" y="52"/>
                      </a:lnTo>
                      <a:lnTo>
                        <a:pt x="11" y="54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5D5D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59" name="任意多边形 67927"/>
                <p:cNvSpPr/>
                <p:nvPr/>
              </p:nvSpPr>
              <p:spPr>
                <a:xfrm>
                  <a:off x="1540" y="1182"/>
                  <a:ext cx="11" cy="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0">
                      <a:moveTo>
                        <a:pt x="11" y="0"/>
                      </a:moveTo>
                      <a:lnTo>
                        <a:pt x="7" y="3"/>
                      </a:lnTo>
                      <a:lnTo>
                        <a:pt x="0" y="7"/>
                      </a:lnTo>
                      <a:lnTo>
                        <a:pt x="0" y="39"/>
                      </a:lnTo>
                      <a:lnTo>
                        <a:pt x="11" y="4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60" name="任意多边形 67928"/>
                <p:cNvSpPr/>
                <p:nvPr/>
              </p:nvSpPr>
              <p:spPr>
                <a:xfrm>
                  <a:off x="1458" y="1297"/>
                  <a:ext cx="13" cy="177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1771">
                      <a:moveTo>
                        <a:pt x="13" y="0"/>
                      </a:moveTo>
                      <a:lnTo>
                        <a:pt x="7" y="3"/>
                      </a:lnTo>
                      <a:lnTo>
                        <a:pt x="0" y="3"/>
                      </a:lnTo>
                      <a:lnTo>
                        <a:pt x="0" y="1757"/>
                      </a:lnTo>
                      <a:lnTo>
                        <a:pt x="13" y="1771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61" name="任意多边形 67929"/>
                <p:cNvSpPr/>
                <p:nvPr/>
              </p:nvSpPr>
              <p:spPr>
                <a:xfrm>
                  <a:off x="1471" y="1237"/>
                  <a:ext cx="10" cy="18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1842">
                      <a:moveTo>
                        <a:pt x="1" y="60"/>
                      </a:moveTo>
                      <a:lnTo>
                        <a:pt x="0" y="60"/>
                      </a:lnTo>
                      <a:lnTo>
                        <a:pt x="0" y="1831"/>
                      </a:lnTo>
                      <a:lnTo>
                        <a:pt x="10" y="1842"/>
                      </a:lnTo>
                      <a:lnTo>
                        <a:pt x="10" y="4"/>
                      </a:ln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2" y="45"/>
                      </a:lnTo>
                      <a:lnTo>
                        <a:pt x="4" y="52"/>
                      </a:lnTo>
                      <a:lnTo>
                        <a:pt x="1" y="60"/>
                      </a:lnTo>
                      <a:close/>
                    </a:path>
                  </a:pathLst>
                </a:custGeom>
                <a:solidFill>
                  <a:srgbClr val="E9E9E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62" name="任意多边形 67930"/>
                <p:cNvSpPr/>
                <p:nvPr/>
              </p:nvSpPr>
              <p:spPr>
                <a:xfrm>
                  <a:off x="1447" y="1296"/>
                  <a:ext cx="11" cy="17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758">
                      <a:moveTo>
                        <a:pt x="11" y="4"/>
                      </a:moveTo>
                      <a:lnTo>
                        <a:pt x="0" y="0"/>
                      </a:lnTo>
                      <a:lnTo>
                        <a:pt x="0" y="1744"/>
                      </a:lnTo>
                      <a:lnTo>
                        <a:pt x="5" y="1750"/>
                      </a:lnTo>
                      <a:lnTo>
                        <a:pt x="11" y="1758"/>
                      </a:ln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63" name="任意多边形 67931"/>
                <p:cNvSpPr/>
                <p:nvPr/>
              </p:nvSpPr>
              <p:spPr>
                <a:xfrm>
                  <a:off x="1447" y="1236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0"/>
                      </a:moveTo>
                      <a:lnTo>
                        <a:pt x="0" y="4"/>
                      </a:lnTo>
                      <a:lnTo>
                        <a:pt x="0" y="46"/>
                      </a:lnTo>
                      <a:lnTo>
                        <a:pt x="6" y="50"/>
                      </a:lnTo>
                      <a:lnTo>
                        <a:pt x="11" y="4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64" name="任意多边形 67932"/>
                <p:cNvSpPr/>
                <p:nvPr/>
              </p:nvSpPr>
              <p:spPr>
                <a:xfrm>
                  <a:off x="1436" y="1240"/>
                  <a:ext cx="11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2">
                      <a:moveTo>
                        <a:pt x="11" y="0"/>
                      </a:moveTo>
                      <a:lnTo>
                        <a:pt x="7" y="2"/>
                      </a:lnTo>
                      <a:lnTo>
                        <a:pt x="1" y="11"/>
                      </a:lnTo>
                      <a:lnTo>
                        <a:pt x="0" y="22"/>
                      </a:lnTo>
                      <a:lnTo>
                        <a:pt x="4" y="40"/>
                      </a:lnTo>
                      <a:lnTo>
                        <a:pt x="11" y="4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65" name="任意多边形 67933"/>
                <p:cNvSpPr/>
                <p:nvPr/>
              </p:nvSpPr>
              <p:spPr>
                <a:xfrm>
                  <a:off x="1436" y="1282"/>
                  <a:ext cx="11" cy="17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758">
                      <a:moveTo>
                        <a:pt x="2" y="5"/>
                      </a:moveTo>
                      <a:lnTo>
                        <a:pt x="0" y="0"/>
                      </a:lnTo>
                      <a:lnTo>
                        <a:pt x="0" y="1749"/>
                      </a:lnTo>
                      <a:lnTo>
                        <a:pt x="11" y="1758"/>
                      </a:lnTo>
                      <a:lnTo>
                        <a:pt x="11" y="14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66" name="任意多边形 67934"/>
                <p:cNvSpPr/>
                <p:nvPr/>
              </p:nvSpPr>
              <p:spPr>
                <a:xfrm>
                  <a:off x="1458" y="1236"/>
                  <a:ext cx="13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8">
                      <a:moveTo>
                        <a:pt x="10" y="45"/>
                      </a:moveTo>
                      <a:lnTo>
                        <a:pt x="13" y="45"/>
                      </a:lnTo>
                      <a:lnTo>
                        <a:pt x="13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10" y="45"/>
                      </a:lnTo>
                      <a:close/>
                    </a:path>
                  </a:pathLst>
                </a:custGeom>
                <a:solidFill>
                  <a:srgbClr val="E9E9E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67" name="任意多边形 67935"/>
                <p:cNvSpPr/>
                <p:nvPr/>
              </p:nvSpPr>
              <p:spPr>
                <a:xfrm>
                  <a:off x="1481" y="1241"/>
                  <a:ext cx="12" cy="18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1853">
                      <a:moveTo>
                        <a:pt x="12" y="6"/>
                      </a:moveTo>
                      <a:lnTo>
                        <a:pt x="6" y="1"/>
                      </a:lnTo>
                      <a:lnTo>
                        <a:pt x="0" y="0"/>
                      </a:lnTo>
                      <a:lnTo>
                        <a:pt x="0" y="1838"/>
                      </a:lnTo>
                      <a:lnTo>
                        <a:pt x="12" y="1853"/>
                      </a:lnTo>
                      <a:lnTo>
                        <a:pt x="12" y="6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68" name="任意多边形 67936"/>
                <p:cNvSpPr/>
                <p:nvPr/>
              </p:nvSpPr>
              <p:spPr>
                <a:xfrm>
                  <a:off x="1516" y="1269"/>
                  <a:ext cx="11" cy="186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864">
                      <a:moveTo>
                        <a:pt x="11" y="11"/>
                      </a:moveTo>
                      <a:lnTo>
                        <a:pt x="0" y="0"/>
                      </a:lnTo>
                      <a:lnTo>
                        <a:pt x="0" y="1850"/>
                      </a:lnTo>
                      <a:lnTo>
                        <a:pt x="11" y="1864"/>
                      </a:lnTo>
                      <a:lnTo>
                        <a:pt x="11" y="11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69" name="任意多边形 67937"/>
                <p:cNvSpPr/>
                <p:nvPr/>
              </p:nvSpPr>
              <p:spPr>
                <a:xfrm>
                  <a:off x="1527" y="1280"/>
                  <a:ext cx="13" cy="185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1856">
                      <a:moveTo>
                        <a:pt x="10" y="9"/>
                      </a:moveTo>
                      <a:lnTo>
                        <a:pt x="0" y="0"/>
                      </a:lnTo>
                      <a:lnTo>
                        <a:pt x="0" y="1853"/>
                      </a:lnTo>
                      <a:lnTo>
                        <a:pt x="3" y="1856"/>
                      </a:lnTo>
                      <a:lnTo>
                        <a:pt x="8" y="1854"/>
                      </a:lnTo>
                      <a:lnTo>
                        <a:pt x="13" y="1850"/>
                      </a:lnTo>
                      <a:lnTo>
                        <a:pt x="13" y="10"/>
                      </a:lnTo>
                      <a:lnTo>
                        <a:pt x="10" y="9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70" name="任意多边形 67938"/>
                <p:cNvSpPr/>
                <p:nvPr/>
              </p:nvSpPr>
              <p:spPr>
                <a:xfrm>
                  <a:off x="1505" y="1260"/>
                  <a:ext cx="11" cy="18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859">
                      <a:moveTo>
                        <a:pt x="11" y="9"/>
                      </a:moveTo>
                      <a:lnTo>
                        <a:pt x="0" y="0"/>
                      </a:lnTo>
                      <a:lnTo>
                        <a:pt x="0" y="1846"/>
                      </a:lnTo>
                      <a:lnTo>
                        <a:pt x="11" y="1859"/>
                      </a:lnTo>
                      <a:lnTo>
                        <a:pt x="11" y="9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71" name="任意多边形 67939"/>
                <p:cNvSpPr/>
                <p:nvPr/>
              </p:nvSpPr>
              <p:spPr>
                <a:xfrm>
                  <a:off x="1540" y="1227"/>
                  <a:ext cx="11" cy="6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64">
                      <a:moveTo>
                        <a:pt x="11" y="9"/>
                      </a:moveTo>
                      <a:lnTo>
                        <a:pt x="7" y="5"/>
                      </a:lnTo>
                      <a:lnTo>
                        <a:pt x="0" y="0"/>
                      </a:lnTo>
                      <a:lnTo>
                        <a:pt x="0" y="54"/>
                      </a:lnTo>
                      <a:lnTo>
                        <a:pt x="11" y="64"/>
                      </a:lnTo>
                      <a:lnTo>
                        <a:pt x="11" y="9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72" name="任意多边形 67940"/>
                <p:cNvSpPr/>
                <p:nvPr/>
              </p:nvSpPr>
              <p:spPr>
                <a:xfrm>
                  <a:off x="1551" y="1236"/>
                  <a:ext cx="1" cy="5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" h="56">
                      <a:moveTo>
                        <a:pt x="1" y="8"/>
                      </a:moveTo>
                      <a:lnTo>
                        <a:pt x="0" y="0"/>
                      </a:lnTo>
                      <a:lnTo>
                        <a:pt x="0" y="55"/>
                      </a:lnTo>
                      <a:lnTo>
                        <a:pt x="1" y="56"/>
                      </a:lnTo>
                      <a:lnTo>
                        <a:pt x="1" y="8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73" name="任意多边形 67941"/>
                <p:cNvSpPr/>
                <p:nvPr/>
              </p:nvSpPr>
              <p:spPr>
                <a:xfrm>
                  <a:off x="1551" y="1300"/>
                  <a:ext cx="11" cy="182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824">
                      <a:moveTo>
                        <a:pt x="11" y="2"/>
                      </a:moveTo>
                      <a:lnTo>
                        <a:pt x="4" y="2"/>
                      </a:lnTo>
                      <a:lnTo>
                        <a:pt x="0" y="0"/>
                      </a:lnTo>
                      <a:lnTo>
                        <a:pt x="0" y="1824"/>
                      </a:lnTo>
                      <a:lnTo>
                        <a:pt x="11" y="1816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D5D5D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74" name="任意多边形 67942"/>
                <p:cNvSpPr/>
                <p:nvPr/>
              </p:nvSpPr>
              <p:spPr>
                <a:xfrm>
                  <a:off x="1540" y="1290"/>
                  <a:ext cx="11" cy="18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840">
                      <a:moveTo>
                        <a:pt x="11" y="10"/>
                      </a:moveTo>
                      <a:lnTo>
                        <a:pt x="0" y="0"/>
                      </a:lnTo>
                      <a:lnTo>
                        <a:pt x="0" y="1840"/>
                      </a:lnTo>
                      <a:lnTo>
                        <a:pt x="5" y="1836"/>
                      </a:lnTo>
                      <a:lnTo>
                        <a:pt x="11" y="1834"/>
                      </a:lnTo>
                      <a:lnTo>
                        <a:pt x="11" y="10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75" name="任意多边形 67943"/>
                <p:cNvSpPr/>
                <p:nvPr/>
              </p:nvSpPr>
              <p:spPr>
                <a:xfrm>
                  <a:off x="1493" y="1247"/>
                  <a:ext cx="12" cy="18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1859">
                      <a:moveTo>
                        <a:pt x="12" y="13"/>
                      </a:moveTo>
                      <a:lnTo>
                        <a:pt x="0" y="0"/>
                      </a:lnTo>
                      <a:lnTo>
                        <a:pt x="0" y="1847"/>
                      </a:lnTo>
                      <a:lnTo>
                        <a:pt x="12" y="1859"/>
                      </a:lnTo>
                      <a:lnTo>
                        <a:pt x="12" y="13"/>
                      </a:lnTo>
                      <a:close/>
                    </a:path>
                  </a:pathLst>
                </a:custGeom>
                <a:solidFill>
                  <a:srgbClr val="E2E2E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76" name="任意多边形 67944"/>
                <p:cNvSpPr/>
                <p:nvPr/>
              </p:nvSpPr>
              <p:spPr>
                <a:xfrm>
                  <a:off x="1056" y="-5461"/>
                  <a:ext cx="54" cy="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" h="2">
                      <a:moveTo>
                        <a:pt x="54" y="1"/>
                      </a:moveTo>
                      <a:lnTo>
                        <a:pt x="0" y="0"/>
                      </a:lnTo>
                      <a:lnTo>
                        <a:pt x="4" y="2"/>
                      </a:lnTo>
                      <a:lnTo>
                        <a:pt x="5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77" name="任意多边形 67945"/>
                <p:cNvSpPr/>
                <p:nvPr/>
              </p:nvSpPr>
              <p:spPr>
                <a:xfrm>
                  <a:off x="1056" y="-6414"/>
                  <a:ext cx="54" cy="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" h="2">
                      <a:moveTo>
                        <a:pt x="54" y="1"/>
                      </a:moveTo>
                      <a:lnTo>
                        <a:pt x="0" y="0"/>
                      </a:lnTo>
                      <a:lnTo>
                        <a:pt x="4" y="2"/>
                      </a:lnTo>
                      <a:lnTo>
                        <a:pt x="5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78" name="任意多边形 67946"/>
                <p:cNvSpPr/>
                <p:nvPr/>
              </p:nvSpPr>
              <p:spPr>
                <a:xfrm>
                  <a:off x="1060" y="-7372"/>
                  <a:ext cx="27" cy="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7" h="2">
                      <a:moveTo>
                        <a:pt x="27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79" name="任意多边形 67947"/>
                <p:cNvSpPr/>
                <p:nvPr/>
              </p:nvSpPr>
              <p:spPr>
                <a:xfrm>
                  <a:off x="1056" y="-7374"/>
                  <a:ext cx="54" cy="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" h="2">
                      <a:moveTo>
                        <a:pt x="54" y="2"/>
                      </a:moveTo>
                      <a:lnTo>
                        <a:pt x="0" y="0"/>
                      </a:lnTo>
                      <a:lnTo>
                        <a:pt x="4" y="2"/>
                      </a:lnTo>
                      <a:lnTo>
                        <a:pt x="31" y="2"/>
                      </a:lnTo>
                      <a:lnTo>
                        <a:pt x="54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80" name="任意多边形 67948"/>
                <p:cNvSpPr/>
                <p:nvPr/>
              </p:nvSpPr>
              <p:spPr>
                <a:xfrm>
                  <a:off x="1410" y="-10574"/>
                  <a:ext cx="135" cy="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92">
                      <a:moveTo>
                        <a:pt x="97" y="0"/>
                      </a:moveTo>
                      <a:lnTo>
                        <a:pt x="95" y="5"/>
                      </a:lnTo>
                      <a:lnTo>
                        <a:pt x="118" y="18"/>
                      </a:lnTo>
                      <a:lnTo>
                        <a:pt x="126" y="28"/>
                      </a:lnTo>
                      <a:lnTo>
                        <a:pt x="128" y="40"/>
                      </a:lnTo>
                      <a:lnTo>
                        <a:pt x="127" y="40"/>
                      </a:lnTo>
                      <a:lnTo>
                        <a:pt x="127" y="42"/>
                      </a:lnTo>
                      <a:lnTo>
                        <a:pt x="127" y="44"/>
                      </a:lnTo>
                      <a:lnTo>
                        <a:pt x="127" y="49"/>
                      </a:lnTo>
                      <a:lnTo>
                        <a:pt x="123" y="57"/>
                      </a:lnTo>
                      <a:lnTo>
                        <a:pt x="120" y="59"/>
                      </a:lnTo>
                      <a:lnTo>
                        <a:pt x="117" y="63"/>
                      </a:lnTo>
                      <a:lnTo>
                        <a:pt x="111" y="68"/>
                      </a:lnTo>
                      <a:lnTo>
                        <a:pt x="101" y="70"/>
                      </a:lnTo>
                      <a:lnTo>
                        <a:pt x="91" y="74"/>
                      </a:lnTo>
                      <a:lnTo>
                        <a:pt x="78" y="75"/>
                      </a:lnTo>
                      <a:lnTo>
                        <a:pt x="66" y="77"/>
                      </a:lnTo>
                      <a:lnTo>
                        <a:pt x="52" y="75"/>
                      </a:lnTo>
                      <a:lnTo>
                        <a:pt x="41" y="74"/>
                      </a:lnTo>
                      <a:lnTo>
                        <a:pt x="22" y="67"/>
                      </a:lnTo>
                      <a:lnTo>
                        <a:pt x="13" y="60"/>
                      </a:lnTo>
                      <a:lnTo>
                        <a:pt x="8" y="55"/>
                      </a:lnTo>
                      <a:lnTo>
                        <a:pt x="5" y="48"/>
                      </a:lnTo>
                      <a:lnTo>
                        <a:pt x="5" y="40"/>
                      </a:lnTo>
                      <a:lnTo>
                        <a:pt x="12" y="18"/>
                      </a:lnTo>
                      <a:lnTo>
                        <a:pt x="35" y="5"/>
                      </a:lnTo>
                      <a:lnTo>
                        <a:pt x="33" y="0"/>
                      </a:lnTo>
                      <a:lnTo>
                        <a:pt x="0" y="8"/>
                      </a:lnTo>
                      <a:lnTo>
                        <a:pt x="2" y="12"/>
                      </a:lnTo>
                      <a:lnTo>
                        <a:pt x="2" y="17"/>
                      </a:lnTo>
                      <a:lnTo>
                        <a:pt x="0" y="38"/>
                      </a:lnTo>
                      <a:lnTo>
                        <a:pt x="0" y="49"/>
                      </a:lnTo>
                      <a:lnTo>
                        <a:pt x="3" y="60"/>
                      </a:lnTo>
                      <a:lnTo>
                        <a:pt x="10" y="69"/>
                      </a:lnTo>
                      <a:lnTo>
                        <a:pt x="18" y="78"/>
                      </a:lnTo>
                      <a:lnTo>
                        <a:pt x="40" y="88"/>
                      </a:lnTo>
                      <a:lnTo>
                        <a:pt x="52" y="90"/>
                      </a:lnTo>
                      <a:lnTo>
                        <a:pt x="67" y="92"/>
                      </a:lnTo>
                      <a:lnTo>
                        <a:pt x="75" y="90"/>
                      </a:lnTo>
                      <a:lnTo>
                        <a:pt x="83" y="90"/>
                      </a:lnTo>
                      <a:lnTo>
                        <a:pt x="97" y="88"/>
                      </a:lnTo>
                      <a:lnTo>
                        <a:pt x="102" y="85"/>
                      </a:lnTo>
                      <a:lnTo>
                        <a:pt x="105" y="84"/>
                      </a:lnTo>
                      <a:lnTo>
                        <a:pt x="108" y="84"/>
                      </a:lnTo>
                      <a:lnTo>
                        <a:pt x="118" y="79"/>
                      </a:lnTo>
                      <a:lnTo>
                        <a:pt x="121" y="74"/>
                      </a:lnTo>
                      <a:lnTo>
                        <a:pt x="122" y="72"/>
                      </a:lnTo>
                      <a:lnTo>
                        <a:pt x="125" y="70"/>
                      </a:lnTo>
                      <a:lnTo>
                        <a:pt x="130" y="62"/>
                      </a:lnTo>
                      <a:lnTo>
                        <a:pt x="133" y="52"/>
                      </a:lnTo>
                      <a:lnTo>
                        <a:pt x="135" y="42"/>
                      </a:lnTo>
                      <a:lnTo>
                        <a:pt x="132" y="28"/>
                      </a:lnTo>
                      <a:lnTo>
                        <a:pt x="125" y="15"/>
                      </a:lnTo>
                      <a:lnTo>
                        <a:pt x="9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81" name="任意多边形 67949"/>
                <p:cNvSpPr>
                  <a:spLocks noEditPoints="1"/>
                </p:cNvSpPr>
                <p:nvPr/>
              </p:nvSpPr>
              <p:spPr>
                <a:xfrm>
                  <a:off x="1416" y="-10385"/>
                  <a:ext cx="135" cy="8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4">
                      <a:moveTo>
                        <a:pt x="19" y="73"/>
                      </a:moveTo>
                      <a:lnTo>
                        <a:pt x="27" y="77"/>
                      </a:lnTo>
                      <a:lnTo>
                        <a:pt x="39" y="80"/>
                      </a:lnTo>
                      <a:lnTo>
                        <a:pt x="51" y="83"/>
                      </a:lnTo>
                      <a:lnTo>
                        <a:pt x="66" y="84"/>
                      </a:lnTo>
                      <a:lnTo>
                        <a:pt x="81" y="83"/>
                      </a:lnTo>
                      <a:lnTo>
                        <a:pt x="95" y="80"/>
                      </a:lnTo>
                      <a:lnTo>
                        <a:pt x="100" y="78"/>
                      </a:lnTo>
                      <a:lnTo>
                        <a:pt x="102" y="77"/>
                      </a:lnTo>
                      <a:lnTo>
                        <a:pt x="106" y="77"/>
                      </a:lnTo>
                      <a:lnTo>
                        <a:pt x="111" y="74"/>
                      </a:lnTo>
                      <a:lnTo>
                        <a:pt x="114" y="73"/>
                      </a:lnTo>
                      <a:lnTo>
                        <a:pt x="117" y="73"/>
                      </a:lnTo>
                      <a:lnTo>
                        <a:pt x="124" y="65"/>
                      </a:lnTo>
                      <a:lnTo>
                        <a:pt x="126" y="62"/>
                      </a:lnTo>
                      <a:lnTo>
                        <a:pt x="130" y="59"/>
                      </a:lnTo>
                      <a:lnTo>
                        <a:pt x="131" y="54"/>
                      </a:lnTo>
                      <a:lnTo>
                        <a:pt x="134" y="50"/>
                      </a:lnTo>
                      <a:lnTo>
                        <a:pt x="135" y="43"/>
                      </a:lnTo>
                      <a:lnTo>
                        <a:pt x="134" y="33"/>
                      </a:lnTo>
                      <a:lnTo>
                        <a:pt x="130" y="25"/>
                      </a:lnTo>
                      <a:lnTo>
                        <a:pt x="124" y="18"/>
                      </a:lnTo>
                      <a:lnTo>
                        <a:pt x="117" y="11"/>
                      </a:lnTo>
                      <a:lnTo>
                        <a:pt x="106" y="5"/>
                      </a:lnTo>
                      <a:lnTo>
                        <a:pt x="95" y="3"/>
                      </a:lnTo>
                      <a:lnTo>
                        <a:pt x="81" y="0"/>
                      </a:lnTo>
                      <a:lnTo>
                        <a:pt x="66" y="0"/>
                      </a:lnTo>
                      <a:lnTo>
                        <a:pt x="50" y="0"/>
                      </a:lnTo>
                      <a:lnTo>
                        <a:pt x="37" y="3"/>
                      </a:lnTo>
                      <a:lnTo>
                        <a:pt x="26" y="5"/>
                      </a:lnTo>
                      <a:lnTo>
                        <a:pt x="17" y="11"/>
                      </a:lnTo>
                      <a:lnTo>
                        <a:pt x="4" y="25"/>
                      </a:lnTo>
                      <a:lnTo>
                        <a:pt x="0" y="33"/>
                      </a:lnTo>
                      <a:lnTo>
                        <a:pt x="0" y="43"/>
                      </a:lnTo>
                      <a:lnTo>
                        <a:pt x="0" y="50"/>
                      </a:lnTo>
                      <a:lnTo>
                        <a:pt x="4" y="59"/>
                      </a:lnTo>
                      <a:lnTo>
                        <a:pt x="10" y="65"/>
                      </a:lnTo>
                      <a:lnTo>
                        <a:pt x="19" y="73"/>
                      </a:lnTo>
                      <a:close/>
                      <a:moveTo>
                        <a:pt x="66" y="70"/>
                      </a:moveTo>
                      <a:lnTo>
                        <a:pt x="52" y="69"/>
                      </a:lnTo>
                      <a:lnTo>
                        <a:pt x="41" y="68"/>
                      </a:lnTo>
                      <a:lnTo>
                        <a:pt x="30" y="64"/>
                      </a:lnTo>
                      <a:lnTo>
                        <a:pt x="22" y="62"/>
                      </a:lnTo>
                      <a:lnTo>
                        <a:pt x="14" y="57"/>
                      </a:lnTo>
                      <a:lnTo>
                        <a:pt x="10" y="53"/>
                      </a:lnTo>
                      <a:lnTo>
                        <a:pt x="6" y="43"/>
                      </a:lnTo>
                      <a:lnTo>
                        <a:pt x="6" y="35"/>
                      </a:lnTo>
                      <a:lnTo>
                        <a:pt x="10" y="30"/>
                      </a:lnTo>
                      <a:lnTo>
                        <a:pt x="14" y="25"/>
                      </a:lnTo>
                      <a:lnTo>
                        <a:pt x="22" y="23"/>
                      </a:lnTo>
                      <a:lnTo>
                        <a:pt x="66" y="15"/>
                      </a:lnTo>
                      <a:lnTo>
                        <a:pt x="112" y="23"/>
                      </a:lnTo>
                      <a:lnTo>
                        <a:pt x="119" y="26"/>
                      </a:lnTo>
                      <a:lnTo>
                        <a:pt x="124" y="31"/>
                      </a:lnTo>
                      <a:lnTo>
                        <a:pt x="127" y="36"/>
                      </a:lnTo>
                      <a:lnTo>
                        <a:pt x="129" y="43"/>
                      </a:lnTo>
                      <a:lnTo>
                        <a:pt x="127" y="48"/>
                      </a:lnTo>
                      <a:lnTo>
                        <a:pt x="124" y="53"/>
                      </a:lnTo>
                      <a:lnTo>
                        <a:pt x="119" y="57"/>
                      </a:lnTo>
                      <a:lnTo>
                        <a:pt x="112" y="62"/>
                      </a:lnTo>
                      <a:lnTo>
                        <a:pt x="104" y="64"/>
                      </a:lnTo>
                      <a:lnTo>
                        <a:pt x="100" y="64"/>
                      </a:lnTo>
                      <a:lnTo>
                        <a:pt x="97" y="65"/>
                      </a:lnTo>
                      <a:lnTo>
                        <a:pt x="92" y="68"/>
                      </a:lnTo>
                      <a:lnTo>
                        <a:pt x="80" y="69"/>
                      </a:lnTo>
                      <a:lnTo>
                        <a:pt x="72" y="69"/>
                      </a:lnTo>
                      <a:lnTo>
                        <a:pt x="69" y="69"/>
                      </a:lnTo>
                      <a:lnTo>
                        <a:pt x="66" y="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82" name="任意多边形 67950"/>
                <p:cNvSpPr/>
                <p:nvPr/>
              </p:nvSpPr>
              <p:spPr>
                <a:xfrm>
                  <a:off x="1436" y="-10364"/>
                  <a:ext cx="11" cy="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4">
                      <a:moveTo>
                        <a:pt x="11" y="0"/>
                      </a:moveTo>
                      <a:lnTo>
                        <a:pt x="2" y="2"/>
                      </a:lnTo>
                      <a:lnTo>
                        <a:pt x="0" y="3"/>
                      </a:lnTo>
                      <a:lnTo>
                        <a:pt x="0" y="39"/>
                      </a:lnTo>
                      <a:lnTo>
                        <a:pt x="2" y="41"/>
                      </a:lnTo>
                      <a:lnTo>
                        <a:pt x="4" y="41"/>
                      </a:lnTo>
                      <a:lnTo>
                        <a:pt x="6" y="42"/>
                      </a:lnTo>
                      <a:lnTo>
                        <a:pt x="11" y="44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83" name="任意多边形 67951"/>
                <p:cNvSpPr/>
                <p:nvPr/>
              </p:nvSpPr>
              <p:spPr>
                <a:xfrm>
                  <a:off x="1422" y="-10352"/>
                  <a:ext cx="3" cy="1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" h="17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10"/>
                      </a:lnTo>
                      <a:lnTo>
                        <a:pt x="0" y="13"/>
                      </a:lnTo>
                      <a:lnTo>
                        <a:pt x="3" y="17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84" name="任意多边形 67952"/>
                <p:cNvSpPr/>
                <p:nvPr/>
              </p:nvSpPr>
              <p:spPr>
                <a:xfrm>
                  <a:off x="1425" y="-10361"/>
                  <a:ext cx="11" cy="3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6">
                      <a:moveTo>
                        <a:pt x="0" y="9"/>
                      </a:moveTo>
                      <a:lnTo>
                        <a:pt x="0" y="26"/>
                      </a:lnTo>
                      <a:lnTo>
                        <a:pt x="3" y="31"/>
                      </a:lnTo>
                      <a:lnTo>
                        <a:pt x="11" y="36"/>
                      </a:lnTo>
                      <a:lnTo>
                        <a:pt x="11" y="0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F3F3F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85" name="任意多边形 67953"/>
                <p:cNvSpPr/>
                <p:nvPr/>
              </p:nvSpPr>
              <p:spPr>
                <a:xfrm>
                  <a:off x="1447" y="-10366"/>
                  <a:ext cx="11" cy="4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9">
                      <a:moveTo>
                        <a:pt x="0" y="46"/>
                      </a:moveTo>
                      <a:lnTo>
                        <a:pt x="11" y="49"/>
                      </a:lnTo>
                      <a:lnTo>
                        <a:pt x="11" y="0"/>
                      </a:lnTo>
                      <a:lnTo>
                        <a:pt x="0" y="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86" name="任意多边形 67954"/>
                <p:cNvSpPr/>
                <p:nvPr/>
              </p:nvSpPr>
              <p:spPr>
                <a:xfrm>
                  <a:off x="1481" y="-10370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1" y="55"/>
                      </a:moveTo>
                      <a:lnTo>
                        <a:pt x="12" y="55"/>
                      </a:lnTo>
                      <a:lnTo>
                        <a:pt x="1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55"/>
                      </a:lnTo>
                      <a:lnTo>
                        <a:pt x="1" y="55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87" name="任意多边形 67955"/>
                <p:cNvSpPr/>
                <p:nvPr/>
              </p:nvSpPr>
              <p:spPr>
                <a:xfrm>
                  <a:off x="1471" y="-10370"/>
                  <a:ext cx="10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5">
                      <a:moveTo>
                        <a:pt x="0" y="54"/>
                      </a:moveTo>
                      <a:lnTo>
                        <a:pt x="10" y="55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88" name="任意多边形 67956"/>
                <p:cNvSpPr/>
                <p:nvPr/>
              </p:nvSpPr>
              <p:spPr>
                <a:xfrm>
                  <a:off x="1458" y="-10369"/>
                  <a:ext cx="13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3">
                      <a:moveTo>
                        <a:pt x="0" y="52"/>
                      </a:moveTo>
                      <a:lnTo>
                        <a:pt x="13" y="53"/>
                      </a:lnTo>
                      <a:lnTo>
                        <a:pt x="13" y="0"/>
                      </a:lnTo>
                      <a:lnTo>
                        <a:pt x="0" y="3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89" name="任意多边形 67957"/>
                <p:cNvSpPr/>
                <p:nvPr/>
              </p:nvSpPr>
              <p:spPr>
                <a:xfrm>
                  <a:off x="1493" y="-10369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0" y="0"/>
                      </a:moveTo>
                      <a:lnTo>
                        <a:pt x="0" y="54"/>
                      </a:lnTo>
                      <a:lnTo>
                        <a:pt x="5" y="53"/>
                      </a:lnTo>
                      <a:lnTo>
                        <a:pt x="12" y="53"/>
                      </a:lnTo>
                      <a:lnTo>
                        <a:pt x="12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90" name="任意多边形 67958"/>
                <p:cNvSpPr/>
                <p:nvPr/>
              </p:nvSpPr>
              <p:spPr>
                <a:xfrm>
                  <a:off x="1527" y="-10362"/>
                  <a:ext cx="13" cy="3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39">
                      <a:moveTo>
                        <a:pt x="13" y="6"/>
                      </a:moveTo>
                      <a:lnTo>
                        <a:pt x="8" y="2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39"/>
                      </a:lnTo>
                      <a:lnTo>
                        <a:pt x="1" y="39"/>
                      </a:lnTo>
                      <a:lnTo>
                        <a:pt x="8" y="34"/>
                      </a:lnTo>
                      <a:lnTo>
                        <a:pt x="13" y="31"/>
                      </a:lnTo>
                      <a:lnTo>
                        <a:pt x="13" y="6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91" name="任意多边形 67959"/>
                <p:cNvSpPr/>
                <p:nvPr/>
              </p:nvSpPr>
              <p:spPr>
                <a:xfrm>
                  <a:off x="1516" y="-10365"/>
                  <a:ext cx="11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7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47"/>
                      </a:lnTo>
                      <a:lnTo>
                        <a:pt x="5" y="44"/>
                      </a:lnTo>
                      <a:lnTo>
                        <a:pt x="11" y="42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92" name="任意多边形 67960"/>
                <p:cNvSpPr/>
                <p:nvPr/>
              </p:nvSpPr>
              <p:spPr>
                <a:xfrm>
                  <a:off x="1505" y="-10366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0" y="50"/>
                      </a:moveTo>
                      <a:lnTo>
                        <a:pt x="11" y="48"/>
                      </a:lnTo>
                      <a:lnTo>
                        <a:pt x="11" y="1"/>
                      </a:lnTo>
                      <a:lnTo>
                        <a:pt x="0" y="0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93" name="任意多边形 67961"/>
                <p:cNvSpPr/>
                <p:nvPr/>
              </p:nvSpPr>
              <p:spPr>
                <a:xfrm>
                  <a:off x="1540" y="-10356"/>
                  <a:ext cx="5" cy="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" h="25">
                      <a:moveTo>
                        <a:pt x="0" y="0"/>
                      </a:moveTo>
                      <a:lnTo>
                        <a:pt x="0" y="25"/>
                      </a:lnTo>
                      <a:lnTo>
                        <a:pt x="0" y="22"/>
                      </a:lnTo>
                      <a:lnTo>
                        <a:pt x="0" y="21"/>
                      </a:lnTo>
                      <a:lnTo>
                        <a:pt x="1" y="21"/>
                      </a:lnTo>
                      <a:lnTo>
                        <a:pt x="3" y="19"/>
                      </a:lnTo>
                      <a:lnTo>
                        <a:pt x="5" y="14"/>
                      </a:lnTo>
                      <a:lnTo>
                        <a:pt x="3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94" name="任意多边形 67962"/>
                <p:cNvSpPr>
                  <a:spLocks noEditPoints="1"/>
                </p:cNvSpPr>
                <p:nvPr/>
              </p:nvSpPr>
              <p:spPr>
                <a:xfrm>
                  <a:off x="1416" y="-10280"/>
                  <a:ext cx="135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5">
                      <a:moveTo>
                        <a:pt x="19" y="74"/>
                      </a:moveTo>
                      <a:lnTo>
                        <a:pt x="27" y="78"/>
                      </a:lnTo>
                      <a:lnTo>
                        <a:pt x="39" y="82"/>
                      </a:lnTo>
                      <a:lnTo>
                        <a:pt x="51" y="84"/>
                      </a:lnTo>
                      <a:lnTo>
                        <a:pt x="66" y="85"/>
                      </a:lnTo>
                      <a:lnTo>
                        <a:pt x="81" y="84"/>
                      </a:lnTo>
                      <a:lnTo>
                        <a:pt x="95" y="82"/>
                      </a:lnTo>
                      <a:lnTo>
                        <a:pt x="100" y="79"/>
                      </a:lnTo>
                      <a:lnTo>
                        <a:pt x="102" y="78"/>
                      </a:lnTo>
                      <a:lnTo>
                        <a:pt x="106" y="78"/>
                      </a:lnTo>
                      <a:lnTo>
                        <a:pt x="111" y="75"/>
                      </a:lnTo>
                      <a:lnTo>
                        <a:pt x="114" y="74"/>
                      </a:lnTo>
                      <a:lnTo>
                        <a:pt x="117" y="74"/>
                      </a:lnTo>
                      <a:lnTo>
                        <a:pt x="124" y="67"/>
                      </a:lnTo>
                      <a:lnTo>
                        <a:pt x="130" y="59"/>
                      </a:lnTo>
                      <a:lnTo>
                        <a:pt x="131" y="54"/>
                      </a:lnTo>
                      <a:lnTo>
                        <a:pt x="134" y="50"/>
                      </a:lnTo>
                      <a:lnTo>
                        <a:pt x="135" y="43"/>
                      </a:lnTo>
                      <a:lnTo>
                        <a:pt x="134" y="33"/>
                      </a:lnTo>
                      <a:lnTo>
                        <a:pt x="130" y="25"/>
                      </a:lnTo>
                      <a:lnTo>
                        <a:pt x="124" y="18"/>
                      </a:lnTo>
                      <a:lnTo>
                        <a:pt x="117" y="13"/>
                      </a:lnTo>
                      <a:lnTo>
                        <a:pt x="106" y="7"/>
                      </a:lnTo>
                      <a:lnTo>
                        <a:pt x="95" y="3"/>
                      </a:lnTo>
                      <a:lnTo>
                        <a:pt x="81" y="0"/>
                      </a:lnTo>
                      <a:lnTo>
                        <a:pt x="66" y="0"/>
                      </a:lnTo>
                      <a:lnTo>
                        <a:pt x="50" y="0"/>
                      </a:lnTo>
                      <a:lnTo>
                        <a:pt x="37" y="3"/>
                      </a:lnTo>
                      <a:lnTo>
                        <a:pt x="26" y="7"/>
                      </a:lnTo>
                      <a:lnTo>
                        <a:pt x="17" y="13"/>
                      </a:lnTo>
                      <a:lnTo>
                        <a:pt x="9" y="18"/>
                      </a:lnTo>
                      <a:lnTo>
                        <a:pt x="4" y="25"/>
                      </a:lnTo>
                      <a:lnTo>
                        <a:pt x="0" y="33"/>
                      </a:lnTo>
                      <a:lnTo>
                        <a:pt x="0" y="43"/>
                      </a:lnTo>
                      <a:lnTo>
                        <a:pt x="0" y="50"/>
                      </a:lnTo>
                      <a:lnTo>
                        <a:pt x="4" y="59"/>
                      </a:lnTo>
                      <a:lnTo>
                        <a:pt x="10" y="67"/>
                      </a:lnTo>
                      <a:lnTo>
                        <a:pt x="19" y="74"/>
                      </a:lnTo>
                      <a:close/>
                      <a:moveTo>
                        <a:pt x="66" y="70"/>
                      </a:moveTo>
                      <a:lnTo>
                        <a:pt x="52" y="69"/>
                      </a:lnTo>
                      <a:lnTo>
                        <a:pt x="41" y="68"/>
                      </a:lnTo>
                      <a:lnTo>
                        <a:pt x="30" y="65"/>
                      </a:lnTo>
                      <a:lnTo>
                        <a:pt x="22" y="63"/>
                      </a:lnTo>
                      <a:lnTo>
                        <a:pt x="14" y="58"/>
                      </a:lnTo>
                      <a:lnTo>
                        <a:pt x="10" y="54"/>
                      </a:lnTo>
                      <a:lnTo>
                        <a:pt x="6" y="48"/>
                      </a:lnTo>
                      <a:lnTo>
                        <a:pt x="6" y="43"/>
                      </a:lnTo>
                      <a:lnTo>
                        <a:pt x="10" y="32"/>
                      </a:lnTo>
                      <a:lnTo>
                        <a:pt x="14" y="27"/>
                      </a:lnTo>
                      <a:lnTo>
                        <a:pt x="22" y="23"/>
                      </a:lnTo>
                      <a:lnTo>
                        <a:pt x="66" y="17"/>
                      </a:lnTo>
                      <a:lnTo>
                        <a:pt x="112" y="23"/>
                      </a:lnTo>
                      <a:lnTo>
                        <a:pt x="119" y="27"/>
                      </a:lnTo>
                      <a:lnTo>
                        <a:pt x="124" y="32"/>
                      </a:lnTo>
                      <a:lnTo>
                        <a:pt x="127" y="37"/>
                      </a:lnTo>
                      <a:lnTo>
                        <a:pt x="129" y="43"/>
                      </a:lnTo>
                      <a:lnTo>
                        <a:pt x="127" y="48"/>
                      </a:lnTo>
                      <a:lnTo>
                        <a:pt x="125" y="50"/>
                      </a:lnTo>
                      <a:lnTo>
                        <a:pt x="124" y="50"/>
                      </a:lnTo>
                      <a:lnTo>
                        <a:pt x="124" y="52"/>
                      </a:lnTo>
                      <a:lnTo>
                        <a:pt x="124" y="54"/>
                      </a:lnTo>
                      <a:lnTo>
                        <a:pt x="119" y="58"/>
                      </a:lnTo>
                      <a:lnTo>
                        <a:pt x="112" y="63"/>
                      </a:lnTo>
                      <a:lnTo>
                        <a:pt x="104" y="65"/>
                      </a:lnTo>
                      <a:lnTo>
                        <a:pt x="92" y="68"/>
                      </a:lnTo>
                      <a:lnTo>
                        <a:pt x="80" y="69"/>
                      </a:lnTo>
                      <a:lnTo>
                        <a:pt x="72" y="69"/>
                      </a:lnTo>
                      <a:lnTo>
                        <a:pt x="69" y="69"/>
                      </a:lnTo>
                      <a:lnTo>
                        <a:pt x="66" y="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95" name="任意多边形 67963"/>
                <p:cNvSpPr/>
                <p:nvPr/>
              </p:nvSpPr>
              <p:spPr>
                <a:xfrm>
                  <a:off x="1425" y="-10256"/>
                  <a:ext cx="11" cy="3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8">
                      <a:moveTo>
                        <a:pt x="0" y="28"/>
                      </a:moveTo>
                      <a:lnTo>
                        <a:pt x="3" y="33"/>
                      </a:lnTo>
                      <a:lnTo>
                        <a:pt x="11" y="38"/>
                      </a:lnTo>
                      <a:lnTo>
                        <a:pt x="11" y="0"/>
                      </a:lnTo>
                      <a:lnTo>
                        <a:pt x="0" y="10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96" name="任意多边形 67964"/>
                <p:cNvSpPr/>
                <p:nvPr/>
              </p:nvSpPr>
              <p:spPr>
                <a:xfrm>
                  <a:off x="1436" y="-10258"/>
                  <a:ext cx="11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3">
                      <a:moveTo>
                        <a:pt x="0" y="40"/>
                      </a:moveTo>
                      <a:lnTo>
                        <a:pt x="2" y="41"/>
                      </a:lnTo>
                      <a:lnTo>
                        <a:pt x="11" y="43"/>
                      </a:lnTo>
                      <a:lnTo>
                        <a:pt x="11" y="0"/>
                      </a:lnTo>
                      <a:lnTo>
                        <a:pt x="2" y="1"/>
                      </a:lnTo>
                      <a:lnTo>
                        <a:pt x="0" y="2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97" name="任意多边形 67965"/>
                <p:cNvSpPr/>
                <p:nvPr/>
              </p:nvSpPr>
              <p:spPr>
                <a:xfrm>
                  <a:off x="1447" y="-10261"/>
                  <a:ext cx="11" cy="4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9">
                      <a:moveTo>
                        <a:pt x="0" y="46"/>
                      </a:moveTo>
                      <a:lnTo>
                        <a:pt x="11" y="49"/>
                      </a:lnTo>
                      <a:lnTo>
                        <a:pt x="11" y="0"/>
                      </a:lnTo>
                      <a:lnTo>
                        <a:pt x="0" y="3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98" name="任意多边形 67966"/>
                <p:cNvSpPr/>
                <p:nvPr/>
              </p:nvSpPr>
              <p:spPr>
                <a:xfrm>
                  <a:off x="1481" y="-10263"/>
                  <a:ext cx="12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3">
                      <a:moveTo>
                        <a:pt x="1" y="53"/>
                      </a:moveTo>
                      <a:lnTo>
                        <a:pt x="12" y="53"/>
                      </a:lnTo>
                      <a:lnTo>
                        <a:pt x="1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1" y="53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599" name="任意多边形 67967"/>
                <p:cNvSpPr/>
                <p:nvPr/>
              </p:nvSpPr>
              <p:spPr>
                <a:xfrm>
                  <a:off x="1471" y="-10263"/>
                  <a:ext cx="10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3">
                      <a:moveTo>
                        <a:pt x="0" y="52"/>
                      </a:moveTo>
                      <a:lnTo>
                        <a:pt x="10" y="53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00" name="任意多边形 67968"/>
                <p:cNvSpPr/>
                <p:nvPr/>
              </p:nvSpPr>
              <p:spPr>
                <a:xfrm>
                  <a:off x="1458" y="-10262"/>
                  <a:ext cx="13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1">
                      <a:moveTo>
                        <a:pt x="0" y="50"/>
                      </a:moveTo>
                      <a:lnTo>
                        <a:pt x="13" y="51"/>
                      </a:lnTo>
                      <a:lnTo>
                        <a:pt x="13" y="0"/>
                      </a:lnTo>
                      <a:lnTo>
                        <a:pt x="0" y="1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01" name="任意多边形 67969"/>
                <p:cNvSpPr/>
                <p:nvPr/>
              </p:nvSpPr>
              <p:spPr>
                <a:xfrm>
                  <a:off x="1422" y="-10246"/>
                  <a:ext cx="3" cy="1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" h="18">
                      <a:moveTo>
                        <a:pt x="3" y="0"/>
                      </a:moveTo>
                      <a:lnTo>
                        <a:pt x="0" y="9"/>
                      </a:lnTo>
                      <a:lnTo>
                        <a:pt x="0" y="13"/>
                      </a:lnTo>
                      <a:lnTo>
                        <a:pt x="3" y="18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02" name="任意多边形 67970"/>
                <p:cNvSpPr/>
                <p:nvPr/>
              </p:nvSpPr>
              <p:spPr>
                <a:xfrm>
                  <a:off x="1493" y="-10262"/>
                  <a:ext cx="12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2">
                      <a:moveTo>
                        <a:pt x="0" y="0"/>
                      </a:moveTo>
                      <a:lnTo>
                        <a:pt x="0" y="52"/>
                      </a:lnTo>
                      <a:lnTo>
                        <a:pt x="5" y="51"/>
                      </a:lnTo>
                      <a:lnTo>
                        <a:pt x="12" y="51"/>
                      </a:lnTo>
                      <a:lnTo>
                        <a:pt x="12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03" name="任意多边形 67971"/>
                <p:cNvSpPr/>
                <p:nvPr/>
              </p:nvSpPr>
              <p:spPr>
                <a:xfrm>
                  <a:off x="1505" y="-10261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50"/>
                      </a:lnTo>
                      <a:lnTo>
                        <a:pt x="11" y="48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04" name="任意多边形 67972"/>
                <p:cNvSpPr/>
                <p:nvPr/>
              </p:nvSpPr>
              <p:spPr>
                <a:xfrm>
                  <a:off x="1527" y="-10257"/>
                  <a:ext cx="13" cy="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0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0" y="40"/>
                      </a:lnTo>
                      <a:lnTo>
                        <a:pt x="1" y="40"/>
                      </a:lnTo>
                      <a:lnTo>
                        <a:pt x="8" y="35"/>
                      </a:lnTo>
                      <a:lnTo>
                        <a:pt x="13" y="32"/>
                      </a:lnTo>
                      <a:lnTo>
                        <a:pt x="13" y="7"/>
                      </a:lnTo>
                      <a:lnTo>
                        <a:pt x="8" y="4"/>
                      </a:lnTo>
                      <a:lnTo>
                        <a:pt x="4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DCDCD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05" name="任意多边形 67973"/>
                <p:cNvSpPr/>
                <p:nvPr/>
              </p:nvSpPr>
              <p:spPr>
                <a:xfrm>
                  <a:off x="1516" y="-10260"/>
                  <a:ext cx="11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7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47"/>
                      </a:lnTo>
                      <a:lnTo>
                        <a:pt x="5" y="44"/>
                      </a:lnTo>
                      <a:lnTo>
                        <a:pt x="7" y="43"/>
                      </a:lnTo>
                      <a:lnTo>
                        <a:pt x="11" y="43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06" name="任意多边形 67974"/>
                <p:cNvSpPr/>
                <p:nvPr/>
              </p:nvSpPr>
              <p:spPr>
                <a:xfrm>
                  <a:off x="1540" y="-10250"/>
                  <a:ext cx="5" cy="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" h="25">
                      <a:moveTo>
                        <a:pt x="5" y="13"/>
                      </a:moveTo>
                      <a:lnTo>
                        <a:pt x="3" y="5"/>
                      </a:lnTo>
                      <a:lnTo>
                        <a:pt x="0" y="0"/>
                      </a:lnTo>
                      <a:lnTo>
                        <a:pt x="0" y="25"/>
                      </a:lnTo>
                      <a:lnTo>
                        <a:pt x="0" y="23"/>
                      </a:lnTo>
                      <a:lnTo>
                        <a:pt x="0" y="22"/>
                      </a:lnTo>
                      <a:lnTo>
                        <a:pt x="1" y="22"/>
                      </a:lnTo>
                      <a:lnTo>
                        <a:pt x="3" y="19"/>
                      </a:lnTo>
                      <a:lnTo>
                        <a:pt x="3" y="15"/>
                      </a:lnTo>
                      <a:lnTo>
                        <a:pt x="5" y="13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07" name="任意多边形 67975"/>
                <p:cNvSpPr/>
                <p:nvPr/>
              </p:nvSpPr>
              <p:spPr>
                <a:xfrm>
                  <a:off x="1415" y="-10162"/>
                  <a:ext cx="135" cy="6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60">
                      <a:moveTo>
                        <a:pt x="18" y="39"/>
                      </a:moveTo>
                      <a:lnTo>
                        <a:pt x="23" y="36"/>
                      </a:lnTo>
                      <a:lnTo>
                        <a:pt x="118" y="36"/>
                      </a:lnTo>
                      <a:lnTo>
                        <a:pt x="127" y="40"/>
                      </a:lnTo>
                      <a:lnTo>
                        <a:pt x="130" y="52"/>
                      </a:lnTo>
                      <a:lnTo>
                        <a:pt x="130" y="60"/>
                      </a:lnTo>
                      <a:lnTo>
                        <a:pt x="135" y="60"/>
                      </a:lnTo>
                      <a:lnTo>
                        <a:pt x="135" y="0"/>
                      </a:lnTo>
                      <a:lnTo>
                        <a:pt x="130" y="0"/>
                      </a:lnTo>
                      <a:lnTo>
                        <a:pt x="130" y="7"/>
                      </a:lnTo>
                      <a:lnTo>
                        <a:pt x="127" y="19"/>
                      </a:lnTo>
                      <a:lnTo>
                        <a:pt x="118" y="24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10" y="36"/>
                      </a:lnTo>
                      <a:lnTo>
                        <a:pt x="12" y="52"/>
                      </a:lnTo>
                      <a:lnTo>
                        <a:pt x="12" y="60"/>
                      </a:lnTo>
                      <a:lnTo>
                        <a:pt x="17" y="60"/>
                      </a:lnTo>
                      <a:lnTo>
                        <a:pt x="17" y="46"/>
                      </a:lnTo>
                      <a:lnTo>
                        <a:pt x="18" y="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08" name="任意多边形 67976"/>
                <p:cNvSpPr>
                  <a:spLocks noEditPoints="1"/>
                </p:cNvSpPr>
                <p:nvPr/>
              </p:nvSpPr>
              <p:spPr>
                <a:xfrm>
                  <a:off x="1422" y="-9375"/>
                  <a:ext cx="135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5">
                      <a:moveTo>
                        <a:pt x="66" y="0"/>
                      </a:moveTo>
                      <a:lnTo>
                        <a:pt x="50" y="0"/>
                      </a:lnTo>
                      <a:lnTo>
                        <a:pt x="38" y="3"/>
                      </a:lnTo>
                      <a:lnTo>
                        <a:pt x="25" y="7"/>
                      </a:lnTo>
                      <a:lnTo>
                        <a:pt x="16" y="13"/>
                      </a:lnTo>
                      <a:lnTo>
                        <a:pt x="8" y="18"/>
                      </a:lnTo>
                      <a:lnTo>
                        <a:pt x="4" y="25"/>
                      </a:lnTo>
                      <a:lnTo>
                        <a:pt x="0" y="33"/>
                      </a:lnTo>
                      <a:lnTo>
                        <a:pt x="0" y="43"/>
                      </a:lnTo>
                      <a:lnTo>
                        <a:pt x="0" y="50"/>
                      </a:lnTo>
                      <a:lnTo>
                        <a:pt x="4" y="59"/>
                      </a:lnTo>
                      <a:lnTo>
                        <a:pt x="9" y="65"/>
                      </a:lnTo>
                      <a:lnTo>
                        <a:pt x="18" y="73"/>
                      </a:lnTo>
                      <a:lnTo>
                        <a:pt x="26" y="78"/>
                      </a:lnTo>
                      <a:lnTo>
                        <a:pt x="39" y="82"/>
                      </a:lnTo>
                      <a:lnTo>
                        <a:pt x="51" y="84"/>
                      </a:lnTo>
                      <a:lnTo>
                        <a:pt x="66" y="85"/>
                      </a:lnTo>
                      <a:lnTo>
                        <a:pt x="81" y="84"/>
                      </a:lnTo>
                      <a:lnTo>
                        <a:pt x="95" y="82"/>
                      </a:lnTo>
                      <a:lnTo>
                        <a:pt x="100" y="79"/>
                      </a:lnTo>
                      <a:lnTo>
                        <a:pt x="103" y="78"/>
                      </a:lnTo>
                      <a:lnTo>
                        <a:pt x="106" y="78"/>
                      </a:lnTo>
                      <a:lnTo>
                        <a:pt x="116" y="73"/>
                      </a:lnTo>
                      <a:lnTo>
                        <a:pt x="124" y="65"/>
                      </a:lnTo>
                      <a:lnTo>
                        <a:pt x="126" y="62"/>
                      </a:lnTo>
                      <a:lnTo>
                        <a:pt x="130" y="59"/>
                      </a:lnTo>
                      <a:lnTo>
                        <a:pt x="131" y="54"/>
                      </a:lnTo>
                      <a:lnTo>
                        <a:pt x="134" y="50"/>
                      </a:lnTo>
                      <a:lnTo>
                        <a:pt x="135" y="43"/>
                      </a:lnTo>
                      <a:lnTo>
                        <a:pt x="134" y="33"/>
                      </a:lnTo>
                      <a:lnTo>
                        <a:pt x="130" y="25"/>
                      </a:lnTo>
                      <a:lnTo>
                        <a:pt x="124" y="18"/>
                      </a:lnTo>
                      <a:lnTo>
                        <a:pt x="116" y="13"/>
                      </a:lnTo>
                      <a:lnTo>
                        <a:pt x="105" y="7"/>
                      </a:lnTo>
                      <a:lnTo>
                        <a:pt x="94" y="3"/>
                      </a:lnTo>
                      <a:lnTo>
                        <a:pt x="80" y="0"/>
                      </a:lnTo>
                      <a:lnTo>
                        <a:pt x="66" y="0"/>
                      </a:lnTo>
                      <a:close/>
                      <a:moveTo>
                        <a:pt x="66" y="70"/>
                      </a:moveTo>
                      <a:lnTo>
                        <a:pt x="51" y="69"/>
                      </a:lnTo>
                      <a:lnTo>
                        <a:pt x="40" y="68"/>
                      </a:lnTo>
                      <a:lnTo>
                        <a:pt x="30" y="65"/>
                      </a:lnTo>
                      <a:lnTo>
                        <a:pt x="23" y="63"/>
                      </a:lnTo>
                      <a:lnTo>
                        <a:pt x="14" y="58"/>
                      </a:lnTo>
                      <a:lnTo>
                        <a:pt x="9" y="54"/>
                      </a:lnTo>
                      <a:lnTo>
                        <a:pt x="5" y="48"/>
                      </a:lnTo>
                      <a:lnTo>
                        <a:pt x="5" y="43"/>
                      </a:lnTo>
                      <a:lnTo>
                        <a:pt x="9" y="32"/>
                      </a:lnTo>
                      <a:lnTo>
                        <a:pt x="23" y="23"/>
                      </a:lnTo>
                      <a:lnTo>
                        <a:pt x="66" y="17"/>
                      </a:lnTo>
                      <a:lnTo>
                        <a:pt x="113" y="23"/>
                      </a:lnTo>
                      <a:lnTo>
                        <a:pt x="119" y="27"/>
                      </a:lnTo>
                      <a:lnTo>
                        <a:pt x="124" y="32"/>
                      </a:lnTo>
                      <a:lnTo>
                        <a:pt x="126" y="37"/>
                      </a:lnTo>
                      <a:lnTo>
                        <a:pt x="128" y="43"/>
                      </a:lnTo>
                      <a:lnTo>
                        <a:pt x="126" y="48"/>
                      </a:lnTo>
                      <a:lnTo>
                        <a:pt x="124" y="54"/>
                      </a:lnTo>
                      <a:lnTo>
                        <a:pt x="119" y="58"/>
                      </a:lnTo>
                      <a:lnTo>
                        <a:pt x="113" y="63"/>
                      </a:lnTo>
                      <a:lnTo>
                        <a:pt x="103" y="65"/>
                      </a:lnTo>
                      <a:lnTo>
                        <a:pt x="93" y="68"/>
                      </a:lnTo>
                      <a:lnTo>
                        <a:pt x="80" y="69"/>
                      </a:lnTo>
                      <a:lnTo>
                        <a:pt x="73" y="69"/>
                      </a:lnTo>
                      <a:lnTo>
                        <a:pt x="69" y="69"/>
                      </a:lnTo>
                      <a:lnTo>
                        <a:pt x="66" y="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09" name="任意多边形 67977"/>
                <p:cNvSpPr/>
                <p:nvPr/>
              </p:nvSpPr>
              <p:spPr>
                <a:xfrm>
                  <a:off x="1447" y="-9355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11" y="0"/>
                      </a:moveTo>
                      <a:lnTo>
                        <a:pt x="0" y="2"/>
                      </a:lnTo>
                      <a:lnTo>
                        <a:pt x="0" y="44"/>
                      </a:lnTo>
                      <a:lnTo>
                        <a:pt x="11" y="4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10" name="任意多边形 67978"/>
                <p:cNvSpPr/>
                <p:nvPr/>
              </p:nvSpPr>
              <p:spPr>
                <a:xfrm>
                  <a:off x="1436" y="-9353"/>
                  <a:ext cx="11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2">
                      <a:moveTo>
                        <a:pt x="11" y="0"/>
                      </a:moveTo>
                      <a:lnTo>
                        <a:pt x="9" y="1"/>
                      </a:lnTo>
                      <a:lnTo>
                        <a:pt x="0" y="5"/>
                      </a:lnTo>
                      <a:lnTo>
                        <a:pt x="0" y="36"/>
                      </a:lnTo>
                      <a:lnTo>
                        <a:pt x="9" y="41"/>
                      </a:lnTo>
                      <a:lnTo>
                        <a:pt x="11" y="4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11" name="任意多边形 67979"/>
                <p:cNvSpPr/>
                <p:nvPr/>
              </p:nvSpPr>
              <p:spPr>
                <a:xfrm>
                  <a:off x="1427" y="-9348"/>
                  <a:ext cx="9" cy="3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" h="31">
                      <a:moveTo>
                        <a:pt x="9" y="0"/>
                      </a:moveTo>
                      <a:lnTo>
                        <a:pt x="1" y="7"/>
                      </a:lnTo>
                      <a:lnTo>
                        <a:pt x="0" y="16"/>
                      </a:lnTo>
                      <a:lnTo>
                        <a:pt x="1" y="25"/>
                      </a:lnTo>
                      <a:lnTo>
                        <a:pt x="4" y="27"/>
                      </a:lnTo>
                      <a:lnTo>
                        <a:pt x="9" y="31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12" name="任意多边形 67980"/>
                <p:cNvSpPr/>
                <p:nvPr/>
              </p:nvSpPr>
              <p:spPr>
                <a:xfrm>
                  <a:off x="1481" y="-9358"/>
                  <a:ext cx="12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3">
                      <a:moveTo>
                        <a:pt x="7" y="53"/>
                      </a:moveTo>
                      <a:lnTo>
                        <a:pt x="12" y="53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0" y="1"/>
                      </a:lnTo>
                      <a:lnTo>
                        <a:pt x="0" y="53"/>
                      </a:lnTo>
                      <a:lnTo>
                        <a:pt x="7" y="53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13" name="任意多边形 67981"/>
                <p:cNvSpPr/>
                <p:nvPr/>
              </p:nvSpPr>
              <p:spPr>
                <a:xfrm>
                  <a:off x="1471" y="-9357"/>
                  <a:ext cx="10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2">
                      <a:moveTo>
                        <a:pt x="0" y="51"/>
                      </a:moveTo>
                      <a:lnTo>
                        <a:pt x="10" y="52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14" name="任意多边形 67982"/>
                <p:cNvSpPr/>
                <p:nvPr/>
              </p:nvSpPr>
              <p:spPr>
                <a:xfrm>
                  <a:off x="1493" y="-9358"/>
                  <a:ext cx="12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3">
                      <a:moveTo>
                        <a:pt x="0" y="0"/>
                      </a:moveTo>
                      <a:lnTo>
                        <a:pt x="0" y="53"/>
                      </a:lnTo>
                      <a:lnTo>
                        <a:pt x="5" y="52"/>
                      </a:lnTo>
                      <a:lnTo>
                        <a:pt x="12" y="52"/>
                      </a:lnTo>
                      <a:lnTo>
                        <a:pt x="12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15" name="任意多边形 67983"/>
                <p:cNvSpPr/>
                <p:nvPr/>
              </p:nvSpPr>
              <p:spPr>
                <a:xfrm>
                  <a:off x="1458" y="-9356"/>
                  <a:ext cx="13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0">
                      <a:moveTo>
                        <a:pt x="13" y="50"/>
                      </a:moveTo>
                      <a:lnTo>
                        <a:pt x="13" y="0"/>
                      </a:lnTo>
                      <a:lnTo>
                        <a:pt x="0" y="1"/>
                      </a:lnTo>
                      <a:lnTo>
                        <a:pt x="0" y="49"/>
                      </a:lnTo>
                      <a:lnTo>
                        <a:pt x="13" y="50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16" name="任意多边形 67984"/>
                <p:cNvSpPr/>
                <p:nvPr/>
              </p:nvSpPr>
              <p:spPr>
                <a:xfrm>
                  <a:off x="1527" y="-9353"/>
                  <a:ext cx="13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3">
                      <a:moveTo>
                        <a:pt x="13" y="3"/>
                      </a:moveTo>
                      <a:lnTo>
                        <a:pt x="8" y="1"/>
                      </a:lnTo>
                      <a:lnTo>
                        <a:pt x="0" y="0"/>
                      </a:lnTo>
                      <a:lnTo>
                        <a:pt x="0" y="43"/>
                      </a:lnTo>
                      <a:lnTo>
                        <a:pt x="8" y="41"/>
                      </a:lnTo>
                      <a:lnTo>
                        <a:pt x="13" y="37"/>
                      </a:lnTo>
                      <a:lnTo>
                        <a:pt x="13" y="3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17" name="任意多边形 67985"/>
                <p:cNvSpPr/>
                <p:nvPr/>
              </p:nvSpPr>
              <p:spPr>
                <a:xfrm>
                  <a:off x="1516" y="-9355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11" y="2"/>
                      </a:move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5" y="47"/>
                      </a:lnTo>
                      <a:lnTo>
                        <a:pt x="7" y="45"/>
                      </a:lnTo>
                      <a:lnTo>
                        <a:pt x="11" y="45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18" name="任意多边形 67986"/>
                <p:cNvSpPr/>
                <p:nvPr/>
              </p:nvSpPr>
              <p:spPr>
                <a:xfrm>
                  <a:off x="1505" y="-9356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50"/>
                      </a:lnTo>
                      <a:lnTo>
                        <a:pt x="5" y="49"/>
                      </a:lnTo>
                      <a:lnTo>
                        <a:pt x="11" y="49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19" name="任意多边形 67987"/>
                <p:cNvSpPr/>
                <p:nvPr/>
              </p:nvSpPr>
              <p:spPr>
                <a:xfrm>
                  <a:off x="1540" y="-9350"/>
                  <a:ext cx="10" cy="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4">
                      <a:moveTo>
                        <a:pt x="0" y="0"/>
                      </a:moveTo>
                      <a:lnTo>
                        <a:pt x="0" y="34"/>
                      </a:lnTo>
                      <a:lnTo>
                        <a:pt x="7" y="27"/>
                      </a:lnTo>
                      <a:lnTo>
                        <a:pt x="8" y="22"/>
                      </a:lnTo>
                      <a:lnTo>
                        <a:pt x="8" y="19"/>
                      </a:lnTo>
                      <a:lnTo>
                        <a:pt x="8" y="18"/>
                      </a:lnTo>
                      <a:lnTo>
                        <a:pt x="10" y="18"/>
                      </a:lnTo>
                      <a:lnTo>
                        <a:pt x="7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20" name="任意多边形 67988"/>
                <p:cNvSpPr>
                  <a:spLocks noEditPoints="1"/>
                </p:cNvSpPr>
                <p:nvPr/>
              </p:nvSpPr>
              <p:spPr>
                <a:xfrm>
                  <a:off x="1422" y="-9267"/>
                  <a:ext cx="135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5">
                      <a:moveTo>
                        <a:pt x="78" y="27"/>
                      </a:moveTo>
                      <a:lnTo>
                        <a:pt x="61" y="16"/>
                      </a:lnTo>
                      <a:lnTo>
                        <a:pt x="78" y="16"/>
                      </a:lnTo>
                      <a:lnTo>
                        <a:pt x="91" y="19"/>
                      </a:lnTo>
                      <a:lnTo>
                        <a:pt x="103" y="21"/>
                      </a:lnTo>
                      <a:lnTo>
                        <a:pt x="114" y="26"/>
                      </a:lnTo>
                      <a:lnTo>
                        <a:pt x="120" y="31"/>
                      </a:lnTo>
                      <a:lnTo>
                        <a:pt x="125" y="36"/>
                      </a:lnTo>
                      <a:lnTo>
                        <a:pt x="128" y="42"/>
                      </a:lnTo>
                      <a:lnTo>
                        <a:pt x="129" y="50"/>
                      </a:lnTo>
                      <a:lnTo>
                        <a:pt x="128" y="54"/>
                      </a:lnTo>
                      <a:lnTo>
                        <a:pt x="128" y="57"/>
                      </a:lnTo>
                      <a:lnTo>
                        <a:pt x="125" y="60"/>
                      </a:lnTo>
                      <a:lnTo>
                        <a:pt x="120" y="60"/>
                      </a:lnTo>
                      <a:lnTo>
                        <a:pt x="113" y="62"/>
                      </a:lnTo>
                      <a:lnTo>
                        <a:pt x="109" y="64"/>
                      </a:lnTo>
                      <a:lnTo>
                        <a:pt x="108" y="69"/>
                      </a:lnTo>
                      <a:lnTo>
                        <a:pt x="108" y="71"/>
                      </a:lnTo>
                      <a:lnTo>
                        <a:pt x="111" y="75"/>
                      </a:lnTo>
                      <a:lnTo>
                        <a:pt x="118" y="76"/>
                      </a:lnTo>
                      <a:lnTo>
                        <a:pt x="129" y="70"/>
                      </a:lnTo>
                      <a:lnTo>
                        <a:pt x="135" y="50"/>
                      </a:lnTo>
                      <a:lnTo>
                        <a:pt x="133" y="37"/>
                      </a:lnTo>
                      <a:lnTo>
                        <a:pt x="129" y="29"/>
                      </a:lnTo>
                      <a:lnTo>
                        <a:pt x="123" y="20"/>
                      </a:lnTo>
                      <a:lnTo>
                        <a:pt x="114" y="14"/>
                      </a:lnTo>
                      <a:lnTo>
                        <a:pt x="101" y="6"/>
                      </a:lnTo>
                      <a:lnTo>
                        <a:pt x="89" y="2"/>
                      </a:lnTo>
                      <a:lnTo>
                        <a:pt x="74" y="0"/>
                      </a:lnTo>
                      <a:lnTo>
                        <a:pt x="59" y="0"/>
                      </a:lnTo>
                      <a:lnTo>
                        <a:pt x="44" y="0"/>
                      </a:lnTo>
                      <a:lnTo>
                        <a:pt x="33" y="2"/>
                      </a:lnTo>
                      <a:lnTo>
                        <a:pt x="21" y="5"/>
                      </a:lnTo>
                      <a:lnTo>
                        <a:pt x="14" y="10"/>
                      </a:lnTo>
                      <a:lnTo>
                        <a:pt x="3" y="24"/>
                      </a:lnTo>
                      <a:lnTo>
                        <a:pt x="0" y="32"/>
                      </a:lnTo>
                      <a:lnTo>
                        <a:pt x="0" y="44"/>
                      </a:lnTo>
                      <a:lnTo>
                        <a:pt x="0" y="52"/>
                      </a:lnTo>
                      <a:lnTo>
                        <a:pt x="3" y="61"/>
                      </a:lnTo>
                      <a:lnTo>
                        <a:pt x="5" y="67"/>
                      </a:lnTo>
                      <a:lnTo>
                        <a:pt x="11" y="74"/>
                      </a:lnTo>
                      <a:lnTo>
                        <a:pt x="25" y="81"/>
                      </a:lnTo>
                      <a:lnTo>
                        <a:pt x="33" y="84"/>
                      </a:lnTo>
                      <a:lnTo>
                        <a:pt x="43" y="85"/>
                      </a:lnTo>
                      <a:lnTo>
                        <a:pt x="53" y="84"/>
                      </a:lnTo>
                      <a:lnTo>
                        <a:pt x="53" y="82"/>
                      </a:lnTo>
                      <a:lnTo>
                        <a:pt x="54" y="82"/>
                      </a:lnTo>
                      <a:lnTo>
                        <a:pt x="56" y="82"/>
                      </a:lnTo>
                      <a:lnTo>
                        <a:pt x="61" y="82"/>
                      </a:lnTo>
                      <a:lnTo>
                        <a:pt x="64" y="80"/>
                      </a:lnTo>
                      <a:lnTo>
                        <a:pt x="64" y="79"/>
                      </a:lnTo>
                      <a:lnTo>
                        <a:pt x="65" y="79"/>
                      </a:lnTo>
                      <a:lnTo>
                        <a:pt x="68" y="79"/>
                      </a:lnTo>
                      <a:lnTo>
                        <a:pt x="70" y="76"/>
                      </a:lnTo>
                      <a:lnTo>
                        <a:pt x="70" y="75"/>
                      </a:lnTo>
                      <a:lnTo>
                        <a:pt x="71" y="75"/>
                      </a:lnTo>
                      <a:lnTo>
                        <a:pt x="74" y="75"/>
                      </a:lnTo>
                      <a:lnTo>
                        <a:pt x="83" y="49"/>
                      </a:lnTo>
                      <a:lnTo>
                        <a:pt x="78" y="27"/>
                      </a:lnTo>
                      <a:close/>
                      <a:moveTo>
                        <a:pt x="15" y="22"/>
                      </a:moveTo>
                      <a:lnTo>
                        <a:pt x="46" y="16"/>
                      </a:lnTo>
                      <a:lnTo>
                        <a:pt x="66" y="24"/>
                      </a:lnTo>
                      <a:lnTo>
                        <a:pt x="74" y="32"/>
                      </a:lnTo>
                      <a:lnTo>
                        <a:pt x="76" y="46"/>
                      </a:lnTo>
                      <a:lnTo>
                        <a:pt x="75" y="46"/>
                      </a:lnTo>
                      <a:lnTo>
                        <a:pt x="75" y="47"/>
                      </a:lnTo>
                      <a:lnTo>
                        <a:pt x="75" y="50"/>
                      </a:lnTo>
                      <a:lnTo>
                        <a:pt x="74" y="55"/>
                      </a:lnTo>
                      <a:lnTo>
                        <a:pt x="71" y="56"/>
                      </a:lnTo>
                      <a:lnTo>
                        <a:pt x="70" y="59"/>
                      </a:lnTo>
                      <a:lnTo>
                        <a:pt x="68" y="64"/>
                      </a:lnTo>
                      <a:lnTo>
                        <a:pt x="64" y="64"/>
                      </a:lnTo>
                      <a:lnTo>
                        <a:pt x="61" y="65"/>
                      </a:lnTo>
                      <a:lnTo>
                        <a:pt x="56" y="67"/>
                      </a:lnTo>
                      <a:lnTo>
                        <a:pt x="49" y="69"/>
                      </a:lnTo>
                      <a:lnTo>
                        <a:pt x="45" y="69"/>
                      </a:lnTo>
                      <a:lnTo>
                        <a:pt x="43" y="70"/>
                      </a:lnTo>
                      <a:lnTo>
                        <a:pt x="26" y="67"/>
                      </a:lnTo>
                      <a:lnTo>
                        <a:pt x="19" y="65"/>
                      </a:lnTo>
                      <a:lnTo>
                        <a:pt x="14" y="64"/>
                      </a:lnTo>
                      <a:lnTo>
                        <a:pt x="9" y="59"/>
                      </a:lnTo>
                      <a:lnTo>
                        <a:pt x="6" y="55"/>
                      </a:lnTo>
                      <a:lnTo>
                        <a:pt x="5" y="44"/>
                      </a:lnTo>
                      <a:lnTo>
                        <a:pt x="8" y="30"/>
                      </a:lnTo>
                      <a:lnTo>
                        <a:pt x="10" y="25"/>
                      </a:lnTo>
                      <a:lnTo>
                        <a:pt x="15" y="2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21" name="任意多边形 67989"/>
                <p:cNvSpPr/>
                <p:nvPr/>
              </p:nvSpPr>
              <p:spPr>
                <a:xfrm>
                  <a:off x="1436" y="-9247"/>
                  <a:ext cx="11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7">
                      <a:moveTo>
                        <a:pt x="1" y="2"/>
                      </a:moveTo>
                      <a:lnTo>
                        <a:pt x="0" y="2"/>
                      </a:lnTo>
                      <a:lnTo>
                        <a:pt x="0" y="44"/>
                      </a:lnTo>
                      <a:lnTo>
                        <a:pt x="5" y="45"/>
                      </a:lnTo>
                      <a:lnTo>
                        <a:pt x="11" y="47"/>
                      </a:lnTo>
                      <a:lnTo>
                        <a:pt x="11" y="0"/>
                      </a:lnTo>
                      <a:lnTo>
                        <a:pt x="1" y="2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622" name="组合 67990"/>
              <p:cNvGrpSpPr/>
              <p:nvPr/>
            </p:nvGrpSpPr>
            <p:grpSpPr>
              <a:xfrm>
                <a:off x="2233" y="-10079"/>
                <a:ext cx="513" cy="15575"/>
                <a:chOff x="1054" y="-11666"/>
                <a:chExt cx="513" cy="15575"/>
              </a:xfrm>
            </p:grpSpPr>
            <p:sp>
              <p:nvSpPr>
                <p:cNvPr id="9623" name="任意多边形 67991"/>
                <p:cNvSpPr/>
                <p:nvPr/>
              </p:nvSpPr>
              <p:spPr>
                <a:xfrm>
                  <a:off x="1447" y="-9250"/>
                  <a:ext cx="11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3">
                      <a:moveTo>
                        <a:pt x="11" y="0"/>
                      </a:moveTo>
                      <a:lnTo>
                        <a:pt x="0" y="3"/>
                      </a:lnTo>
                      <a:lnTo>
                        <a:pt x="0" y="50"/>
                      </a:lnTo>
                      <a:lnTo>
                        <a:pt x="11" y="5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24" name="任意多边形 67992"/>
                <p:cNvSpPr/>
                <p:nvPr/>
              </p:nvSpPr>
              <p:spPr>
                <a:xfrm>
                  <a:off x="1481" y="-9246"/>
                  <a:ext cx="12" cy="4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46">
                      <a:moveTo>
                        <a:pt x="12" y="8"/>
                      </a:moveTo>
                      <a:lnTo>
                        <a:pt x="7" y="3"/>
                      </a:ln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5" y="44"/>
                      </a:lnTo>
                      <a:lnTo>
                        <a:pt x="5" y="43"/>
                      </a:lnTo>
                      <a:lnTo>
                        <a:pt x="6" y="43"/>
                      </a:lnTo>
                      <a:lnTo>
                        <a:pt x="9" y="43"/>
                      </a:lnTo>
                      <a:lnTo>
                        <a:pt x="10" y="40"/>
                      </a:lnTo>
                      <a:lnTo>
                        <a:pt x="12" y="39"/>
                      </a:lnTo>
                      <a:lnTo>
                        <a:pt x="12" y="8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25" name="任意多边形 67993"/>
                <p:cNvSpPr/>
                <p:nvPr/>
              </p:nvSpPr>
              <p:spPr>
                <a:xfrm>
                  <a:off x="1471" y="-9250"/>
                  <a:ext cx="10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3">
                      <a:moveTo>
                        <a:pt x="10" y="4"/>
                      </a:move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10" y="50"/>
                      </a:lnTo>
                      <a:lnTo>
                        <a:pt x="10" y="4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26" name="任意多边形 67994"/>
                <p:cNvSpPr/>
                <p:nvPr/>
              </p:nvSpPr>
              <p:spPr>
                <a:xfrm>
                  <a:off x="1458" y="-9251"/>
                  <a:ext cx="13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4">
                      <a:moveTo>
                        <a:pt x="13" y="1"/>
                      </a:move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54"/>
                      </a:lnTo>
                      <a:lnTo>
                        <a:pt x="7" y="54"/>
                      </a:lnTo>
                      <a:lnTo>
                        <a:pt x="13" y="54"/>
                      </a:lnTo>
                      <a:lnTo>
                        <a:pt x="13" y="1"/>
                      </a:lnTo>
                      <a:close/>
                    </a:path>
                  </a:pathLst>
                </a:custGeom>
                <a:solidFill>
                  <a:srgbClr val="E9E9E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27" name="任意多边形 67995"/>
                <p:cNvSpPr/>
                <p:nvPr/>
              </p:nvSpPr>
              <p:spPr>
                <a:xfrm>
                  <a:off x="1427" y="-9245"/>
                  <a:ext cx="9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" h="42">
                      <a:moveTo>
                        <a:pt x="0" y="22"/>
                      </a:moveTo>
                      <a:lnTo>
                        <a:pt x="1" y="33"/>
                      </a:lnTo>
                      <a:lnTo>
                        <a:pt x="4" y="37"/>
                      </a:lnTo>
                      <a:lnTo>
                        <a:pt x="9" y="42"/>
                      </a:lnTo>
                      <a:lnTo>
                        <a:pt x="9" y="0"/>
                      </a:lnTo>
                      <a:lnTo>
                        <a:pt x="1" y="9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28" name="任意多边形 67996"/>
                <p:cNvSpPr/>
                <p:nvPr/>
              </p:nvSpPr>
              <p:spPr>
                <a:xfrm>
                  <a:off x="1493" y="-9238"/>
                  <a:ext cx="5" cy="3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" h="31">
                      <a:moveTo>
                        <a:pt x="0" y="31"/>
                      </a:moveTo>
                      <a:lnTo>
                        <a:pt x="4" y="23"/>
                      </a:lnTo>
                      <a:lnTo>
                        <a:pt x="4" y="20"/>
                      </a:lnTo>
                      <a:lnTo>
                        <a:pt x="5" y="17"/>
                      </a:lnTo>
                      <a:lnTo>
                        <a:pt x="4" y="7"/>
                      </a:lnTo>
                      <a:lnTo>
                        <a:pt x="0" y="0"/>
                      </a:lnTo>
                      <a:lnTo>
                        <a:pt x="0" y="31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29" name="任意多边形 67997"/>
                <p:cNvSpPr>
                  <a:spLocks noEditPoints="1"/>
                </p:cNvSpPr>
                <p:nvPr/>
              </p:nvSpPr>
              <p:spPr>
                <a:xfrm>
                  <a:off x="1428" y="-8408"/>
                  <a:ext cx="136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6" h="85">
                      <a:moveTo>
                        <a:pt x="19" y="72"/>
                      </a:moveTo>
                      <a:lnTo>
                        <a:pt x="28" y="77"/>
                      </a:lnTo>
                      <a:lnTo>
                        <a:pt x="39" y="81"/>
                      </a:lnTo>
                      <a:lnTo>
                        <a:pt x="52" y="84"/>
                      </a:lnTo>
                      <a:lnTo>
                        <a:pt x="67" y="85"/>
                      </a:lnTo>
                      <a:lnTo>
                        <a:pt x="82" y="84"/>
                      </a:lnTo>
                      <a:lnTo>
                        <a:pt x="95" y="81"/>
                      </a:lnTo>
                      <a:lnTo>
                        <a:pt x="100" y="79"/>
                      </a:lnTo>
                      <a:lnTo>
                        <a:pt x="103" y="77"/>
                      </a:lnTo>
                      <a:lnTo>
                        <a:pt x="107" y="77"/>
                      </a:lnTo>
                      <a:lnTo>
                        <a:pt x="117" y="72"/>
                      </a:lnTo>
                      <a:lnTo>
                        <a:pt x="124" y="65"/>
                      </a:lnTo>
                      <a:lnTo>
                        <a:pt x="127" y="61"/>
                      </a:lnTo>
                      <a:lnTo>
                        <a:pt x="131" y="59"/>
                      </a:lnTo>
                      <a:lnTo>
                        <a:pt x="132" y="54"/>
                      </a:lnTo>
                      <a:lnTo>
                        <a:pt x="134" y="50"/>
                      </a:lnTo>
                      <a:lnTo>
                        <a:pt x="136" y="42"/>
                      </a:lnTo>
                      <a:lnTo>
                        <a:pt x="117" y="11"/>
                      </a:lnTo>
                      <a:lnTo>
                        <a:pt x="105" y="5"/>
                      </a:lnTo>
                      <a:lnTo>
                        <a:pt x="94" y="2"/>
                      </a:lnTo>
                      <a:lnTo>
                        <a:pt x="80" y="0"/>
                      </a:lnTo>
                      <a:lnTo>
                        <a:pt x="67" y="0"/>
                      </a:lnTo>
                      <a:lnTo>
                        <a:pt x="50" y="0"/>
                      </a:lnTo>
                      <a:lnTo>
                        <a:pt x="38" y="2"/>
                      </a:lnTo>
                      <a:lnTo>
                        <a:pt x="27" y="5"/>
                      </a:lnTo>
                      <a:lnTo>
                        <a:pt x="18" y="11"/>
                      </a:lnTo>
                      <a:lnTo>
                        <a:pt x="4" y="25"/>
                      </a:lnTo>
                      <a:lnTo>
                        <a:pt x="0" y="32"/>
                      </a:lnTo>
                      <a:lnTo>
                        <a:pt x="0" y="42"/>
                      </a:lnTo>
                      <a:lnTo>
                        <a:pt x="0" y="50"/>
                      </a:lnTo>
                      <a:lnTo>
                        <a:pt x="4" y="59"/>
                      </a:lnTo>
                      <a:lnTo>
                        <a:pt x="10" y="65"/>
                      </a:lnTo>
                      <a:lnTo>
                        <a:pt x="19" y="72"/>
                      </a:lnTo>
                      <a:close/>
                      <a:moveTo>
                        <a:pt x="67" y="70"/>
                      </a:moveTo>
                      <a:lnTo>
                        <a:pt x="53" y="69"/>
                      </a:lnTo>
                      <a:lnTo>
                        <a:pt x="42" y="67"/>
                      </a:lnTo>
                      <a:lnTo>
                        <a:pt x="30" y="65"/>
                      </a:lnTo>
                      <a:lnTo>
                        <a:pt x="23" y="62"/>
                      </a:lnTo>
                      <a:lnTo>
                        <a:pt x="9" y="52"/>
                      </a:lnTo>
                      <a:lnTo>
                        <a:pt x="5" y="42"/>
                      </a:lnTo>
                      <a:lnTo>
                        <a:pt x="5" y="35"/>
                      </a:lnTo>
                      <a:lnTo>
                        <a:pt x="9" y="30"/>
                      </a:lnTo>
                      <a:lnTo>
                        <a:pt x="14" y="25"/>
                      </a:lnTo>
                      <a:lnTo>
                        <a:pt x="23" y="22"/>
                      </a:lnTo>
                      <a:lnTo>
                        <a:pt x="67" y="16"/>
                      </a:lnTo>
                      <a:lnTo>
                        <a:pt x="113" y="22"/>
                      </a:lnTo>
                      <a:lnTo>
                        <a:pt x="119" y="26"/>
                      </a:lnTo>
                      <a:lnTo>
                        <a:pt x="124" y="31"/>
                      </a:lnTo>
                      <a:lnTo>
                        <a:pt x="128" y="36"/>
                      </a:lnTo>
                      <a:lnTo>
                        <a:pt x="129" y="42"/>
                      </a:lnTo>
                      <a:lnTo>
                        <a:pt x="128" y="47"/>
                      </a:lnTo>
                      <a:lnTo>
                        <a:pt x="124" y="52"/>
                      </a:lnTo>
                      <a:lnTo>
                        <a:pt x="119" y="57"/>
                      </a:lnTo>
                      <a:lnTo>
                        <a:pt x="113" y="62"/>
                      </a:lnTo>
                      <a:lnTo>
                        <a:pt x="103" y="65"/>
                      </a:lnTo>
                      <a:lnTo>
                        <a:pt x="93" y="67"/>
                      </a:lnTo>
                      <a:lnTo>
                        <a:pt x="80" y="69"/>
                      </a:lnTo>
                      <a:lnTo>
                        <a:pt x="73" y="69"/>
                      </a:lnTo>
                      <a:lnTo>
                        <a:pt x="69" y="69"/>
                      </a:lnTo>
                      <a:lnTo>
                        <a:pt x="67" y="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30" name="任意多边形 67998"/>
                <p:cNvSpPr/>
                <p:nvPr/>
              </p:nvSpPr>
              <p:spPr>
                <a:xfrm>
                  <a:off x="1447" y="-8387"/>
                  <a:ext cx="11" cy="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4">
                      <a:moveTo>
                        <a:pt x="0" y="38"/>
                      </a:moveTo>
                      <a:lnTo>
                        <a:pt x="4" y="41"/>
                      </a:lnTo>
                      <a:lnTo>
                        <a:pt x="11" y="44"/>
                      </a:lnTo>
                      <a:lnTo>
                        <a:pt x="11" y="0"/>
                      </a:lnTo>
                      <a:lnTo>
                        <a:pt x="4" y="1"/>
                      </a:lnTo>
                      <a:lnTo>
                        <a:pt x="0" y="3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31" name="任意多边形 67999"/>
                <p:cNvSpPr/>
                <p:nvPr/>
              </p:nvSpPr>
              <p:spPr>
                <a:xfrm>
                  <a:off x="1493" y="-8392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0" y="54"/>
                      </a:moveTo>
                      <a:lnTo>
                        <a:pt x="2" y="54"/>
                      </a:lnTo>
                      <a:lnTo>
                        <a:pt x="12" y="54"/>
                      </a:lnTo>
                      <a:lnTo>
                        <a:pt x="12" y="1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32" name="任意多边形 68000"/>
                <p:cNvSpPr/>
                <p:nvPr/>
              </p:nvSpPr>
              <p:spPr>
                <a:xfrm>
                  <a:off x="1481" y="-8392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0" y="53"/>
                      </a:moveTo>
                      <a:lnTo>
                        <a:pt x="12" y="54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53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33" name="任意多边形 68001"/>
                <p:cNvSpPr/>
                <p:nvPr/>
              </p:nvSpPr>
              <p:spPr>
                <a:xfrm>
                  <a:off x="1471" y="-8391"/>
                  <a:ext cx="10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2">
                      <a:moveTo>
                        <a:pt x="0" y="50"/>
                      </a:moveTo>
                      <a:lnTo>
                        <a:pt x="10" y="52"/>
                      </a:lnTo>
                      <a:lnTo>
                        <a:pt x="10" y="0"/>
                      </a:lnTo>
                      <a:lnTo>
                        <a:pt x="0" y="2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34" name="任意多边形 68002"/>
                <p:cNvSpPr/>
                <p:nvPr/>
              </p:nvSpPr>
              <p:spPr>
                <a:xfrm>
                  <a:off x="1458" y="-8389"/>
                  <a:ext cx="13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8">
                      <a:moveTo>
                        <a:pt x="0" y="46"/>
                      </a:moveTo>
                      <a:lnTo>
                        <a:pt x="13" y="48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35" name="任意多边形 68003"/>
                <p:cNvSpPr/>
                <p:nvPr/>
              </p:nvSpPr>
              <p:spPr>
                <a:xfrm>
                  <a:off x="1433" y="-8376"/>
                  <a:ext cx="3" cy="1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" h="18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3" y="18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36" name="任意多边形 68004"/>
                <p:cNvSpPr/>
                <p:nvPr/>
              </p:nvSpPr>
              <p:spPr>
                <a:xfrm>
                  <a:off x="1436" y="-8384"/>
                  <a:ext cx="11" cy="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5">
                      <a:moveTo>
                        <a:pt x="0" y="8"/>
                      </a:moveTo>
                      <a:lnTo>
                        <a:pt x="0" y="26"/>
                      </a:lnTo>
                      <a:lnTo>
                        <a:pt x="4" y="30"/>
                      </a:lnTo>
                      <a:lnTo>
                        <a:pt x="11" y="35"/>
                      </a:lnTo>
                      <a:lnTo>
                        <a:pt x="11" y="0"/>
                      </a:lnTo>
                      <a:lnTo>
                        <a:pt x="4" y="3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37" name="任意多边形 68005"/>
                <p:cNvSpPr/>
                <p:nvPr/>
              </p:nvSpPr>
              <p:spPr>
                <a:xfrm>
                  <a:off x="1505" y="-8391"/>
                  <a:ext cx="11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3">
                      <a:moveTo>
                        <a:pt x="11" y="2"/>
                      </a:move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5" y="52"/>
                      </a:lnTo>
                      <a:lnTo>
                        <a:pt x="11" y="52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38" name="任意多边形 68006"/>
                <p:cNvSpPr/>
                <p:nvPr/>
              </p:nvSpPr>
              <p:spPr>
                <a:xfrm>
                  <a:off x="1540" y="-8386"/>
                  <a:ext cx="11" cy="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0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0" y="40"/>
                      </a:lnTo>
                      <a:lnTo>
                        <a:pt x="1" y="40"/>
                      </a:lnTo>
                      <a:lnTo>
                        <a:pt x="11" y="32"/>
                      </a:lnTo>
                      <a:lnTo>
                        <a:pt x="11" y="7"/>
                      </a:lnTo>
                      <a:lnTo>
                        <a:pt x="6" y="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39" name="任意多边形 68007"/>
                <p:cNvSpPr/>
                <p:nvPr/>
              </p:nvSpPr>
              <p:spPr>
                <a:xfrm>
                  <a:off x="1527" y="-8388"/>
                  <a:ext cx="13" cy="4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6">
                      <a:moveTo>
                        <a:pt x="13" y="2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6" y="44"/>
                      </a:lnTo>
                      <a:lnTo>
                        <a:pt x="9" y="42"/>
                      </a:lnTo>
                      <a:lnTo>
                        <a:pt x="13" y="42"/>
                      </a:lnTo>
                      <a:lnTo>
                        <a:pt x="13" y="2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40" name="任意多边形 68008"/>
                <p:cNvSpPr/>
                <p:nvPr/>
              </p:nvSpPr>
              <p:spPr>
                <a:xfrm>
                  <a:off x="1551" y="-8379"/>
                  <a:ext cx="6" cy="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" h="25">
                      <a:moveTo>
                        <a:pt x="6" y="13"/>
                      </a:moveTo>
                      <a:lnTo>
                        <a:pt x="4" y="6"/>
                      </a:lnTo>
                      <a:lnTo>
                        <a:pt x="0" y="0"/>
                      </a:lnTo>
                      <a:lnTo>
                        <a:pt x="0" y="25"/>
                      </a:lnTo>
                      <a:lnTo>
                        <a:pt x="0" y="22"/>
                      </a:lnTo>
                      <a:lnTo>
                        <a:pt x="0" y="21"/>
                      </a:lnTo>
                      <a:lnTo>
                        <a:pt x="1" y="21"/>
                      </a:lnTo>
                      <a:lnTo>
                        <a:pt x="4" y="18"/>
                      </a:lnTo>
                      <a:lnTo>
                        <a:pt x="6" y="13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41" name="任意多边形 68009"/>
                <p:cNvSpPr/>
                <p:nvPr/>
              </p:nvSpPr>
              <p:spPr>
                <a:xfrm>
                  <a:off x="1516" y="-8389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50"/>
                      </a:lnTo>
                      <a:lnTo>
                        <a:pt x="11" y="47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42" name="任意多边形 68010"/>
                <p:cNvSpPr>
                  <a:spLocks noEditPoints="1"/>
                </p:cNvSpPr>
                <p:nvPr/>
              </p:nvSpPr>
              <p:spPr>
                <a:xfrm>
                  <a:off x="1428" y="-8301"/>
                  <a:ext cx="136" cy="8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6" h="84">
                      <a:moveTo>
                        <a:pt x="49" y="8"/>
                      </a:moveTo>
                      <a:lnTo>
                        <a:pt x="30" y="3"/>
                      </a:lnTo>
                      <a:lnTo>
                        <a:pt x="19" y="5"/>
                      </a:lnTo>
                      <a:lnTo>
                        <a:pt x="9" y="13"/>
                      </a:lnTo>
                      <a:lnTo>
                        <a:pt x="2" y="24"/>
                      </a:lnTo>
                      <a:lnTo>
                        <a:pt x="0" y="40"/>
                      </a:lnTo>
                      <a:lnTo>
                        <a:pt x="2" y="57"/>
                      </a:lnTo>
                      <a:lnTo>
                        <a:pt x="4" y="63"/>
                      </a:lnTo>
                      <a:lnTo>
                        <a:pt x="9" y="70"/>
                      </a:lnTo>
                      <a:lnTo>
                        <a:pt x="19" y="78"/>
                      </a:lnTo>
                      <a:lnTo>
                        <a:pt x="24" y="80"/>
                      </a:lnTo>
                      <a:lnTo>
                        <a:pt x="30" y="82"/>
                      </a:lnTo>
                      <a:lnTo>
                        <a:pt x="49" y="75"/>
                      </a:lnTo>
                      <a:lnTo>
                        <a:pt x="63" y="57"/>
                      </a:lnTo>
                      <a:lnTo>
                        <a:pt x="70" y="68"/>
                      </a:lnTo>
                      <a:lnTo>
                        <a:pt x="79" y="78"/>
                      </a:lnTo>
                      <a:lnTo>
                        <a:pt x="89" y="82"/>
                      </a:lnTo>
                      <a:lnTo>
                        <a:pt x="102" y="84"/>
                      </a:lnTo>
                      <a:lnTo>
                        <a:pt x="107" y="83"/>
                      </a:lnTo>
                      <a:lnTo>
                        <a:pt x="113" y="80"/>
                      </a:lnTo>
                      <a:lnTo>
                        <a:pt x="118" y="77"/>
                      </a:lnTo>
                      <a:lnTo>
                        <a:pt x="120" y="74"/>
                      </a:lnTo>
                      <a:lnTo>
                        <a:pt x="120" y="73"/>
                      </a:lnTo>
                      <a:lnTo>
                        <a:pt x="122" y="73"/>
                      </a:lnTo>
                      <a:lnTo>
                        <a:pt x="124" y="73"/>
                      </a:lnTo>
                      <a:lnTo>
                        <a:pt x="132" y="58"/>
                      </a:lnTo>
                      <a:lnTo>
                        <a:pt x="134" y="49"/>
                      </a:lnTo>
                      <a:lnTo>
                        <a:pt x="136" y="42"/>
                      </a:lnTo>
                      <a:lnTo>
                        <a:pt x="134" y="33"/>
                      </a:lnTo>
                      <a:lnTo>
                        <a:pt x="132" y="25"/>
                      </a:lnTo>
                      <a:lnTo>
                        <a:pt x="124" y="12"/>
                      </a:lnTo>
                      <a:lnTo>
                        <a:pt x="118" y="5"/>
                      </a:lnTo>
                      <a:lnTo>
                        <a:pt x="113" y="3"/>
                      </a:lnTo>
                      <a:lnTo>
                        <a:pt x="107" y="0"/>
                      </a:lnTo>
                      <a:lnTo>
                        <a:pt x="100" y="0"/>
                      </a:lnTo>
                      <a:lnTo>
                        <a:pt x="79" y="7"/>
                      </a:lnTo>
                      <a:lnTo>
                        <a:pt x="63" y="28"/>
                      </a:lnTo>
                      <a:lnTo>
                        <a:pt x="49" y="8"/>
                      </a:lnTo>
                      <a:close/>
                      <a:moveTo>
                        <a:pt x="14" y="19"/>
                      </a:moveTo>
                      <a:lnTo>
                        <a:pt x="32" y="13"/>
                      </a:lnTo>
                      <a:lnTo>
                        <a:pt x="48" y="18"/>
                      </a:lnTo>
                      <a:lnTo>
                        <a:pt x="60" y="33"/>
                      </a:lnTo>
                      <a:lnTo>
                        <a:pt x="45" y="60"/>
                      </a:lnTo>
                      <a:lnTo>
                        <a:pt x="40" y="64"/>
                      </a:lnTo>
                      <a:lnTo>
                        <a:pt x="38" y="65"/>
                      </a:lnTo>
                      <a:lnTo>
                        <a:pt x="37" y="68"/>
                      </a:lnTo>
                      <a:lnTo>
                        <a:pt x="29" y="70"/>
                      </a:lnTo>
                      <a:lnTo>
                        <a:pt x="19" y="68"/>
                      </a:lnTo>
                      <a:lnTo>
                        <a:pt x="12" y="63"/>
                      </a:lnTo>
                      <a:lnTo>
                        <a:pt x="8" y="58"/>
                      </a:lnTo>
                      <a:lnTo>
                        <a:pt x="7" y="53"/>
                      </a:lnTo>
                      <a:lnTo>
                        <a:pt x="5" y="40"/>
                      </a:lnTo>
                      <a:lnTo>
                        <a:pt x="7" y="28"/>
                      </a:lnTo>
                      <a:lnTo>
                        <a:pt x="14" y="19"/>
                      </a:lnTo>
                      <a:close/>
                      <a:moveTo>
                        <a:pt x="102" y="13"/>
                      </a:moveTo>
                      <a:lnTo>
                        <a:pt x="122" y="19"/>
                      </a:lnTo>
                      <a:lnTo>
                        <a:pt x="128" y="28"/>
                      </a:lnTo>
                      <a:lnTo>
                        <a:pt x="131" y="42"/>
                      </a:lnTo>
                      <a:lnTo>
                        <a:pt x="122" y="64"/>
                      </a:lnTo>
                      <a:lnTo>
                        <a:pt x="117" y="67"/>
                      </a:lnTo>
                      <a:lnTo>
                        <a:pt x="114" y="68"/>
                      </a:lnTo>
                      <a:lnTo>
                        <a:pt x="113" y="70"/>
                      </a:lnTo>
                      <a:lnTo>
                        <a:pt x="109" y="70"/>
                      </a:lnTo>
                      <a:lnTo>
                        <a:pt x="107" y="72"/>
                      </a:lnTo>
                      <a:lnTo>
                        <a:pt x="102" y="73"/>
                      </a:lnTo>
                      <a:lnTo>
                        <a:pt x="82" y="68"/>
                      </a:lnTo>
                      <a:lnTo>
                        <a:pt x="73" y="60"/>
                      </a:lnTo>
                      <a:lnTo>
                        <a:pt x="67" y="53"/>
                      </a:lnTo>
                      <a:lnTo>
                        <a:pt x="74" y="35"/>
                      </a:lnTo>
                      <a:lnTo>
                        <a:pt x="84" y="23"/>
                      </a:lnTo>
                      <a:lnTo>
                        <a:pt x="102" y="1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43" name="任意多边形 68011"/>
                <p:cNvSpPr/>
                <p:nvPr/>
              </p:nvSpPr>
              <p:spPr>
                <a:xfrm>
                  <a:off x="1447" y="-8288"/>
                  <a:ext cx="11" cy="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7">
                      <a:moveTo>
                        <a:pt x="11" y="0"/>
                      </a:moveTo>
                      <a:lnTo>
                        <a:pt x="0" y="4"/>
                      </a:lnTo>
                      <a:lnTo>
                        <a:pt x="0" y="55"/>
                      </a:lnTo>
                      <a:lnTo>
                        <a:pt x="10" y="57"/>
                      </a:lnTo>
                      <a:lnTo>
                        <a:pt x="11" y="5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44" name="任意多边形 68012"/>
                <p:cNvSpPr/>
                <p:nvPr/>
              </p:nvSpPr>
              <p:spPr>
                <a:xfrm>
                  <a:off x="1458" y="-8288"/>
                  <a:ext cx="13" cy="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7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57"/>
                      </a:lnTo>
                      <a:lnTo>
                        <a:pt x="3" y="56"/>
                      </a:lnTo>
                      <a:lnTo>
                        <a:pt x="3" y="55"/>
                      </a:lnTo>
                      <a:lnTo>
                        <a:pt x="4" y="55"/>
                      </a:lnTo>
                      <a:lnTo>
                        <a:pt x="7" y="55"/>
                      </a:lnTo>
                      <a:lnTo>
                        <a:pt x="9" y="52"/>
                      </a:lnTo>
                      <a:lnTo>
                        <a:pt x="13" y="50"/>
                      </a:lnTo>
                      <a:lnTo>
                        <a:pt x="13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45" name="任意多边形 68013"/>
                <p:cNvSpPr/>
                <p:nvPr/>
              </p:nvSpPr>
              <p:spPr>
                <a:xfrm>
                  <a:off x="1436" y="-8284"/>
                  <a:ext cx="11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1">
                      <a:moveTo>
                        <a:pt x="11" y="0"/>
                      </a:moveTo>
                      <a:lnTo>
                        <a:pt x="6" y="2"/>
                      </a:lnTo>
                      <a:lnTo>
                        <a:pt x="0" y="10"/>
                      </a:lnTo>
                      <a:lnTo>
                        <a:pt x="0" y="40"/>
                      </a:lnTo>
                      <a:lnTo>
                        <a:pt x="4" y="46"/>
                      </a:lnTo>
                      <a:lnTo>
                        <a:pt x="11" y="5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46" name="任意多边形 68014"/>
                <p:cNvSpPr/>
                <p:nvPr/>
              </p:nvSpPr>
              <p:spPr>
                <a:xfrm>
                  <a:off x="1433" y="-8274"/>
                  <a:ext cx="3" cy="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" h="30">
                      <a:moveTo>
                        <a:pt x="3" y="0"/>
                      </a:moveTo>
                      <a:lnTo>
                        <a:pt x="0" y="13"/>
                      </a:lnTo>
                      <a:lnTo>
                        <a:pt x="0" y="22"/>
                      </a:lnTo>
                      <a:lnTo>
                        <a:pt x="3" y="3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47" name="任意多边形 68015"/>
                <p:cNvSpPr/>
                <p:nvPr/>
              </p:nvSpPr>
              <p:spPr>
                <a:xfrm>
                  <a:off x="1471" y="-8286"/>
                  <a:ext cx="10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48">
                      <a:moveTo>
                        <a:pt x="0" y="48"/>
                      </a:moveTo>
                      <a:lnTo>
                        <a:pt x="2" y="45"/>
                      </a:lnTo>
                      <a:lnTo>
                        <a:pt x="10" y="30"/>
                      </a:lnTo>
                      <a:lnTo>
                        <a:pt x="10" y="10"/>
                      </a:lnTo>
                      <a:lnTo>
                        <a:pt x="5" y="3"/>
                      </a:lnTo>
                      <a:lnTo>
                        <a:pt x="0" y="0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E9E9E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48" name="任意多边形 68016"/>
                <p:cNvSpPr/>
                <p:nvPr/>
              </p:nvSpPr>
              <p:spPr>
                <a:xfrm>
                  <a:off x="1481" y="-8276"/>
                  <a:ext cx="7" cy="2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" h="20">
                      <a:moveTo>
                        <a:pt x="0" y="0"/>
                      </a:moveTo>
                      <a:lnTo>
                        <a:pt x="0" y="20"/>
                      </a:lnTo>
                      <a:lnTo>
                        <a:pt x="7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49" name="任意多边形 68017"/>
                <p:cNvSpPr/>
                <p:nvPr/>
              </p:nvSpPr>
              <p:spPr>
                <a:xfrm>
                  <a:off x="1527" y="-8288"/>
                  <a:ext cx="13" cy="6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60">
                      <a:moveTo>
                        <a:pt x="13" y="2"/>
                      </a:moveTo>
                      <a:lnTo>
                        <a:pt x="3" y="0"/>
                      </a:lnTo>
                      <a:lnTo>
                        <a:pt x="0" y="1"/>
                      </a:lnTo>
                      <a:lnTo>
                        <a:pt x="0" y="59"/>
                      </a:lnTo>
                      <a:lnTo>
                        <a:pt x="3" y="60"/>
                      </a:lnTo>
                      <a:lnTo>
                        <a:pt x="8" y="59"/>
                      </a:lnTo>
                      <a:lnTo>
                        <a:pt x="13" y="59"/>
                      </a:lnTo>
                      <a:lnTo>
                        <a:pt x="13" y="2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50" name="任意多边形 68018"/>
                <p:cNvSpPr/>
                <p:nvPr/>
              </p:nvSpPr>
              <p:spPr>
                <a:xfrm>
                  <a:off x="1516" y="-8287"/>
                  <a:ext cx="11" cy="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8">
                      <a:moveTo>
                        <a:pt x="11" y="0"/>
                      </a:moveTo>
                      <a:lnTo>
                        <a:pt x="0" y="5"/>
                      </a:lnTo>
                      <a:lnTo>
                        <a:pt x="0" y="55"/>
                      </a:lnTo>
                      <a:lnTo>
                        <a:pt x="11" y="5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51" name="任意多边形 68019"/>
                <p:cNvSpPr/>
                <p:nvPr/>
              </p:nvSpPr>
              <p:spPr>
                <a:xfrm>
                  <a:off x="1505" y="-8282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0"/>
                      </a:moveTo>
                      <a:lnTo>
                        <a:pt x="7" y="4"/>
                      </a:lnTo>
                      <a:lnTo>
                        <a:pt x="0" y="13"/>
                      </a:lnTo>
                      <a:lnTo>
                        <a:pt x="0" y="45"/>
                      </a:lnTo>
                      <a:lnTo>
                        <a:pt x="5" y="49"/>
                      </a:lnTo>
                      <a:lnTo>
                        <a:pt x="11" y="5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DFDFD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52" name="任意多边形 68020"/>
                <p:cNvSpPr/>
                <p:nvPr/>
              </p:nvSpPr>
              <p:spPr>
                <a:xfrm>
                  <a:off x="1540" y="-8286"/>
                  <a:ext cx="11" cy="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7">
                      <a:moveTo>
                        <a:pt x="10" y="49"/>
                      </a:moveTo>
                      <a:lnTo>
                        <a:pt x="11" y="45"/>
                      </a:lnTo>
                      <a:lnTo>
                        <a:pt x="11" y="7"/>
                      </a:lnTo>
                      <a:lnTo>
                        <a:pt x="10" y="4"/>
                      </a:lnTo>
                      <a:lnTo>
                        <a:pt x="0" y="0"/>
                      </a:lnTo>
                      <a:lnTo>
                        <a:pt x="0" y="57"/>
                      </a:lnTo>
                      <a:lnTo>
                        <a:pt x="5" y="53"/>
                      </a:lnTo>
                      <a:lnTo>
                        <a:pt x="10" y="49"/>
                      </a:lnTo>
                      <a:close/>
                    </a:path>
                  </a:pathLst>
                </a:custGeom>
                <a:solidFill>
                  <a:srgbClr val="D7D7D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53" name="任意多边形 68021"/>
                <p:cNvSpPr/>
                <p:nvPr/>
              </p:nvSpPr>
              <p:spPr>
                <a:xfrm>
                  <a:off x="1551" y="-8279"/>
                  <a:ext cx="8" cy="3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8" h="38">
                      <a:moveTo>
                        <a:pt x="8" y="20"/>
                      </a:moveTo>
                      <a:lnTo>
                        <a:pt x="6" y="12"/>
                      </a:lnTo>
                      <a:lnTo>
                        <a:pt x="5" y="7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38"/>
                      </a:lnTo>
                      <a:lnTo>
                        <a:pt x="8" y="20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54" name="任意多边形 68022"/>
                <p:cNvSpPr/>
                <p:nvPr/>
              </p:nvSpPr>
              <p:spPr>
                <a:xfrm>
                  <a:off x="1495" y="-8269"/>
                  <a:ext cx="10" cy="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2">
                      <a:moveTo>
                        <a:pt x="10" y="32"/>
                      </a:moveTo>
                      <a:lnTo>
                        <a:pt x="10" y="0"/>
                      </a:lnTo>
                      <a:lnTo>
                        <a:pt x="5" y="8"/>
                      </a:lnTo>
                      <a:lnTo>
                        <a:pt x="0" y="21"/>
                      </a:lnTo>
                      <a:lnTo>
                        <a:pt x="3" y="26"/>
                      </a:lnTo>
                      <a:lnTo>
                        <a:pt x="10" y="32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55" name="任意多边形 68023"/>
                <p:cNvSpPr/>
                <p:nvPr/>
              </p:nvSpPr>
              <p:spPr>
                <a:xfrm>
                  <a:off x="1430" y="-7355"/>
                  <a:ext cx="134" cy="8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4" h="81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0" y="76"/>
                      </a:lnTo>
                      <a:lnTo>
                        <a:pt x="31" y="81"/>
                      </a:lnTo>
                      <a:lnTo>
                        <a:pt x="32" y="76"/>
                      </a:lnTo>
                      <a:lnTo>
                        <a:pt x="17" y="67"/>
                      </a:lnTo>
                      <a:lnTo>
                        <a:pt x="11" y="61"/>
                      </a:lnTo>
                      <a:lnTo>
                        <a:pt x="10" y="53"/>
                      </a:lnTo>
                      <a:lnTo>
                        <a:pt x="10" y="12"/>
                      </a:lnTo>
                      <a:lnTo>
                        <a:pt x="85" y="50"/>
                      </a:lnTo>
                      <a:lnTo>
                        <a:pt x="120" y="57"/>
                      </a:lnTo>
                      <a:lnTo>
                        <a:pt x="131" y="55"/>
                      </a:lnTo>
                      <a:lnTo>
                        <a:pt x="134" y="46"/>
                      </a:lnTo>
                      <a:lnTo>
                        <a:pt x="131" y="40"/>
                      </a:lnTo>
                      <a:lnTo>
                        <a:pt x="122" y="37"/>
                      </a:lnTo>
                      <a:lnTo>
                        <a:pt x="100" y="38"/>
                      </a:lnTo>
                      <a:lnTo>
                        <a:pt x="90" y="37"/>
                      </a:lnTo>
                      <a:lnTo>
                        <a:pt x="80" y="35"/>
                      </a:lnTo>
                      <a:lnTo>
                        <a:pt x="73" y="32"/>
                      </a:lnTo>
                      <a:lnTo>
                        <a:pt x="68" y="31"/>
                      </a:lnTo>
                      <a:lnTo>
                        <a:pt x="62" y="28"/>
                      </a:lnTo>
                      <a:lnTo>
                        <a:pt x="57" y="27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56" name="任意多边形 68024"/>
                <p:cNvSpPr>
                  <a:spLocks noEditPoints="1"/>
                </p:cNvSpPr>
                <p:nvPr/>
              </p:nvSpPr>
              <p:spPr>
                <a:xfrm>
                  <a:off x="1428" y="-7462"/>
                  <a:ext cx="136" cy="8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6" h="84">
                      <a:moveTo>
                        <a:pt x="19" y="73"/>
                      </a:moveTo>
                      <a:lnTo>
                        <a:pt x="28" y="77"/>
                      </a:lnTo>
                      <a:lnTo>
                        <a:pt x="39" y="80"/>
                      </a:lnTo>
                      <a:lnTo>
                        <a:pt x="52" y="83"/>
                      </a:lnTo>
                      <a:lnTo>
                        <a:pt x="67" y="84"/>
                      </a:lnTo>
                      <a:lnTo>
                        <a:pt x="82" y="83"/>
                      </a:lnTo>
                      <a:lnTo>
                        <a:pt x="95" y="80"/>
                      </a:lnTo>
                      <a:lnTo>
                        <a:pt x="100" y="78"/>
                      </a:lnTo>
                      <a:lnTo>
                        <a:pt x="103" y="77"/>
                      </a:lnTo>
                      <a:lnTo>
                        <a:pt x="107" y="77"/>
                      </a:lnTo>
                      <a:lnTo>
                        <a:pt x="117" y="73"/>
                      </a:lnTo>
                      <a:lnTo>
                        <a:pt x="124" y="65"/>
                      </a:lnTo>
                      <a:lnTo>
                        <a:pt x="131" y="58"/>
                      </a:lnTo>
                      <a:lnTo>
                        <a:pt x="132" y="53"/>
                      </a:lnTo>
                      <a:lnTo>
                        <a:pt x="134" y="49"/>
                      </a:lnTo>
                      <a:lnTo>
                        <a:pt x="136" y="42"/>
                      </a:lnTo>
                      <a:lnTo>
                        <a:pt x="134" y="33"/>
                      </a:lnTo>
                      <a:lnTo>
                        <a:pt x="131" y="25"/>
                      </a:lnTo>
                      <a:lnTo>
                        <a:pt x="124" y="18"/>
                      </a:lnTo>
                      <a:lnTo>
                        <a:pt x="117" y="12"/>
                      </a:lnTo>
                      <a:lnTo>
                        <a:pt x="105" y="5"/>
                      </a:lnTo>
                      <a:lnTo>
                        <a:pt x="94" y="3"/>
                      </a:lnTo>
                      <a:lnTo>
                        <a:pt x="80" y="0"/>
                      </a:lnTo>
                      <a:lnTo>
                        <a:pt x="67" y="0"/>
                      </a:lnTo>
                      <a:lnTo>
                        <a:pt x="50" y="0"/>
                      </a:lnTo>
                      <a:lnTo>
                        <a:pt x="38" y="3"/>
                      </a:lnTo>
                      <a:lnTo>
                        <a:pt x="27" y="5"/>
                      </a:lnTo>
                      <a:lnTo>
                        <a:pt x="18" y="12"/>
                      </a:lnTo>
                      <a:lnTo>
                        <a:pt x="4" y="25"/>
                      </a:lnTo>
                      <a:lnTo>
                        <a:pt x="0" y="42"/>
                      </a:lnTo>
                      <a:lnTo>
                        <a:pt x="0" y="49"/>
                      </a:lnTo>
                      <a:lnTo>
                        <a:pt x="4" y="58"/>
                      </a:lnTo>
                      <a:lnTo>
                        <a:pt x="10" y="65"/>
                      </a:lnTo>
                      <a:lnTo>
                        <a:pt x="19" y="73"/>
                      </a:lnTo>
                      <a:close/>
                      <a:moveTo>
                        <a:pt x="67" y="70"/>
                      </a:moveTo>
                      <a:lnTo>
                        <a:pt x="53" y="69"/>
                      </a:lnTo>
                      <a:lnTo>
                        <a:pt x="42" y="68"/>
                      </a:lnTo>
                      <a:lnTo>
                        <a:pt x="30" y="64"/>
                      </a:lnTo>
                      <a:lnTo>
                        <a:pt x="23" y="62"/>
                      </a:lnTo>
                      <a:lnTo>
                        <a:pt x="14" y="57"/>
                      </a:lnTo>
                      <a:lnTo>
                        <a:pt x="9" y="53"/>
                      </a:lnTo>
                      <a:lnTo>
                        <a:pt x="5" y="47"/>
                      </a:lnTo>
                      <a:lnTo>
                        <a:pt x="5" y="42"/>
                      </a:lnTo>
                      <a:lnTo>
                        <a:pt x="9" y="30"/>
                      </a:lnTo>
                      <a:lnTo>
                        <a:pt x="14" y="25"/>
                      </a:lnTo>
                      <a:lnTo>
                        <a:pt x="23" y="23"/>
                      </a:lnTo>
                      <a:lnTo>
                        <a:pt x="67" y="15"/>
                      </a:lnTo>
                      <a:lnTo>
                        <a:pt x="113" y="23"/>
                      </a:lnTo>
                      <a:lnTo>
                        <a:pt x="119" y="25"/>
                      </a:lnTo>
                      <a:lnTo>
                        <a:pt x="124" y="30"/>
                      </a:lnTo>
                      <a:lnTo>
                        <a:pt x="128" y="35"/>
                      </a:lnTo>
                      <a:lnTo>
                        <a:pt x="129" y="42"/>
                      </a:lnTo>
                      <a:lnTo>
                        <a:pt x="128" y="47"/>
                      </a:lnTo>
                      <a:lnTo>
                        <a:pt x="125" y="49"/>
                      </a:lnTo>
                      <a:lnTo>
                        <a:pt x="124" y="49"/>
                      </a:lnTo>
                      <a:lnTo>
                        <a:pt x="124" y="50"/>
                      </a:lnTo>
                      <a:lnTo>
                        <a:pt x="124" y="53"/>
                      </a:lnTo>
                      <a:lnTo>
                        <a:pt x="119" y="57"/>
                      </a:lnTo>
                      <a:lnTo>
                        <a:pt x="113" y="62"/>
                      </a:lnTo>
                      <a:lnTo>
                        <a:pt x="103" y="64"/>
                      </a:lnTo>
                      <a:lnTo>
                        <a:pt x="93" y="68"/>
                      </a:lnTo>
                      <a:lnTo>
                        <a:pt x="80" y="69"/>
                      </a:lnTo>
                      <a:lnTo>
                        <a:pt x="73" y="69"/>
                      </a:lnTo>
                      <a:lnTo>
                        <a:pt x="69" y="69"/>
                      </a:lnTo>
                      <a:lnTo>
                        <a:pt x="67" y="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57" name="任意多边形 68025"/>
                <p:cNvSpPr/>
                <p:nvPr/>
              </p:nvSpPr>
              <p:spPr>
                <a:xfrm>
                  <a:off x="1436" y="-7438"/>
                  <a:ext cx="11" cy="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5">
                      <a:moveTo>
                        <a:pt x="0" y="26"/>
                      </a:moveTo>
                      <a:lnTo>
                        <a:pt x="4" y="30"/>
                      </a:lnTo>
                      <a:lnTo>
                        <a:pt x="11" y="35"/>
                      </a:lnTo>
                      <a:lnTo>
                        <a:pt x="11" y="0"/>
                      </a:lnTo>
                      <a:lnTo>
                        <a:pt x="4" y="4"/>
                      </a:lnTo>
                      <a:lnTo>
                        <a:pt x="0" y="9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58" name="任意多边形 68026"/>
                <p:cNvSpPr/>
                <p:nvPr/>
              </p:nvSpPr>
              <p:spPr>
                <a:xfrm>
                  <a:off x="1447" y="-7442"/>
                  <a:ext cx="11" cy="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4">
                      <a:moveTo>
                        <a:pt x="0" y="39"/>
                      </a:moveTo>
                      <a:lnTo>
                        <a:pt x="4" y="42"/>
                      </a:lnTo>
                      <a:lnTo>
                        <a:pt x="11" y="44"/>
                      </a:lnTo>
                      <a:lnTo>
                        <a:pt x="11" y="0"/>
                      </a:lnTo>
                      <a:lnTo>
                        <a:pt x="4" y="3"/>
                      </a:lnTo>
                      <a:lnTo>
                        <a:pt x="0" y="4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59" name="任意多边形 68027"/>
                <p:cNvSpPr/>
                <p:nvPr/>
              </p:nvSpPr>
              <p:spPr>
                <a:xfrm>
                  <a:off x="1493" y="-7447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0" y="55"/>
                      </a:moveTo>
                      <a:lnTo>
                        <a:pt x="2" y="55"/>
                      </a:lnTo>
                      <a:lnTo>
                        <a:pt x="12" y="55"/>
                      </a:lnTo>
                      <a:lnTo>
                        <a:pt x="12" y="2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55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60" name="任意多边形 68028"/>
                <p:cNvSpPr/>
                <p:nvPr/>
              </p:nvSpPr>
              <p:spPr>
                <a:xfrm>
                  <a:off x="1481" y="-7447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0" y="54"/>
                      </a:moveTo>
                      <a:lnTo>
                        <a:pt x="12" y="55"/>
                      </a:lnTo>
                      <a:lnTo>
                        <a:pt x="12" y="0"/>
                      </a:lnTo>
                      <a:lnTo>
                        <a:pt x="0" y="2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61" name="任意多边形 68029"/>
                <p:cNvSpPr/>
                <p:nvPr/>
              </p:nvSpPr>
              <p:spPr>
                <a:xfrm>
                  <a:off x="1471" y="-7445"/>
                  <a:ext cx="10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2">
                      <a:moveTo>
                        <a:pt x="0" y="51"/>
                      </a:moveTo>
                      <a:lnTo>
                        <a:pt x="10" y="52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62" name="任意多边形 68030"/>
                <p:cNvSpPr/>
                <p:nvPr/>
              </p:nvSpPr>
              <p:spPr>
                <a:xfrm>
                  <a:off x="1458" y="-7444"/>
                  <a:ext cx="13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0">
                      <a:moveTo>
                        <a:pt x="0" y="46"/>
                      </a:moveTo>
                      <a:lnTo>
                        <a:pt x="5" y="49"/>
                      </a:lnTo>
                      <a:lnTo>
                        <a:pt x="13" y="50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63" name="任意多边形 68031"/>
                <p:cNvSpPr/>
                <p:nvPr/>
              </p:nvSpPr>
              <p:spPr>
                <a:xfrm>
                  <a:off x="1433" y="-7429"/>
                  <a:ext cx="3" cy="1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" h="17">
                      <a:moveTo>
                        <a:pt x="3" y="0"/>
                      </a:moveTo>
                      <a:lnTo>
                        <a:pt x="0" y="9"/>
                      </a:lnTo>
                      <a:lnTo>
                        <a:pt x="0" y="14"/>
                      </a:lnTo>
                      <a:lnTo>
                        <a:pt x="3" y="17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64" name="任意多边形 68032"/>
                <p:cNvSpPr/>
                <p:nvPr/>
              </p:nvSpPr>
              <p:spPr>
                <a:xfrm>
                  <a:off x="1505" y="-7445"/>
                  <a:ext cx="11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3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5" y="52"/>
                      </a:lnTo>
                      <a:lnTo>
                        <a:pt x="11" y="52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65" name="任意多边形 68033"/>
                <p:cNvSpPr/>
                <p:nvPr/>
              </p:nvSpPr>
              <p:spPr>
                <a:xfrm>
                  <a:off x="1516" y="-7444"/>
                  <a:ext cx="11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1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51"/>
                      </a:lnTo>
                      <a:lnTo>
                        <a:pt x="5" y="49"/>
                      </a:lnTo>
                      <a:lnTo>
                        <a:pt x="7" y="47"/>
                      </a:lnTo>
                      <a:lnTo>
                        <a:pt x="11" y="47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66" name="任意多边形 68034"/>
                <p:cNvSpPr/>
                <p:nvPr/>
              </p:nvSpPr>
              <p:spPr>
                <a:xfrm>
                  <a:off x="1540" y="-7439"/>
                  <a:ext cx="11" cy="3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9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0" y="39"/>
                      </a:lnTo>
                      <a:lnTo>
                        <a:pt x="1" y="39"/>
                      </a:lnTo>
                      <a:lnTo>
                        <a:pt x="11" y="31"/>
                      </a:lnTo>
                      <a:lnTo>
                        <a:pt x="11" y="6"/>
                      </a:lnTo>
                      <a:lnTo>
                        <a:pt x="6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67" name="任意多边形 68035"/>
                <p:cNvSpPr/>
                <p:nvPr/>
              </p:nvSpPr>
              <p:spPr>
                <a:xfrm>
                  <a:off x="1527" y="-7443"/>
                  <a:ext cx="13" cy="4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6">
                      <a:moveTo>
                        <a:pt x="13" y="4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6" y="44"/>
                      </a:lnTo>
                      <a:lnTo>
                        <a:pt x="9" y="43"/>
                      </a:lnTo>
                      <a:lnTo>
                        <a:pt x="13" y="43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68" name="任意多边形 68036"/>
                <p:cNvSpPr/>
                <p:nvPr/>
              </p:nvSpPr>
              <p:spPr>
                <a:xfrm>
                  <a:off x="1551" y="-7433"/>
                  <a:ext cx="6" cy="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" h="25">
                      <a:moveTo>
                        <a:pt x="6" y="13"/>
                      </a:moveTo>
                      <a:lnTo>
                        <a:pt x="4" y="5"/>
                      </a:lnTo>
                      <a:lnTo>
                        <a:pt x="0" y="0"/>
                      </a:lnTo>
                      <a:lnTo>
                        <a:pt x="0" y="25"/>
                      </a:lnTo>
                      <a:lnTo>
                        <a:pt x="0" y="23"/>
                      </a:lnTo>
                      <a:lnTo>
                        <a:pt x="0" y="21"/>
                      </a:lnTo>
                      <a:lnTo>
                        <a:pt x="1" y="21"/>
                      </a:lnTo>
                      <a:lnTo>
                        <a:pt x="4" y="19"/>
                      </a:lnTo>
                      <a:lnTo>
                        <a:pt x="4" y="16"/>
                      </a:lnTo>
                      <a:lnTo>
                        <a:pt x="4" y="15"/>
                      </a:lnTo>
                      <a:lnTo>
                        <a:pt x="5" y="15"/>
                      </a:lnTo>
                      <a:lnTo>
                        <a:pt x="6" y="13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69" name="任意多边形 68037"/>
                <p:cNvSpPr>
                  <a:spLocks noEditPoints="1"/>
                </p:cNvSpPr>
                <p:nvPr/>
              </p:nvSpPr>
              <p:spPr>
                <a:xfrm>
                  <a:off x="1422" y="-6497"/>
                  <a:ext cx="135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5">
                      <a:moveTo>
                        <a:pt x="66" y="0"/>
                      </a:moveTo>
                      <a:lnTo>
                        <a:pt x="50" y="0"/>
                      </a:lnTo>
                      <a:lnTo>
                        <a:pt x="38" y="3"/>
                      </a:lnTo>
                      <a:lnTo>
                        <a:pt x="25" y="7"/>
                      </a:lnTo>
                      <a:lnTo>
                        <a:pt x="16" y="13"/>
                      </a:lnTo>
                      <a:lnTo>
                        <a:pt x="8" y="18"/>
                      </a:lnTo>
                      <a:lnTo>
                        <a:pt x="4" y="25"/>
                      </a:lnTo>
                      <a:lnTo>
                        <a:pt x="0" y="33"/>
                      </a:lnTo>
                      <a:lnTo>
                        <a:pt x="0" y="43"/>
                      </a:lnTo>
                      <a:lnTo>
                        <a:pt x="0" y="50"/>
                      </a:lnTo>
                      <a:lnTo>
                        <a:pt x="4" y="59"/>
                      </a:lnTo>
                      <a:lnTo>
                        <a:pt x="9" y="65"/>
                      </a:lnTo>
                      <a:lnTo>
                        <a:pt x="18" y="73"/>
                      </a:lnTo>
                      <a:lnTo>
                        <a:pt x="26" y="78"/>
                      </a:lnTo>
                      <a:lnTo>
                        <a:pt x="39" y="82"/>
                      </a:lnTo>
                      <a:lnTo>
                        <a:pt x="51" y="84"/>
                      </a:lnTo>
                      <a:lnTo>
                        <a:pt x="66" y="85"/>
                      </a:lnTo>
                      <a:lnTo>
                        <a:pt x="81" y="84"/>
                      </a:lnTo>
                      <a:lnTo>
                        <a:pt x="95" y="82"/>
                      </a:lnTo>
                      <a:lnTo>
                        <a:pt x="100" y="79"/>
                      </a:lnTo>
                      <a:lnTo>
                        <a:pt x="103" y="78"/>
                      </a:lnTo>
                      <a:lnTo>
                        <a:pt x="106" y="78"/>
                      </a:lnTo>
                      <a:lnTo>
                        <a:pt x="116" y="73"/>
                      </a:lnTo>
                      <a:lnTo>
                        <a:pt x="124" y="65"/>
                      </a:lnTo>
                      <a:lnTo>
                        <a:pt x="126" y="62"/>
                      </a:lnTo>
                      <a:lnTo>
                        <a:pt x="130" y="59"/>
                      </a:lnTo>
                      <a:lnTo>
                        <a:pt x="131" y="54"/>
                      </a:lnTo>
                      <a:lnTo>
                        <a:pt x="134" y="50"/>
                      </a:lnTo>
                      <a:lnTo>
                        <a:pt x="135" y="43"/>
                      </a:lnTo>
                      <a:lnTo>
                        <a:pt x="134" y="33"/>
                      </a:lnTo>
                      <a:lnTo>
                        <a:pt x="130" y="25"/>
                      </a:lnTo>
                      <a:lnTo>
                        <a:pt x="124" y="18"/>
                      </a:lnTo>
                      <a:lnTo>
                        <a:pt x="116" y="13"/>
                      </a:lnTo>
                      <a:lnTo>
                        <a:pt x="105" y="7"/>
                      </a:lnTo>
                      <a:lnTo>
                        <a:pt x="94" y="3"/>
                      </a:lnTo>
                      <a:lnTo>
                        <a:pt x="80" y="0"/>
                      </a:lnTo>
                      <a:lnTo>
                        <a:pt x="66" y="0"/>
                      </a:lnTo>
                      <a:close/>
                      <a:moveTo>
                        <a:pt x="23" y="63"/>
                      </a:moveTo>
                      <a:lnTo>
                        <a:pt x="14" y="58"/>
                      </a:lnTo>
                      <a:lnTo>
                        <a:pt x="9" y="54"/>
                      </a:lnTo>
                      <a:lnTo>
                        <a:pt x="5" y="48"/>
                      </a:lnTo>
                      <a:lnTo>
                        <a:pt x="5" y="43"/>
                      </a:lnTo>
                      <a:lnTo>
                        <a:pt x="5" y="35"/>
                      </a:lnTo>
                      <a:lnTo>
                        <a:pt x="9" y="30"/>
                      </a:lnTo>
                      <a:lnTo>
                        <a:pt x="14" y="25"/>
                      </a:lnTo>
                      <a:lnTo>
                        <a:pt x="23" y="23"/>
                      </a:lnTo>
                      <a:lnTo>
                        <a:pt x="66" y="17"/>
                      </a:lnTo>
                      <a:lnTo>
                        <a:pt x="113" y="23"/>
                      </a:lnTo>
                      <a:lnTo>
                        <a:pt x="119" y="27"/>
                      </a:lnTo>
                      <a:lnTo>
                        <a:pt x="124" y="32"/>
                      </a:lnTo>
                      <a:lnTo>
                        <a:pt x="126" y="37"/>
                      </a:lnTo>
                      <a:lnTo>
                        <a:pt x="128" y="43"/>
                      </a:lnTo>
                      <a:lnTo>
                        <a:pt x="126" y="48"/>
                      </a:lnTo>
                      <a:lnTo>
                        <a:pt x="124" y="54"/>
                      </a:lnTo>
                      <a:lnTo>
                        <a:pt x="119" y="58"/>
                      </a:lnTo>
                      <a:lnTo>
                        <a:pt x="113" y="63"/>
                      </a:lnTo>
                      <a:lnTo>
                        <a:pt x="103" y="65"/>
                      </a:lnTo>
                      <a:lnTo>
                        <a:pt x="93" y="68"/>
                      </a:lnTo>
                      <a:lnTo>
                        <a:pt x="80" y="69"/>
                      </a:lnTo>
                      <a:lnTo>
                        <a:pt x="73" y="69"/>
                      </a:lnTo>
                      <a:lnTo>
                        <a:pt x="69" y="69"/>
                      </a:lnTo>
                      <a:lnTo>
                        <a:pt x="66" y="70"/>
                      </a:lnTo>
                      <a:lnTo>
                        <a:pt x="51" y="69"/>
                      </a:lnTo>
                      <a:lnTo>
                        <a:pt x="40" y="68"/>
                      </a:lnTo>
                      <a:lnTo>
                        <a:pt x="30" y="65"/>
                      </a:lnTo>
                      <a:lnTo>
                        <a:pt x="23" y="6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70" name="任意多边形 68038"/>
                <p:cNvSpPr/>
                <p:nvPr/>
              </p:nvSpPr>
              <p:spPr>
                <a:xfrm>
                  <a:off x="1447" y="-6477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11" y="0"/>
                      </a:moveTo>
                      <a:lnTo>
                        <a:pt x="0" y="2"/>
                      </a:lnTo>
                      <a:lnTo>
                        <a:pt x="0" y="44"/>
                      </a:lnTo>
                      <a:lnTo>
                        <a:pt x="11" y="4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71" name="任意多边形 68039"/>
                <p:cNvSpPr/>
                <p:nvPr/>
              </p:nvSpPr>
              <p:spPr>
                <a:xfrm>
                  <a:off x="1436" y="-6475"/>
                  <a:ext cx="11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2">
                      <a:moveTo>
                        <a:pt x="9" y="1"/>
                      </a:moveTo>
                      <a:lnTo>
                        <a:pt x="0" y="5"/>
                      </a:lnTo>
                      <a:lnTo>
                        <a:pt x="0" y="36"/>
                      </a:lnTo>
                      <a:lnTo>
                        <a:pt x="9" y="41"/>
                      </a:lnTo>
                      <a:lnTo>
                        <a:pt x="11" y="42"/>
                      </a:lnTo>
                      <a:lnTo>
                        <a:pt x="11" y="0"/>
                      </a:lnTo>
                      <a:lnTo>
                        <a:pt x="9" y="1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72" name="任意多边形 68040"/>
                <p:cNvSpPr/>
                <p:nvPr/>
              </p:nvSpPr>
              <p:spPr>
                <a:xfrm>
                  <a:off x="1427" y="-6470"/>
                  <a:ext cx="9" cy="3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" h="31">
                      <a:moveTo>
                        <a:pt x="9" y="0"/>
                      </a:moveTo>
                      <a:lnTo>
                        <a:pt x="1" y="7"/>
                      </a:lnTo>
                      <a:lnTo>
                        <a:pt x="0" y="16"/>
                      </a:lnTo>
                      <a:lnTo>
                        <a:pt x="1" y="23"/>
                      </a:lnTo>
                      <a:lnTo>
                        <a:pt x="9" y="31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73" name="任意多边形 68041"/>
                <p:cNvSpPr/>
                <p:nvPr/>
              </p:nvSpPr>
              <p:spPr>
                <a:xfrm>
                  <a:off x="1481" y="-6480"/>
                  <a:ext cx="12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3">
                      <a:moveTo>
                        <a:pt x="7" y="53"/>
                      </a:moveTo>
                      <a:lnTo>
                        <a:pt x="12" y="53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0" y="1"/>
                      </a:lnTo>
                      <a:lnTo>
                        <a:pt x="0" y="53"/>
                      </a:lnTo>
                      <a:lnTo>
                        <a:pt x="7" y="53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74" name="任意多边形 68042"/>
                <p:cNvSpPr/>
                <p:nvPr/>
              </p:nvSpPr>
              <p:spPr>
                <a:xfrm>
                  <a:off x="1471" y="-6479"/>
                  <a:ext cx="10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2">
                      <a:moveTo>
                        <a:pt x="0" y="51"/>
                      </a:moveTo>
                      <a:lnTo>
                        <a:pt x="10" y="52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75" name="任意多边形 68043"/>
                <p:cNvSpPr/>
                <p:nvPr/>
              </p:nvSpPr>
              <p:spPr>
                <a:xfrm>
                  <a:off x="1458" y="-6478"/>
                  <a:ext cx="13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0">
                      <a:moveTo>
                        <a:pt x="13" y="50"/>
                      </a:moveTo>
                      <a:lnTo>
                        <a:pt x="13" y="0"/>
                      </a:lnTo>
                      <a:lnTo>
                        <a:pt x="0" y="1"/>
                      </a:lnTo>
                      <a:lnTo>
                        <a:pt x="0" y="49"/>
                      </a:lnTo>
                      <a:lnTo>
                        <a:pt x="13" y="50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76" name="任意多边形 68044"/>
                <p:cNvSpPr/>
                <p:nvPr/>
              </p:nvSpPr>
              <p:spPr>
                <a:xfrm>
                  <a:off x="1493" y="-6480"/>
                  <a:ext cx="12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3">
                      <a:moveTo>
                        <a:pt x="0" y="0"/>
                      </a:moveTo>
                      <a:lnTo>
                        <a:pt x="0" y="53"/>
                      </a:lnTo>
                      <a:lnTo>
                        <a:pt x="5" y="52"/>
                      </a:lnTo>
                      <a:lnTo>
                        <a:pt x="12" y="52"/>
                      </a:lnTo>
                      <a:lnTo>
                        <a:pt x="12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77" name="任意多边形 68045"/>
                <p:cNvSpPr/>
                <p:nvPr/>
              </p:nvSpPr>
              <p:spPr>
                <a:xfrm>
                  <a:off x="1527" y="-6475"/>
                  <a:ext cx="13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3">
                      <a:moveTo>
                        <a:pt x="13" y="3"/>
                      </a:moveTo>
                      <a:lnTo>
                        <a:pt x="8" y="1"/>
                      </a:lnTo>
                      <a:lnTo>
                        <a:pt x="0" y="0"/>
                      </a:lnTo>
                      <a:lnTo>
                        <a:pt x="0" y="43"/>
                      </a:lnTo>
                      <a:lnTo>
                        <a:pt x="8" y="41"/>
                      </a:lnTo>
                      <a:lnTo>
                        <a:pt x="13" y="37"/>
                      </a:lnTo>
                      <a:lnTo>
                        <a:pt x="13" y="3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78" name="任意多边形 68046"/>
                <p:cNvSpPr/>
                <p:nvPr/>
              </p:nvSpPr>
              <p:spPr>
                <a:xfrm>
                  <a:off x="1516" y="-6477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11" y="2"/>
                      </a:move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5" y="47"/>
                      </a:lnTo>
                      <a:lnTo>
                        <a:pt x="7" y="45"/>
                      </a:lnTo>
                      <a:lnTo>
                        <a:pt x="11" y="45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79" name="任意多边形 68047"/>
                <p:cNvSpPr/>
                <p:nvPr/>
              </p:nvSpPr>
              <p:spPr>
                <a:xfrm>
                  <a:off x="1505" y="-6478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50"/>
                      </a:lnTo>
                      <a:lnTo>
                        <a:pt x="5" y="49"/>
                      </a:lnTo>
                      <a:lnTo>
                        <a:pt x="11" y="49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80" name="任意多边形 68048"/>
                <p:cNvSpPr/>
                <p:nvPr/>
              </p:nvSpPr>
              <p:spPr>
                <a:xfrm>
                  <a:off x="1540" y="-6472"/>
                  <a:ext cx="10" cy="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4">
                      <a:moveTo>
                        <a:pt x="0" y="0"/>
                      </a:moveTo>
                      <a:lnTo>
                        <a:pt x="0" y="34"/>
                      </a:lnTo>
                      <a:lnTo>
                        <a:pt x="3" y="29"/>
                      </a:lnTo>
                      <a:lnTo>
                        <a:pt x="5" y="27"/>
                      </a:lnTo>
                      <a:lnTo>
                        <a:pt x="7" y="25"/>
                      </a:lnTo>
                      <a:lnTo>
                        <a:pt x="10" y="18"/>
                      </a:lnTo>
                      <a:lnTo>
                        <a:pt x="7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81" name="任意多边形 68049"/>
                <p:cNvSpPr>
                  <a:spLocks noEditPoints="1"/>
                </p:cNvSpPr>
                <p:nvPr/>
              </p:nvSpPr>
              <p:spPr>
                <a:xfrm>
                  <a:off x="1422" y="-6390"/>
                  <a:ext cx="135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5">
                      <a:moveTo>
                        <a:pt x="18" y="71"/>
                      </a:moveTo>
                      <a:lnTo>
                        <a:pt x="26" y="76"/>
                      </a:lnTo>
                      <a:lnTo>
                        <a:pt x="40" y="81"/>
                      </a:lnTo>
                      <a:lnTo>
                        <a:pt x="54" y="83"/>
                      </a:lnTo>
                      <a:lnTo>
                        <a:pt x="73" y="85"/>
                      </a:lnTo>
                      <a:lnTo>
                        <a:pt x="75" y="83"/>
                      </a:lnTo>
                      <a:lnTo>
                        <a:pt x="79" y="83"/>
                      </a:lnTo>
                      <a:lnTo>
                        <a:pt x="86" y="83"/>
                      </a:lnTo>
                      <a:lnTo>
                        <a:pt x="99" y="81"/>
                      </a:lnTo>
                      <a:lnTo>
                        <a:pt x="109" y="77"/>
                      </a:lnTo>
                      <a:lnTo>
                        <a:pt x="119" y="73"/>
                      </a:lnTo>
                      <a:lnTo>
                        <a:pt x="125" y="66"/>
                      </a:lnTo>
                      <a:lnTo>
                        <a:pt x="130" y="58"/>
                      </a:lnTo>
                      <a:lnTo>
                        <a:pt x="131" y="53"/>
                      </a:lnTo>
                      <a:lnTo>
                        <a:pt x="134" y="50"/>
                      </a:lnTo>
                      <a:lnTo>
                        <a:pt x="135" y="40"/>
                      </a:lnTo>
                      <a:lnTo>
                        <a:pt x="134" y="31"/>
                      </a:lnTo>
                      <a:lnTo>
                        <a:pt x="131" y="23"/>
                      </a:lnTo>
                      <a:lnTo>
                        <a:pt x="128" y="16"/>
                      </a:lnTo>
                      <a:lnTo>
                        <a:pt x="123" y="11"/>
                      </a:lnTo>
                      <a:lnTo>
                        <a:pt x="116" y="5"/>
                      </a:lnTo>
                      <a:lnTo>
                        <a:pt x="109" y="2"/>
                      </a:lnTo>
                      <a:lnTo>
                        <a:pt x="99" y="0"/>
                      </a:lnTo>
                      <a:lnTo>
                        <a:pt x="89" y="0"/>
                      </a:lnTo>
                      <a:lnTo>
                        <a:pt x="60" y="8"/>
                      </a:lnTo>
                      <a:lnTo>
                        <a:pt x="54" y="12"/>
                      </a:lnTo>
                      <a:lnTo>
                        <a:pt x="51" y="18"/>
                      </a:lnTo>
                      <a:lnTo>
                        <a:pt x="49" y="26"/>
                      </a:lnTo>
                      <a:lnTo>
                        <a:pt x="49" y="36"/>
                      </a:lnTo>
                      <a:lnTo>
                        <a:pt x="54" y="55"/>
                      </a:lnTo>
                      <a:lnTo>
                        <a:pt x="60" y="63"/>
                      </a:lnTo>
                      <a:lnTo>
                        <a:pt x="69" y="70"/>
                      </a:lnTo>
                      <a:lnTo>
                        <a:pt x="50" y="68"/>
                      </a:lnTo>
                      <a:lnTo>
                        <a:pt x="35" y="66"/>
                      </a:lnTo>
                      <a:lnTo>
                        <a:pt x="24" y="62"/>
                      </a:lnTo>
                      <a:lnTo>
                        <a:pt x="19" y="60"/>
                      </a:lnTo>
                      <a:lnTo>
                        <a:pt x="16" y="58"/>
                      </a:lnTo>
                      <a:lnTo>
                        <a:pt x="10" y="52"/>
                      </a:lnTo>
                      <a:lnTo>
                        <a:pt x="8" y="47"/>
                      </a:lnTo>
                      <a:lnTo>
                        <a:pt x="5" y="41"/>
                      </a:lnTo>
                      <a:lnTo>
                        <a:pt x="5" y="35"/>
                      </a:lnTo>
                      <a:lnTo>
                        <a:pt x="6" y="26"/>
                      </a:lnTo>
                      <a:lnTo>
                        <a:pt x="11" y="23"/>
                      </a:lnTo>
                      <a:lnTo>
                        <a:pt x="14" y="25"/>
                      </a:lnTo>
                      <a:lnTo>
                        <a:pt x="18" y="25"/>
                      </a:lnTo>
                      <a:lnTo>
                        <a:pt x="24" y="22"/>
                      </a:lnTo>
                      <a:lnTo>
                        <a:pt x="25" y="17"/>
                      </a:lnTo>
                      <a:lnTo>
                        <a:pt x="24" y="8"/>
                      </a:lnTo>
                      <a:lnTo>
                        <a:pt x="15" y="7"/>
                      </a:lnTo>
                      <a:lnTo>
                        <a:pt x="5" y="13"/>
                      </a:lnTo>
                      <a:lnTo>
                        <a:pt x="0" y="32"/>
                      </a:lnTo>
                      <a:lnTo>
                        <a:pt x="0" y="42"/>
                      </a:lnTo>
                      <a:lnTo>
                        <a:pt x="4" y="53"/>
                      </a:lnTo>
                      <a:lnTo>
                        <a:pt x="9" y="62"/>
                      </a:lnTo>
                      <a:lnTo>
                        <a:pt x="18" y="71"/>
                      </a:lnTo>
                      <a:close/>
                      <a:moveTo>
                        <a:pt x="80" y="70"/>
                      </a:moveTo>
                      <a:lnTo>
                        <a:pt x="68" y="62"/>
                      </a:lnTo>
                      <a:lnTo>
                        <a:pt x="61" y="55"/>
                      </a:lnTo>
                      <a:lnTo>
                        <a:pt x="56" y="37"/>
                      </a:lnTo>
                      <a:lnTo>
                        <a:pt x="58" y="27"/>
                      </a:lnTo>
                      <a:lnTo>
                        <a:pt x="65" y="21"/>
                      </a:lnTo>
                      <a:lnTo>
                        <a:pt x="89" y="13"/>
                      </a:lnTo>
                      <a:lnTo>
                        <a:pt x="120" y="21"/>
                      </a:lnTo>
                      <a:lnTo>
                        <a:pt x="123" y="23"/>
                      </a:lnTo>
                      <a:lnTo>
                        <a:pt x="126" y="28"/>
                      </a:lnTo>
                      <a:lnTo>
                        <a:pt x="129" y="40"/>
                      </a:lnTo>
                      <a:lnTo>
                        <a:pt x="116" y="60"/>
                      </a:lnTo>
                      <a:lnTo>
                        <a:pt x="111" y="61"/>
                      </a:lnTo>
                      <a:lnTo>
                        <a:pt x="108" y="63"/>
                      </a:lnTo>
                      <a:lnTo>
                        <a:pt x="100" y="67"/>
                      </a:lnTo>
                      <a:lnTo>
                        <a:pt x="90" y="68"/>
                      </a:lnTo>
                      <a:lnTo>
                        <a:pt x="80" y="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82" name="任意多边形 68050"/>
                <p:cNvSpPr/>
                <p:nvPr/>
              </p:nvSpPr>
              <p:spPr>
                <a:xfrm>
                  <a:off x="1493" y="-6375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0" y="50"/>
                      </a:moveTo>
                      <a:lnTo>
                        <a:pt x="9" y="55"/>
                      </a:lnTo>
                      <a:lnTo>
                        <a:pt x="12" y="55"/>
                      </a:lnTo>
                      <a:lnTo>
                        <a:pt x="12" y="0"/>
                      </a:lnTo>
                      <a:lnTo>
                        <a:pt x="0" y="3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83" name="任意多边形 68051"/>
                <p:cNvSpPr/>
                <p:nvPr/>
              </p:nvSpPr>
              <p:spPr>
                <a:xfrm>
                  <a:off x="1481" y="-6372"/>
                  <a:ext cx="12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47">
                      <a:moveTo>
                        <a:pt x="2" y="37"/>
                      </a:moveTo>
                      <a:lnTo>
                        <a:pt x="12" y="47"/>
                      </a:lnTo>
                      <a:lnTo>
                        <a:pt x="12" y="0"/>
                      </a:lnTo>
                      <a:lnTo>
                        <a:pt x="6" y="3"/>
                      </a:lnTo>
                      <a:lnTo>
                        <a:pt x="0" y="9"/>
                      </a:lnTo>
                      <a:lnTo>
                        <a:pt x="0" y="28"/>
                      </a:lnTo>
                      <a:lnTo>
                        <a:pt x="2" y="37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84" name="任意多边形 68052"/>
                <p:cNvSpPr/>
                <p:nvPr/>
              </p:nvSpPr>
              <p:spPr>
                <a:xfrm>
                  <a:off x="1478" y="-6363"/>
                  <a:ext cx="3" cy="1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" h="19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0" y="10"/>
                      </a:lnTo>
                      <a:lnTo>
                        <a:pt x="3" y="19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E7E7E7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85" name="任意多边形 68053"/>
                <p:cNvSpPr/>
                <p:nvPr/>
              </p:nvSpPr>
              <p:spPr>
                <a:xfrm>
                  <a:off x="1505" y="-6377"/>
                  <a:ext cx="11" cy="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7">
                      <a:moveTo>
                        <a:pt x="11" y="2"/>
                      </a:moveTo>
                      <a:lnTo>
                        <a:pt x="6" y="0"/>
                      </a:lnTo>
                      <a:lnTo>
                        <a:pt x="0" y="2"/>
                      </a:lnTo>
                      <a:lnTo>
                        <a:pt x="0" y="57"/>
                      </a:lnTo>
                      <a:lnTo>
                        <a:pt x="5" y="55"/>
                      </a:lnTo>
                      <a:lnTo>
                        <a:pt x="11" y="55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DFDFD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86" name="任意多边形 68054"/>
                <p:cNvSpPr/>
                <p:nvPr/>
              </p:nvSpPr>
              <p:spPr>
                <a:xfrm>
                  <a:off x="1527" y="-6372"/>
                  <a:ext cx="13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8">
                      <a:moveTo>
                        <a:pt x="13" y="2"/>
                      </a:move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5" y="44"/>
                      </a:lnTo>
                      <a:lnTo>
                        <a:pt x="11" y="42"/>
                      </a:lnTo>
                      <a:lnTo>
                        <a:pt x="13" y="39"/>
                      </a:lnTo>
                      <a:lnTo>
                        <a:pt x="13" y="2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87" name="任意多边形 68055"/>
                <p:cNvSpPr/>
                <p:nvPr/>
              </p:nvSpPr>
              <p:spPr>
                <a:xfrm>
                  <a:off x="1540" y="-6370"/>
                  <a:ext cx="11" cy="3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7">
                      <a:moveTo>
                        <a:pt x="2" y="1"/>
                      </a:moveTo>
                      <a:lnTo>
                        <a:pt x="0" y="0"/>
                      </a:lnTo>
                      <a:lnTo>
                        <a:pt x="0" y="37"/>
                      </a:lnTo>
                      <a:lnTo>
                        <a:pt x="11" y="20"/>
                      </a:lnTo>
                      <a:lnTo>
                        <a:pt x="8" y="8"/>
                      </a:lnTo>
                      <a:lnTo>
                        <a:pt x="5" y="3"/>
                      </a:ln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88" name="任意多边形 68056"/>
                <p:cNvSpPr/>
                <p:nvPr/>
              </p:nvSpPr>
              <p:spPr>
                <a:xfrm>
                  <a:off x="1516" y="-6375"/>
                  <a:ext cx="11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3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5" y="52"/>
                      </a:lnTo>
                      <a:lnTo>
                        <a:pt x="7" y="51"/>
                      </a:lnTo>
                      <a:lnTo>
                        <a:pt x="11" y="51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89" name="任意多边形 68057"/>
                <p:cNvSpPr>
                  <a:spLocks noEditPoints="1"/>
                </p:cNvSpPr>
                <p:nvPr/>
              </p:nvSpPr>
              <p:spPr>
                <a:xfrm>
                  <a:off x="1422" y="-5550"/>
                  <a:ext cx="135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5">
                      <a:moveTo>
                        <a:pt x="66" y="0"/>
                      </a:moveTo>
                      <a:lnTo>
                        <a:pt x="50" y="0"/>
                      </a:lnTo>
                      <a:lnTo>
                        <a:pt x="38" y="2"/>
                      </a:lnTo>
                      <a:lnTo>
                        <a:pt x="25" y="5"/>
                      </a:lnTo>
                      <a:lnTo>
                        <a:pt x="16" y="11"/>
                      </a:lnTo>
                      <a:lnTo>
                        <a:pt x="8" y="17"/>
                      </a:lnTo>
                      <a:lnTo>
                        <a:pt x="4" y="25"/>
                      </a:lnTo>
                      <a:lnTo>
                        <a:pt x="0" y="32"/>
                      </a:lnTo>
                      <a:lnTo>
                        <a:pt x="0" y="42"/>
                      </a:lnTo>
                      <a:lnTo>
                        <a:pt x="0" y="50"/>
                      </a:lnTo>
                      <a:lnTo>
                        <a:pt x="4" y="59"/>
                      </a:lnTo>
                      <a:lnTo>
                        <a:pt x="9" y="65"/>
                      </a:lnTo>
                      <a:lnTo>
                        <a:pt x="18" y="72"/>
                      </a:lnTo>
                      <a:lnTo>
                        <a:pt x="26" y="77"/>
                      </a:lnTo>
                      <a:lnTo>
                        <a:pt x="39" y="81"/>
                      </a:lnTo>
                      <a:lnTo>
                        <a:pt x="51" y="84"/>
                      </a:lnTo>
                      <a:lnTo>
                        <a:pt x="66" y="85"/>
                      </a:lnTo>
                      <a:lnTo>
                        <a:pt x="81" y="84"/>
                      </a:lnTo>
                      <a:lnTo>
                        <a:pt x="95" y="81"/>
                      </a:lnTo>
                      <a:lnTo>
                        <a:pt x="100" y="79"/>
                      </a:lnTo>
                      <a:lnTo>
                        <a:pt x="103" y="77"/>
                      </a:lnTo>
                      <a:lnTo>
                        <a:pt x="106" y="77"/>
                      </a:lnTo>
                      <a:lnTo>
                        <a:pt x="116" y="72"/>
                      </a:lnTo>
                      <a:lnTo>
                        <a:pt x="124" y="65"/>
                      </a:lnTo>
                      <a:lnTo>
                        <a:pt x="126" y="61"/>
                      </a:lnTo>
                      <a:lnTo>
                        <a:pt x="130" y="59"/>
                      </a:lnTo>
                      <a:lnTo>
                        <a:pt x="131" y="54"/>
                      </a:lnTo>
                      <a:lnTo>
                        <a:pt x="134" y="50"/>
                      </a:lnTo>
                      <a:lnTo>
                        <a:pt x="135" y="42"/>
                      </a:lnTo>
                      <a:lnTo>
                        <a:pt x="134" y="32"/>
                      </a:lnTo>
                      <a:lnTo>
                        <a:pt x="130" y="25"/>
                      </a:lnTo>
                      <a:lnTo>
                        <a:pt x="124" y="17"/>
                      </a:lnTo>
                      <a:lnTo>
                        <a:pt x="116" y="11"/>
                      </a:lnTo>
                      <a:lnTo>
                        <a:pt x="105" y="5"/>
                      </a:lnTo>
                      <a:lnTo>
                        <a:pt x="94" y="2"/>
                      </a:lnTo>
                      <a:lnTo>
                        <a:pt x="80" y="0"/>
                      </a:lnTo>
                      <a:lnTo>
                        <a:pt x="66" y="0"/>
                      </a:lnTo>
                      <a:close/>
                      <a:moveTo>
                        <a:pt x="23" y="62"/>
                      </a:moveTo>
                      <a:lnTo>
                        <a:pt x="9" y="52"/>
                      </a:lnTo>
                      <a:lnTo>
                        <a:pt x="5" y="42"/>
                      </a:lnTo>
                      <a:lnTo>
                        <a:pt x="5" y="35"/>
                      </a:lnTo>
                      <a:lnTo>
                        <a:pt x="9" y="30"/>
                      </a:lnTo>
                      <a:lnTo>
                        <a:pt x="14" y="25"/>
                      </a:lnTo>
                      <a:lnTo>
                        <a:pt x="23" y="22"/>
                      </a:lnTo>
                      <a:lnTo>
                        <a:pt x="66" y="16"/>
                      </a:lnTo>
                      <a:lnTo>
                        <a:pt x="113" y="22"/>
                      </a:lnTo>
                      <a:lnTo>
                        <a:pt x="119" y="26"/>
                      </a:lnTo>
                      <a:lnTo>
                        <a:pt x="124" y="31"/>
                      </a:lnTo>
                      <a:lnTo>
                        <a:pt x="126" y="36"/>
                      </a:lnTo>
                      <a:lnTo>
                        <a:pt x="128" y="42"/>
                      </a:lnTo>
                      <a:lnTo>
                        <a:pt x="126" y="47"/>
                      </a:lnTo>
                      <a:lnTo>
                        <a:pt x="124" y="52"/>
                      </a:lnTo>
                      <a:lnTo>
                        <a:pt x="119" y="57"/>
                      </a:lnTo>
                      <a:lnTo>
                        <a:pt x="113" y="62"/>
                      </a:lnTo>
                      <a:lnTo>
                        <a:pt x="103" y="65"/>
                      </a:lnTo>
                      <a:lnTo>
                        <a:pt x="93" y="67"/>
                      </a:lnTo>
                      <a:lnTo>
                        <a:pt x="80" y="69"/>
                      </a:lnTo>
                      <a:lnTo>
                        <a:pt x="73" y="69"/>
                      </a:lnTo>
                      <a:lnTo>
                        <a:pt x="69" y="69"/>
                      </a:lnTo>
                      <a:lnTo>
                        <a:pt x="66" y="70"/>
                      </a:lnTo>
                      <a:lnTo>
                        <a:pt x="51" y="69"/>
                      </a:lnTo>
                      <a:lnTo>
                        <a:pt x="40" y="67"/>
                      </a:lnTo>
                      <a:lnTo>
                        <a:pt x="30" y="65"/>
                      </a:lnTo>
                      <a:lnTo>
                        <a:pt x="23" y="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90" name="任意多边形 68058"/>
                <p:cNvSpPr/>
                <p:nvPr/>
              </p:nvSpPr>
              <p:spPr>
                <a:xfrm>
                  <a:off x="1447" y="-5530"/>
                  <a:ext cx="11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7">
                      <a:moveTo>
                        <a:pt x="11" y="0"/>
                      </a:moveTo>
                      <a:lnTo>
                        <a:pt x="0" y="1"/>
                      </a:lnTo>
                      <a:lnTo>
                        <a:pt x="0" y="44"/>
                      </a:lnTo>
                      <a:lnTo>
                        <a:pt x="11" y="47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91" name="任意多边形 68059"/>
                <p:cNvSpPr/>
                <p:nvPr/>
              </p:nvSpPr>
              <p:spPr>
                <a:xfrm>
                  <a:off x="1436" y="-5529"/>
                  <a:ext cx="11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3">
                      <a:moveTo>
                        <a:pt x="11" y="0"/>
                      </a:moveTo>
                      <a:lnTo>
                        <a:pt x="9" y="1"/>
                      </a:lnTo>
                      <a:lnTo>
                        <a:pt x="0" y="5"/>
                      </a:lnTo>
                      <a:lnTo>
                        <a:pt x="0" y="35"/>
                      </a:lnTo>
                      <a:lnTo>
                        <a:pt x="9" y="41"/>
                      </a:lnTo>
                      <a:lnTo>
                        <a:pt x="11" y="4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92" name="任意多边形 68060"/>
                <p:cNvSpPr/>
                <p:nvPr/>
              </p:nvSpPr>
              <p:spPr>
                <a:xfrm>
                  <a:off x="1427" y="-5524"/>
                  <a:ext cx="9" cy="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" h="30">
                      <a:moveTo>
                        <a:pt x="0" y="16"/>
                      </a:moveTo>
                      <a:lnTo>
                        <a:pt x="1" y="24"/>
                      </a:lnTo>
                      <a:lnTo>
                        <a:pt x="4" y="26"/>
                      </a:lnTo>
                      <a:lnTo>
                        <a:pt x="9" y="30"/>
                      </a:lnTo>
                      <a:lnTo>
                        <a:pt x="9" y="0"/>
                      </a:lnTo>
                      <a:lnTo>
                        <a:pt x="1" y="6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93" name="任意多边形 68061"/>
                <p:cNvSpPr/>
                <p:nvPr/>
              </p:nvSpPr>
              <p:spPr>
                <a:xfrm>
                  <a:off x="1481" y="-5534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7" y="54"/>
                      </a:moveTo>
                      <a:lnTo>
                        <a:pt x="12" y="54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0" y="1"/>
                      </a:lnTo>
                      <a:lnTo>
                        <a:pt x="0" y="54"/>
                      </a:lnTo>
                      <a:lnTo>
                        <a:pt x="7" y="54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94" name="任意多边形 68062"/>
                <p:cNvSpPr/>
                <p:nvPr/>
              </p:nvSpPr>
              <p:spPr>
                <a:xfrm>
                  <a:off x="1471" y="-5533"/>
                  <a:ext cx="10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3">
                      <a:moveTo>
                        <a:pt x="0" y="52"/>
                      </a:moveTo>
                      <a:lnTo>
                        <a:pt x="10" y="53"/>
                      </a:lnTo>
                      <a:lnTo>
                        <a:pt x="10" y="0"/>
                      </a:lnTo>
                      <a:lnTo>
                        <a:pt x="0" y="2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95" name="任意多边形 68063"/>
                <p:cNvSpPr/>
                <p:nvPr/>
              </p:nvSpPr>
              <p:spPr>
                <a:xfrm>
                  <a:off x="1493" y="-5534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0" y="0"/>
                      </a:moveTo>
                      <a:lnTo>
                        <a:pt x="0" y="54"/>
                      </a:lnTo>
                      <a:lnTo>
                        <a:pt x="5" y="53"/>
                      </a:lnTo>
                      <a:lnTo>
                        <a:pt x="12" y="53"/>
                      </a:lnTo>
                      <a:lnTo>
                        <a:pt x="12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96" name="任意多边形 68064"/>
                <p:cNvSpPr/>
                <p:nvPr/>
              </p:nvSpPr>
              <p:spPr>
                <a:xfrm>
                  <a:off x="1458" y="-5531"/>
                  <a:ext cx="13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0">
                      <a:moveTo>
                        <a:pt x="13" y="50"/>
                      </a:moveTo>
                      <a:lnTo>
                        <a:pt x="13" y="0"/>
                      </a:lnTo>
                      <a:lnTo>
                        <a:pt x="0" y="1"/>
                      </a:lnTo>
                      <a:lnTo>
                        <a:pt x="0" y="48"/>
                      </a:lnTo>
                      <a:lnTo>
                        <a:pt x="13" y="50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97" name="任意多边形 68065"/>
                <p:cNvSpPr/>
                <p:nvPr/>
              </p:nvSpPr>
              <p:spPr>
                <a:xfrm>
                  <a:off x="1527" y="-5529"/>
                  <a:ext cx="13" cy="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4">
                      <a:moveTo>
                        <a:pt x="13" y="4"/>
                      </a:moveTo>
                      <a:lnTo>
                        <a:pt x="8" y="1"/>
                      </a:ln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8" y="41"/>
                      </a:lnTo>
                      <a:lnTo>
                        <a:pt x="13" y="36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98" name="任意多边形 68066"/>
                <p:cNvSpPr/>
                <p:nvPr/>
              </p:nvSpPr>
              <p:spPr>
                <a:xfrm>
                  <a:off x="1516" y="-5530"/>
                  <a:ext cx="11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7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47"/>
                      </a:lnTo>
                      <a:lnTo>
                        <a:pt x="5" y="46"/>
                      </a:lnTo>
                      <a:lnTo>
                        <a:pt x="7" y="45"/>
                      </a:lnTo>
                      <a:lnTo>
                        <a:pt x="11" y="45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699" name="任意多边形 68067"/>
                <p:cNvSpPr/>
                <p:nvPr/>
              </p:nvSpPr>
              <p:spPr>
                <a:xfrm>
                  <a:off x="1505" y="-5531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50"/>
                      </a:lnTo>
                      <a:lnTo>
                        <a:pt x="5" y="48"/>
                      </a:lnTo>
                      <a:lnTo>
                        <a:pt x="11" y="48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00" name="任意多边形 68068"/>
                <p:cNvSpPr/>
                <p:nvPr/>
              </p:nvSpPr>
              <p:spPr>
                <a:xfrm>
                  <a:off x="1540" y="-5525"/>
                  <a:ext cx="10" cy="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2">
                      <a:moveTo>
                        <a:pt x="0" y="0"/>
                      </a:moveTo>
                      <a:lnTo>
                        <a:pt x="0" y="32"/>
                      </a:lnTo>
                      <a:lnTo>
                        <a:pt x="7" y="25"/>
                      </a:lnTo>
                      <a:lnTo>
                        <a:pt x="10" y="17"/>
                      </a:lnTo>
                      <a:lnTo>
                        <a:pt x="7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01" name="任意多边形 68069"/>
                <p:cNvSpPr/>
                <p:nvPr/>
              </p:nvSpPr>
              <p:spPr>
                <a:xfrm>
                  <a:off x="1423" y="-5441"/>
                  <a:ext cx="134" cy="8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4" h="80">
                      <a:moveTo>
                        <a:pt x="0" y="70"/>
                      </a:moveTo>
                      <a:lnTo>
                        <a:pt x="70" y="73"/>
                      </a:lnTo>
                      <a:lnTo>
                        <a:pt x="70" y="67"/>
                      </a:lnTo>
                      <a:lnTo>
                        <a:pt x="58" y="53"/>
                      </a:lnTo>
                      <a:lnTo>
                        <a:pt x="54" y="37"/>
                      </a:lnTo>
                      <a:lnTo>
                        <a:pt x="57" y="26"/>
                      </a:lnTo>
                      <a:lnTo>
                        <a:pt x="64" y="18"/>
                      </a:lnTo>
                      <a:lnTo>
                        <a:pt x="90" y="13"/>
                      </a:lnTo>
                      <a:lnTo>
                        <a:pt x="118" y="21"/>
                      </a:lnTo>
                      <a:lnTo>
                        <a:pt x="122" y="23"/>
                      </a:lnTo>
                      <a:lnTo>
                        <a:pt x="125" y="28"/>
                      </a:lnTo>
                      <a:lnTo>
                        <a:pt x="128" y="40"/>
                      </a:lnTo>
                      <a:lnTo>
                        <a:pt x="124" y="57"/>
                      </a:lnTo>
                      <a:lnTo>
                        <a:pt x="115" y="66"/>
                      </a:lnTo>
                      <a:lnTo>
                        <a:pt x="110" y="62"/>
                      </a:lnTo>
                      <a:lnTo>
                        <a:pt x="102" y="60"/>
                      </a:lnTo>
                      <a:lnTo>
                        <a:pt x="97" y="61"/>
                      </a:lnTo>
                      <a:lnTo>
                        <a:pt x="94" y="68"/>
                      </a:lnTo>
                      <a:lnTo>
                        <a:pt x="94" y="72"/>
                      </a:lnTo>
                      <a:lnTo>
                        <a:pt x="98" y="76"/>
                      </a:lnTo>
                      <a:lnTo>
                        <a:pt x="105" y="80"/>
                      </a:lnTo>
                      <a:lnTo>
                        <a:pt x="110" y="78"/>
                      </a:lnTo>
                      <a:lnTo>
                        <a:pt x="117" y="76"/>
                      </a:lnTo>
                      <a:lnTo>
                        <a:pt x="118" y="73"/>
                      </a:lnTo>
                      <a:lnTo>
                        <a:pt x="120" y="72"/>
                      </a:lnTo>
                      <a:lnTo>
                        <a:pt x="125" y="68"/>
                      </a:lnTo>
                      <a:lnTo>
                        <a:pt x="134" y="41"/>
                      </a:lnTo>
                      <a:lnTo>
                        <a:pt x="133" y="31"/>
                      </a:lnTo>
                      <a:lnTo>
                        <a:pt x="130" y="22"/>
                      </a:lnTo>
                      <a:lnTo>
                        <a:pt x="125" y="15"/>
                      </a:lnTo>
                      <a:lnTo>
                        <a:pt x="120" y="10"/>
                      </a:lnTo>
                      <a:lnTo>
                        <a:pt x="113" y="5"/>
                      </a:lnTo>
                      <a:lnTo>
                        <a:pt x="105" y="2"/>
                      </a:lnTo>
                      <a:lnTo>
                        <a:pt x="97" y="0"/>
                      </a:lnTo>
                      <a:lnTo>
                        <a:pt x="88" y="0"/>
                      </a:lnTo>
                      <a:lnTo>
                        <a:pt x="70" y="1"/>
                      </a:lnTo>
                      <a:lnTo>
                        <a:pt x="63" y="3"/>
                      </a:lnTo>
                      <a:lnTo>
                        <a:pt x="58" y="8"/>
                      </a:lnTo>
                      <a:lnTo>
                        <a:pt x="49" y="20"/>
                      </a:lnTo>
                      <a:lnTo>
                        <a:pt x="47" y="26"/>
                      </a:lnTo>
                      <a:lnTo>
                        <a:pt x="47" y="35"/>
                      </a:lnTo>
                      <a:lnTo>
                        <a:pt x="49" y="51"/>
                      </a:lnTo>
                      <a:lnTo>
                        <a:pt x="62" y="67"/>
                      </a:lnTo>
                      <a:lnTo>
                        <a:pt x="10" y="63"/>
                      </a:lnTo>
                      <a:lnTo>
                        <a:pt x="10" y="5"/>
                      </a:lnTo>
                      <a:lnTo>
                        <a:pt x="0" y="2"/>
                      </a:lnTo>
                      <a:lnTo>
                        <a:pt x="0" y="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02" name="任意多边形 68070"/>
                <p:cNvSpPr>
                  <a:spLocks noEditPoints="1"/>
                </p:cNvSpPr>
                <p:nvPr/>
              </p:nvSpPr>
              <p:spPr>
                <a:xfrm>
                  <a:off x="1422" y="-4618"/>
                  <a:ext cx="135" cy="8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6">
                      <a:moveTo>
                        <a:pt x="66" y="0"/>
                      </a:moveTo>
                      <a:lnTo>
                        <a:pt x="50" y="0"/>
                      </a:lnTo>
                      <a:lnTo>
                        <a:pt x="38" y="3"/>
                      </a:lnTo>
                      <a:lnTo>
                        <a:pt x="25" y="5"/>
                      </a:lnTo>
                      <a:lnTo>
                        <a:pt x="16" y="12"/>
                      </a:lnTo>
                      <a:lnTo>
                        <a:pt x="8" y="18"/>
                      </a:lnTo>
                      <a:lnTo>
                        <a:pt x="4" y="25"/>
                      </a:lnTo>
                      <a:lnTo>
                        <a:pt x="0" y="33"/>
                      </a:lnTo>
                      <a:lnTo>
                        <a:pt x="0" y="43"/>
                      </a:lnTo>
                      <a:lnTo>
                        <a:pt x="0" y="51"/>
                      </a:lnTo>
                      <a:lnTo>
                        <a:pt x="4" y="59"/>
                      </a:lnTo>
                      <a:lnTo>
                        <a:pt x="9" y="66"/>
                      </a:lnTo>
                      <a:lnTo>
                        <a:pt x="18" y="73"/>
                      </a:lnTo>
                      <a:lnTo>
                        <a:pt x="26" y="78"/>
                      </a:lnTo>
                      <a:lnTo>
                        <a:pt x="39" y="82"/>
                      </a:lnTo>
                      <a:lnTo>
                        <a:pt x="51" y="84"/>
                      </a:lnTo>
                      <a:lnTo>
                        <a:pt x="66" y="86"/>
                      </a:lnTo>
                      <a:lnTo>
                        <a:pt x="81" y="84"/>
                      </a:lnTo>
                      <a:lnTo>
                        <a:pt x="95" y="82"/>
                      </a:lnTo>
                      <a:lnTo>
                        <a:pt x="100" y="79"/>
                      </a:lnTo>
                      <a:lnTo>
                        <a:pt x="103" y="78"/>
                      </a:lnTo>
                      <a:lnTo>
                        <a:pt x="106" y="78"/>
                      </a:lnTo>
                      <a:lnTo>
                        <a:pt x="116" y="73"/>
                      </a:lnTo>
                      <a:lnTo>
                        <a:pt x="124" y="66"/>
                      </a:lnTo>
                      <a:lnTo>
                        <a:pt x="126" y="62"/>
                      </a:lnTo>
                      <a:lnTo>
                        <a:pt x="130" y="59"/>
                      </a:lnTo>
                      <a:lnTo>
                        <a:pt x="131" y="54"/>
                      </a:lnTo>
                      <a:lnTo>
                        <a:pt x="134" y="51"/>
                      </a:lnTo>
                      <a:lnTo>
                        <a:pt x="135" y="43"/>
                      </a:lnTo>
                      <a:lnTo>
                        <a:pt x="134" y="33"/>
                      </a:lnTo>
                      <a:lnTo>
                        <a:pt x="130" y="25"/>
                      </a:lnTo>
                      <a:lnTo>
                        <a:pt x="124" y="18"/>
                      </a:lnTo>
                      <a:lnTo>
                        <a:pt x="116" y="12"/>
                      </a:lnTo>
                      <a:lnTo>
                        <a:pt x="105" y="5"/>
                      </a:lnTo>
                      <a:lnTo>
                        <a:pt x="94" y="3"/>
                      </a:lnTo>
                      <a:lnTo>
                        <a:pt x="80" y="0"/>
                      </a:lnTo>
                      <a:lnTo>
                        <a:pt x="66" y="0"/>
                      </a:lnTo>
                      <a:close/>
                      <a:moveTo>
                        <a:pt x="23" y="63"/>
                      </a:moveTo>
                      <a:lnTo>
                        <a:pt x="9" y="53"/>
                      </a:lnTo>
                      <a:lnTo>
                        <a:pt x="5" y="43"/>
                      </a:lnTo>
                      <a:lnTo>
                        <a:pt x="5" y="36"/>
                      </a:lnTo>
                      <a:lnTo>
                        <a:pt x="9" y="30"/>
                      </a:lnTo>
                      <a:lnTo>
                        <a:pt x="14" y="25"/>
                      </a:lnTo>
                      <a:lnTo>
                        <a:pt x="23" y="23"/>
                      </a:lnTo>
                      <a:lnTo>
                        <a:pt x="66" y="17"/>
                      </a:lnTo>
                      <a:lnTo>
                        <a:pt x="113" y="23"/>
                      </a:lnTo>
                      <a:lnTo>
                        <a:pt x="119" y="27"/>
                      </a:lnTo>
                      <a:lnTo>
                        <a:pt x="124" y="32"/>
                      </a:lnTo>
                      <a:lnTo>
                        <a:pt x="126" y="37"/>
                      </a:lnTo>
                      <a:lnTo>
                        <a:pt x="128" y="43"/>
                      </a:lnTo>
                      <a:lnTo>
                        <a:pt x="126" y="48"/>
                      </a:lnTo>
                      <a:lnTo>
                        <a:pt x="124" y="53"/>
                      </a:lnTo>
                      <a:lnTo>
                        <a:pt x="119" y="58"/>
                      </a:lnTo>
                      <a:lnTo>
                        <a:pt x="113" y="63"/>
                      </a:lnTo>
                      <a:lnTo>
                        <a:pt x="103" y="66"/>
                      </a:lnTo>
                      <a:lnTo>
                        <a:pt x="93" y="68"/>
                      </a:lnTo>
                      <a:lnTo>
                        <a:pt x="80" y="69"/>
                      </a:lnTo>
                      <a:lnTo>
                        <a:pt x="73" y="69"/>
                      </a:lnTo>
                      <a:lnTo>
                        <a:pt x="69" y="69"/>
                      </a:lnTo>
                      <a:lnTo>
                        <a:pt x="66" y="71"/>
                      </a:lnTo>
                      <a:lnTo>
                        <a:pt x="51" y="69"/>
                      </a:lnTo>
                      <a:lnTo>
                        <a:pt x="40" y="68"/>
                      </a:lnTo>
                      <a:lnTo>
                        <a:pt x="30" y="66"/>
                      </a:lnTo>
                      <a:lnTo>
                        <a:pt x="23" y="6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03" name="任意多边形 68071"/>
                <p:cNvSpPr/>
                <p:nvPr/>
              </p:nvSpPr>
              <p:spPr>
                <a:xfrm>
                  <a:off x="1447" y="-4598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11" y="0"/>
                      </a:moveTo>
                      <a:lnTo>
                        <a:pt x="0" y="2"/>
                      </a:lnTo>
                      <a:lnTo>
                        <a:pt x="0" y="44"/>
                      </a:lnTo>
                      <a:lnTo>
                        <a:pt x="11" y="4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04" name="任意多边形 68072"/>
                <p:cNvSpPr/>
                <p:nvPr/>
              </p:nvSpPr>
              <p:spPr>
                <a:xfrm>
                  <a:off x="1436" y="-4596"/>
                  <a:ext cx="11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2">
                      <a:moveTo>
                        <a:pt x="11" y="0"/>
                      </a:moveTo>
                      <a:lnTo>
                        <a:pt x="9" y="1"/>
                      </a:lnTo>
                      <a:lnTo>
                        <a:pt x="0" y="5"/>
                      </a:lnTo>
                      <a:lnTo>
                        <a:pt x="0" y="35"/>
                      </a:lnTo>
                      <a:lnTo>
                        <a:pt x="9" y="41"/>
                      </a:lnTo>
                      <a:lnTo>
                        <a:pt x="11" y="4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05" name="任意多边形 68073"/>
                <p:cNvSpPr/>
                <p:nvPr/>
              </p:nvSpPr>
              <p:spPr>
                <a:xfrm>
                  <a:off x="1427" y="-4591"/>
                  <a:ext cx="9" cy="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" h="30">
                      <a:moveTo>
                        <a:pt x="9" y="0"/>
                      </a:moveTo>
                      <a:lnTo>
                        <a:pt x="1" y="6"/>
                      </a:lnTo>
                      <a:lnTo>
                        <a:pt x="0" y="16"/>
                      </a:lnTo>
                      <a:lnTo>
                        <a:pt x="1" y="24"/>
                      </a:lnTo>
                      <a:lnTo>
                        <a:pt x="4" y="26"/>
                      </a:lnTo>
                      <a:lnTo>
                        <a:pt x="9" y="3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06" name="任意多边形 68074"/>
                <p:cNvSpPr/>
                <p:nvPr/>
              </p:nvSpPr>
              <p:spPr>
                <a:xfrm>
                  <a:off x="1481" y="-4601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7" y="54"/>
                      </a:moveTo>
                      <a:lnTo>
                        <a:pt x="12" y="54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0" y="1"/>
                      </a:lnTo>
                      <a:lnTo>
                        <a:pt x="0" y="54"/>
                      </a:lnTo>
                      <a:lnTo>
                        <a:pt x="7" y="54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07" name="任意多边形 68075"/>
                <p:cNvSpPr/>
                <p:nvPr/>
              </p:nvSpPr>
              <p:spPr>
                <a:xfrm>
                  <a:off x="1471" y="-4600"/>
                  <a:ext cx="10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3">
                      <a:moveTo>
                        <a:pt x="0" y="51"/>
                      </a:moveTo>
                      <a:lnTo>
                        <a:pt x="10" y="53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08" name="任意多边形 68076"/>
                <p:cNvSpPr/>
                <p:nvPr/>
              </p:nvSpPr>
              <p:spPr>
                <a:xfrm>
                  <a:off x="1493" y="-4601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0" y="0"/>
                      </a:moveTo>
                      <a:lnTo>
                        <a:pt x="0" y="54"/>
                      </a:lnTo>
                      <a:lnTo>
                        <a:pt x="5" y="52"/>
                      </a:lnTo>
                      <a:lnTo>
                        <a:pt x="12" y="52"/>
                      </a:lnTo>
                      <a:lnTo>
                        <a:pt x="12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09" name="任意多边形 68077"/>
                <p:cNvSpPr/>
                <p:nvPr/>
              </p:nvSpPr>
              <p:spPr>
                <a:xfrm>
                  <a:off x="1458" y="-4599"/>
                  <a:ext cx="13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0">
                      <a:moveTo>
                        <a:pt x="13" y="50"/>
                      </a:moveTo>
                      <a:lnTo>
                        <a:pt x="13" y="0"/>
                      </a:lnTo>
                      <a:lnTo>
                        <a:pt x="0" y="1"/>
                      </a:lnTo>
                      <a:lnTo>
                        <a:pt x="0" y="49"/>
                      </a:lnTo>
                      <a:lnTo>
                        <a:pt x="13" y="50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10" name="任意多边形 68078"/>
                <p:cNvSpPr/>
                <p:nvPr/>
              </p:nvSpPr>
              <p:spPr>
                <a:xfrm>
                  <a:off x="1527" y="-4596"/>
                  <a:ext cx="13" cy="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4">
                      <a:moveTo>
                        <a:pt x="13" y="3"/>
                      </a:moveTo>
                      <a:lnTo>
                        <a:pt x="8" y="1"/>
                      </a:ln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8" y="41"/>
                      </a:lnTo>
                      <a:lnTo>
                        <a:pt x="13" y="36"/>
                      </a:lnTo>
                      <a:lnTo>
                        <a:pt x="13" y="3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11" name="任意多边形 68079"/>
                <p:cNvSpPr/>
                <p:nvPr/>
              </p:nvSpPr>
              <p:spPr>
                <a:xfrm>
                  <a:off x="1516" y="-4598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11" y="2"/>
                      </a:move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5" y="47"/>
                      </a:lnTo>
                      <a:lnTo>
                        <a:pt x="7" y="46"/>
                      </a:lnTo>
                      <a:lnTo>
                        <a:pt x="11" y="46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12" name="任意多边形 68080"/>
                <p:cNvSpPr/>
                <p:nvPr/>
              </p:nvSpPr>
              <p:spPr>
                <a:xfrm>
                  <a:off x="1505" y="-4599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0" y="50"/>
                      </a:lnTo>
                      <a:lnTo>
                        <a:pt x="5" y="49"/>
                      </a:lnTo>
                      <a:lnTo>
                        <a:pt x="11" y="49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13" name="任意多边形 68081"/>
                <p:cNvSpPr/>
                <p:nvPr/>
              </p:nvSpPr>
              <p:spPr>
                <a:xfrm>
                  <a:off x="1540" y="-4593"/>
                  <a:ext cx="10" cy="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3">
                      <a:moveTo>
                        <a:pt x="0" y="0"/>
                      </a:moveTo>
                      <a:lnTo>
                        <a:pt x="0" y="33"/>
                      </a:lnTo>
                      <a:lnTo>
                        <a:pt x="7" y="26"/>
                      </a:lnTo>
                      <a:lnTo>
                        <a:pt x="10" y="18"/>
                      </a:lnTo>
                      <a:lnTo>
                        <a:pt x="7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14" name="任意多边形 68082"/>
                <p:cNvSpPr>
                  <a:spLocks noEditPoints="1"/>
                </p:cNvSpPr>
                <p:nvPr/>
              </p:nvSpPr>
              <p:spPr>
                <a:xfrm>
                  <a:off x="1422" y="-4515"/>
                  <a:ext cx="134" cy="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4" h="90">
                      <a:moveTo>
                        <a:pt x="0" y="21"/>
                      </a:moveTo>
                      <a:lnTo>
                        <a:pt x="0" y="31"/>
                      </a:lnTo>
                      <a:lnTo>
                        <a:pt x="89" y="90"/>
                      </a:lnTo>
                      <a:lnTo>
                        <a:pt x="93" y="90"/>
                      </a:lnTo>
                      <a:lnTo>
                        <a:pt x="93" y="35"/>
                      </a:lnTo>
                      <a:lnTo>
                        <a:pt x="119" y="35"/>
                      </a:lnTo>
                      <a:lnTo>
                        <a:pt x="125" y="39"/>
                      </a:lnTo>
                      <a:lnTo>
                        <a:pt x="128" y="49"/>
                      </a:lnTo>
                      <a:lnTo>
                        <a:pt x="128" y="58"/>
                      </a:lnTo>
                      <a:lnTo>
                        <a:pt x="134" y="58"/>
                      </a:lnTo>
                      <a:lnTo>
                        <a:pt x="134" y="3"/>
                      </a:lnTo>
                      <a:lnTo>
                        <a:pt x="128" y="3"/>
                      </a:lnTo>
                      <a:lnTo>
                        <a:pt x="128" y="10"/>
                      </a:lnTo>
                      <a:lnTo>
                        <a:pt x="125" y="19"/>
                      </a:lnTo>
                      <a:lnTo>
                        <a:pt x="119" y="21"/>
                      </a:lnTo>
                      <a:lnTo>
                        <a:pt x="93" y="21"/>
                      </a:lnTo>
                      <a:lnTo>
                        <a:pt x="93" y="0"/>
                      </a:lnTo>
                      <a:lnTo>
                        <a:pt x="89" y="0"/>
                      </a:lnTo>
                      <a:lnTo>
                        <a:pt x="89" y="21"/>
                      </a:lnTo>
                      <a:lnTo>
                        <a:pt x="0" y="21"/>
                      </a:lnTo>
                      <a:close/>
                      <a:moveTo>
                        <a:pt x="18" y="36"/>
                      </a:moveTo>
                      <a:lnTo>
                        <a:pt x="18" y="35"/>
                      </a:lnTo>
                      <a:lnTo>
                        <a:pt x="89" y="35"/>
                      </a:lnTo>
                      <a:lnTo>
                        <a:pt x="89" y="84"/>
                      </a:lnTo>
                      <a:lnTo>
                        <a:pt x="18" y="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15" name="任意多边形 68083"/>
                <p:cNvSpPr/>
                <p:nvPr/>
              </p:nvSpPr>
              <p:spPr>
                <a:xfrm>
                  <a:off x="1481" y="-4480"/>
                  <a:ext cx="12" cy="3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38">
                      <a:moveTo>
                        <a:pt x="0" y="29"/>
                      </a:moveTo>
                      <a:lnTo>
                        <a:pt x="12" y="38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16" name="任意多边形 68084"/>
                <p:cNvSpPr/>
                <p:nvPr/>
              </p:nvSpPr>
              <p:spPr>
                <a:xfrm>
                  <a:off x="1471" y="-4480"/>
                  <a:ext cx="10" cy="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29">
                      <a:moveTo>
                        <a:pt x="0" y="21"/>
                      </a:moveTo>
                      <a:lnTo>
                        <a:pt x="10" y="29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17" name="任意多边形 68085"/>
                <p:cNvSpPr/>
                <p:nvPr/>
              </p:nvSpPr>
              <p:spPr>
                <a:xfrm>
                  <a:off x="1458" y="-4480"/>
                  <a:ext cx="13" cy="2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21">
                      <a:moveTo>
                        <a:pt x="0" y="14"/>
                      </a:moveTo>
                      <a:lnTo>
                        <a:pt x="13" y="21"/>
                      </a:lnTo>
                      <a:lnTo>
                        <a:pt x="13" y="0"/>
                      </a:lnTo>
                      <a:lnTo>
                        <a:pt x="0" y="0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18" name="任意多边形 68086"/>
                <p:cNvSpPr/>
                <p:nvPr/>
              </p:nvSpPr>
              <p:spPr>
                <a:xfrm>
                  <a:off x="1440" y="-4480"/>
                  <a:ext cx="7" cy="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" h="5">
                      <a:moveTo>
                        <a:pt x="7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7" y="5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19" name="任意多边形 68087"/>
                <p:cNvSpPr/>
                <p:nvPr/>
              </p:nvSpPr>
              <p:spPr>
                <a:xfrm>
                  <a:off x="1447" y="-4480"/>
                  <a:ext cx="11" cy="1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14">
                      <a:moveTo>
                        <a:pt x="0" y="0"/>
                      </a:moveTo>
                      <a:lnTo>
                        <a:pt x="0" y="5"/>
                      </a:lnTo>
                      <a:lnTo>
                        <a:pt x="11" y="14"/>
                      </a:lnTo>
                      <a:lnTo>
                        <a:pt x="1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20" name="任意多边形 68088"/>
                <p:cNvSpPr/>
                <p:nvPr/>
              </p:nvSpPr>
              <p:spPr>
                <a:xfrm>
                  <a:off x="1493" y="-4480"/>
                  <a:ext cx="12" cy="4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45">
                      <a:moveTo>
                        <a:pt x="0" y="0"/>
                      </a:moveTo>
                      <a:lnTo>
                        <a:pt x="0" y="38"/>
                      </a:lnTo>
                      <a:lnTo>
                        <a:pt x="12" y="45"/>
                      </a:lnTo>
                      <a:lnTo>
                        <a:pt x="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21" name="任意多边形 68089"/>
                <p:cNvSpPr/>
                <p:nvPr/>
              </p:nvSpPr>
              <p:spPr>
                <a:xfrm>
                  <a:off x="1505" y="-4480"/>
                  <a:ext cx="6" cy="4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" h="49">
                      <a:moveTo>
                        <a:pt x="0" y="0"/>
                      </a:moveTo>
                      <a:lnTo>
                        <a:pt x="0" y="45"/>
                      </a:lnTo>
                      <a:lnTo>
                        <a:pt x="6" y="49"/>
                      </a:lnTo>
                      <a:lnTo>
                        <a:pt x="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22" name="任意多边形 68090"/>
                <p:cNvSpPr/>
                <p:nvPr/>
              </p:nvSpPr>
              <p:spPr>
                <a:xfrm>
                  <a:off x="1056" y="-703"/>
                  <a:ext cx="72" cy="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2" h="5">
                      <a:moveTo>
                        <a:pt x="72" y="0"/>
                      </a:moveTo>
                      <a:lnTo>
                        <a:pt x="4" y="0"/>
                      </a:lnTo>
                      <a:lnTo>
                        <a:pt x="0" y="5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23" name="任意多边形 68091"/>
                <p:cNvSpPr/>
                <p:nvPr/>
              </p:nvSpPr>
              <p:spPr>
                <a:xfrm>
                  <a:off x="1056" y="-1651"/>
                  <a:ext cx="54" cy="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" h="3">
                      <a:moveTo>
                        <a:pt x="54" y="2"/>
                      </a:moveTo>
                      <a:lnTo>
                        <a:pt x="0" y="0"/>
                      </a:lnTo>
                      <a:lnTo>
                        <a:pt x="4" y="3"/>
                      </a:lnTo>
                      <a:lnTo>
                        <a:pt x="54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24" name="任意多边形 68092"/>
                <p:cNvSpPr/>
                <p:nvPr/>
              </p:nvSpPr>
              <p:spPr>
                <a:xfrm>
                  <a:off x="1054" y="-2607"/>
                  <a:ext cx="70" cy="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0" h="4">
                      <a:moveTo>
                        <a:pt x="2" y="0"/>
                      </a:moveTo>
                      <a:lnTo>
                        <a:pt x="0" y="4"/>
                      </a:lnTo>
                      <a:lnTo>
                        <a:pt x="70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25" name="任意多边形 68093"/>
                <p:cNvSpPr/>
                <p:nvPr/>
              </p:nvSpPr>
              <p:spPr>
                <a:xfrm>
                  <a:off x="1054" y="-3556"/>
                  <a:ext cx="55" cy="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5" h="2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5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26" name="任意多边形 68094"/>
                <p:cNvSpPr>
                  <a:spLocks noEditPoints="1"/>
                </p:cNvSpPr>
                <p:nvPr/>
              </p:nvSpPr>
              <p:spPr>
                <a:xfrm>
                  <a:off x="1428" y="-3645"/>
                  <a:ext cx="136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6" h="85">
                      <a:moveTo>
                        <a:pt x="136" y="43"/>
                      </a:moveTo>
                      <a:lnTo>
                        <a:pt x="134" y="33"/>
                      </a:lnTo>
                      <a:lnTo>
                        <a:pt x="131" y="25"/>
                      </a:lnTo>
                      <a:lnTo>
                        <a:pt x="124" y="18"/>
                      </a:lnTo>
                      <a:lnTo>
                        <a:pt x="117" y="11"/>
                      </a:lnTo>
                      <a:lnTo>
                        <a:pt x="105" y="5"/>
                      </a:lnTo>
                      <a:lnTo>
                        <a:pt x="94" y="3"/>
                      </a:lnTo>
                      <a:lnTo>
                        <a:pt x="80" y="0"/>
                      </a:lnTo>
                      <a:lnTo>
                        <a:pt x="67" y="0"/>
                      </a:lnTo>
                      <a:lnTo>
                        <a:pt x="50" y="0"/>
                      </a:lnTo>
                      <a:lnTo>
                        <a:pt x="38" y="3"/>
                      </a:lnTo>
                      <a:lnTo>
                        <a:pt x="27" y="5"/>
                      </a:lnTo>
                      <a:lnTo>
                        <a:pt x="18" y="11"/>
                      </a:lnTo>
                      <a:lnTo>
                        <a:pt x="4" y="25"/>
                      </a:lnTo>
                      <a:lnTo>
                        <a:pt x="0" y="33"/>
                      </a:lnTo>
                      <a:lnTo>
                        <a:pt x="0" y="43"/>
                      </a:lnTo>
                      <a:lnTo>
                        <a:pt x="0" y="50"/>
                      </a:lnTo>
                      <a:lnTo>
                        <a:pt x="4" y="59"/>
                      </a:lnTo>
                      <a:lnTo>
                        <a:pt x="10" y="65"/>
                      </a:lnTo>
                      <a:lnTo>
                        <a:pt x="19" y="73"/>
                      </a:lnTo>
                      <a:lnTo>
                        <a:pt x="28" y="78"/>
                      </a:lnTo>
                      <a:lnTo>
                        <a:pt x="39" y="81"/>
                      </a:lnTo>
                      <a:lnTo>
                        <a:pt x="52" y="84"/>
                      </a:lnTo>
                      <a:lnTo>
                        <a:pt x="67" y="85"/>
                      </a:lnTo>
                      <a:lnTo>
                        <a:pt x="82" y="84"/>
                      </a:lnTo>
                      <a:lnTo>
                        <a:pt x="95" y="81"/>
                      </a:lnTo>
                      <a:lnTo>
                        <a:pt x="100" y="79"/>
                      </a:lnTo>
                      <a:lnTo>
                        <a:pt x="103" y="78"/>
                      </a:lnTo>
                      <a:lnTo>
                        <a:pt x="107" y="78"/>
                      </a:lnTo>
                      <a:lnTo>
                        <a:pt x="117" y="73"/>
                      </a:lnTo>
                      <a:lnTo>
                        <a:pt x="136" y="43"/>
                      </a:lnTo>
                      <a:close/>
                      <a:moveTo>
                        <a:pt x="5" y="43"/>
                      </a:moveTo>
                      <a:lnTo>
                        <a:pt x="5" y="35"/>
                      </a:lnTo>
                      <a:lnTo>
                        <a:pt x="9" y="30"/>
                      </a:lnTo>
                      <a:lnTo>
                        <a:pt x="14" y="25"/>
                      </a:lnTo>
                      <a:lnTo>
                        <a:pt x="23" y="23"/>
                      </a:lnTo>
                      <a:lnTo>
                        <a:pt x="42" y="16"/>
                      </a:lnTo>
                      <a:lnTo>
                        <a:pt x="67" y="15"/>
                      </a:lnTo>
                      <a:lnTo>
                        <a:pt x="80" y="15"/>
                      </a:lnTo>
                      <a:lnTo>
                        <a:pt x="93" y="16"/>
                      </a:lnTo>
                      <a:lnTo>
                        <a:pt x="113" y="23"/>
                      </a:lnTo>
                      <a:lnTo>
                        <a:pt x="119" y="26"/>
                      </a:lnTo>
                      <a:lnTo>
                        <a:pt x="124" y="31"/>
                      </a:lnTo>
                      <a:lnTo>
                        <a:pt x="128" y="36"/>
                      </a:lnTo>
                      <a:lnTo>
                        <a:pt x="129" y="43"/>
                      </a:lnTo>
                      <a:lnTo>
                        <a:pt x="128" y="48"/>
                      </a:lnTo>
                      <a:lnTo>
                        <a:pt x="124" y="53"/>
                      </a:lnTo>
                      <a:lnTo>
                        <a:pt x="119" y="58"/>
                      </a:lnTo>
                      <a:lnTo>
                        <a:pt x="113" y="63"/>
                      </a:lnTo>
                      <a:lnTo>
                        <a:pt x="67" y="70"/>
                      </a:lnTo>
                      <a:lnTo>
                        <a:pt x="23" y="63"/>
                      </a:lnTo>
                      <a:lnTo>
                        <a:pt x="9" y="53"/>
                      </a:lnTo>
                      <a:lnTo>
                        <a:pt x="5" y="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27" name="任意多边形 68095"/>
                <p:cNvSpPr/>
                <p:nvPr/>
              </p:nvSpPr>
              <p:spPr>
                <a:xfrm>
                  <a:off x="1433" y="-3612"/>
                  <a:ext cx="3" cy="1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" h="17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10"/>
                      </a:lnTo>
                      <a:lnTo>
                        <a:pt x="0" y="13"/>
                      </a:lnTo>
                      <a:lnTo>
                        <a:pt x="3" y="17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28" name="任意多边形 68096"/>
                <p:cNvSpPr/>
                <p:nvPr/>
              </p:nvSpPr>
              <p:spPr>
                <a:xfrm>
                  <a:off x="1447" y="-3625"/>
                  <a:ext cx="11" cy="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4">
                      <a:moveTo>
                        <a:pt x="4" y="3"/>
                      </a:moveTo>
                      <a:lnTo>
                        <a:pt x="0" y="4"/>
                      </a:lnTo>
                      <a:lnTo>
                        <a:pt x="0" y="39"/>
                      </a:lnTo>
                      <a:lnTo>
                        <a:pt x="4" y="43"/>
                      </a:lnTo>
                      <a:lnTo>
                        <a:pt x="11" y="44"/>
                      </a:lnTo>
                      <a:lnTo>
                        <a:pt x="11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29" name="任意多边形 68097"/>
                <p:cNvSpPr/>
                <p:nvPr/>
              </p:nvSpPr>
              <p:spPr>
                <a:xfrm>
                  <a:off x="1436" y="-3621"/>
                  <a:ext cx="11" cy="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5">
                      <a:moveTo>
                        <a:pt x="11" y="0"/>
                      </a:moveTo>
                      <a:lnTo>
                        <a:pt x="4" y="4"/>
                      </a:lnTo>
                      <a:lnTo>
                        <a:pt x="0" y="9"/>
                      </a:lnTo>
                      <a:lnTo>
                        <a:pt x="0" y="26"/>
                      </a:lnTo>
                      <a:lnTo>
                        <a:pt x="4" y="30"/>
                      </a:lnTo>
                      <a:lnTo>
                        <a:pt x="11" y="35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30" name="任意多边形 68098"/>
                <p:cNvSpPr/>
                <p:nvPr/>
              </p:nvSpPr>
              <p:spPr>
                <a:xfrm>
                  <a:off x="1481" y="-3630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12" y="0"/>
                      </a:move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12" y="55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31" name="任意多边形 68099"/>
                <p:cNvSpPr/>
                <p:nvPr/>
              </p:nvSpPr>
              <p:spPr>
                <a:xfrm>
                  <a:off x="1493" y="-3630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55"/>
                      </a:lnTo>
                      <a:lnTo>
                        <a:pt x="2" y="55"/>
                      </a:lnTo>
                      <a:lnTo>
                        <a:pt x="12" y="53"/>
                      </a:lnTo>
                      <a:lnTo>
                        <a:pt x="1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32" name="任意多边形 68100"/>
                <p:cNvSpPr/>
                <p:nvPr/>
              </p:nvSpPr>
              <p:spPr>
                <a:xfrm>
                  <a:off x="1471" y="-3630"/>
                  <a:ext cx="10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3">
                      <a:moveTo>
                        <a:pt x="10" y="0"/>
                      </a:moveTo>
                      <a:lnTo>
                        <a:pt x="0" y="3"/>
                      </a:lnTo>
                      <a:lnTo>
                        <a:pt x="0" y="50"/>
                      </a:lnTo>
                      <a:lnTo>
                        <a:pt x="10" y="5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33" name="任意多边形 68101"/>
                <p:cNvSpPr/>
                <p:nvPr/>
              </p:nvSpPr>
              <p:spPr>
                <a:xfrm>
                  <a:off x="1458" y="-3627"/>
                  <a:ext cx="13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7">
                      <a:moveTo>
                        <a:pt x="13" y="0"/>
                      </a:moveTo>
                      <a:lnTo>
                        <a:pt x="0" y="2"/>
                      </a:lnTo>
                      <a:lnTo>
                        <a:pt x="0" y="46"/>
                      </a:lnTo>
                      <a:lnTo>
                        <a:pt x="13" y="47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34" name="任意多边形 68102"/>
                <p:cNvSpPr/>
                <p:nvPr/>
              </p:nvSpPr>
              <p:spPr>
                <a:xfrm>
                  <a:off x="1527" y="-3626"/>
                  <a:ext cx="13" cy="4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5">
                      <a:moveTo>
                        <a:pt x="13" y="2"/>
                      </a:moveTo>
                      <a:lnTo>
                        <a:pt x="0" y="0"/>
                      </a:lnTo>
                      <a:lnTo>
                        <a:pt x="0" y="45"/>
                      </a:lnTo>
                      <a:lnTo>
                        <a:pt x="13" y="44"/>
                      </a:lnTo>
                      <a:lnTo>
                        <a:pt x="13" y="2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35" name="任意多边形 68103"/>
                <p:cNvSpPr/>
                <p:nvPr/>
              </p:nvSpPr>
              <p:spPr>
                <a:xfrm>
                  <a:off x="1540" y="-3624"/>
                  <a:ext cx="11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2">
                      <a:moveTo>
                        <a:pt x="1" y="2"/>
                      </a:moveTo>
                      <a:lnTo>
                        <a:pt x="0" y="0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11" y="33"/>
                      </a:lnTo>
                      <a:lnTo>
                        <a:pt x="11" y="8"/>
                      </a:lnTo>
                      <a:lnTo>
                        <a:pt x="6" y="4"/>
                      </a:lnTo>
                      <a:lnTo>
                        <a:pt x="1" y="2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36" name="任意多边形 68104"/>
                <p:cNvSpPr/>
                <p:nvPr/>
              </p:nvSpPr>
              <p:spPr>
                <a:xfrm>
                  <a:off x="1516" y="-3630"/>
                  <a:ext cx="11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1">
                      <a:moveTo>
                        <a:pt x="11" y="4"/>
                      </a:moveTo>
                      <a:lnTo>
                        <a:pt x="5" y="1"/>
                      </a:lnTo>
                      <a:lnTo>
                        <a:pt x="0" y="0"/>
                      </a:lnTo>
                      <a:lnTo>
                        <a:pt x="0" y="51"/>
                      </a:lnTo>
                      <a:lnTo>
                        <a:pt x="11" y="49"/>
                      </a:ln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37" name="任意多边形 68105"/>
                <p:cNvSpPr/>
                <p:nvPr/>
              </p:nvSpPr>
              <p:spPr>
                <a:xfrm>
                  <a:off x="1505" y="-3630"/>
                  <a:ext cx="11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3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11" y="51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38" name="任意多边形 68106"/>
                <p:cNvSpPr/>
                <p:nvPr/>
              </p:nvSpPr>
              <p:spPr>
                <a:xfrm>
                  <a:off x="1551" y="-3616"/>
                  <a:ext cx="6" cy="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" h="25">
                      <a:moveTo>
                        <a:pt x="6" y="14"/>
                      </a:moveTo>
                      <a:lnTo>
                        <a:pt x="4" y="6"/>
                      </a:lnTo>
                      <a:lnTo>
                        <a:pt x="0" y="0"/>
                      </a:lnTo>
                      <a:lnTo>
                        <a:pt x="0" y="25"/>
                      </a:lnTo>
                      <a:lnTo>
                        <a:pt x="0" y="22"/>
                      </a:lnTo>
                      <a:lnTo>
                        <a:pt x="0" y="21"/>
                      </a:lnTo>
                      <a:lnTo>
                        <a:pt x="1" y="21"/>
                      </a:lnTo>
                      <a:lnTo>
                        <a:pt x="4" y="19"/>
                      </a:lnTo>
                      <a:lnTo>
                        <a:pt x="6" y="14"/>
                      </a:lnTo>
                      <a:close/>
                    </a:path>
                  </a:pathLst>
                </a:custGeom>
                <a:solidFill>
                  <a:srgbClr val="D6D6D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39" name="任意多边形 68107"/>
                <p:cNvSpPr/>
                <p:nvPr/>
              </p:nvSpPr>
              <p:spPr>
                <a:xfrm>
                  <a:off x="1428" y="-3536"/>
                  <a:ext cx="136" cy="8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6" h="80">
                      <a:moveTo>
                        <a:pt x="29" y="5"/>
                      </a:moveTo>
                      <a:lnTo>
                        <a:pt x="19" y="7"/>
                      </a:lnTo>
                      <a:lnTo>
                        <a:pt x="9" y="15"/>
                      </a:lnTo>
                      <a:lnTo>
                        <a:pt x="2" y="26"/>
                      </a:lnTo>
                      <a:lnTo>
                        <a:pt x="0" y="41"/>
                      </a:lnTo>
                      <a:lnTo>
                        <a:pt x="7" y="67"/>
                      </a:lnTo>
                      <a:lnTo>
                        <a:pt x="15" y="75"/>
                      </a:lnTo>
                      <a:lnTo>
                        <a:pt x="25" y="77"/>
                      </a:lnTo>
                      <a:lnTo>
                        <a:pt x="34" y="75"/>
                      </a:lnTo>
                      <a:lnTo>
                        <a:pt x="38" y="69"/>
                      </a:lnTo>
                      <a:lnTo>
                        <a:pt x="34" y="61"/>
                      </a:lnTo>
                      <a:lnTo>
                        <a:pt x="28" y="60"/>
                      </a:lnTo>
                      <a:lnTo>
                        <a:pt x="17" y="64"/>
                      </a:lnTo>
                      <a:lnTo>
                        <a:pt x="8" y="57"/>
                      </a:lnTo>
                      <a:lnTo>
                        <a:pt x="5" y="45"/>
                      </a:lnTo>
                      <a:lnTo>
                        <a:pt x="7" y="32"/>
                      </a:lnTo>
                      <a:lnTo>
                        <a:pt x="14" y="26"/>
                      </a:lnTo>
                      <a:lnTo>
                        <a:pt x="22" y="20"/>
                      </a:lnTo>
                      <a:lnTo>
                        <a:pt x="32" y="19"/>
                      </a:lnTo>
                      <a:lnTo>
                        <a:pt x="43" y="20"/>
                      </a:lnTo>
                      <a:lnTo>
                        <a:pt x="48" y="22"/>
                      </a:lnTo>
                      <a:lnTo>
                        <a:pt x="53" y="27"/>
                      </a:lnTo>
                      <a:lnTo>
                        <a:pt x="60" y="51"/>
                      </a:lnTo>
                      <a:lnTo>
                        <a:pt x="65" y="51"/>
                      </a:lnTo>
                      <a:lnTo>
                        <a:pt x="67" y="32"/>
                      </a:lnTo>
                      <a:lnTo>
                        <a:pt x="69" y="26"/>
                      </a:lnTo>
                      <a:lnTo>
                        <a:pt x="74" y="22"/>
                      </a:lnTo>
                      <a:lnTo>
                        <a:pt x="83" y="15"/>
                      </a:lnTo>
                      <a:lnTo>
                        <a:pt x="97" y="14"/>
                      </a:lnTo>
                      <a:lnTo>
                        <a:pt x="110" y="15"/>
                      </a:lnTo>
                      <a:lnTo>
                        <a:pt x="115" y="17"/>
                      </a:lnTo>
                      <a:lnTo>
                        <a:pt x="122" y="22"/>
                      </a:lnTo>
                      <a:lnTo>
                        <a:pt x="131" y="45"/>
                      </a:lnTo>
                      <a:lnTo>
                        <a:pt x="127" y="57"/>
                      </a:lnTo>
                      <a:lnTo>
                        <a:pt x="119" y="64"/>
                      </a:lnTo>
                      <a:lnTo>
                        <a:pt x="114" y="61"/>
                      </a:lnTo>
                      <a:lnTo>
                        <a:pt x="108" y="60"/>
                      </a:lnTo>
                      <a:lnTo>
                        <a:pt x="100" y="62"/>
                      </a:lnTo>
                      <a:lnTo>
                        <a:pt x="98" y="70"/>
                      </a:lnTo>
                      <a:lnTo>
                        <a:pt x="100" y="76"/>
                      </a:lnTo>
                      <a:lnTo>
                        <a:pt x="110" y="80"/>
                      </a:lnTo>
                      <a:lnTo>
                        <a:pt x="128" y="69"/>
                      </a:lnTo>
                      <a:lnTo>
                        <a:pt x="136" y="44"/>
                      </a:lnTo>
                      <a:lnTo>
                        <a:pt x="134" y="32"/>
                      </a:lnTo>
                      <a:lnTo>
                        <a:pt x="132" y="24"/>
                      </a:lnTo>
                      <a:lnTo>
                        <a:pt x="128" y="16"/>
                      </a:lnTo>
                      <a:lnTo>
                        <a:pt x="123" y="11"/>
                      </a:lnTo>
                      <a:lnTo>
                        <a:pt x="117" y="5"/>
                      </a:lnTo>
                      <a:lnTo>
                        <a:pt x="112" y="2"/>
                      </a:lnTo>
                      <a:lnTo>
                        <a:pt x="104" y="0"/>
                      </a:lnTo>
                      <a:lnTo>
                        <a:pt x="98" y="0"/>
                      </a:lnTo>
                      <a:lnTo>
                        <a:pt x="88" y="1"/>
                      </a:lnTo>
                      <a:lnTo>
                        <a:pt x="78" y="6"/>
                      </a:lnTo>
                      <a:lnTo>
                        <a:pt x="62" y="31"/>
                      </a:lnTo>
                      <a:lnTo>
                        <a:pt x="49" y="11"/>
                      </a:lnTo>
                      <a:lnTo>
                        <a:pt x="44" y="7"/>
                      </a:lnTo>
                      <a:lnTo>
                        <a:pt x="40" y="6"/>
                      </a:lnTo>
                      <a:lnTo>
                        <a:pt x="29" y="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40" name="任意多边形 68108"/>
                <p:cNvSpPr>
                  <a:spLocks noEditPoints="1"/>
                </p:cNvSpPr>
                <p:nvPr/>
              </p:nvSpPr>
              <p:spPr>
                <a:xfrm>
                  <a:off x="1432" y="-2696"/>
                  <a:ext cx="135" cy="8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4">
                      <a:moveTo>
                        <a:pt x="66" y="0"/>
                      </a:moveTo>
                      <a:lnTo>
                        <a:pt x="50" y="0"/>
                      </a:lnTo>
                      <a:lnTo>
                        <a:pt x="38" y="3"/>
                      </a:lnTo>
                      <a:lnTo>
                        <a:pt x="26" y="5"/>
                      </a:lnTo>
                      <a:lnTo>
                        <a:pt x="18" y="11"/>
                      </a:lnTo>
                      <a:lnTo>
                        <a:pt x="4" y="25"/>
                      </a:lnTo>
                      <a:lnTo>
                        <a:pt x="0" y="41"/>
                      </a:lnTo>
                      <a:lnTo>
                        <a:pt x="0" y="49"/>
                      </a:lnTo>
                      <a:lnTo>
                        <a:pt x="4" y="58"/>
                      </a:lnTo>
                      <a:lnTo>
                        <a:pt x="10" y="65"/>
                      </a:lnTo>
                      <a:lnTo>
                        <a:pt x="19" y="73"/>
                      </a:lnTo>
                      <a:lnTo>
                        <a:pt x="28" y="76"/>
                      </a:lnTo>
                      <a:lnTo>
                        <a:pt x="39" y="80"/>
                      </a:lnTo>
                      <a:lnTo>
                        <a:pt x="51" y="83"/>
                      </a:lnTo>
                      <a:lnTo>
                        <a:pt x="66" y="84"/>
                      </a:lnTo>
                      <a:lnTo>
                        <a:pt x="81" y="83"/>
                      </a:lnTo>
                      <a:lnTo>
                        <a:pt x="95" y="80"/>
                      </a:lnTo>
                      <a:lnTo>
                        <a:pt x="100" y="78"/>
                      </a:lnTo>
                      <a:lnTo>
                        <a:pt x="103" y="76"/>
                      </a:lnTo>
                      <a:lnTo>
                        <a:pt x="106" y="76"/>
                      </a:lnTo>
                      <a:lnTo>
                        <a:pt x="116" y="73"/>
                      </a:lnTo>
                      <a:lnTo>
                        <a:pt x="124" y="65"/>
                      </a:lnTo>
                      <a:lnTo>
                        <a:pt x="130" y="58"/>
                      </a:lnTo>
                      <a:lnTo>
                        <a:pt x="132" y="53"/>
                      </a:lnTo>
                      <a:lnTo>
                        <a:pt x="134" y="49"/>
                      </a:lnTo>
                      <a:lnTo>
                        <a:pt x="135" y="41"/>
                      </a:lnTo>
                      <a:lnTo>
                        <a:pt x="134" y="33"/>
                      </a:lnTo>
                      <a:lnTo>
                        <a:pt x="130" y="25"/>
                      </a:lnTo>
                      <a:lnTo>
                        <a:pt x="124" y="18"/>
                      </a:lnTo>
                      <a:lnTo>
                        <a:pt x="116" y="11"/>
                      </a:lnTo>
                      <a:lnTo>
                        <a:pt x="105" y="5"/>
                      </a:lnTo>
                      <a:lnTo>
                        <a:pt x="94" y="3"/>
                      </a:lnTo>
                      <a:lnTo>
                        <a:pt x="80" y="0"/>
                      </a:lnTo>
                      <a:lnTo>
                        <a:pt x="66" y="0"/>
                      </a:lnTo>
                      <a:close/>
                      <a:moveTo>
                        <a:pt x="23" y="23"/>
                      </a:moveTo>
                      <a:lnTo>
                        <a:pt x="41" y="16"/>
                      </a:lnTo>
                      <a:lnTo>
                        <a:pt x="66" y="15"/>
                      </a:lnTo>
                      <a:lnTo>
                        <a:pt x="80" y="15"/>
                      </a:lnTo>
                      <a:lnTo>
                        <a:pt x="93" y="16"/>
                      </a:lnTo>
                      <a:lnTo>
                        <a:pt x="113" y="23"/>
                      </a:lnTo>
                      <a:lnTo>
                        <a:pt x="119" y="25"/>
                      </a:lnTo>
                      <a:lnTo>
                        <a:pt x="124" y="30"/>
                      </a:lnTo>
                      <a:lnTo>
                        <a:pt x="128" y="35"/>
                      </a:lnTo>
                      <a:lnTo>
                        <a:pt x="129" y="41"/>
                      </a:lnTo>
                      <a:lnTo>
                        <a:pt x="128" y="46"/>
                      </a:lnTo>
                      <a:lnTo>
                        <a:pt x="125" y="49"/>
                      </a:lnTo>
                      <a:lnTo>
                        <a:pt x="124" y="49"/>
                      </a:lnTo>
                      <a:lnTo>
                        <a:pt x="124" y="50"/>
                      </a:lnTo>
                      <a:lnTo>
                        <a:pt x="124" y="53"/>
                      </a:lnTo>
                      <a:lnTo>
                        <a:pt x="119" y="56"/>
                      </a:lnTo>
                      <a:lnTo>
                        <a:pt x="113" y="61"/>
                      </a:lnTo>
                      <a:lnTo>
                        <a:pt x="66" y="70"/>
                      </a:lnTo>
                      <a:lnTo>
                        <a:pt x="23" y="61"/>
                      </a:lnTo>
                      <a:lnTo>
                        <a:pt x="14" y="56"/>
                      </a:lnTo>
                      <a:lnTo>
                        <a:pt x="9" y="53"/>
                      </a:lnTo>
                      <a:lnTo>
                        <a:pt x="5" y="46"/>
                      </a:lnTo>
                      <a:lnTo>
                        <a:pt x="5" y="41"/>
                      </a:lnTo>
                      <a:lnTo>
                        <a:pt x="9" y="30"/>
                      </a:lnTo>
                      <a:lnTo>
                        <a:pt x="14" y="25"/>
                      </a:lnTo>
                      <a:lnTo>
                        <a:pt x="23" y="2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41" name="任意多边形 68109"/>
                <p:cNvSpPr/>
                <p:nvPr/>
              </p:nvSpPr>
              <p:spPr>
                <a:xfrm>
                  <a:off x="1447" y="-2675"/>
                  <a:ext cx="11" cy="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0">
                      <a:moveTo>
                        <a:pt x="11" y="0"/>
                      </a:moveTo>
                      <a:lnTo>
                        <a:pt x="8" y="2"/>
                      </a:lnTo>
                      <a:lnTo>
                        <a:pt x="0" y="5"/>
                      </a:lnTo>
                      <a:lnTo>
                        <a:pt x="0" y="35"/>
                      </a:lnTo>
                      <a:lnTo>
                        <a:pt x="8" y="40"/>
                      </a:lnTo>
                      <a:lnTo>
                        <a:pt x="11" y="4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42" name="任意多边形 68110"/>
                <p:cNvSpPr/>
                <p:nvPr/>
              </p:nvSpPr>
              <p:spPr>
                <a:xfrm>
                  <a:off x="1481" y="-2681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12" y="0"/>
                      </a:moveTo>
                      <a:lnTo>
                        <a:pt x="0" y="0"/>
                      </a:lnTo>
                      <a:lnTo>
                        <a:pt x="0" y="51"/>
                      </a:lnTo>
                      <a:lnTo>
                        <a:pt x="12" y="54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43" name="任意多边形 68111"/>
                <p:cNvSpPr/>
                <p:nvPr/>
              </p:nvSpPr>
              <p:spPr>
                <a:xfrm>
                  <a:off x="1493" y="-2681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0" y="54"/>
                      </a:lnTo>
                      <a:lnTo>
                        <a:pt x="5" y="55"/>
                      </a:lnTo>
                      <a:lnTo>
                        <a:pt x="12" y="54"/>
                      </a:lnTo>
                      <a:lnTo>
                        <a:pt x="12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44" name="任意多边形 68112"/>
                <p:cNvSpPr/>
                <p:nvPr/>
              </p:nvSpPr>
              <p:spPr>
                <a:xfrm>
                  <a:off x="1471" y="-2681"/>
                  <a:ext cx="10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1">
                      <a:moveTo>
                        <a:pt x="10" y="0"/>
                      </a:moveTo>
                      <a:lnTo>
                        <a:pt x="0" y="1"/>
                      </a:lnTo>
                      <a:lnTo>
                        <a:pt x="0" y="49"/>
                      </a:lnTo>
                      <a:lnTo>
                        <a:pt x="10" y="51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45" name="任意多边形 68113"/>
                <p:cNvSpPr/>
                <p:nvPr/>
              </p:nvSpPr>
              <p:spPr>
                <a:xfrm>
                  <a:off x="1458" y="-2680"/>
                  <a:ext cx="13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8">
                      <a:moveTo>
                        <a:pt x="13" y="0"/>
                      </a:moveTo>
                      <a:lnTo>
                        <a:pt x="0" y="5"/>
                      </a:lnTo>
                      <a:lnTo>
                        <a:pt x="0" y="45"/>
                      </a:lnTo>
                      <a:lnTo>
                        <a:pt x="13" y="48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46" name="任意多边形 68114"/>
                <p:cNvSpPr/>
                <p:nvPr/>
              </p:nvSpPr>
              <p:spPr>
                <a:xfrm>
                  <a:off x="1437" y="-2670"/>
                  <a:ext cx="10" cy="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0">
                      <a:moveTo>
                        <a:pt x="0" y="15"/>
                      </a:moveTo>
                      <a:lnTo>
                        <a:pt x="0" y="19"/>
                      </a:lnTo>
                      <a:lnTo>
                        <a:pt x="3" y="24"/>
                      </a:lnTo>
                      <a:lnTo>
                        <a:pt x="5" y="27"/>
                      </a:lnTo>
                      <a:lnTo>
                        <a:pt x="10" y="30"/>
                      </a:lnTo>
                      <a:lnTo>
                        <a:pt x="10" y="0"/>
                      </a:lnTo>
                      <a:lnTo>
                        <a:pt x="3" y="7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47" name="任意多边形 68115"/>
                <p:cNvSpPr/>
                <p:nvPr/>
              </p:nvSpPr>
              <p:spPr>
                <a:xfrm>
                  <a:off x="1527" y="-2680"/>
                  <a:ext cx="13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8">
                      <a:moveTo>
                        <a:pt x="0" y="48"/>
                      </a:moveTo>
                      <a:lnTo>
                        <a:pt x="13" y="45"/>
                      </a:lnTo>
                      <a:lnTo>
                        <a:pt x="13" y="3"/>
                      </a:lnTo>
                      <a:lnTo>
                        <a:pt x="0" y="0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48" name="任意多边形 68116"/>
                <p:cNvSpPr/>
                <p:nvPr/>
              </p:nvSpPr>
              <p:spPr>
                <a:xfrm>
                  <a:off x="1516" y="-2681"/>
                  <a:ext cx="11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1">
                      <a:moveTo>
                        <a:pt x="0" y="51"/>
                      </a:moveTo>
                      <a:lnTo>
                        <a:pt x="11" y="49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49" name="任意多边形 68117"/>
                <p:cNvSpPr/>
                <p:nvPr/>
              </p:nvSpPr>
              <p:spPr>
                <a:xfrm>
                  <a:off x="1551" y="-2670"/>
                  <a:ext cx="10" cy="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2">
                      <a:moveTo>
                        <a:pt x="0" y="32"/>
                      </a:moveTo>
                      <a:lnTo>
                        <a:pt x="8" y="24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15"/>
                      </a:lnTo>
                      <a:lnTo>
                        <a:pt x="10" y="15"/>
                      </a:lnTo>
                      <a:lnTo>
                        <a:pt x="8" y="7"/>
                      </a:lnTo>
                      <a:lnTo>
                        <a:pt x="0" y="0"/>
                      </a:lnTo>
                      <a:lnTo>
                        <a:pt x="0" y="32"/>
                      </a:lnTo>
                      <a:close/>
                    </a:path>
                  </a:pathLst>
                </a:custGeom>
                <a:solidFill>
                  <a:srgbClr val="D5D5D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50" name="任意多边形 68118"/>
                <p:cNvSpPr/>
                <p:nvPr/>
              </p:nvSpPr>
              <p:spPr>
                <a:xfrm>
                  <a:off x="1540" y="-2677"/>
                  <a:ext cx="11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2">
                      <a:moveTo>
                        <a:pt x="5" y="42"/>
                      </a:moveTo>
                      <a:lnTo>
                        <a:pt x="7" y="40"/>
                      </a:lnTo>
                      <a:lnTo>
                        <a:pt x="7" y="39"/>
                      </a:lnTo>
                      <a:lnTo>
                        <a:pt x="8" y="39"/>
                      </a:lnTo>
                      <a:lnTo>
                        <a:pt x="11" y="39"/>
                      </a:lnTo>
                      <a:lnTo>
                        <a:pt x="11" y="7"/>
                      </a:lnTo>
                      <a:lnTo>
                        <a:pt x="5" y="4"/>
                      </a:lnTo>
                      <a:lnTo>
                        <a:pt x="0" y="0"/>
                      </a:lnTo>
                      <a:lnTo>
                        <a:pt x="0" y="42"/>
                      </a:lnTo>
                      <a:lnTo>
                        <a:pt x="5" y="42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51" name="任意多边形 68119"/>
                <p:cNvSpPr/>
                <p:nvPr/>
              </p:nvSpPr>
              <p:spPr>
                <a:xfrm>
                  <a:off x="1505" y="-2681"/>
                  <a:ext cx="11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4">
                      <a:moveTo>
                        <a:pt x="0" y="54"/>
                      </a:moveTo>
                      <a:lnTo>
                        <a:pt x="11" y="51"/>
                      </a:lnTo>
                      <a:lnTo>
                        <a:pt x="11" y="0"/>
                      </a:lnTo>
                      <a:lnTo>
                        <a:pt x="0" y="0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52" name="任意多边形 68120"/>
                <p:cNvSpPr/>
                <p:nvPr/>
              </p:nvSpPr>
              <p:spPr>
                <a:xfrm>
                  <a:off x="1432" y="-2588"/>
                  <a:ext cx="134" cy="8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4" h="82">
                      <a:moveTo>
                        <a:pt x="33" y="1"/>
                      </a:moveTo>
                      <a:lnTo>
                        <a:pt x="19" y="3"/>
                      </a:lnTo>
                      <a:lnTo>
                        <a:pt x="10" y="11"/>
                      </a:lnTo>
                      <a:lnTo>
                        <a:pt x="5" y="16"/>
                      </a:lnTo>
                      <a:lnTo>
                        <a:pt x="3" y="23"/>
                      </a:lnTo>
                      <a:lnTo>
                        <a:pt x="0" y="31"/>
                      </a:lnTo>
                      <a:lnTo>
                        <a:pt x="0" y="41"/>
                      </a:lnTo>
                      <a:lnTo>
                        <a:pt x="1" y="53"/>
                      </a:lnTo>
                      <a:lnTo>
                        <a:pt x="8" y="67"/>
                      </a:lnTo>
                      <a:lnTo>
                        <a:pt x="11" y="72"/>
                      </a:lnTo>
                      <a:lnTo>
                        <a:pt x="18" y="76"/>
                      </a:lnTo>
                      <a:lnTo>
                        <a:pt x="25" y="78"/>
                      </a:lnTo>
                      <a:lnTo>
                        <a:pt x="34" y="80"/>
                      </a:lnTo>
                      <a:lnTo>
                        <a:pt x="41" y="77"/>
                      </a:lnTo>
                      <a:lnTo>
                        <a:pt x="44" y="68"/>
                      </a:lnTo>
                      <a:lnTo>
                        <a:pt x="43" y="62"/>
                      </a:lnTo>
                      <a:lnTo>
                        <a:pt x="38" y="61"/>
                      </a:lnTo>
                      <a:lnTo>
                        <a:pt x="23" y="66"/>
                      </a:lnTo>
                      <a:lnTo>
                        <a:pt x="10" y="60"/>
                      </a:lnTo>
                      <a:lnTo>
                        <a:pt x="5" y="42"/>
                      </a:lnTo>
                      <a:lnTo>
                        <a:pt x="6" y="31"/>
                      </a:lnTo>
                      <a:lnTo>
                        <a:pt x="13" y="22"/>
                      </a:lnTo>
                      <a:lnTo>
                        <a:pt x="21" y="17"/>
                      </a:lnTo>
                      <a:lnTo>
                        <a:pt x="34" y="16"/>
                      </a:lnTo>
                      <a:lnTo>
                        <a:pt x="56" y="22"/>
                      </a:lnTo>
                      <a:lnTo>
                        <a:pt x="106" y="68"/>
                      </a:lnTo>
                      <a:lnTo>
                        <a:pt x="124" y="82"/>
                      </a:lnTo>
                      <a:lnTo>
                        <a:pt x="134" y="82"/>
                      </a:lnTo>
                      <a:lnTo>
                        <a:pt x="134" y="6"/>
                      </a:lnTo>
                      <a:lnTo>
                        <a:pt x="101" y="0"/>
                      </a:lnTo>
                      <a:lnTo>
                        <a:pt x="101" y="6"/>
                      </a:lnTo>
                      <a:lnTo>
                        <a:pt x="116" y="12"/>
                      </a:lnTo>
                      <a:lnTo>
                        <a:pt x="120" y="16"/>
                      </a:lnTo>
                      <a:lnTo>
                        <a:pt x="123" y="23"/>
                      </a:lnTo>
                      <a:lnTo>
                        <a:pt x="123" y="73"/>
                      </a:lnTo>
                      <a:lnTo>
                        <a:pt x="104" y="57"/>
                      </a:lnTo>
                      <a:lnTo>
                        <a:pt x="69" y="21"/>
                      </a:lnTo>
                      <a:lnTo>
                        <a:pt x="50" y="7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53" name="任意多边形 68121"/>
                <p:cNvSpPr>
                  <a:spLocks noEditPoints="1"/>
                </p:cNvSpPr>
                <p:nvPr/>
              </p:nvSpPr>
              <p:spPr>
                <a:xfrm>
                  <a:off x="1420" y="-1757"/>
                  <a:ext cx="135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5">
                      <a:moveTo>
                        <a:pt x="116" y="12"/>
                      </a:moveTo>
                      <a:lnTo>
                        <a:pt x="105" y="6"/>
                      </a:lnTo>
                      <a:lnTo>
                        <a:pt x="93" y="2"/>
                      </a:lnTo>
                      <a:lnTo>
                        <a:pt x="80" y="0"/>
                      </a:lnTo>
                      <a:lnTo>
                        <a:pt x="65" y="0"/>
                      </a:lnTo>
                      <a:lnTo>
                        <a:pt x="48" y="0"/>
                      </a:lnTo>
                      <a:lnTo>
                        <a:pt x="36" y="2"/>
                      </a:lnTo>
                      <a:lnTo>
                        <a:pt x="25" y="6"/>
                      </a:lnTo>
                      <a:lnTo>
                        <a:pt x="16" y="12"/>
                      </a:lnTo>
                      <a:lnTo>
                        <a:pt x="7" y="17"/>
                      </a:lnTo>
                      <a:lnTo>
                        <a:pt x="3" y="25"/>
                      </a:lnTo>
                      <a:lnTo>
                        <a:pt x="0" y="32"/>
                      </a:lnTo>
                      <a:lnTo>
                        <a:pt x="0" y="42"/>
                      </a:lnTo>
                      <a:lnTo>
                        <a:pt x="0" y="50"/>
                      </a:lnTo>
                      <a:lnTo>
                        <a:pt x="3" y="59"/>
                      </a:lnTo>
                      <a:lnTo>
                        <a:pt x="8" y="65"/>
                      </a:lnTo>
                      <a:lnTo>
                        <a:pt x="17" y="73"/>
                      </a:lnTo>
                      <a:lnTo>
                        <a:pt x="26" y="78"/>
                      </a:lnTo>
                      <a:lnTo>
                        <a:pt x="37" y="81"/>
                      </a:lnTo>
                      <a:lnTo>
                        <a:pt x="50" y="84"/>
                      </a:lnTo>
                      <a:lnTo>
                        <a:pt x="65" y="85"/>
                      </a:lnTo>
                      <a:lnTo>
                        <a:pt x="80" y="84"/>
                      </a:lnTo>
                      <a:lnTo>
                        <a:pt x="93" y="81"/>
                      </a:lnTo>
                      <a:lnTo>
                        <a:pt x="98" y="79"/>
                      </a:lnTo>
                      <a:lnTo>
                        <a:pt x="101" y="78"/>
                      </a:lnTo>
                      <a:lnTo>
                        <a:pt x="105" y="78"/>
                      </a:lnTo>
                      <a:lnTo>
                        <a:pt x="116" y="73"/>
                      </a:lnTo>
                      <a:lnTo>
                        <a:pt x="123" y="65"/>
                      </a:lnTo>
                      <a:lnTo>
                        <a:pt x="126" y="61"/>
                      </a:lnTo>
                      <a:lnTo>
                        <a:pt x="130" y="59"/>
                      </a:lnTo>
                      <a:lnTo>
                        <a:pt x="131" y="54"/>
                      </a:lnTo>
                      <a:lnTo>
                        <a:pt x="133" y="50"/>
                      </a:lnTo>
                      <a:lnTo>
                        <a:pt x="135" y="42"/>
                      </a:lnTo>
                      <a:lnTo>
                        <a:pt x="133" y="32"/>
                      </a:lnTo>
                      <a:lnTo>
                        <a:pt x="130" y="25"/>
                      </a:lnTo>
                      <a:lnTo>
                        <a:pt x="123" y="17"/>
                      </a:lnTo>
                      <a:lnTo>
                        <a:pt x="116" y="12"/>
                      </a:lnTo>
                      <a:close/>
                      <a:moveTo>
                        <a:pt x="22" y="22"/>
                      </a:moveTo>
                      <a:lnTo>
                        <a:pt x="30" y="19"/>
                      </a:lnTo>
                      <a:lnTo>
                        <a:pt x="40" y="17"/>
                      </a:lnTo>
                      <a:lnTo>
                        <a:pt x="65" y="16"/>
                      </a:lnTo>
                      <a:lnTo>
                        <a:pt x="78" y="16"/>
                      </a:lnTo>
                      <a:lnTo>
                        <a:pt x="91" y="17"/>
                      </a:lnTo>
                      <a:lnTo>
                        <a:pt x="102" y="19"/>
                      </a:lnTo>
                      <a:lnTo>
                        <a:pt x="112" y="22"/>
                      </a:lnTo>
                      <a:lnTo>
                        <a:pt x="118" y="26"/>
                      </a:lnTo>
                      <a:lnTo>
                        <a:pt x="123" y="31"/>
                      </a:lnTo>
                      <a:lnTo>
                        <a:pt x="126" y="36"/>
                      </a:lnTo>
                      <a:lnTo>
                        <a:pt x="127" y="42"/>
                      </a:lnTo>
                      <a:lnTo>
                        <a:pt x="112" y="63"/>
                      </a:lnTo>
                      <a:lnTo>
                        <a:pt x="65" y="70"/>
                      </a:lnTo>
                      <a:lnTo>
                        <a:pt x="22" y="63"/>
                      </a:lnTo>
                      <a:lnTo>
                        <a:pt x="8" y="53"/>
                      </a:lnTo>
                      <a:lnTo>
                        <a:pt x="5" y="42"/>
                      </a:lnTo>
                      <a:lnTo>
                        <a:pt x="5" y="35"/>
                      </a:lnTo>
                      <a:lnTo>
                        <a:pt x="8" y="30"/>
                      </a:lnTo>
                      <a:lnTo>
                        <a:pt x="13" y="25"/>
                      </a:lnTo>
                      <a:lnTo>
                        <a:pt x="22" y="2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54" name="任意多边形 68122"/>
                <p:cNvSpPr/>
                <p:nvPr/>
              </p:nvSpPr>
              <p:spPr>
                <a:xfrm>
                  <a:off x="1436" y="-1737"/>
                  <a:ext cx="11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3">
                      <a:moveTo>
                        <a:pt x="6" y="2"/>
                      </a:moveTo>
                      <a:lnTo>
                        <a:pt x="0" y="5"/>
                      </a:lnTo>
                      <a:lnTo>
                        <a:pt x="0" y="40"/>
                      </a:lnTo>
                      <a:lnTo>
                        <a:pt x="6" y="43"/>
                      </a:lnTo>
                      <a:lnTo>
                        <a:pt x="11" y="43"/>
                      </a:lnTo>
                      <a:lnTo>
                        <a:pt x="11" y="0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55" name="任意多边形 68123"/>
                <p:cNvSpPr/>
                <p:nvPr/>
              </p:nvSpPr>
              <p:spPr>
                <a:xfrm>
                  <a:off x="1447" y="-1740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11" y="0"/>
                      </a:moveTo>
                      <a:lnTo>
                        <a:pt x="0" y="3"/>
                      </a:lnTo>
                      <a:lnTo>
                        <a:pt x="0" y="46"/>
                      </a:lnTo>
                      <a:lnTo>
                        <a:pt x="11" y="4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56" name="任意多边形 68124"/>
                <p:cNvSpPr/>
                <p:nvPr/>
              </p:nvSpPr>
              <p:spPr>
                <a:xfrm>
                  <a:off x="1481" y="-1741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12" y="0"/>
                      </a:move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4" y="54"/>
                      </a:lnTo>
                      <a:lnTo>
                        <a:pt x="12" y="5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57" name="任意多边形 68125"/>
                <p:cNvSpPr/>
                <p:nvPr/>
              </p:nvSpPr>
              <p:spPr>
                <a:xfrm>
                  <a:off x="1471" y="-1741"/>
                  <a:ext cx="10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3">
                      <a:moveTo>
                        <a:pt x="10" y="0"/>
                      </a:moveTo>
                      <a:lnTo>
                        <a:pt x="0" y="0"/>
                      </a:lnTo>
                      <a:lnTo>
                        <a:pt x="0" y="52"/>
                      </a:lnTo>
                      <a:lnTo>
                        <a:pt x="10" y="53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58" name="任意多边形 68126"/>
                <p:cNvSpPr/>
                <p:nvPr/>
              </p:nvSpPr>
              <p:spPr>
                <a:xfrm>
                  <a:off x="1458" y="-1741"/>
                  <a:ext cx="13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2">
                      <a:moveTo>
                        <a:pt x="13" y="0"/>
                      </a:moveTo>
                      <a:lnTo>
                        <a:pt x="0" y="1"/>
                      </a:lnTo>
                      <a:lnTo>
                        <a:pt x="0" y="49"/>
                      </a:lnTo>
                      <a:lnTo>
                        <a:pt x="13" y="52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59" name="任意多边形 68127"/>
                <p:cNvSpPr/>
                <p:nvPr/>
              </p:nvSpPr>
              <p:spPr>
                <a:xfrm>
                  <a:off x="1527" y="-1736"/>
                  <a:ext cx="13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2">
                      <a:moveTo>
                        <a:pt x="13" y="6"/>
                      </a:moveTo>
                      <a:lnTo>
                        <a:pt x="5" y="1"/>
                      </a:lnTo>
                      <a:lnTo>
                        <a:pt x="0" y="0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13" y="30"/>
                      </a:lnTo>
                      <a:lnTo>
                        <a:pt x="13" y="6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60" name="任意多边形 68128"/>
                <p:cNvSpPr/>
                <p:nvPr/>
              </p:nvSpPr>
              <p:spPr>
                <a:xfrm>
                  <a:off x="1516" y="-1740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11" y="4"/>
                      </a:move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11" y="46"/>
                      </a:lnTo>
                      <a:lnTo>
                        <a:pt x="11" y="4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61" name="任意多边形 68129"/>
                <p:cNvSpPr/>
                <p:nvPr/>
              </p:nvSpPr>
              <p:spPr>
                <a:xfrm>
                  <a:off x="1505" y="-1741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1"/>
                      </a:move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50"/>
                      </a:lnTo>
                      <a:lnTo>
                        <a:pt x="11" y="49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62" name="任意多边形 68130"/>
                <p:cNvSpPr/>
                <p:nvPr/>
              </p:nvSpPr>
              <p:spPr>
                <a:xfrm>
                  <a:off x="1493" y="-1741"/>
                  <a:ext cx="12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3">
                      <a:moveTo>
                        <a:pt x="12" y="0"/>
                      </a:move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12" y="5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2E2E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63" name="任意多边形 68131"/>
                <p:cNvSpPr/>
                <p:nvPr/>
              </p:nvSpPr>
              <p:spPr>
                <a:xfrm>
                  <a:off x="1425" y="-1732"/>
                  <a:ext cx="11" cy="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5">
                      <a:moveTo>
                        <a:pt x="0" y="17"/>
                      </a:moveTo>
                      <a:lnTo>
                        <a:pt x="2" y="25"/>
                      </a:lnTo>
                      <a:lnTo>
                        <a:pt x="11" y="35"/>
                      </a:lnTo>
                      <a:lnTo>
                        <a:pt x="11" y="0"/>
                      </a:lnTo>
                      <a:lnTo>
                        <a:pt x="2" y="6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3F3F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64" name="任意多边形 68132"/>
                <p:cNvSpPr/>
                <p:nvPr/>
              </p:nvSpPr>
              <p:spPr>
                <a:xfrm>
                  <a:off x="1540" y="-1730"/>
                  <a:ext cx="7" cy="2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" h="24">
                      <a:moveTo>
                        <a:pt x="0" y="24"/>
                      </a:moveTo>
                      <a:lnTo>
                        <a:pt x="7" y="15"/>
                      </a:lnTo>
                      <a:lnTo>
                        <a:pt x="5" y="8"/>
                      </a:lnTo>
                      <a:lnTo>
                        <a:pt x="0" y="0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65" name="任意多边形 68133"/>
                <p:cNvSpPr/>
                <p:nvPr/>
              </p:nvSpPr>
              <p:spPr>
                <a:xfrm>
                  <a:off x="1417" y="-1641"/>
                  <a:ext cx="135" cy="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62">
                      <a:moveTo>
                        <a:pt x="19" y="40"/>
                      </a:moveTo>
                      <a:lnTo>
                        <a:pt x="25" y="38"/>
                      </a:lnTo>
                      <a:lnTo>
                        <a:pt x="119" y="38"/>
                      </a:lnTo>
                      <a:lnTo>
                        <a:pt x="128" y="42"/>
                      </a:lnTo>
                      <a:lnTo>
                        <a:pt x="130" y="53"/>
                      </a:lnTo>
                      <a:lnTo>
                        <a:pt x="130" y="62"/>
                      </a:lnTo>
                      <a:lnTo>
                        <a:pt x="135" y="62"/>
                      </a:lnTo>
                      <a:lnTo>
                        <a:pt x="135" y="0"/>
                      </a:lnTo>
                      <a:lnTo>
                        <a:pt x="130" y="0"/>
                      </a:lnTo>
                      <a:lnTo>
                        <a:pt x="130" y="9"/>
                      </a:lnTo>
                      <a:lnTo>
                        <a:pt x="128" y="20"/>
                      </a:lnTo>
                      <a:lnTo>
                        <a:pt x="119" y="24"/>
                      </a:lnTo>
                      <a:lnTo>
                        <a:pt x="0" y="24"/>
                      </a:lnTo>
                      <a:lnTo>
                        <a:pt x="0" y="28"/>
                      </a:lnTo>
                      <a:lnTo>
                        <a:pt x="10" y="38"/>
                      </a:lnTo>
                      <a:lnTo>
                        <a:pt x="13" y="53"/>
                      </a:lnTo>
                      <a:lnTo>
                        <a:pt x="13" y="62"/>
                      </a:lnTo>
                      <a:lnTo>
                        <a:pt x="18" y="62"/>
                      </a:lnTo>
                      <a:lnTo>
                        <a:pt x="18" y="47"/>
                      </a:lnTo>
                      <a:lnTo>
                        <a:pt x="19" y="4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66" name="任意多边形 68134"/>
                <p:cNvSpPr>
                  <a:spLocks noEditPoints="1"/>
                </p:cNvSpPr>
                <p:nvPr/>
              </p:nvSpPr>
              <p:spPr>
                <a:xfrm>
                  <a:off x="1422" y="-721"/>
                  <a:ext cx="135" cy="8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4">
                      <a:moveTo>
                        <a:pt x="66" y="0"/>
                      </a:moveTo>
                      <a:lnTo>
                        <a:pt x="50" y="0"/>
                      </a:lnTo>
                      <a:lnTo>
                        <a:pt x="38" y="3"/>
                      </a:lnTo>
                      <a:lnTo>
                        <a:pt x="25" y="5"/>
                      </a:lnTo>
                      <a:lnTo>
                        <a:pt x="16" y="12"/>
                      </a:lnTo>
                      <a:lnTo>
                        <a:pt x="8" y="18"/>
                      </a:lnTo>
                      <a:lnTo>
                        <a:pt x="4" y="25"/>
                      </a:lnTo>
                      <a:lnTo>
                        <a:pt x="0" y="33"/>
                      </a:lnTo>
                      <a:lnTo>
                        <a:pt x="0" y="43"/>
                      </a:lnTo>
                      <a:lnTo>
                        <a:pt x="0" y="50"/>
                      </a:lnTo>
                      <a:lnTo>
                        <a:pt x="4" y="59"/>
                      </a:lnTo>
                      <a:lnTo>
                        <a:pt x="9" y="65"/>
                      </a:lnTo>
                      <a:lnTo>
                        <a:pt x="18" y="73"/>
                      </a:lnTo>
                      <a:lnTo>
                        <a:pt x="26" y="77"/>
                      </a:lnTo>
                      <a:lnTo>
                        <a:pt x="39" y="80"/>
                      </a:lnTo>
                      <a:lnTo>
                        <a:pt x="51" y="83"/>
                      </a:lnTo>
                      <a:lnTo>
                        <a:pt x="66" y="84"/>
                      </a:lnTo>
                      <a:lnTo>
                        <a:pt x="81" y="83"/>
                      </a:lnTo>
                      <a:lnTo>
                        <a:pt x="95" y="80"/>
                      </a:lnTo>
                      <a:lnTo>
                        <a:pt x="100" y="78"/>
                      </a:lnTo>
                      <a:lnTo>
                        <a:pt x="103" y="77"/>
                      </a:lnTo>
                      <a:lnTo>
                        <a:pt x="106" y="77"/>
                      </a:lnTo>
                      <a:lnTo>
                        <a:pt x="116" y="73"/>
                      </a:lnTo>
                      <a:lnTo>
                        <a:pt x="124" y="65"/>
                      </a:lnTo>
                      <a:lnTo>
                        <a:pt x="126" y="62"/>
                      </a:lnTo>
                      <a:lnTo>
                        <a:pt x="130" y="59"/>
                      </a:lnTo>
                      <a:lnTo>
                        <a:pt x="131" y="54"/>
                      </a:lnTo>
                      <a:lnTo>
                        <a:pt x="134" y="50"/>
                      </a:lnTo>
                      <a:lnTo>
                        <a:pt x="135" y="43"/>
                      </a:lnTo>
                      <a:lnTo>
                        <a:pt x="134" y="33"/>
                      </a:lnTo>
                      <a:lnTo>
                        <a:pt x="130" y="25"/>
                      </a:lnTo>
                      <a:lnTo>
                        <a:pt x="124" y="18"/>
                      </a:lnTo>
                      <a:lnTo>
                        <a:pt x="116" y="12"/>
                      </a:lnTo>
                      <a:lnTo>
                        <a:pt x="105" y="5"/>
                      </a:lnTo>
                      <a:lnTo>
                        <a:pt x="94" y="3"/>
                      </a:lnTo>
                      <a:lnTo>
                        <a:pt x="80" y="0"/>
                      </a:lnTo>
                      <a:lnTo>
                        <a:pt x="66" y="0"/>
                      </a:lnTo>
                      <a:close/>
                      <a:moveTo>
                        <a:pt x="5" y="43"/>
                      </a:moveTo>
                      <a:lnTo>
                        <a:pt x="5" y="35"/>
                      </a:lnTo>
                      <a:lnTo>
                        <a:pt x="9" y="30"/>
                      </a:lnTo>
                      <a:lnTo>
                        <a:pt x="14" y="25"/>
                      </a:lnTo>
                      <a:lnTo>
                        <a:pt x="23" y="23"/>
                      </a:lnTo>
                      <a:lnTo>
                        <a:pt x="40" y="17"/>
                      </a:lnTo>
                      <a:lnTo>
                        <a:pt x="66" y="15"/>
                      </a:lnTo>
                      <a:lnTo>
                        <a:pt x="80" y="15"/>
                      </a:lnTo>
                      <a:lnTo>
                        <a:pt x="93" y="17"/>
                      </a:lnTo>
                      <a:lnTo>
                        <a:pt x="113" y="23"/>
                      </a:lnTo>
                      <a:lnTo>
                        <a:pt x="119" y="27"/>
                      </a:lnTo>
                      <a:lnTo>
                        <a:pt x="124" y="32"/>
                      </a:lnTo>
                      <a:lnTo>
                        <a:pt x="126" y="37"/>
                      </a:lnTo>
                      <a:lnTo>
                        <a:pt x="128" y="43"/>
                      </a:lnTo>
                      <a:lnTo>
                        <a:pt x="126" y="48"/>
                      </a:lnTo>
                      <a:lnTo>
                        <a:pt x="124" y="53"/>
                      </a:lnTo>
                      <a:lnTo>
                        <a:pt x="119" y="57"/>
                      </a:lnTo>
                      <a:lnTo>
                        <a:pt x="113" y="62"/>
                      </a:lnTo>
                      <a:lnTo>
                        <a:pt x="66" y="70"/>
                      </a:lnTo>
                      <a:lnTo>
                        <a:pt x="23" y="62"/>
                      </a:lnTo>
                      <a:lnTo>
                        <a:pt x="14" y="57"/>
                      </a:lnTo>
                      <a:lnTo>
                        <a:pt x="9" y="53"/>
                      </a:lnTo>
                      <a:lnTo>
                        <a:pt x="5" y="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67" name="任意多边形 68135"/>
                <p:cNvSpPr/>
                <p:nvPr/>
              </p:nvSpPr>
              <p:spPr>
                <a:xfrm>
                  <a:off x="1447" y="-704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11" y="0"/>
                      </a:moveTo>
                      <a:lnTo>
                        <a:pt x="0" y="5"/>
                      </a:lnTo>
                      <a:lnTo>
                        <a:pt x="0" y="45"/>
                      </a:lnTo>
                      <a:lnTo>
                        <a:pt x="11" y="48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68" name="任意多边形 68136"/>
                <p:cNvSpPr/>
                <p:nvPr/>
              </p:nvSpPr>
              <p:spPr>
                <a:xfrm>
                  <a:off x="1436" y="-699"/>
                  <a:ext cx="11" cy="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0">
                      <a:moveTo>
                        <a:pt x="11" y="0"/>
                      </a:moveTo>
                      <a:lnTo>
                        <a:pt x="9" y="1"/>
                      </a:lnTo>
                      <a:lnTo>
                        <a:pt x="0" y="5"/>
                      </a:lnTo>
                      <a:lnTo>
                        <a:pt x="0" y="35"/>
                      </a:lnTo>
                      <a:lnTo>
                        <a:pt x="9" y="40"/>
                      </a:lnTo>
                      <a:lnTo>
                        <a:pt x="11" y="4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FEFE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69" name="任意多边形 68137"/>
                <p:cNvSpPr/>
                <p:nvPr/>
              </p:nvSpPr>
              <p:spPr>
                <a:xfrm>
                  <a:off x="1427" y="-694"/>
                  <a:ext cx="9" cy="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" h="30">
                      <a:moveTo>
                        <a:pt x="0" y="16"/>
                      </a:moveTo>
                      <a:lnTo>
                        <a:pt x="1" y="23"/>
                      </a:lnTo>
                      <a:lnTo>
                        <a:pt x="4" y="26"/>
                      </a:lnTo>
                      <a:lnTo>
                        <a:pt x="9" y="30"/>
                      </a:lnTo>
                      <a:lnTo>
                        <a:pt x="9" y="0"/>
                      </a:lnTo>
                      <a:lnTo>
                        <a:pt x="1" y="6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70" name="任意多边形 68138"/>
                <p:cNvSpPr/>
                <p:nvPr/>
              </p:nvSpPr>
              <p:spPr>
                <a:xfrm>
                  <a:off x="1471" y="-706"/>
                  <a:ext cx="10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4">
                      <a:moveTo>
                        <a:pt x="0" y="52"/>
                      </a:moveTo>
                      <a:lnTo>
                        <a:pt x="10" y="54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71" name="任意多边形 68139"/>
                <p:cNvSpPr/>
                <p:nvPr/>
              </p:nvSpPr>
              <p:spPr>
                <a:xfrm>
                  <a:off x="1481" y="-706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12" y="0"/>
                      </a:move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54"/>
                      </a:lnTo>
                      <a:lnTo>
                        <a:pt x="7" y="55"/>
                      </a:lnTo>
                      <a:lnTo>
                        <a:pt x="12" y="54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72" name="任意多边形 68140"/>
                <p:cNvSpPr/>
                <p:nvPr/>
              </p:nvSpPr>
              <p:spPr>
                <a:xfrm>
                  <a:off x="1458" y="-706"/>
                  <a:ext cx="13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2">
                      <a:moveTo>
                        <a:pt x="13" y="52"/>
                      </a:move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0" y="50"/>
                      </a:lnTo>
                      <a:lnTo>
                        <a:pt x="13" y="52"/>
                      </a:lnTo>
                      <a:close/>
                    </a:path>
                  </a:pathLst>
                </a:custGeom>
                <a:solidFill>
                  <a:srgbClr val="ECECE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73" name="任意多边形 68141"/>
                <p:cNvSpPr/>
                <p:nvPr/>
              </p:nvSpPr>
              <p:spPr>
                <a:xfrm>
                  <a:off x="1527" y="-701"/>
                  <a:ext cx="13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3">
                      <a:moveTo>
                        <a:pt x="13" y="5"/>
                      </a:moveTo>
                      <a:lnTo>
                        <a:pt x="8" y="3"/>
                      </a:lnTo>
                      <a:lnTo>
                        <a:pt x="0" y="0"/>
                      </a:lnTo>
                      <a:lnTo>
                        <a:pt x="0" y="43"/>
                      </a:lnTo>
                      <a:lnTo>
                        <a:pt x="8" y="42"/>
                      </a:lnTo>
                      <a:lnTo>
                        <a:pt x="13" y="38"/>
                      </a:lnTo>
                      <a:lnTo>
                        <a:pt x="13" y="5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74" name="任意多边形 68142"/>
                <p:cNvSpPr/>
                <p:nvPr/>
              </p:nvSpPr>
              <p:spPr>
                <a:xfrm>
                  <a:off x="1516" y="-704"/>
                  <a:ext cx="11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8">
                      <a:moveTo>
                        <a:pt x="11" y="3"/>
                      </a:move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11" y="46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75" name="任意多边形 68143"/>
                <p:cNvSpPr/>
                <p:nvPr/>
              </p:nvSpPr>
              <p:spPr>
                <a:xfrm>
                  <a:off x="1505" y="-706"/>
                  <a:ext cx="11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3">
                      <a:moveTo>
                        <a:pt x="11" y="2"/>
                      </a:move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11" y="50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76" name="任意多边形 68144"/>
                <p:cNvSpPr/>
                <p:nvPr/>
              </p:nvSpPr>
              <p:spPr>
                <a:xfrm>
                  <a:off x="1540" y="-696"/>
                  <a:ext cx="10" cy="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3">
                      <a:moveTo>
                        <a:pt x="0" y="0"/>
                      </a:moveTo>
                      <a:lnTo>
                        <a:pt x="0" y="33"/>
                      </a:lnTo>
                      <a:lnTo>
                        <a:pt x="7" y="25"/>
                      </a:lnTo>
                      <a:lnTo>
                        <a:pt x="10" y="18"/>
                      </a:lnTo>
                      <a:lnTo>
                        <a:pt x="7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ADAD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77" name="任意多边形 68145"/>
                <p:cNvSpPr/>
                <p:nvPr/>
              </p:nvSpPr>
              <p:spPr>
                <a:xfrm>
                  <a:off x="1493" y="-706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12" y="53"/>
                      </a:move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54"/>
                      </a:lnTo>
                      <a:lnTo>
                        <a:pt x="12" y="53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78" name="任意多边形 68146"/>
                <p:cNvSpPr>
                  <a:spLocks noEditPoints="1"/>
                </p:cNvSpPr>
                <p:nvPr/>
              </p:nvSpPr>
              <p:spPr>
                <a:xfrm>
                  <a:off x="1422" y="172"/>
                  <a:ext cx="135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5">
                      <a:moveTo>
                        <a:pt x="0" y="43"/>
                      </a:moveTo>
                      <a:lnTo>
                        <a:pt x="0" y="50"/>
                      </a:lnTo>
                      <a:lnTo>
                        <a:pt x="4" y="59"/>
                      </a:lnTo>
                      <a:lnTo>
                        <a:pt x="9" y="65"/>
                      </a:lnTo>
                      <a:lnTo>
                        <a:pt x="18" y="73"/>
                      </a:lnTo>
                      <a:lnTo>
                        <a:pt x="26" y="78"/>
                      </a:lnTo>
                      <a:lnTo>
                        <a:pt x="39" y="81"/>
                      </a:lnTo>
                      <a:lnTo>
                        <a:pt x="51" y="84"/>
                      </a:lnTo>
                      <a:lnTo>
                        <a:pt x="66" y="85"/>
                      </a:lnTo>
                      <a:lnTo>
                        <a:pt x="81" y="84"/>
                      </a:lnTo>
                      <a:lnTo>
                        <a:pt x="95" y="81"/>
                      </a:lnTo>
                      <a:lnTo>
                        <a:pt x="100" y="79"/>
                      </a:lnTo>
                      <a:lnTo>
                        <a:pt x="103" y="78"/>
                      </a:lnTo>
                      <a:lnTo>
                        <a:pt x="106" y="78"/>
                      </a:lnTo>
                      <a:lnTo>
                        <a:pt x="116" y="73"/>
                      </a:lnTo>
                      <a:lnTo>
                        <a:pt x="124" y="65"/>
                      </a:lnTo>
                      <a:lnTo>
                        <a:pt x="126" y="61"/>
                      </a:lnTo>
                      <a:lnTo>
                        <a:pt x="130" y="59"/>
                      </a:lnTo>
                      <a:lnTo>
                        <a:pt x="131" y="54"/>
                      </a:lnTo>
                      <a:lnTo>
                        <a:pt x="134" y="50"/>
                      </a:lnTo>
                      <a:lnTo>
                        <a:pt x="135" y="43"/>
                      </a:lnTo>
                      <a:lnTo>
                        <a:pt x="134" y="33"/>
                      </a:lnTo>
                      <a:lnTo>
                        <a:pt x="130" y="25"/>
                      </a:lnTo>
                      <a:lnTo>
                        <a:pt x="124" y="18"/>
                      </a:lnTo>
                      <a:lnTo>
                        <a:pt x="116" y="13"/>
                      </a:lnTo>
                      <a:lnTo>
                        <a:pt x="105" y="6"/>
                      </a:lnTo>
                      <a:lnTo>
                        <a:pt x="94" y="3"/>
                      </a:lnTo>
                      <a:lnTo>
                        <a:pt x="80" y="0"/>
                      </a:lnTo>
                      <a:lnTo>
                        <a:pt x="66" y="0"/>
                      </a:lnTo>
                      <a:lnTo>
                        <a:pt x="50" y="0"/>
                      </a:lnTo>
                      <a:lnTo>
                        <a:pt x="38" y="3"/>
                      </a:lnTo>
                      <a:lnTo>
                        <a:pt x="25" y="6"/>
                      </a:lnTo>
                      <a:lnTo>
                        <a:pt x="16" y="13"/>
                      </a:lnTo>
                      <a:lnTo>
                        <a:pt x="8" y="18"/>
                      </a:lnTo>
                      <a:lnTo>
                        <a:pt x="4" y="25"/>
                      </a:lnTo>
                      <a:lnTo>
                        <a:pt x="0" y="33"/>
                      </a:lnTo>
                      <a:lnTo>
                        <a:pt x="0" y="43"/>
                      </a:lnTo>
                      <a:close/>
                      <a:moveTo>
                        <a:pt x="5" y="43"/>
                      </a:moveTo>
                      <a:lnTo>
                        <a:pt x="5" y="35"/>
                      </a:lnTo>
                      <a:lnTo>
                        <a:pt x="9" y="30"/>
                      </a:lnTo>
                      <a:lnTo>
                        <a:pt x="14" y="25"/>
                      </a:lnTo>
                      <a:lnTo>
                        <a:pt x="23" y="23"/>
                      </a:lnTo>
                      <a:lnTo>
                        <a:pt x="30" y="19"/>
                      </a:lnTo>
                      <a:lnTo>
                        <a:pt x="40" y="18"/>
                      </a:lnTo>
                      <a:lnTo>
                        <a:pt x="66" y="16"/>
                      </a:lnTo>
                      <a:lnTo>
                        <a:pt x="80" y="16"/>
                      </a:lnTo>
                      <a:lnTo>
                        <a:pt x="93" y="18"/>
                      </a:lnTo>
                      <a:lnTo>
                        <a:pt x="103" y="19"/>
                      </a:lnTo>
                      <a:lnTo>
                        <a:pt x="113" y="23"/>
                      </a:lnTo>
                      <a:lnTo>
                        <a:pt x="119" y="26"/>
                      </a:lnTo>
                      <a:lnTo>
                        <a:pt x="124" y="31"/>
                      </a:lnTo>
                      <a:lnTo>
                        <a:pt x="126" y="36"/>
                      </a:lnTo>
                      <a:lnTo>
                        <a:pt x="128" y="43"/>
                      </a:lnTo>
                      <a:lnTo>
                        <a:pt x="126" y="48"/>
                      </a:lnTo>
                      <a:lnTo>
                        <a:pt x="124" y="53"/>
                      </a:lnTo>
                      <a:lnTo>
                        <a:pt x="119" y="58"/>
                      </a:lnTo>
                      <a:lnTo>
                        <a:pt x="113" y="63"/>
                      </a:lnTo>
                      <a:lnTo>
                        <a:pt x="66" y="70"/>
                      </a:lnTo>
                      <a:lnTo>
                        <a:pt x="23" y="63"/>
                      </a:lnTo>
                      <a:lnTo>
                        <a:pt x="9" y="53"/>
                      </a:lnTo>
                      <a:lnTo>
                        <a:pt x="5" y="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79" name="任意多边形 68147"/>
                <p:cNvSpPr/>
                <p:nvPr/>
              </p:nvSpPr>
              <p:spPr>
                <a:xfrm>
                  <a:off x="1436" y="193"/>
                  <a:ext cx="11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2">
                      <a:moveTo>
                        <a:pt x="0" y="37"/>
                      </a:moveTo>
                      <a:lnTo>
                        <a:pt x="9" y="42"/>
                      </a:lnTo>
                      <a:lnTo>
                        <a:pt x="11" y="42"/>
                      </a:lnTo>
                      <a:lnTo>
                        <a:pt x="11" y="0"/>
                      </a:lnTo>
                      <a:lnTo>
                        <a:pt x="9" y="2"/>
                      </a:lnTo>
                      <a:lnTo>
                        <a:pt x="0" y="5"/>
                      </a:lnTo>
                      <a:lnTo>
                        <a:pt x="0" y="37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80" name="任意多边形 68148"/>
                <p:cNvSpPr/>
                <p:nvPr/>
              </p:nvSpPr>
              <p:spPr>
                <a:xfrm>
                  <a:off x="1447" y="190"/>
                  <a:ext cx="11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7">
                      <a:moveTo>
                        <a:pt x="0" y="45"/>
                      </a:moveTo>
                      <a:lnTo>
                        <a:pt x="11" y="47"/>
                      </a:lnTo>
                      <a:lnTo>
                        <a:pt x="11" y="0"/>
                      </a:lnTo>
                      <a:lnTo>
                        <a:pt x="0" y="3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EDEDE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81" name="任意多边形 68149"/>
                <p:cNvSpPr/>
                <p:nvPr/>
              </p:nvSpPr>
              <p:spPr>
                <a:xfrm>
                  <a:off x="1481" y="188"/>
                  <a:ext cx="12" cy="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4">
                      <a:moveTo>
                        <a:pt x="7" y="54"/>
                      </a:moveTo>
                      <a:lnTo>
                        <a:pt x="12" y="53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7" y="54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82" name="任意多边形 68150"/>
                <p:cNvSpPr/>
                <p:nvPr/>
              </p:nvSpPr>
              <p:spPr>
                <a:xfrm>
                  <a:off x="1471" y="188"/>
                  <a:ext cx="10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3">
                      <a:moveTo>
                        <a:pt x="0" y="50"/>
                      </a:moveTo>
                      <a:lnTo>
                        <a:pt x="10" y="53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83" name="任意多边形 68151"/>
                <p:cNvSpPr/>
                <p:nvPr/>
              </p:nvSpPr>
              <p:spPr>
                <a:xfrm>
                  <a:off x="1458" y="188"/>
                  <a:ext cx="13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50">
                      <a:moveTo>
                        <a:pt x="0" y="49"/>
                      </a:moveTo>
                      <a:lnTo>
                        <a:pt x="13" y="50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0" y="49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84" name="任意多边形 68152"/>
                <p:cNvSpPr/>
                <p:nvPr/>
              </p:nvSpPr>
              <p:spPr>
                <a:xfrm>
                  <a:off x="1427" y="198"/>
                  <a:ext cx="9" cy="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" h="32">
                      <a:moveTo>
                        <a:pt x="9" y="0"/>
                      </a:moveTo>
                      <a:lnTo>
                        <a:pt x="1" y="8"/>
                      </a:lnTo>
                      <a:lnTo>
                        <a:pt x="0" y="17"/>
                      </a:lnTo>
                      <a:lnTo>
                        <a:pt x="1" y="24"/>
                      </a:lnTo>
                      <a:lnTo>
                        <a:pt x="9" y="32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85" name="任意多边形 68153"/>
                <p:cNvSpPr/>
                <p:nvPr/>
              </p:nvSpPr>
              <p:spPr>
                <a:xfrm>
                  <a:off x="1493" y="188"/>
                  <a:ext cx="12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3">
                      <a:moveTo>
                        <a:pt x="0" y="0"/>
                      </a:moveTo>
                      <a:lnTo>
                        <a:pt x="0" y="53"/>
                      </a:lnTo>
                      <a:lnTo>
                        <a:pt x="12" y="52"/>
                      </a:lnTo>
                      <a:lnTo>
                        <a:pt x="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E4E4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86" name="任意多边形 68154"/>
                <p:cNvSpPr/>
                <p:nvPr/>
              </p:nvSpPr>
              <p:spPr>
                <a:xfrm>
                  <a:off x="1505" y="188"/>
                  <a:ext cx="11" cy="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2">
                      <a:moveTo>
                        <a:pt x="11" y="2"/>
                      </a:move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52"/>
                      </a:lnTo>
                      <a:lnTo>
                        <a:pt x="11" y="49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87" name="任意多边形 68155"/>
                <p:cNvSpPr/>
                <p:nvPr/>
              </p:nvSpPr>
              <p:spPr>
                <a:xfrm>
                  <a:off x="1527" y="192"/>
                  <a:ext cx="13" cy="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4">
                      <a:moveTo>
                        <a:pt x="8" y="3"/>
                      </a:move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8" y="43"/>
                      </a:lnTo>
                      <a:lnTo>
                        <a:pt x="13" y="39"/>
                      </a:lnTo>
                      <a:lnTo>
                        <a:pt x="13" y="5"/>
                      </a:lnTo>
                      <a:lnTo>
                        <a:pt x="8" y="3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88" name="任意多边形 68156"/>
                <p:cNvSpPr/>
                <p:nvPr/>
              </p:nvSpPr>
              <p:spPr>
                <a:xfrm>
                  <a:off x="1516" y="190"/>
                  <a:ext cx="11" cy="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7">
                      <a:moveTo>
                        <a:pt x="11" y="2"/>
                      </a:moveTo>
                      <a:lnTo>
                        <a:pt x="0" y="0"/>
                      </a:lnTo>
                      <a:lnTo>
                        <a:pt x="0" y="47"/>
                      </a:lnTo>
                      <a:lnTo>
                        <a:pt x="11" y="46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89" name="任意多边形 68157"/>
                <p:cNvSpPr/>
                <p:nvPr/>
              </p:nvSpPr>
              <p:spPr>
                <a:xfrm>
                  <a:off x="1540" y="197"/>
                  <a:ext cx="10" cy="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34">
                      <a:moveTo>
                        <a:pt x="10" y="18"/>
                      </a:moveTo>
                      <a:lnTo>
                        <a:pt x="7" y="8"/>
                      </a:lnTo>
                      <a:lnTo>
                        <a:pt x="0" y="0"/>
                      </a:lnTo>
                      <a:lnTo>
                        <a:pt x="0" y="34"/>
                      </a:lnTo>
                      <a:lnTo>
                        <a:pt x="3" y="29"/>
                      </a:lnTo>
                      <a:lnTo>
                        <a:pt x="5" y="26"/>
                      </a:lnTo>
                      <a:lnTo>
                        <a:pt x="7" y="25"/>
                      </a:lnTo>
                      <a:lnTo>
                        <a:pt x="10" y="18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90" name="任意多边形 68158"/>
                <p:cNvSpPr/>
                <p:nvPr/>
              </p:nvSpPr>
              <p:spPr>
                <a:xfrm>
                  <a:off x="1421" y="288"/>
                  <a:ext cx="135" cy="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62">
                      <a:moveTo>
                        <a:pt x="0" y="24"/>
                      </a:moveTo>
                      <a:lnTo>
                        <a:pt x="0" y="28"/>
                      </a:lnTo>
                      <a:lnTo>
                        <a:pt x="9" y="38"/>
                      </a:lnTo>
                      <a:lnTo>
                        <a:pt x="11" y="54"/>
                      </a:lnTo>
                      <a:lnTo>
                        <a:pt x="11" y="62"/>
                      </a:lnTo>
                      <a:lnTo>
                        <a:pt x="16" y="62"/>
                      </a:lnTo>
                      <a:lnTo>
                        <a:pt x="16" y="47"/>
                      </a:lnTo>
                      <a:lnTo>
                        <a:pt x="17" y="40"/>
                      </a:lnTo>
                      <a:lnTo>
                        <a:pt x="24" y="38"/>
                      </a:lnTo>
                      <a:lnTo>
                        <a:pt x="117" y="38"/>
                      </a:lnTo>
                      <a:lnTo>
                        <a:pt x="126" y="42"/>
                      </a:lnTo>
                      <a:lnTo>
                        <a:pt x="129" y="54"/>
                      </a:lnTo>
                      <a:lnTo>
                        <a:pt x="129" y="62"/>
                      </a:lnTo>
                      <a:lnTo>
                        <a:pt x="135" y="62"/>
                      </a:lnTo>
                      <a:lnTo>
                        <a:pt x="135" y="0"/>
                      </a:lnTo>
                      <a:lnTo>
                        <a:pt x="129" y="0"/>
                      </a:lnTo>
                      <a:lnTo>
                        <a:pt x="129" y="9"/>
                      </a:lnTo>
                      <a:lnTo>
                        <a:pt x="126" y="20"/>
                      </a:lnTo>
                      <a:lnTo>
                        <a:pt x="117" y="24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91" name="任意多边形 68159"/>
                <p:cNvSpPr>
                  <a:spLocks noEditPoints="1"/>
                </p:cNvSpPr>
                <p:nvPr/>
              </p:nvSpPr>
              <p:spPr>
                <a:xfrm>
                  <a:off x="1431" y="1111"/>
                  <a:ext cx="135" cy="8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" h="85">
                      <a:moveTo>
                        <a:pt x="19" y="74"/>
                      </a:moveTo>
                      <a:lnTo>
                        <a:pt x="27" y="78"/>
                      </a:lnTo>
                      <a:lnTo>
                        <a:pt x="39" y="81"/>
                      </a:lnTo>
                      <a:lnTo>
                        <a:pt x="51" y="84"/>
                      </a:lnTo>
                      <a:lnTo>
                        <a:pt x="66" y="85"/>
                      </a:lnTo>
                      <a:lnTo>
                        <a:pt x="81" y="84"/>
                      </a:lnTo>
                      <a:lnTo>
                        <a:pt x="95" y="81"/>
                      </a:lnTo>
                      <a:lnTo>
                        <a:pt x="100" y="79"/>
                      </a:lnTo>
                      <a:lnTo>
                        <a:pt x="102" y="78"/>
                      </a:lnTo>
                      <a:lnTo>
                        <a:pt x="106" y="78"/>
                      </a:lnTo>
                      <a:lnTo>
                        <a:pt x="116" y="74"/>
                      </a:lnTo>
                      <a:lnTo>
                        <a:pt x="124" y="66"/>
                      </a:lnTo>
                      <a:lnTo>
                        <a:pt x="130" y="59"/>
                      </a:lnTo>
                      <a:lnTo>
                        <a:pt x="131" y="54"/>
                      </a:lnTo>
                      <a:lnTo>
                        <a:pt x="134" y="50"/>
                      </a:lnTo>
                      <a:lnTo>
                        <a:pt x="135" y="42"/>
                      </a:lnTo>
                      <a:lnTo>
                        <a:pt x="134" y="34"/>
                      </a:lnTo>
                      <a:lnTo>
                        <a:pt x="130" y="26"/>
                      </a:lnTo>
                      <a:lnTo>
                        <a:pt x="124" y="19"/>
                      </a:lnTo>
                      <a:lnTo>
                        <a:pt x="116" y="12"/>
                      </a:lnTo>
                      <a:lnTo>
                        <a:pt x="105" y="6"/>
                      </a:lnTo>
                      <a:lnTo>
                        <a:pt x="94" y="2"/>
                      </a:lnTo>
                      <a:lnTo>
                        <a:pt x="80" y="0"/>
                      </a:lnTo>
                      <a:lnTo>
                        <a:pt x="66" y="0"/>
                      </a:lnTo>
                      <a:lnTo>
                        <a:pt x="50" y="0"/>
                      </a:lnTo>
                      <a:lnTo>
                        <a:pt x="37" y="2"/>
                      </a:lnTo>
                      <a:lnTo>
                        <a:pt x="26" y="6"/>
                      </a:lnTo>
                      <a:lnTo>
                        <a:pt x="17" y="12"/>
                      </a:lnTo>
                      <a:lnTo>
                        <a:pt x="4" y="26"/>
                      </a:lnTo>
                      <a:lnTo>
                        <a:pt x="0" y="42"/>
                      </a:lnTo>
                      <a:lnTo>
                        <a:pt x="0" y="50"/>
                      </a:lnTo>
                      <a:lnTo>
                        <a:pt x="4" y="59"/>
                      </a:lnTo>
                      <a:lnTo>
                        <a:pt x="10" y="66"/>
                      </a:lnTo>
                      <a:lnTo>
                        <a:pt x="19" y="74"/>
                      </a:lnTo>
                      <a:close/>
                      <a:moveTo>
                        <a:pt x="66" y="71"/>
                      </a:moveTo>
                      <a:lnTo>
                        <a:pt x="22" y="63"/>
                      </a:lnTo>
                      <a:lnTo>
                        <a:pt x="14" y="58"/>
                      </a:lnTo>
                      <a:lnTo>
                        <a:pt x="9" y="54"/>
                      </a:lnTo>
                      <a:lnTo>
                        <a:pt x="5" y="48"/>
                      </a:lnTo>
                      <a:lnTo>
                        <a:pt x="5" y="42"/>
                      </a:lnTo>
                      <a:lnTo>
                        <a:pt x="9" y="31"/>
                      </a:lnTo>
                      <a:lnTo>
                        <a:pt x="22" y="22"/>
                      </a:lnTo>
                      <a:lnTo>
                        <a:pt x="30" y="19"/>
                      </a:lnTo>
                      <a:lnTo>
                        <a:pt x="41" y="17"/>
                      </a:lnTo>
                      <a:lnTo>
                        <a:pt x="66" y="16"/>
                      </a:lnTo>
                      <a:lnTo>
                        <a:pt x="80" y="16"/>
                      </a:lnTo>
                      <a:lnTo>
                        <a:pt x="92" y="17"/>
                      </a:lnTo>
                      <a:lnTo>
                        <a:pt x="102" y="19"/>
                      </a:lnTo>
                      <a:lnTo>
                        <a:pt x="112" y="22"/>
                      </a:lnTo>
                      <a:lnTo>
                        <a:pt x="119" y="26"/>
                      </a:lnTo>
                      <a:lnTo>
                        <a:pt x="124" y="31"/>
                      </a:lnTo>
                      <a:lnTo>
                        <a:pt x="128" y="36"/>
                      </a:lnTo>
                      <a:lnTo>
                        <a:pt x="129" y="42"/>
                      </a:lnTo>
                      <a:lnTo>
                        <a:pt x="128" y="48"/>
                      </a:lnTo>
                      <a:lnTo>
                        <a:pt x="125" y="50"/>
                      </a:lnTo>
                      <a:lnTo>
                        <a:pt x="124" y="50"/>
                      </a:lnTo>
                      <a:lnTo>
                        <a:pt x="124" y="51"/>
                      </a:lnTo>
                      <a:lnTo>
                        <a:pt x="124" y="54"/>
                      </a:lnTo>
                      <a:lnTo>
                        <a:pt x="119" y="58"/>
                      </a:lnTo>
                      <a:lnTo>
                        <a:pt x="112" y="63"/>
                      </a:lnTo>
                      <a:lnTo>
                        <a:pt x="66" y="7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92" name="任意多边形 68160"/>
                <p:cNvSpPr/>
                <p:nvPr/>
              </p:nvSpPr>
              <p:spPr>
                <a:xfrm>
                  <a:off x="1447" y="1131"/>
                  <a:ext cx="11" cy="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3">
                      <a:moveTo>
                        <a:pt x="0" y="39"/>
                      </a:moveTo>
                      <a:lnTo>
                        <a:pt x="6" y="43"/>
                      </a:lnTo>
                      <a:lnTo>
                        <a:pt x="11" y="43"/>
                      </a:lnTo>
                      <a:lnTo>
                        <a:pt x="11" y="0"/>
                      </a:lnTo>
                      <a:lnTo>
                        <a:pt x="6" y="2"/>
                      </a:lnTo>
                      <a:lnTo>
                        <a:pt x="0" y="6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93" name="任意多边形 68161"/>
                <p:cNvSpPr/>
                <p:nvPr/>
              </p:nvSpPr>
              <p:spPr>
                <a:xfrm>
                  <a:off x="1493" y="1127"/>
                  <a:ext cx="12" cy="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5">
                      <a:moveTo>
                        <a:pt x="0" y="53"/>
                      </a:moveTo>
                      <a:lnTo>
                        <a:pt x="4" y="55"/>
                      </a:lnTo>
                      <a:lnTo>
                        <a:pt x="12" y="53"/>
                      </a:lnTo>
                      <a:lnTo>
                        <a:pt x="12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53"/>
                      </a:lnTo>
                      <a:close/>
                    </a:path>
                  </a:pathLst>
                </a:custGeom>
                <a:solidFill>
                  <a:srgbClr val="E3E3E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94" name="任意多边形 68162"/>
                <p:cNvSpPr/>
                <p:nvPr/>
              </p:nvSpPr>
              <p:spPr>
                <a:xfrm>
                  <a:off x="1481" y="1127"/>
                  <a:ext cx="12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" h="53">
                      <a:moveTo>
                        <a:pt x="0" y="50"/>
                      </a:moveTo>
                      <a:lnTo>
                        <a:pt x="12" y="53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95" name="任意多边形 68163"/>
                <p:cNvSpPr/>
                <p:nvPr/>
              </p:nvSpPr>
              <p:spPr>
                <a:xfrm>
                  <a:off x="1471" y="1127"/>
                  <a:ext cx="10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" h="50">
                      <a:moveTo>
                        <a:pt x="0" y="49"/>
                      </a:moveTo>
                      <a:lnTo>
                        <a:pt x="10" y="50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49"/>
                      </a:lnTo>
                      <a:close/>
                    </a:path>
                  </a:pathLst>
                </a:custGeom>
                <a:solidFill>
                  <a:srgbClr val="E8E8E8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96" name="任意多边形 68164"/>
                <p:cNvSpPr/>
                <p:nvPr/>
              </p:nvSpPr>
              <p:spPr>
                <a:xfrm>
                  <a:off x="1458" y="1128"/>
                  <a:ext cx="13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8">
                      <a:moveTo>
                        <a:pt x="0" y="46"/>
                      </a:moveTo>
                      <a:lnTo>
                        <a:pt x="13" y="48"/>
                      </a:lnTo>
                      <a:lnTo>
                        <a:pt x="13" y="0"/>
                      </a:lnTo>
                      <a:lnTo>
                        <a:pt x="0" y="3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97" name="任意多边形 68165"/>
                <p:cNvSpPr/>
                <p:nvPr/>
              </p:nvSpPr>
              <p:spPr>
                <a:xfrm>
                  <a:off x="1436" y="1137"/>
                  <a:ext cx="11" cy="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33">
                      <a:moveTo>
                        <a:pt x="11" y="0"/>
                      </a:moveTo>
                      <a:lnTo>
                        <a:pt x="2" y="6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2" y="25"/>
                      </a:lnTo>
                      <a:lnTo>
                        <a:pt x="11" y="33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0F0F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98" name="任意多边形 68166"/>
                <p:cNvSpPr/>
                <p:nvPr/>
              </p:nvSpPr>
              <p:spPr>
                <a:xfrm>
                  <a:off x="1505" y="1127"/>
                  <a:ext cx="11" cy="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3">
                      <a:moveTo>
                        <a:pt x="11" y="0"/>
                      </a:moveTo>
                      <a:lnTo>
                        <a:pt x="0" y="0"/>
                      </a:lnTo>
                      <a:lnTo>
                        <a:pt x="0" y="53"/>
                      </a:lnTo>
                      <a:lnTo>
                        <a:pt x="11" y="5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99" name="任意多边形 68167"/>
                <p:cNvSpPr/>
                <p:nvPr/>
              </p:nvSpPr>
              <p:spPr>
                <a:xfrm>
                  <a:off x="1516" y="1127"/>
                  <a:ext cx="11" cy="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50">
                      <a:moveTo>
                        <a:pt x="11" y="1"/>
                      </a:move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0" y="50"/>
                      </a:lnTo>
                      <a:lnTo>
                        <a:pt x="11" y="49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00" name="任意多边形 68168"/>
                <p:cNvSpPr/>
                <p:nvPr/>
              </p:nvSpPr>
              <p:spPr>
                <a:xfrm>
                  <a:off x="1540" y="1132"/>
                  <a:ext cx="11" cy="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" h="42">
                      <a:moveTo>
                        <a:pt x="3" y="1"/>
                      </a:moveTo>
                      <a:lnTo>
                        <a:pt x="0" y="0"/>
                      </a:lnTo>
                      <a:lnTo>
                        <a:pt x="0" y="42"/>
                      </a:lnTo>
                      <a:lnTo>
                        <a:pt x="3" y="42"/>
                      </a:lnTo>
                      <a:lnTo>
                        <a:pt x="11" y="37"/>
                      </a:lnTo>
                      <a:lnTo>
                        <a:pt x="11" y="8"/>
                      </a:lnTo>
                      <a:lnTo>
                        <a:pt x="8" y="5"/>
                      </a:lnTo>
                      <a:lnTo>
                        <a:pt x="7" y="4"/>
                      </a:lnTo>
                      <a:lnTo>
                        <a:pt x="3" y="1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01" name="任意多边形 68169"/>
                <p:cNvSpPr/>
                <p:nvPr/>
              </p:nvSpPr>
              <p:spPr>
                <a:xfrm>
                  <a:off x="1527" y="1128"/>
                  <a:ext cx="13" cy="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" h="48">
                      <a:moveTo>
                        <a:pt x="13" y="4"/>
                      </a:move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0" y="48"/>
                      </a:lnTo>
                      <a:lnTo>
                        <a:pt x="13" y="46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02" name="任意多边形 68170"/>
                <p:cNvSpPr/>
                <p:nvPr/>
              </p:nvSpPr>
              <p:spPr>
                <a:xfrm>
                  <a:off x="1551" y="1140"/>
                  <a:ext cx="9" cy="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" h="29">
                      <a:moveTo>
                        <a:pt x="9" y="13"/>
                      </a:moveTo>
                      <a:lnTo>
                        <a:pt x="6" y="6"/>
                      </a:lnTo>
                      <a:lnTo>
                        <a:pt x="0" y="0"/>
                      </a:lnTo>
                      <a:lnTo>
                        <a:pt x="0" y="29"/>
                      </a:lnTo>
                      <a:lnTo>
                        <a:pt x="6" y="21"/>
                      </a:lnTo>
                      <a:lnTo>
                        <a:pt x="9" y="13"/>
                      </a:lnTo>
                      <a:close/>
                    </a:path>
                  </a:pathLst>
                </a:custGeom>
                <a:solidFill>
                  <a:srgbClr val="D5D5D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03" name="任意多边形 68171"/>
                <p:cNvSpPr/>
                <p:nvPr/>
              </p:nvSpPr>
              <p:spPr>
                <a:xfrm>
                  <a:off x="1431" y="1220"/>
                  <a:ext cx="134" cy="8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4" h="82">
                      <a:moveTo>
                        <a:pt x="34" y="80"/>
                      </a:moveTo>
                      <a:lnTo>
                        <a:pt x="41" y="77"/>
                      </a:lnTo>
                      <a:lnTo>
                        <a:pt x="44" y="69"/>
                      </a:lnTo>
                      <a:lnTo>
                        <a:pt x="42" y="62"/>
                      </a:lnTo>
                      <a:lnTo>
                        <a:pt x="37" y="61"/>
                      </a:lnTo>
                      <a:lnTo>
                        <a:pt x="22" y="66"/>
                      </a:lnTo>
                      <a:lnTo>
                        <a:pt x="9" y="60"/>
                      </a:lnTo>
                      <a:lnTo>
                        <a:pt x="5" y="42"/>
                      </a:lnTo>
                      <a:lnTo>
                        <a:pt x="6" y="31"/>
                      </a:lnTo>
                      <a:lnTo>
                        <a:pt x="12" y="22"/>
                      </a:lnTo>
                      <a:lnTo>
                        <a:pt x="21" y="17"/>
                      </a:lnTo>
                      <a:lnTo>
                        <a:pt x="34" y="16"/>
                      </a:lnTo>
                      <a:lnTo>
                        <a:pt x="56" y="22"/>
                      </a:lnTo>
                      <a:lnTo>
                        <a:pt x="106" y="69"/>
                      </a:lnTo>
                      <a:lnTo>
                        <a:pt x="124" y="82"/>
                      </a:lnTo>
                      <a:lnTo>
                        <a:pt x="134" y="82"/>
                      </a:lnTo>
                      <a:lnTo>
                        <a:pt x="134" y="5"/>
                      </a:lnTo>
                      <a:lnTo>
                        <a:pt x="101" y="0"/>
                      </a:lnTo>
                      <a:lnTo>
                        <a:pt x="101" y="5"/>
                      </a:lnTo>
                      <a:lnTo>
                        <a:pt x="110" y="7"/>
                      </a:lnTo>
                      <a:lnTo>
                        <a:pt x="116" y="12"/>
                      </a:lnTo>
                      <a:lnTo>
                        <a:pt x="120" y="16"/>
                      </a:lnTo>
                      <a:lnTo>
                        <a:pt x="121" y="24"/>
                      </a:lnTo>
                      <a:lnTo>
                        <a:pt x="121" y="72"/>
                      </a:lnTo>
                      <a:lnTo>
                        <a:pt x="104" y="57"/>
                      </a:lnTo>
                      <a:lnTo>
                        <a:pt x="69" y="21"/>
                      </a:lnTo>
                      <a:lnTo>
                        <a:pt x="50" y="7"/>
                      </a:lnTo>
                      <a:lnTo>
                        <a:pt x="31" y="1"/>
                      </a:lnTo>
                      <a:lnTo>
                        <a:pt x="19" y="4"/>
                      </a:lnTo>
                      <a:lnTo>
                        <a:pt x="9" y="11"/>
                      </a:lnTo>
                      <a:lnTo>
                        <a:pt x="4" y="16"/>
                      </a:lnTo>
                      <a:lnTo>
                        <a:pt x="1" y="24"/>
                      </a:lnTo>
                      <a:lnTo>
                        <a:pt x="0" y="41"/>
                      </a:lnTo>
                      <a:lnTo>
                        <a:pt x="1" y="54"/>
                      </a:lnTo>
                      <a:lnTo>
                        <a:pt x="7" y="67"/>
                      </a:lnTo>
                      <a:lnTo>
                        <a:pt x="11" y="72"/>
                      </a:lnTo>
                      <a:lnTo>
                        <a:pt x="17" y="76"/>
                      </a:lnTo>
                      <a:lnTo>
                        <a:pt x="25" y="79"/>
                      </a:lnTo>
                      <a:lnTo>
                        <a:pt x="34" y="8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04" name="任意多边形 68172"/>
                <p:cNvSpPr>
                  <a:spLocks noEditPoints="1"/>
                </p:cNvSpPr>
                <p:nvPr/>
              </p:nvSpPr>
              <p:spPr>
                <a:xfrm>
                  <a:off x="1098" y="-11666"/>
                  <a:ext cx="422" cy="4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22" h="432">
                      <a:moveTo>
                        <a:pt x="61" y="385"/>
                      </a:moveTo>
                      <a:lnTo>
                        <a:pt x="75" y="399"/>
                      </a:lnTo>
                      <a:lnTo>
                        <a:pt x="91" y="412"/>
                      </a:lnTo>
                      <a:lnTo>
                        <a:pt x="107" y="424"/>
                      </a:lnTo>
                      <a:lnTo>
                        <a:pt x="126" y="432"/>
                      </a:lnTo>
                      <a:lnTo>
                        <a:pt x="295" y="432"/>
                      </a:lnTo>
                      <a:lnTo>
                        <a:pt x="303" y="427"/>
                      </a:lnTo>
                      <a:lnTo>
                        <a:pt x="307" y="425"/>
                      </a:lnTo>
                      <a:lnTo>
                        <a:pt x="312" y="424"/>
                      </a:lnTo>
                      <a:lnTo>
                        <a:pt x="319" y="417"/>
                      </a:lnTo>
                      <a:lnTo>
                        <a:pt x="328" y="412"/>
                      </a:lnTo>
                      <a:lnTo>
                        <a:pt x="343" y="399"/>
                      </a:lnTo>
                      <a:lnTo>
                        <a:pt x="350" y="391"/>
                      </a:lnTo>
                      <a:lnTo>
                        <a:pt x="352" y="389"/>
                      </a:lnTo>
                      <a:lnTo>
                        <a:pt x="354" y="387"/>
                      </a:lnTo>
                      <a:lnTo>
                        <a:pt x="359" y="385"/>
                      </a:lnTo>
                      <a:lnTo>
                        <a:pt x="365" y="375"/>
                      </a:lnTo>
                      <a:lnTo>
                        <a:pt x="373" y="366"/>
                      </a:lnTo>
                      <a:lnTo>
                        <a:pt x="385" y="349"/>
                      </a:lnTo>
                      <a:lnTo>
                        <a:pt x="390" y="339"/>
                      </a:lnTo>
                      <a:lnTo>
                        <a:pt x="393" y="334"/>
                      </a:lnTo>
                      <a:lnTo>
                        <a:pt x="394" y="331"/>
                      </a:lnTo>
                      <a:lnTo>
                        <a:pt x="397" y="330"/>
                      </a:lnTo>
                      <a:lnTo>
                        <a:pt x="400" y="320"/>
                      </a:lnTo>
                      <a:lnTo>
                        <a:pt x="405" y="311"/>
                      </a:lnTo>
                      <a:lnTo>
                        <a:pt x="408" y="300"/>
                      </a:lnTo>
                      <a:lnTo>
                        <a:pt x="412" y="290"/>
                      </a:lnTo>
                      <a:lnTo>
                        <a:pt x="417" y="269"/>
                      </a:lnTo>
                      <a:lnTo>
                        <a:pt x="420" y="246"/>
                      </a:lnTo>
                      <a:lnTo>
                        <a:pt x="420" y="235"/>
                      </a:lnTo>
                      <a:lnTo>
                        <a:pt x="422" y="225"/>
                      </a:lnTo>
                      <a:lnTo>
                        <a:pt x="420" y="201"/>
                      </a:lnTo>
                      <a:lnTo>
                        <a:pt x="417" y="180"/>
                      </a:lnTo>
                      <a:lnTo>
                        <a:pt x="412" y="159"/>
                      </a:lnTo>
                      <a:lnTo>
                        <a:pt x="405" y="139"/>
                      </a:lnTo>
                      <a:lnTo>
                        <a:pt x="397" y="119"/>
                      </a:lnTo>
                      <a:lnTo>
                        <a:pt x="385" y="100"/>
                      </a:lnTo>
                      <a:lnTo>
                        <a:pt x="373" y="82"/>
                      </a:lnTo>
                      <a:lnTo>
                        <a:pt x="359" y="66"/>
                      </a:lnTo>
                      <a:lnTo>
                        <a:pt x="343" y="50"/>
                      </a:lnTo>
                      <a:lnTo>
                        <a:pt x="327" y="36"/>
                      </a:lnTo>
                      <a:lnTo>
                        <a:pt x="309" y="25"/>
                      </a:lnTo>
                      <a:lnTo>
                        <a:pt x="291" y="16"/>
                      </a:lnTo>
                      <a:lnTo>
                        <a:pt x="271" y="7"/>
                      </a:lnTo>
                      <a:lnTo>
                        <a:pt x="253" y="4"/>
                      </a:lnTo>
                      <a:lnTo>
                        <a:pt x="231" y="0"/>
                      </a:lnTo>
                      <a:lnTo>
                        <a:pt x="211" y="0"/>
                      </a:lnTo>
                      <a:lnTo>
                        <a:pt x="189" y="0"/>
                      </a:lnTo>
                      <a:lnTo>
                        <a:pt x="169" y="4"/>
                      </a:lnTo>
                      <a:lnTo>
                        <a:pt x="149" y="7"/>
                      </a:lnTo>
                      <a:lnTo>
                        <a:pt x="130" y="16"/>
                      </a:lnTo>
                      <a:lnTo>
                        <a:pt x="111" y="25"/>
                      </a:lnTo>
                      <a:lnTo>
                        <a:pt x="94" y="36"/>
                      </a:lnTo>
                      <a:lnTo>
                        <a:pt x="76" y="50"/>
                      </a:lnTo>
                      <a:lnTo>
                        <a:pt x="61" y="66"/>
                      </a:lnTo>
                      <a:lnTo>
                        <a:pt x="45" y="82"/>
                      </a:lnTo>
                      <a:lnTo>
                        <a:pt x="34" y="100"/>
                      </a:lnTo>
                      <a:lnTo>
                        <a:pt x="15" y="139"/>
                      </a:lnTo>
                      <a:lnTo>
                        <a:pt x="4" y="180"/>
                      </a:lnTo>
                      <a:lnTo>
                        <a:pt x="0" y="201"/>
                      </a:lnTo>
                      <a:lnTo>
                        <a:pt x="0" y="225"/>
                      </a:lnTo>
                      <a:lnTo>
                        <a:pt x="0" y="246"/>
                      </a:lnTo>
                      <a:lnTo>
                        <a:pt x="4" y="269"/>
                      </a:lnTo>
                      <a:lnTo>
                        <a:pt x="7" y="290"/>
                      </a:lnTo>
                      <a:lnTo>
                        <a:pt x="15" y="311"/>
                      </a:lnTo>
                      <a:lnTo>
                        <a:pt x="22" y="330"/>
                      </a:lnTo>
                      <a:lnTo>
                        <a:pt x="34" y="349"/>
                      </a:lnTo>
                      <a:lnTo>
                        <a:pt x="45" y="366"/>
                      </a:lnTo>
                      <a:lnTo>
                        <a:pt x="61" y="385"/>
                      </a:lnTo>
                      <a:close/>
                      <a:moveTo>
                        <a:pt x="214" y="371"/>
                      </a:moveTo>
                      <a:lnTo>
                        <a:pt x="199" y="370"/>
                      </a:lnTo>
                      <a:lnTo>
                        <a:pt x="185" y="367"/>
                      </a:lnTo>
                      <a:lnTo>
                        <a:pt x="160" y="360"/>
                      </a:lnTo>
                      <a:lnTo>
                        <a:pt x="136" y="345"/>
                      </a:lnTo>
                      <a:lnTo>
                        <a:pt x="116" y="327"/>
                      </a:lnTo>
                      <a:lnTo>
                        <a:pt x="106" y="315"/>
                      </a:lnTo>
                      <a:lnTo>
                        <a:pt x="99" y="304"/>
                      </a:lnTo>
                      <a:lnTo>
                        <a:pt x="86" y="279"/>
                      </a:lnTo>
                      <a:lnTo>
                        <a:pt x="81" y="265"/>
                      </a:lnTo>
                      <a:lnTo>
                        <a:pt x="79" y="252"/>
                      </a:lnTo>
                      <a:lnTo>
                        <a:pt x="76" y="237"/>
                      </a:lnTo>
                      <a:lnTo>
                        <a:pt x="76" y="224"/>
                      </a:lnTo>
                      <a:lnTo>
                        <a:pt x="79" y="192"/>
                      </a:lnTo>
                      <a:lnTo>
                        <a:pt x="86" y="166"/>
                      </a:lnTo>
                      <a:lnTo>
                        <a:pt x="99" y="142"/>
                      </a:lnTo>
                      <a:lnTo>
                        <a:pt x="116" y="121"/>
                      </a:lnTo>
                      <a:lnTo>
                        <a:pt x="136" y="101"/>
                      </a:lnTo>
                      <a:lnTo>
                        <a:pt x="160" y="87"/>
                      </a:lnTo>
                      <a:lnTo>
                        <a:pt x="185" y="80"/>
                      </a:lnTo>
                      <a:lnTo>
                        <a:pt x="214" y="77"/>
                      </a:lnTo>
                      <a:lnTo>
                        <a:pt x="226" y="77"/>
                      </a:lnTo>
                      <a:lnTo>
                        <a:pt x="240" y="80"/>
                      </a:lnTo>
                      <a:lnTo>
                        <a:pt x="265" y="87"/>
                      </a:lnTo>
                      <a:lnTo>
                        <a:pt x="288" y="101"/>
                      </a:lnTo>
                      <a:lnTo>
                        <a:pt x="310" y="121"/>
                      </a:lnTo>
                      <a:lnTo>
                        <a:pt x="328" y="142"/>
                      </a:lnTo>
                      <a:lnTo>
                        <a:pt x="340" y="166"/>
                      </a:lnTo>
                      <a:lnTo>
                        <a:pt x="348" y="192"/>
                      </a:lnTo>
                      <a:lnTo>
                        <a:pt x="350" y="207"/>
                      </a:lnTo>
                      <a:lnTo>
                        <a:pt x="352" y="224"/>
                      </a:lnTo>
                      <a:lnTo>
                        <a:pt x="350" y="226"/>
                      </a:lnTo>
                      <a:lnTo>
                        <a:pt x="350" y="230"/>
                      </a:lnTo>
                      <a:lnTo>
                        <a:pt x="350" y="237"/>
                      </a:lnTo>
                      <a:lnTo>
                        <a:pt x="348" y="252"/>
                      </a:lnTo>
                      <a:lnTo>
                        <a:pt x="344" y="265"/>
                      </a:lnTo>
                      <a:lnTo>
                        <a:pt x="342" y="271"/>
                      </a:lnTo>
                      <a:lnTo>
                        <a:pt x="340" y="279"/>
                      </a:lnTo>
                      <a:lnTo>
                        <a:pt x="328" y="304"/>
                      </a:lnTo>
                      <a:lnTo>
                        <a:pt x="323" y="309"/>
                      </a:lnTo>
                      <a:lnTo>
                        <a:pt x="320" y="311"/>
                      </a:lnTo>
                      <a:lnTo>
                        <a:pt x="319" y="311"/>
                      </a:lnTo>
                      <a:lnTo>
                        <a:pt x="319" y="312"/>
                      </a:lnTo>
                      <a:lnTo>
                        <a:pt x="319" y="315"/>
                      </a:lnTo>
                      <a:lnTo>
                        <a:pt x="310" y="327"/>
                      </a:lnTo>
                      <a:lnTo>
                        <a:pt x="288" y="345"/>
                      </a:lnTo>
                      <a:lnTo>
                        <a:pt x="265" y="360"/>
                      </a:lnTo>
                      <a:lnTo>
                        <a:pt x="240" y="367"/>
                      </a:lnTo>
                      <a:lnTo>
                        <a:pt x="226" y="370"/>
                      </a:lnTo>
                      <a:lnTo>
                        <a:pt x="214" y="371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05" name="任意多边形 68173"/>
                <p:cNvSpPr/>
                <p:nvPr/>
              </p:nvSpPr>
              <p:spPr>
                <a:xfrm>
                  <a:off x="1461" y="3886"/>
                  <a:ext cx="7" cy="2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" h="23">
                      <a:moveTo>
                        <a:pt x="1" y="8"/>
                      </a:moveTo>
                      <a:lnTo>
                        <a:pt x="0" y="23"/>
                      </a:lnTo>
                      <a:lnTo>
                        <a:pt x="7" y="0"/>
                      </a:lnTo>
                      <a:lnTo>
                        <a:pt x="1" y="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06" name="任意多边形 68174"/>
                <p:cNvSpPr/>
                <p:nvPr/>
              </p:nvSpPr>
              <p:spPr>
                <a:xfrm>
                  <a:off x="1056" y="-6414"/>
                  <a:ext cx="54" cy="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" h="2">
                      <a:moveTo>
                        <a:pt x="4" y="2"/>
                      </a:moveTo>
                      <a:lnTo>
                        <a:pt x="0" y="0"/>
                      </a:lnTo>
                      <a:lnTo>
                        <a:pt x="54" y="1"/>
                      </a:lnTo>
                    </a:path>
                  </a:pathLst>
                </a:custGeom>
                <a:noFill/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07" name="任意多边形 68175"/>
                <p:cNvSpPr/>
                <p:nvPr/>
              </p:nvSpPr>
              <p:spPr>
                <a:xfrm>
                  <a:off x="1054" y="-3556"/>
                  <a:ext cx="55" cy="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5" h="2">
                      <a:moveTo>
                        <a:pt x="2" y="2"/>
                      </a:moveTo>
                      <a:lnTo>
                        <a:pt x="0" y="0"/>
                      </a:lnTo>
                      <a:lnTo>
                        <a:pt x="55" y="0"/>
                      </a:lnTo>
                    </a:path>
                  </a:pathLst>
                </a:custGeom>
                <a:noFill/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08" name="直接连接符 68176"/>
                <p:cNvSpPr/>
                <p:nvPr/>
              </p:nvSpPr>
              <p:spPr>
                <a:xfrm flipH="1">
                  <a:off x="1060" y="-7372"/>
                  <a:ext cx="27" cy="1"/>
                </a:xfrm>
                <a:prstGeom prst="line">
                  <a:avLst/>
                </a:prstGeom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809" name="直接连接符 68177"/>
                <p:cNvSpPr/>
                <p:nvPr/>
              </p:nvSpPr>
              <p:spPr>
                <a:xfrm>
                  <a:off x="1234" y="731"/>
                  <a:ext cx="14" cy="1"/>
                </a:xfrm>
                <a:prstGeom prst="line">
                  <a:avLst/>
                </a:prstGeom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810" name="任意多边形 68178"/>
                <p:cNvSpPr/>
                <p:nvPr/>
              </p:nvSpPr>
              <p:spPr>
                <a:xfrm>
                  <a:off x="1056" y="-7374"/>
                  <a:ext cx="54" cy="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" h="2">
                      <a:moveTo>
                        <a:pt x="54" y="2"/>
                      </a:moveTo>
                      <a:lnTo>
                        <a:pt x="0" y="0"/>
                      </a:lnTo>
                      <a:lnTo>
                        <a:pt x="4" y="2"/>
                      </a:lnTo>
                    </a:path>
                  </a:pathLst>
                </a:custGeom>
                <a:noFill/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11" name="直接连接符 68179"/>
                <p:cNvSpPr/>
                <p:nvPr/>
              </p:nvSpPr>
              <p:spPr>
                <a:xfrm>
                  <a:off x="1060" y="-7372"/>
                  <a:ext cx="1" cy="2"/>
                </a:xfrm>
                <a:prstGeom prst="line">
                  <a:avLst/>
                </a:prstGeom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812" name="任意多边形 68180"/>
                <p:cNvSpPr/>
                <p:nvPr/>
              </p:nvSpPr>
              <p:spPr>
                <a:xfrm>
                  <a:off x="1054" y="-2607"/>
                  <a:ext cx="70" cy="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0" h="4">
                      <a:moveTo>
                        <a:pt x="2" y="0"/>
                      </a:moveTo>
                      <a:lnTo>
                        <a:pt x="0" y="4"/>
                      </a:lnTo>
                      <a:lnTo>
                        <a:pt x="70" y="2"/>
                      </a:lnTo>
                    </a:path>
                  </a:pathLst>
                </a:custGeom>
                <a:noFill/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13" name="直接连接符 68181"/>
                <p:cNvSpPr/>
                <p:nvPr/>
              </p:nvSpPr>
              <p:spPr>
                <a:xfrm>
                  <a:off x="1095" y="-219"/>
                  <a:ext cx="133" cy="1"/>
                </a:xfrm>
                <a:prstGeom prst="line">
                  <a:avLst/>
                </a:prstGeom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814" name="任意多边形 68182"/>
                <p:cNvSpPr/>
                <p:nvPr/>
              </p:nvSpPr>
              <p:spPr>
                <a:xfrm>
                  <a:off x="1056" y="-1651"/>
                  <a:ext cx="54" cy="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" h="3">
                      <a:moveTo>
                        <a:pt x="4" y="3"/>
                      </a:moveTo>
                      <a:lnTo>
                        <a:pt x="0" y="0"/>
                      </a:lnTo>
                      <a:lnTo>
                        <a:pt x="54" y="2"/>
                      </a:lnTo>
                    </a:path>
                  </a:pathLst>
                </a:custGeom>
                <a:noFill/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15" name="直接连接符 68183"/>
                <p:cNvSpPr/>
                <p:nvPr/>
              </p:nvSpPr>
              <p:spPr>
                <a:xfrm>
                  <a:off x="1232" y="-219"/>
                  <a:ext cx="16" cy="1"/>
                </a:xfrm>
                <a:prstGeom prst="line">
                  <a:avLst/>
                </a:prstGeom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816" name="直接连接符 68184"/>
                <p:cNvSpPr/>
                <p:nvPr/>
              </p:nvSpPr>
              <p:spPr>
                <a:xfrm>
                  <a:off x="1237" y="-4030"/>
                  <a:ext cx="11" cy="1"/>
                </a:xfrm>
                <a:prstGeom prst="line">
                  <a:avLst/>
                </a:prstGeom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817" name="直接连接符 68185"/>
                <p:cNvSpPr/>
                <p:nvPr/>
              </p:nvSpPr>
              <p:spPr>
                <a:xfrm>
                  <a:off x="1055" y="-8327"/>
                  <a:ext cx="44" cy="3"/>
                </a:xfrm>
                <a:prstGeom prst="line">
                  <a:avLst/>
                </a:prstGeom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818" name="直接连接符 68186"/>
                <p:cNvSpPr/>
                <p:nvPr/>
              </p:nvSpPr>
              <p:spPr>
                <a:xfrm>
                  <a:off x="1232" y="-4989"/>
                  <a:ext cx="16" cy="1"/>
                </a:xfrm>
                <a:prstGeom prst="line">
                  <a:avLst/>
                </a:prstGeom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819" name="直接连接符 68187"/>
                <p:cNvSpPr/>
                <p:nvPr/>
              </p:nvSpPr>
              <p:spPr>
                <a:xfrm>
                  <a:off x="1104" y="-2125"/>
                  <a:ext cx="135" cy="4"/>
                </a:xfrm>
                <a:prstGeom prst="line">
                  <a:avLst/>
                </a:prstGeom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820" name="直接连接符 68188"/>
                <p:cNvSpPr/>
                <p:nvPr/>
              </p:nvSpPr>
              <p:spPr>
                <a:xfrm flipH="1">
                  <a:off x="1054" y="-10225"/>
                  <a:ext cx="183" cy="1"/>
                </a:xfrm>
                <a:prstGeom prst="line">
                  <a:avLst/>
                </a:prstGeom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821" name="任意多边形 68189"/>
                <p:cNvSpPr/>
                <p:nvPr/>
              </p:nvSpPr>
              <p:spPr>
                <a:xfrm>
                  <a:off x="1056" y="-703"/>
                  <a:ext cx="72" cy="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2" h="5">
                      <a:moveTo>
                        <a:pt x="4" y="0"/>
                      </a:moveTo>
                      <a:lnTo>
                        <a:pt x="0" y="5"/>
                      </a:lnTo>
                      <a:lnTo>
                        <a:pt x="72" y="0"/>
                      </a:lnTo>
                    </a:path>
                  </a:pathLst>
                </a:custGeom>
                <a:noFill/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822" name="任意多边形 68190"/>
                <p:cNvSpPr/>
                <p:nvPr/>
              </p:nvSpPr>
              <p:spPr>
                <a:xfrm>
                  <a:off x="1056" y="-5461"/>
                  <a:ext cx="54" cy="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" h="2">
                      <a:moveTo>
                        <a:pt x="4" y="2"/>
                      </a:moveTo>
                      <a:lnTo>
                        <a:pt x="0" y="0"/>
                      </a:lnTo>
                      <a:lnTo>
                        <a:pt x="54" y="1"/>
                      </a:lnTo>
                    </a:path>
                  </a:pathLst>
                </a:custGeom>
                <a:noFill/>
                <a:ln w="1588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9823" name="任意多边形 68191"/>
              <p:cNvSpPr/>
              <p:nvPr/>
            </p:nvSpPr>
            <p:spPr>
              <a:xfrm>
                <a:off x="2427" y="-9316"/>
                <a:ext cx="160" cy="13876"/>
              </a:xfrm>
              <a:custGeom>
                <a:avLst/>
                <a:gdLst/>
                <a:ahLst/>
                <a:cxnLst/>
                <a:rect l="0" t="0" r="0" b="0"/>
                <a:pathLst>
                  <a:path w="160" h="13876">
                    <a:moveTo>
                      <a:pt x="142" y="13876"/>
                    </a:moveTo>
                    <a:lnTo>
                      <a:pt x="142" y="11247"/>
                    </a:lnTo>
                    <a:lnTo>
                      <a:pt x="143" y="227"/>
                    </a:lnTo>
                    <a:lnTo>
                      <a:pt x="160" y="140"/>
                    </a:lnTo>
                    <a:lnTo>
                      <a:pt x="158" y="111"/>
                    </a:lnTo>
                    <a:lnTo>
                      <a:pt x="154" y="86"/>
                    </a:lnTo>
                    <a:lnTo>
                      <a:pt x="145" y="62"/>
                    </a:lnTo>
                    <a:lnTo>
                      <a:pt x="137" y="42"/>
                    </a:lnTo>
                    <a:lnTo>
                      <a:pt x="129" y="31"/>
                    </a:lnTo>
                    <a:lnTo>
                      <a:pt x="123" y="22"/>
                    </a:lnTo>
                    <a:lnTo>
                      <a:pt x="110" y="10"/>
                    </a:lnTo>
                    <a:lnTo>
                      <a:pt x="95" y="2"/>
                    </a:lnTo>
                    <a:lnTo>
                      <a:pt x="80" y="0"/>
                    </a:lnTo>
                    <a:lnTo>
                      <a:pt x="63" y="2"/>
                    </a:lnTo>
                    <a:lnTo>
                      <a:pt x="48" y="10"/>
                    </a:lnTo>
                    <a:lnTo>
                      <a:pt x="34" y="22"/>
                    </a:lnTo>
                    <a:lnTo>
                      <a:pt x="23" y="42"/>
                    </a:lnTo>
                    <a:lnTo>
                      <a:pt x="11" y="62"/>
                    </a:lnTo>
                    <a:lnTo>
                      <a:pt x="5" y="86"/>
                    </a:lnTo>
                    <a:lnTo>
                      <a:pt x="1" y="111"/>
                    </a:lnTo>
                    <a:lnTo>
                      <a:pt x="0" y="140"/>
                    </a:lnTo>
                    <a:lnTo>
                      <a:pt x="15" y="223"/>
                    </a:lnTo>
                    <a:lnTo>
                      <a:pt x="19" y="232"/>
                    </a:lnTo>
                    <a:lnTo>
                      <a:pt x="19" y="5933"/>
                    </a:lnTo>
                    <a:lnTo>
                      <a:pt x="19" y="6892"/>
                    </a:lnTo>
                    <a:lnTo>
                      <a:pt x="19" y="10703"/>
                    </a:lnTo>
                    <a:lnTo>
                      <a:pt x="19" y="11653"/>
                    </a:lnTo>
                    <a:lnTo>
                      <a:pt x="19" y="13876"/>
                    </a:lnTo>
                  </a:path>
                </a:pathLst>
              </a:custGeom>
              <a:noFill/>
              <a:ln w="1588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824" name="直接连接符 68192"/>
              <p:cNvSpPr/>
              <p:nvPr/>
            </p:nvSpPr>
            <p:spPr>
              <a:xfrm>
                <a:off x="2269" y="-5010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25" name="直接连接符 68193"/>
              <p:cNvSpPr/>
              <p:nvPr/>
            </p:nvSpPr>
            <p:spPr>
              <a:xfrm>
                <a:off x="2268" y="-3701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26" name="直接连接符 68194"/>
              <p:cNvSpPr/>
              <p:nvPr/>
            </p:nvSpPr>
            <p:spPr>
              <a:xfrm>
                <a:off x="2269" y="-3964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27" name="直接连接符 68195"/>
              <p:cNvSpPr/>
              <p:nvPr/>
            </p:nvSpPr>
            <p:spPr>
              <a:xfrm>
                <a:off x="2268" y="-3594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28" name="直接连接符 68196"/>
              <p:cNvSpPr/>
              <p:nvPr/>
            </p:nvSpPr>
            <p:spPr>
              <a:xfrm>
                <a:off x="2269" y="-4057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29" name="直接连接符 68197"/>
              <p:cNvSpPr/>
              <p:nvPr/>
            </p:nvSpPr>
            <p:spPr>
              <a:xfrm>
                <a:off x="2267" y="-4256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30" name="直接连接符 68198"/>
              <p:cNvSpPr/>
              <p:nvPr/>
            </p:nvSpPr>
            <p:spPr>
              <a:xfrm>
                <a:off x="2269" y="-4163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31" name="直接连接符 68199"/>
              <p:cNvSpPr/>
              <p:nvPr/>
            </p:nvSpPr>
            <p:spPr>
              <a:xfrm>
                <a:off x="2268" y="-3502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32" name="直接连接符 68200"/>
              <p:cNvSpPr/>
              <p:nvPr/>
            </p:nvSpPr>
            <p:spPr>
              <a:xfrm>
                <a:off x="2267" y="-3112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33" name="直接连接符 68201"/>
              <p:cNvSpPr/>
              <p:nvPr/>
            </p:nvSpPr>
            <p:spPr>
              <a:xfrm>
                <a:off x="2264" y="-3309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34" name="直接连接符 68202"/>
              <p:cNvSpPr/>
              <p:nvPr/>
            </p:nvSpPr>
            <p:spPr>
              <a:xfrm>
                <a:off x="2271" y="-4448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35" name="直接连接符 68203"/>
              <p:cNvSpPr/>
              <p:nvPr/>
            </p:nvSpPr>
            <p:spPr>
              <a:xfrm>
                <a:off x="2267" y="-3217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36" name="直接连接符 68204"/>
              <p:cNvSpPr/>
              <p:nvPr/>
            </p:nvSpPr>
            <p:spPr>
              <a:xfrm>
                <a:off x="2267" y="-3019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37" name="直接连接符 68205"/>
              <p:cNvSpPr/>
              <p:nvPr/>
            </p:nvSpPr>
            <p:spPr>
              <a:xfrm>
                <a:off x="2268" y="-4738"/>
                <a:ext cx="150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38" name="直接连接符 68206"/>
              <p:cNvSpPr/>
              <p:nvPr/>
            </p:nvSpPr>
            <p:spPr>
              <a:xfrm>
                <a:off x="2269" y="-4917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39" name="直接连接符 68207"/>
              <p:cNvSpPr/>
              <p:nvPr/>
            </p:nvSpPr>
            <p:spPr>
              <a:xfrm>
                <a:off x="2267" y="-5208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40" name="直接连接符 68208"/>
              <p:cNvSpPr/>
              <p:nvPr/>
            </p:nvSpPr>
            <p:spPr>
              <a:xfrm>
                <a:off x="2266" y="-3793"/>
                <a:ext cx="150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41" name="直接连接符 68209"/>
              <p:cNvSpPr/>
              <p:nvPr/>
            </p:nvSpPr>
            <p:spPr>
              <a:xfrm>
                <a:off x="2271" y="-5401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42" name="直接连接符 68210"/>
              <p:cNvSpPr/>
              <p:nvPr/>
            </p:nvSpPr>
            <p:spPr>
              <a:xfrm>
                <a:off x="2271" y="-5493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43" name="直接连接符 68211"/>
              <p:cNvSpPr/>
              <p:nvPr/>
            </p:nvSpPr>
            <p:spPr>
              <a:xfrm>
                <a:off x="2266" y="-2833"/>
                <a:ext cx="150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44" name="直接连接符 68212"/>
              <p:cNvSpPr/>
              <p:nvPr/>
            </p:nvSpPr>
            <p:spPr>
              <a:xfrm>
                <a:off x="2269" y="-5116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45" name="直接连接符 68213"/>
              <p:cNvSpPr/>
              <p:nvPr/>
            </p:nvSpPr>
            <p:spPr>
              <a:xfrm>
                <a:off x="2271" y="-5598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46" name="直接连接符 68214"/>
              <p:cNvSpPr/>
              <p:nvPr/>
            </p:nvSpPr>
            <p:spPr>
              <a:xfrm>
                <a:off x="2268" y="-5691"/>
                <a:ext cx="150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47" name="直接连接符 68215"/>
              <p:cNvSpPr/>
              <p:nvPr/>
            </p:nvSpPr>
            <p:spPr>
              <a:xfrm>
                <a:off x="2268" y="-2740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48" name="直接连接符 68216"/>
              <p:cNvSpPr/>
              <p:nvPr/>
            </p:nvSpPr>
            <p:spPr>
              <a:xfrm>
                <a:off x="2268" y="-2543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49" name="直接连接符 68217"/>
              <p:cNvSpPr/>
              <p:nvPr/>
            </p:nvSpPr>
            <p:spPr>
              <a:xfrm>
                <a:off x="2268" y="-2635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50" name="直接连接符 68218"/>
              <p:cNvSpPr/>
              <p:nvPr/>
            </p:nvSpPr>
            <p:spPr>
              <a:xfrm>
                <a:off x="2264" y="-2350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51" name="直接连接符 68219"/>
              <p:cNvSpPr/>
              <p:nvPr/>
            </p:nvSpPr>
            <p:spPr>
              <a:xfrm>
                <a:off x="2269" y="-5970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52" name="直接连接符 68220"/>
              <p:cNvSpPr/>
              <p:nvPr/>
            </p:nvSpPr>
            <p:spPr>
              <a:xfrm>
                <a:off x="2269" y="-5877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53" name="直接连接符 68221"/>
              <p:cNvSpPr/>
              <p:nvPr/>
            </p:nvSpPr>
            <p:spPr>
              <a:xfrm>
                <a:off x="2271" y="-6360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54" name="直接连接符 68222"/>
              <p:cNvSpPr/>
              <p:nvPr/>
            </p:nvSpPr>
            <p:spPr>
              <a:xfrm>
                <a:off x="2271" y="-6452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55" name="直接连接符 68223"/>
              <p:cNvSpPr/>
              <p:nvPr/>
            </p:nvSpPr>
            <p:spPr>
              <a:xfrm>
                <a:off x="2271" y="-6559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56" name="直接连接符 68224"/>
              <p:cNvSpPr/>
              <p:nvPr/>
            </p:nvSpPr>
            <p:spPr>
              <a:xfrm>
                <a:off x="2269" y="-6075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57" name="直接连接符 68225"/>
              <p:cNvSpPr/>
              <p:nvPr/>
            </p:nvSpPr>
            <p:spPr>
              <a:xfrm>
                <a:off x="2271" y="-4541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58" name="直接连接符 68226"/>
              <p:cNvSpPr/>
              <p:nvPr/>
            </p:nvSpPr>
            <p:spPr>
              <a:xfrm>
                <a:off x="2267" y="-6167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59" name="直接连接符 68227"/>
              <p:cNvSpPr/>
              <p:nvPr/>
            </p:nvSpPr>
            <p:spPr>
              <a:xfrm>
                <a:off x="2271" y="-4646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60" name="直接连接符 68228"/>
              <p:cNvSpPr/>
              <p:nvPr/>
            </p:nvSpPr>
            <p:spPr>
              <a:xfrm>
                <a:off x="2262" y="-8546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61" name="直接连接符 68229"/>
              <p:cNvSpPr/>
              <p:nvPr/>
            </p:nvSpPr>
            <p:spPr>
              <a:xfrm>
                <a:off x="2267" y="-6830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62" name="直接连接符 68230"/>
              <p:cNvSpPr/>
              <p:nvPr/>
            </p:nvSpPr>
            <p:spPr>
              <a:xfrm>
                <a:off x="2268" y="-6651"/>
                <a:ext cx="150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63" name="直接连接符 68231"/>
              <p:cNvSpPr/>
              <p:nvPr/>
            </p:nvSpPr>
            <p:spPr>
              <a:xfrm>
                <a:off x="2267" y="-7027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64" name="直接连接符 68232"/>
              <p:cNvSpPr/>
              <p:nvPr/>
            </p:nvSpPr>
            <p:spPr>
              <a:xfrm>
                <a:off x="2267" y="-6922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65" name="直接连接符 68233"/>
              <p:cNvSpPr/>
              <p:nvPr/>
            </p:nvSpPr>
            <p:spPr>
              <a:xfrm>
                <a:off x="2264" y="-7120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66" name="直接连接符 68234"/>
              <p:cNvSpPr/>
              <p:nvPr/>
            </p:nvSpPr>
            <p:spPr>
              <a:xfrm>
                <a:off x="2268" y="-7511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67" name="直接连接符 68235"/>
              <p:cNvSpPr/>
              <p:nvPr/>
            </p:nvSpPr>
            <p:spPr>
              <a:xfrm>
                <a:off x="2266" y="-7604"/>
                <a:ext cx="150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68" name="直接连接符 68236"/>
              <p:cNvSpPr/>
              <p:nvPr/>
            </p:nvSpPr>
            <p:spPr>
              <a:xfrm>
                <a:off x="2268" y="-7405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69" name="直接连接符 68237"/>
              <p:cNvSpPr/>
              <p:nvPr/>
            </p:nvSpPr>
            <p:spPr>
              <a:xfrm>
                <a:off x="2266" y="1175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70" name="直接连接符 68238"/>
              <p:cNvSpPr/>
              <p:nvPr/>
            </p:nvSpPr>
            <p:spPr>
              <a:xfrm>
                <a:off x="2268" y="-7313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71" name="直接连接符 68239"/>
              <p:cNvSpPr/>
              <p:nvPr/>
            </p:nvSpPr>
            <p:spPr>
              <a:xfrm>
                <a:off x="2263" y="-7773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72" name="直接连接符 68240"/>
              <p:cNvSpPr/>
              <p:nvPr/>
            </p:nvSpPr>
            <p:spPr>
              <a:xfrm>
                <a:off x="2269" y="699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73" name="直接连接符 68241"/>
              <p:cNvSpPr/>
              <p:nvPr/>
            </p:nvSpPr>
            <p:spPr>
              <a:xfrm>
                <a:off x="2263" y="-7865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74" name="直接连接符 68242"/>
              <p:cNvSpPr/>
              <p:nvPr/>
            </p:nvSpPr>
            <p:spPr>
              <a:xfrm>
                <a:off x="2269" y="791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75" name="直接连接符 68243"/>
              <p:cNvSpPr/>
              <p:nvPr/>
            </p:nvSpPr>
            <p:spPr>
              <a:xfrm>
                <a:off x="2263" y="-7971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76" name="直接连接符 68244"/>
              <p:cNvSpPr/>
              <p:nvPr/>
            </p:nvSpPr>
            <p:spPr>
              <a:xfrm>
                <a:off x="2260" y="-8064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77" name="直接连接符 68245"/>
              <p:cNvSpPr/>
              <p:nvPr/>
            </p:nvSpPr>
            <p:spPr>
              <a:xfrm>
                <a:off x="2264" y="-8348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78" name="直接连接符 68246"/>
              <p:cNvSpPr/>
              <p:nvPr/>
            </p:nvSpPr>
            <p:spPr>
              <a:xfrm>
                <a:off x="2267" y="-2152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79" name="直接连接符 68247"/>
              <p:cNvSpPr/>
              <p:nvPr/>
            </p:nvSpPr>
            <p:spPr>
              <a:xfrm>
                <a:off x="2266" y="-1888"/>
                <a:ext cx="150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80" name="直接连接符 68248"/>
              <p:cNvSpPr/>
              <p:nvPr/>
            </p:nvSpPr>
            <p:spPr>
              <a:xfrm>
                <a:off x="2264" y="-8454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81" name="直接连接符 68249"/>
              <p:cNvSpPr/>
              <p:nvPr/>
            </p:nvSpPr>
            <p:spPr>
              <a:xfrm>
                <a:off x="2264" y="-1404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82" name="直接连接符 68250"/>
              <p:cNvSpPr/>
              <p:nvPr/>
            </p:nvSpPr>
            <p:spPr>
              <a:xfrm>
                <a:off x="2264" y="-8255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83" name="直接连接符 68251"/>
              <p:cNvSpPr/>
              <p:nvPr/>
            </p:nvSpPr>
            <p:spPr>
              <a:xfrm>
                <a:off x="2267" y="-2258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84" name="直接连接符 68252"/>
              <p:cNvSpPr/>
              <p:nvPr/>
            </p:nvSpPr>
            <p:spPr>
              <a:xfrm>
                <a:off x="2268" y="-1689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85" name="直接连接符 68253"/>
              <p:cNvSpPr/>
              <p:nvPr/>
            </p:nvSpPr>
            <p:spPr>
              <a:xfrm>
                <a:off x="2268" y="-1597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86" name="直接连接符 68254"/>
              <p:cNvSpPr/>
              <p:nvPr/>
            </p:nvSpPr>
            <p:spPr>
              <a:xfrm>
                <a:off x="2267" y="-2059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87" name="直接连接符 68255"/>
              <p:cNvSpPr/>
              <p:nvPr/>
            </p:nvSpPr>
            <p:spPr>
              <a:xfrm>
                <a:off x="2268" y="-1795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88" name="直接连接符 68256"/>
              <p:cNvSpPr/>
              <p:nvPr/>
            </p:nvSpPr>
            <p:spPr>
              <a:xfrm>
                <a:off x="2267" y="2702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89" name="直接连接符 68257"/>
              <p:cNvSpPr/>
              <p:nvPr/>
            </p:nvSpPr>
            <p:spPr>
              <a:xfrm>
                <a:off x="2267" y="2608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90" name="直接连接符 68258"/>
              <p:cNvSpPr/>
              <p:nvPr/>
            </p:nvSpPr>
            <p:spPr>
              <a:xfrm>
                <a:off x="2267" y="2503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91" name="直接连接符 68259"/>
              <p:cNvSpPr/>
              <p:nvPr/>
            </p:nvSpPr>
            <p:spPr>
              <a:xfrm>
                <a:off x="2268" y="2125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92" name="直接连接符 68260"/>
              <p:cNvSpPr/>
              <p:nvPr/>
            </p:nvSpPr>
            <p:spPr>
              <a:xfrm>
                <a:off x="2268" y="2020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93" name="直接连接符 68261"/>
              <p:cNvSpPr/>
              <p:nvPr/>
            </p:nvSpPr>
            <p:spPr>
              <a:xfrm>
                <a:off x="2268" y="2218"/>
                <a:ext cx="148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94" name="直接连接符 68262"/>
              <p:cNvSpPr/>
              <p:nvPr/>
            </p:nvSpPr>
            <p:spPr>
              <a:xfrm>
                <a:off x="2264" y="2410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95" name="直接连接符 68263"/>
              <p:cNvSpPr/>
              <p:nvPr/>
            </p:nvSpPr>
            <p:spPr>
              <a:xfrm>
                <a:off x="2269" y="594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96" name="直接连接符 68264"/>
              <p:cNvSpPr/>
              <p:nvPr/>
            </p:nvSpPr>
            <p:spPr>
              <a:xfrm>
                <a:off x="2267" y="-1114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97" name="直接连接符 68265"/>
              <p:cNvSpPr/>
              <p:nvPr/>
            </p:nvSpPr>
            <p:spPr>
              <a:xfrm>
                <a:off x="2264" y="1752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98" name="直接连接符 68266"/>
              <p:cNvSpPr/>
              <p:nvPr/>
            </p:nvSpPr>
            <p:spPr>
              <a:xfrm>
                <a:off x="2264" y="1659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899" name="直接连接符 68267"/>
              <p:cNvSpPr/>
              <p:nvPr/>
            </p:nvSpPr>
            <p:spPr>
              <a:xfrm>
                <a:off x="2266" y="1927"/>
                <a:ext cx="150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00" name="直接连接符 68268"/>
              <p:cNvSpPr/>
              <p:nvPr/>
            </p:nvSpPr>
            <p:spPr>
              <a:xfrm>
                <a:off x="2264" y="1553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01" name="直接连接符 68269"/>
              <p:cNvSpPr/>
              <p:nvPr/>
            </p:nvSpPr>
            <p:spPr>
              <a:xfrm>
                <a:off x="2268" y="-928"/>
                <a:ext cx="150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02" name="直接连接符 68270"/>
              <p:cNvSpPr/>
              <p:nvPr/>
            </p:nvSpPr>
            <p:spPr>
              <a:xfrm>
                <a:off x="2271" y="-835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03" name="直接连接符 68271"/>
              <p:cNvSpPr/>
              <p:nvPr/>
            </p:nvSpPr>
            <p:spPr>
              <a:xfrm>
                <a:off x="2271" y="-730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04" name="直接连接符 68272"/>
              <p:cNvSpPr/>
              <p:nvPr/>
            </p:nvSpPr>
            <p:spPr>
              <a:xfrm>
                <a:off x="2267" y="-445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05" name="直接连接符 68273"/>
              <p:cNvSpPr/>
              <p:nvPr/>
            </p:nvSpPr>
            <p:spPr>
              <a:xfrm>
                <a:off x="2271" y="-638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06" name="直接连接符 68274"/>
              <p:cNvSpPr/>
              <p:nvPr/>
            </p:nvSpPr>
            <p:spPr>
              <a:xfrm>
                <a:off x="2266" y="1268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07" name="直接连接符 68275"/>
              <p:cNvSpPr/>
              <p:nvPr/>
            </p:nvSpPr>
            <p:spPr>
              <a:xfrm>
                <a:off x="2262" y="1460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08" name="直接连接符 68276"/>
              <p:cNvSpPr/>
              <p:nvPr/>
            </p:nvSpPr>
            <p:spPr>
              <a:xfrm>
                <a:off x="2266" y="1070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09" name="直接连接符 68277"/>
              <p:cNvSpPr/>
              <p:nvPr/>
            </p:nvSpPr>
            <p:spPr>
              <a:xfrm>
                <a:off x="2267" y="-1206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10" name="直接连接符 68278"/>
              <p:cNvSpPr/>
              <p:nvPr/>
            </p:nvSpPr>
            <p:spPr>
              <a:xfrm>
                <a:off x="2264" y="978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11" name="直接连接符 68279"/>
              <p:cNvSpPr/>
              <p:nvPr/>
            </p:nvSpPr>
            <p:spPr>
              <a:xfrm>
                <a:off x="2267" y="-1311"/>
                <a:ext cx="146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12" name="直接连接符 68280"/>
              <p:cNvSpPr/>
              <p:nvPr/>
            </p:nvSpPr>
            <p:spPr>
              <a:xfrm>
                <a:off x="2271" y="110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13" name="直接连接符 68281"/>
              <p:cNvSpPr/>
              <p:nvPr/>
            </p:nvSpPr>
            <p:spPr>
              <a:xfrm>
                <a:off x="2269" y="-246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14" name="直接连接符 68282"/>
              <p:cNvSpPr/>
              <p:nvPr/>
            </p:nvSpPr>
            <p:spPr>
              <a:xfrm>
                <a:off x="2271" y="309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15" name="直接连接符 68283"/>
              <p:cNvSpPr/>
              <p:nvPr/>
            </p:nvSpPr>
            <p:spPr>
              <a:xfrm>
                <a:off x="2267" y="501"/>
                <a:ext cx="149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16" name="直接连接符 68284"/>
              <p:cNvSpPr/>
              <p:nvPr/>
            </p:nvSpPr>
            <p:spPr>
              <a:xfrm>
                <a:off x="2269" y="-353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17" name="直接连接符 68285"/>
              <p:cNvSpPr/>
              <p:nvPr/>
            </p:nvSpPr>
            <p:spPr>
              <a:xfrm>
                <a:off x="2268" y="18"/>
                <a:ext cx="150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18" name="直接连接符 68286"/>
              <p:cNvSpPr/>
              <p:nvPr/>
            </p:nvSpPr>
            <p:spPr>
              <a:xfrm>
                <a:off x="2269" y="-154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19" name="直接连接符 68287"/>
              <p:cNvSpPr/>
              <p:nvPr/>
            </p:nvSpPr>
            <p:spPr>
              <a:xfrm>
                <a:off x="2271" y="216"/>
                <a:ext cx="147" cy="1"/>
              </a:xfrm>
              <a:prstGeom prst="line">
                <a:avLst/>
              </a:prstGeom>
              <a:ln w="222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20" name="直接连接符 68288"/>
              <p:cNvSpPr/>
              <p:nvPr/>
            </p:nvSpPr>
            <p:spPr>
              <a:xfrm flipH="1">
                <a:off x="2235" y="2794"/>
                <a:ext cx="181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21" name="直接连接符 68289"/>
              <p:cNvSpPr/>
              <p:nvPr/>
            </p:nvSpPr>
            <p:spPr>
              <a:xfrm>
                <a:off x="2278" y="-6737"/>
                <a:ext cx="138" cy="5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22" name="任意多边形 68290"/>
              <p:cNvSpPr/>
              <p:nvPr/>
            </p:nvSpPr>
            <p:spPr>
              <a:xfrm>
                <a:off x="2239" y="-4826"/>
                <a:ext cx="18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80" h="1">
                    <a:moveTo>
                      <a:pt x="180" y="1"/>
                    </a:moveTo>
                    <a:lnTo>
                      <a:pt x="50" y="0"/>
                    </a:lnTo>
                    <a:lnTo>
                      <a:pt x="0" y="1"/>
                    </a:lnTo>
                  </a:path>
                </a:pathLst>
              </a:custGeom>
              <a:noFill/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23" name="直接连接符 68291"/>
              <p:cNvSpPr/>
              <p:nvPr/>
            </p:nvSpPr>
            <p:spPr>
              <a:xfrm>
                <a:off x="2254" y="-7212"/>
                <a:ext cx="159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24" name="直接连接符 68292"/>
              <p:cNvSpPr/>
              <p:nvPr/>
            </p:nvSpPr>
            <p:spPr>
              <a:xfrm flipH="1">
                <a:off x="2233" y="1842"/>
                <a:ext cx="180" cy="2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25" name="任意多边形 68293"/>
              <p:cNvSpPr/>
              <p:nvPr/>
            </p:nvSpPr>
            <p:spPr>
              <a:xfrm>
                <a:off x="2277" y="-10079"/>
                <a:ext cx="422" cy="432"/>
              </a:xfrm>
              <a:custGeom>
                <a:avLst/>
                <a:gdLst/>
                <a:ahLst/>
                <a:cxnLst/>
                <a:rect l="0" t="0" r="0" b="0"/>
                <a:pathLst>
                  <a:path w="422" h="432">
                    <a:moveTo>
                      <a:pt x="295" y="432"/>
                    </a:moveTo>
                    <a:lnTo>
                      <a:pt x="303" y="427"/>
                    </a:lnTo>
                    <a:lnTo>
                      <a:pt x="307" y="425"/>
                    </a:lnTo>
                    <a:lnTo>
                      <a:pt x="312" y="424"/>
                    </a:lnTo>
                    <a:lnTo>
                      <a:pt x="319" y="417"/>
                    </a:lnTo>
                    <a:lnTo>
                      <a:pt x="328" y="412"/>
                    </a:lnTo>
                    <a:lnTo>
                      <a:pt x="343" y="399"/>
                    </a:lnTo>
                    <a:lnTo>
                      <a:pt x="350" y="391"/>
                    </a:lnTo>
                    <a:lnTo>
                      <a:pt x="352" y="389"/>
                    </a:lnTo>
                    <a:lnTo>
                      <a:pt x="354" y="387"/>
                    </a:lnTo>
                    <a:lnTo>
                      <a:pt x="359" y="385"/>
                    </a:lnTo>
                    <a:lnTo>
                      <a:pt x="365" y="375"/>
                    </a:lnTo>
                    <a:lnTo>
                      <a:pt x="373" y="366"/>
                    </a:lnTo>
                    <a:lnTo>
                      <a:pt x="385" y="349"/>
                    </a:lnTo>
                    <a:lnTo>
                      <a:pt x="390" y="339"/>
                    </a:lnTo>
                    <a:lnTo>
                      <a:pt x="393" y="334"/>
                    </a:lnTo>
                    <a:lnTo>
                      <a:pt x="394" y="331"/>
                    </a:lnTo>
                    <a:lnTo>
                      <a:pt x="397" y="330"/>
                    </a:lnTo>
                    <a:lnTo>
                      <a:pt x="400" y="320"/>
                    </a:lnTo>
                    <a:lnTo>
                      <a:pt x="405" y="311"/>
                    </a:lnTo>
                    <a:lnTo>
                      <a:pt x="408" y="300"/>
                    </a:lnTo>
                    <a:lnTo>
                      <a:pt x="412" y="290"/>
                    </a:lnTo>
                    <a:lnTo>
                      <a:pt x="417" y="269"/>
                    </a:lnTo>
                    <a:lnTo>
                      <a:pt x="420" y="246"/>
                    </a:lnTo>
                    <a:lnTo>
                      <a:pt x="420" y="235"/>
                    </a:lnTo>
                    <a:lnTo>
                      <a:pt x="422" y="225"/>
                    </a:lnTo>
                    <a:lnTo>
                      <a:pt x="420" y="201"/>
                    </a:lnTo>
                    <a:lnTo>
                      <a:pt x="417" y="180"/>
                    </a:lnTo>
                    <a:lnTo>
                      <a:pt x="412" y="159"/>
                    </a:lnTo>
                    <a:lnTo>
                      <a:pt x="405" y="139"/>
                    </a:lnTo>
                    <a:lnTo>
                      <a:pt x="397" y="119"/>
                    </a:lnTo>
                    <a:lnTo>
                      <a:pt x="385" y="100"/>
                    </a:lnTo>
                    <a:lnTo>
                      <a:pt x="373" y="82"/>
                    </a:lnTo>
                    <a:lnTo>
                      <a:pt x="359" y="66"/>
                    </a:lnTo>
                    <a:lnTo>
                      <a:pt x="343" y="50"/>
                    </a:lnTo>
                    <a:lnTo>
                      <a:pt x="327" y="36"/>
                    </a:lnTo>
                    <a:lnTo>
                      <a:pt x="309" y="25"/>
                    </a:lnTo>
                    <a:lnTo>
                      <a:pt x="291" y="16"/>
                    </a:lnTo>
                    <a:lnTo>
                      <a:pt x="271" y="7"/>
                    </a:lnTo>
                    <a:lnTo>
                      <a:pt x="253" y="4"/>
                    </a:lnTo>
                    <a:lnTo>
                      <a:pt x="231" y="0"/>
                    </a:lnTo>
                    <a:lnTo>
                      <a:pt x="211" y="0"/>
                    </a:lnTo>
                    <a:lnTo>
                      <a:pt x="189" y="0"/>
                    </a:lnTo>
                    <a:lnTo>
                      <a:pt x="169" y="4"/>
                    </a:lnTo>
                    <a:lnTo>
                      <a:pt x="149" y="7"/>
                    </a:lnTo>
                    <a:lnTo>
                      <a:pt x="130" y="16"/>
                    </a:lnTo>
                    <a:lnTo>
                      <a:pt x="111" y="25"/>
                    </a:lnTo>
                    <a:lnTo>
                      <a:pt x="94" y="36"/>
                    </a:lnTo>
                    <a:lnTo>
                      <a:pt x="76" y="50"/>
                    </a:lnTo>
                    <a:lnTo>
                      <a:pt x="61" y="66"/>
                    </a:lnTo>
                    <a:lnTo>
                      <a:pt x="45" y="82"/>
                    </a:lnTo>
                    <a:lnTo>
                      <a:pt x="34" y="100"/>
                    </a:lnTo>
                    <a:lnTo>
                      <a:pt x="15" y="139"/>
                    </a:lnTo>
                    <a:lnTo>
                      <a:pt x="4" y="180"/>
                    </a:lnTo>
                    <a:lnTo>
                      <a:pt x="0" y="201"/>
                    </a:lnTo>
                    <a:lnTo>
                      <a:pt x="0" y="225"/>
                    </a:lnTo>
                    <a:lnTo>
                      <a:pt x="0" y="246"/>
                    </a:lnTo>
                    <a:lnTo>
                      <a:pt x="4" y="269"/>
                    </a:lnTo>
                    <a:lnTo>
                      <a:pt x="7" y="290"/>
                    </a:lnTo>
                    <a:lnTo>
                      <a:pt x="15" y="311"/>
                    </a:lnTo>
                    <a:lnTo>
                      <a:pt x="22" y="330"/>
                    </a:lnTo>
                    <a:lnTo>
                      <a:pt x="34" y="349"/>
                    </a:lnTo>
                    <a:lnTo>
                      <a:pt x="45" y="366"/>
                    </a:lnTo>
                    <a:lnTo>
                      <a:pt x="61" y="385"/>
                    </a:lnTo>
                    <a:lnTo>
                      <a:pt x="75" y="399"/>
                    </a:lnTo>
                    <a:lnTo>
                      <a:pt x="91" y="412"/>
                    </a:lnTo>
                    <a:lnTo>
                      <a:pt x="107" y="424"/>
                    </a:lnTo>
                    <a:lnTo>
                      <a:pt x="126" y="432"/>
                    </a:lnTo>
                  </a:path>
                </a:pathLst>
              </a:custGeom>
              <a:noFill/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26" name="直接连接符 68294"/>
              <p:cNvSpPr/>
              <p:nvPr/>
            </p:nvSpPr>
            <p:spPr>
              <a:xfrm>
                <a:off x="2257" y="-538"/>
                <a:ext cx="26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27" name="直接连接符 68295"/>
              <p:cNvSpPr/>
              <p:nvPr/>
            </p:nvSpPr>
            <p:spPr>
              <a:xfrm>
                <a:off x="2252" y="-3402"/>
                <a:ext cx="159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28" name="直接连接符 68296"/>
              <p:cNvSpPr/>
              <p:nvPr/>
            </p:nvSpPr>
            <p:spPr>
              <a:xfrm>
                <a:off x="2252" y="1368"/>
                <a:ext cx="22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29" name="直接连接符 68297"/>
              <p:cNvSpPr/>
              <p:nvPr/>
            </p:nvSpPr>
            <p:spPr>
              <a:xfrm>
                <a:off x="2407" y="1368"/>
                <a:ext cx="4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30" name="直接连接符 68298"/>
              <p:cNvSpPr/>
              <p:nvPr/>
            </p:nvSpPr>
            <p:spPr>
              <a:xfrm>
                <a:off x="2257" y="-5301"/>
                <a:ext cx="159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31" name="直接连接符 68299"/>
              <p:cNvSpPr/>
              <p:nvPr/>
            </p:nvSpPr>
            <p:spPr>
              <a:xfrm>
                <a:off x="2254" y="2318"/>
                <a:ext cx="159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32" name="任意多边形 68300"/>
              <p:cNvSpPr/>
              <p:nvPr/>
            </p:nvSpPr>
            <p:spPr>
              <a:xfrm>
                <a:off x="2239" y="-5785"/>
                <a:ext cx="180" cy="2"/>
              </a:xfrm>
              <a:custGeom>
                <a:avLst/>
                <a:gdLst/>
                <a:ahLst/>
                <a:cxnLst/>
                <a:rect l="0" t="0" r="0" b="0"/>
                <a:pathLst>
                  <a:path w="180" h="2">
                    <a:moveTo>
                      <a:pt x="0" y="2"/>
                    </a:moveTo>
                    <a:lnTo>
                      <a:pt x="27" y="0"/>
                    </a:lnTo>
                    <a:lnTo>
                      <a:pt x="50" y="0"/>
                    </a:lnTo>
                    <a:lnTo>
                      <a:pt x="180" y="2"/>
                    </a:lnTo>
                  </a:path>
                </a:pathLst>
              </a:custGeom>
              <a:noFill/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33" name="任意多边形 68301"/>
              <p:cNvSpPr/>
              <p:nvPr/>
            </p:nvSpPr>
            <p:spPr>
              <a:xfrm>
                <a:off x="2239" y="-62"/>
                <a:ext cx="18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80" h="1">
                    <a:moveTo>
                      <a:pt x="180" y="1"/>
                    </a:moveTo>
                    <a:lnTo>
                      <a:pt x="50" y="0"/>
                    </a:lnTo>
                    <a:lnTo>
                      <a:pt x="0" y="1"/>
                    </a:lnTo>
                  </a:path>
                </a:pathLst>
              </a:custGeom>
              <a:noFill/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34" name="任意多边形 68302"/>
              <p:cNvSpPr/>
              <p:nvPr/>
            </p:nvSpPr>
            <p:spPr>
              <a:xfrm>
                <a:off x="2235" y="-1020"/>
                <a:ext cx="18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81" h="4">
                    <a:moveTo>
                      <a:pt x="0" y="0"/>
                    </a:moveTo>
                    <a:lnTo>
                      <a:pt x="68" y="2"/>
                    </a:lnTo>
                    <a:lnTo>
                      <a:pt x="181" y="4"/>
                    </a:lnTo>
                  </a:path>
                </a:pathLst>
              </a:custGeom>
              <a:noFill/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35" name="直接连接符 68303"/>
              <p:cNvSpPr/>
              <p:nvPr/>
            </p:nvSpPr>
            <p:spPr>
              <a:xfrm flipH="1" flipV="1">
                <a:off x="2235" y="-2925"/>
                <a:ext cx="181" cy="3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36" name="任意多边形 68304"/>
              <p:cNvSpPr/>
              <p:nvPr/>
            </p:nvSpPr>
            <p:spPr>
              <a:xfrm>
                <a:off x="2239" y="-3873"/>
                <a:ext cx="18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80" h="1">
                    <a:moveTo>
                      <a:pt x="180" y="1"/>
                    </a:moveTo>
                    <a:lnTo>
                      <a:pt x="50" y="0"/>
                    </a:lnTo>
                    <a:lnTo>
                      <a:pt x="0" y="1"/>
                    </a:lnTo>
                  </a:path>
                </a:pathLst>
              </a:custGeom>
              <a:noFill/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37" name="直接连接符 68305"/>
              <p:cNvSpPr/>
              <p:nvPr/>
            </p:nvSpPr>
            <p:spPr>
              <a:xfrm>
                <a:off x="2257" y="409"/>
                <a:ext cx="159" cy="4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38" name="直接连接符 68306"/>
              <p:cNvSpPr/>
              <p:nvPr/>
            </p:nvSpPr>
            <p:spPr>
              <a:xfrm>
                <a:off x="2254" y="-1496"/>
                <a:ext cx="162" cy="3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39" name="任意多边形 68307"/>
              <p:cNvSpPr/>
              <p:nvPr/>
            </p:nvSpPr>
            <p:spPr>
              <a:xfrm>
                <a:off x="2353" y="-10002"/>
                <a:ext cx="276" cy="294"/>
              </a:xfrm>
              <a:custGeom>
                <a:avLst/>
                <a:gdLst/>
                <a:ahLst/>
                <a:cxnLst/>
                <a:rect l="0" t="0" r="0" b="0"/>
                <a:pathLst>
                  <a:path w="276" h="294">
                    <a:moveTo>
                      <a:pt x="138" y="294"/>
                    </a:moveTo>
                    <a:lnTo>
                      <a:pt x="150" y="293"/>
                    </a:lnTo>
                    <a:lnTo>
                      <a:pt x="164" y="290"/>
                    </a:lnTo>
                    <a:lnTo>
                      <a:pt x="189" y="283"/>
                    </a:lnTo>
                    <a:lnTo>
                      <a:pt x="212" y="268"/>
                    </a:lnTo>
                    <a:lnTo>
                      <a:pt x="234" y="250"/>
                    </a:lnTo>
                    <a:lnTo>
                      <a:pt x="243" y="238"/>
                    </a:lnTo>
                    <a:lnTo>
                      <a:pt x="243" y="235"/>
                    </a:lnTo>
                    <a:lnTo>
                      <a:pt x="243" y="234"/>
                    </a:lnTo>
                    <a:lnTo>
                      <a:pt x="244" y="234"/>
                    </a:lnTo>
                    <a:lnTo>
                      <a:pt x="247" y="232"/>
                    </a:lnTo>
                    <a:lnTo>
                      <a:pt x="252" y="227"/>
                    </a:lnTo>
                    <a:lnTo>
                      <a:pt x="264" y="202"/>
                    </a:lnTo>
                    <a:lnTo>
                      <a:pt x="266" y="194"/>
                    </a:lnTo>
                    <a:lnTo>
                      <a:pt x="268" y="188"/>
                    </a:lnTo>
                    <a:lnTo>
                      <a:pt x="272" y="175"/>
                    </a:lnTo>
                    <a:lnTo>
                      <a:pt x="274" y="160"/>
                    </a:lnTo>
                    <a:lnTo>
                      <a:pt x="274" y="153"/>
                    </a:lnTo>
                    <a:lnTo>
                      <a:pt x="274" y="149"/>
                    </a:lnTo>
                    <a:lnTo>
                      <a:pt x="276" y="147"/>
                    </a:lnTo>
                    <a:lnTo>
                      <a:pt x="274" y="130"/>
                    </a:lnTo>
                    <a:lnTo>
                      <a:pt x="272" y="115"/>
                    </a:lnTo>
                    <a:lnTo>
                      <a:pt x="264" y="89"/>
                    </a:lnTo>
                    <a:lnTo>
                      <a:pt x="252" y="65"/>
                    </a:lnTo>
                    <a:lnTo>
                      <a:pt x="234" y="44"/>
                    </a:lnTo>
                    <a:lnTo>
                      <a:pt x="212" y="24"/>
                    </a:lnTo>
                    <a:lnTo>
                      <a:pt x="189" y="10"/>
                    </a:lnTo>
                    <a:lnTo>
                      <a:pt x="164" y="3"/>
                    </a:lnTo>
                    <a:lnTo>
                      <a:pt x="150" y="0"/>
                    </a:lnTo>
                    <a:lnTo>
                      <a:pt x="138" y="0"/>
                    </a:lnTo>
                    <a:lnTo>
                      <a:pt x="109" y="3"/>
                    </a:lnTo>
                    <a:lnTo>
                      <a:pt x="84" y="10"/>
                    </a:lnTo>
                    <a:lnTo>
                      <a:pt x="60" y="24"/>
                    </a:lnTo>
                    <a:lnTo>
                      <a:pt x="40" y="44"/>
                    </a:lnTo>
                    <a:lnTo>
                      <a:pt x="23" y="65"/>
                    </a:lnTo>
                    <a:lnTo>
                      <a:pt x="10" y="89"/>
                    </a:lnTo>
                    <a:lnTo>
                      <a:pt x="3" y="115"/>
                    </a:lnTo>
                    <a:lnTo>
                      <a:pt x="0" y="147"/>
                    </a:lnTo>
                    <a:lnTo>
                      <a:pt x="0" y="160"/>
                    </a:lnTo>
                    <a:lnTo>
                      <a:pt x="3" y="175"/>
                    </a:lnTo>
                    <a:lnTo>
                      <a:pt x="5" y="188"/>
                    </a:lnTo>
                    <a:lnTo>
                      <a:pt x="10" y="202"/>
                    </a:lnTo>
                    <a:lnTo>
                      <a:pt x="23" y="227"/>
                    </a:lnTo>
                    <a:lnTo>
                      <a:pt x="30" y="238"/>
                    </a:lnTo>
                    <a:lnTo>
                      <a:pt x="40" y="250"/>
                    </a:lnTo>
                    <a:lnTo>
                      <a:pt x="60" y="268"/>
                    </a:lnTo>
                    <a:lnTo>
                      <a:pt x="84" y="283"/>
                    </a:lnTo>
                    <a:lnTo>
                      <a:pt x="109" y="290"/>
                    </a:lnTo>
                    <a:lnTo>
                      <a:pt x="123" y="293"/>
                    </a:lnTo>
                    <a:lnTo>
                      <a:pt x="138" y="294"/>
                    </a:lnTo>
                  </a:path>
                </a:pathLst>
              </a:custGeom>
              <a:noFill/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40" name="直接连接符 68308"/>
              <p:cNvSpPr/>
              <p:nvPr/>
            </p:nvSpPr>
            <p:spPr>
              <a:xfrm flipH="1">
                <a:off x="2229" y="-8629"/>
                <a:ext cx="180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41" name="直接连接符 68309"/>
              <p:cNvSpPr/>
              <p:nvPr/>
            </p:nvSpPr>
            <p:spPr>
              <a:xfrm flipH="1">
                <a:off x="2233" y="-7685"/>
                <a:ext cx="180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42" name="直接连接符 68310"/>
              <p:cNvSpPr/>
              <p:nvPr/>
            </p:nvSpPr>
            <p:spPr>
              <a:xfrm>
                <a:off x="2254" y="-6260"/>
                <a:ext cx="159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43" name="任意多边形 68311"/>
              <p:cNvSpPr/>
              <p:nvPr/>
            </p:nvSpPr>
            <p:spPr>
              <a:xfrm>
                <a:off x="2235" y="-1969"/>
                <a:ext cx="18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81" h="2">
                    <a:moveTo>
                      <a:pt x="181" y="0"/>
                    </a:moveTo>
                    <a:lnTo>
                      <a:pt x="53" y="0"/>
                    </a:lnTo>
                    <a:lnTo>
                      <a:pt x="0" y="2"/>
                    </a:lnTo>
                  </a:path>
                </a:pathLst>
              </a:custGeom>
              <a:noFill/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44" name="直接连接符 68312"/>
              <p:cNvSpPr/>
              <p:nvPr/>
            </p:nvSpPr>
            <p:spPr>
              <a:xfrm>
                <a:off x="2254" y="-2443"/>
                <a:ext cx="162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45" name="直接连接符 68313"/>
              <p:cNvSpPr/>
              <p:nvPr/>
            </p:nvSpPr>
            <p:spPr>
              <a:xfrm>
                <a:off x="2257" y="-4348"/>
                <a:ext cx="159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46" name="直接连接符 68314"/>
              <p:cNvSpPr/>
              <p:nvPr/>
            </p:nvSpPr>
            <p:spPr>
              <a:xfrm>
                <a:off x="2250" y="-8156"/>
                <a:ext cx="159" cy="1"/>
              </a:xfrm>
              <a:prstGeom prst="line">
                <a:avLst/>
              </a:prstGeom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947" name="任意多边形 68315"/>
              <p:cNvSpPr/>
              <p:nvPr/>
            </p:nvSpPr>
            <p:spPr>
              <a:xfrm>
                <a:off x="2239" y="884"/>
                <a:ext cx="18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80" h="1">
                    <a:moveTo>
                      <a:pt x="180" y="0"/>
                    </a:moveTo>
                    <a:lnTo>
                      <a:pt x="68" y="0"/>
                    </a:lnTo>
                    <a:lnTo>
                      <a:pt x="0" y="0"/>
                    </a:lnTo>
                  </a:path>
                </a:pathLst>
              </a:custGeom>
              <a:noFill/>
              <a:ln w="317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48" name="任意多边形 68316"/>
              <p:cNvSpPr/>
              <p:nvPr/>
            </p:nvSpPr>
            <p:spPr>
              <a:xfrm>
                <a:off x="2210" y="-9647"/>
                <a:ext cx="578" cy="14372"/>
              </a:xfrm>
              <a:custGeom>
                <a:avLst/>
                <a:gdLst/>
                <a:ahLst/>
                <a:cxnLst/>
                <a:rect l="0" t="0" r="0" b="0"/>
                <a:pathLst>
                  <a:path w="578" h="14372">
                    <a:moveTo>
                      <a:pt x="82" y="14372"/>
                    </a:moveTo>
                    <a:lnTo>
                      <a:pt x="69" y="14365"/>
                    </a:lnTo>
                    <a:lnTo>
                      <a:pt x="58" y="14358"/>
                    </a:lnTo>
                    <a:lnTo>
                      <a:pt x="37" y="14340"/>
                    </a:lnTo>
                    <a:lnTo>
                      <a:pt x="27" y="14329"/>
                    </a:lnTo>
                    <a:lnTo>
                      <a:pt x="19" y="14319"/>
                    </a:lnTo>
                    <a:lnTo>
                      <a:pt x="9" y="14297"/>
                    </a:lnTo>
                    <a:lnTo>
                      <a:pt x="4" y="14284"/>
                    </a:lnTo>
                    <a:lnTo>
                      <a:pt x="2" y="14273"/>
                    </a:lnTo>
                    <a:lnTo>
                      <a:pt x="0" y="14247"/>
                    </a:lnTo>
                    <a:lnTo>
                      <a:pt x="0" y="133"/>
                    </a:lnTo>
                    <a:lnTo>
                      <a:pt x="2" y="105"/>
                    </a:lnTo>
                    <a:lnTo>
                      <a:pt x="9" y="82"/>
                    </a:lnTo>
                    <a:lnTo>
                      <a:pt x="19" y="59"/>
                    </a:lnTo>
                    <a:lnTo>
                      <a:pt x="37" y="40"/>
                    </a:lnTo>
                    <a:lnTo>
                      <a:pt x="56" y="23"/>
                    </a:lnTo>
                    <a:lnTo>
                      <a:pt x="77" y="10"/>
                    </a:lnTo>
                    <a:lnTo>
                      <a:pt x="99" y="3"/>
                    </a:lnTo>
                    <a:lnTo>
                      <a:pt x="124" y="0"/>
                    </a:lnTo>
                    <a:lnTo>
                      <a:pt x="193" y="0"/>
                    </a:lnTo>
                    <a:lnTo>
                      <a:pt x="362" y="0"/>
                    </a:lnTo>
                    <a:lnTo>
                      <a:pt x="452" y="0"/>
                    </a:lnTo>
                    <a:lnTo>
                      <a:pt x="464" y="0"/>
                    </a:lnTo>
                    <a:lnTo>
                      <a:pt x="476" y="3"/>
                    </a:lnTo>
                    <a:lnTo>
                      <a:pt x="499" y="10"/>
                    </a:lnTo>
                    <a:lnTo>
                      <a:pt x="509" y="15"/>
                    </a:lnTo>
                    <a:lnTo>
                      <a:pt x="520" y="23"/>
                    </a:lnTo>
                    <a:lnTo>
                      <a:pt x="540" y="40"/>
                    </a:lnTo>
                    <a:lnTo>
                      <a:pt x="555" y="59"/>
                    </a:lnTo>
                    <a:lnTo>
                      <a:pt x="568" y="82"/>
                    </a:lnTo>
                    <a:lnTo>
                      <a:pt x="575" y="105"/>
                    </a:lnTo>
                    <a:lnTo>
                      <a:pt x="578" y="133"/>
                    </a:lnTo>
                    <a:lnTo>
                      <a:pt x="578" y="14247"/>
                    </a:lnTo>
                    <a:lnTo>
                      <a:pt x="576" y="14259"/>
                    </a:lnTo>
                    <a:lnTo>
                      <a:pt x="575" y="14262"/>
                    </a:lnTo>
                    <a:lnTo>
                      <a:pt x="575" y="14265"/>
                    </a:lnTo>
                    <a:lnTo>
                      <a:pt x="575" y="14273"/>
                    </a:lnTo>
                    <a:lnTo>
                      <a:pt x="573" y="14278"/>
                    </a:lnTo>
                    <a:lnTo>
                      <a:pt x="571" y="14280"/>
                    </a:lnTo>
                    <a:lnTo>
                      <a:pt x="571" y="14284"/>
                    </a:lnTo>
                    <a:lnTo>
                      <a:pt x="568" y="14297"/>
                    </a:lnTo>
                    <a:lnTo>
                      <a:pt x="555" y="14319"/>
                    </a:lnTo>
                    <a:lnTo>
                      <a:pt x="548" y="14329"/>
                    </a:lnTo>
                    <a:lnTo>
                      <a:pt x="540" y="14340"/>
                    </a:lnTo>
                    <a:lnTo>
                      <a:pt x="520" y="14358"/>
                    </a:lnTo>
                    <a:lnTo>
                      <a:pt x="514" y="14360"/>
                    </a:lnTo>
                    <a:lnTo>
                      <a:pt x="509" y="14364"/>
                    </a:lnTo>
                    <a:lnTo>
                      <a:pt x="499" y="14370"/>
                    </a:lnTo>
                  </a:path>
                </a:pathLst>
              </a:custGeom>
              <a:noFill/>
              <a:ln w="412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49" name="任意多边形 68317"/>
              <p:cNvSpPr/>
              <p:nvPr/>
            </p:nvSpPr>
            <p:spPr>
              <a:xfrm>
                <a:off x="2277" y="4561"/>
                <a:ext cx="452" cy="955"/>
              </a:xfrm>
              <a:custGeom>
                <a:avLst/>
                <a:gdLst/>
                <a:ahLst/>
                <a:cxnLst/>
                <a:rect l="0" t="0" r="0" b="0"/>
                <a:pathLst>
                  <a:path w="452" h="955">
                    <a:moveTo>
                      <a:pt x="273" y="0"/>
                    </a:moveTo>
                    <a:lnTo>
                      <a:pt x="354" y="72"/>
                    </a:lnTo>
                    <a:lnTo>
                      <a:pt x="432" y="162"/>
                    </a:lnTo>
                    <a:lnTo>
                      <a:pt x="433" y="165"/>
                    </a:lnTo>
                    <a:lnTo>
                      <a:pt x="435" y="169"/>
                    </a:lnTo>
                    <a:lnTo>
                      <a:pt x="440" y="176"/>
                    </a:lnTo>
                    <a:lnTo>
                      <a:pt x="447" y="191"/>
                    </a:lnTo>
                    <a:lnTo>
                      <a:pt x="447" y="194"/>
                    </a:lnTo>
                    <a:lnTo>
                      <a:pt x="447" y="195"/>
                    </a:lnTo>
                    <a:lnTo>
                      <a:pt x="448" y="197"/>
                    </a:lnTo>
                    <a:lnTo>
                      <a:pt x="450" y="205"/>
                    </a:lnTo>
                    <a:lnTo>
                      <a:pt x="450" y="211"/>
                    </a:lnTo>
                    <a:lnTo>
                      <a:pt x="452" y="219"/>
                    </a:lnTo>
                    <a:lnTo>
                      <a:pt x="425" y="577"/>
                    </a:lnTo>
                    <a:lnTo>
                      <a:pt x="394" y="831"/>
                    </a:lnTo>
                    <a:lnTo>
                      <a:pt x="370" y="905"/>
                    </a:lnTo>
                    <a:lnTo>
                      <a:pt x="365" y="909"/>
                    </a:lnTo>
                    <a:lnTo>
                      <a:pt x="362" y="914"/>
                    </a:lnTo>
                    <a:lnTo>
                      <a:pt x="354" y="922"/>
                    </a:lnTo>
                    <a:lnTo>
                      <a:pt x="345" y="930"/>
                    </a:lnTo>
                    <a:lnTo>
                      <a:pt x="337" y="937"/>
                    </a:lnTo>
                    <a:lnTo>
                      <a:pt x="325" y="942"/>
                    </a:lnTo>
                    <a:lnTo>
                      <a:pt x="315" y="947"/>
                    </a:lnTo>
                    <a:lnTo>
                      <a:pt x="303" y="951"/>
                    </a:lnTo>
                    <a:lnTo>
                      <a:pt x="299" y="951"/>
                    </a:lnTo>
                    <a:lnTo>
                      <a:pt x="296" y="952"/>
                    </a:lnTo>
                    <a:lnTo>
                      <a:pt x="291" y="955"/>
                    </a:lnTo>
                    <a:lnTo>
                      <a:pt x="186" y="955"/>
                    </a:lnTo>
                    <a:lnTo>
                      <a:pt x="169" y="954"/>
                    </a:lnTo>
                    <a:lnTo>
                      <a:pt x="154" y="954"/>
                    </a:lnTo>
                    <a:lnTo>
                      <a:pt x="140" y="951"/>
                    </a:lnTo>
                    <a:lnTo>
                      <a:pt x="129" y="949"/>
                    </a:lnTo>
                    <a:lnTo>
                      <a:pt x="107" y="940"/>
                    </a:lnTo>
                    <a:lnTo>
                      <a:pt x="99" y="934"/>
                    </a:lnTo>
                    <a:lnTo>
                      <a:pt x="92" y="927"/>
                    </a:lnTo>
                    <a:lnTo>
                      <a:pt x="85" y="919"/>
                    </a:lnTo>
                    <a:lnTo>
                      <a:pt x="80" y="911"/>
                    </a:lnTo>
                    <a:lnTo>
                      <a:pt x="71" y="894"/>
                    </a:lnTo>
                    <a:lnTo>
                      <a:pt x="65" y="875"/>
                    </a:lnTo>
                    <a:lnTo>
                      <a:pt x="62" y="855"/>
                    </a:lnTo>
                    <a:lnTo>
                      <a:pt x="0" y="219"/>
                    </a:lnTo>
                    <a:lnTo>
                      <a:pt x="0" y="205"/>
                    </a:lnTo>
                    <a:lnTo>
                      <a:pt x="4" y="192"/>
                    </a:lnTo>
                    <a:lnTo>
                      <a:pt x="7" y="177"/>
                    </a:lnTo>
                    <a:lnTo>
                      <a:pt x="15" y="164"/>
                    </a:lnTo>
                    <a:lnTo>
                      <a:pt x="24" y="145"/>
                    </a:lnTo>
                    <a:lnTo>
                      <a:pt x="36" y="127"/>
                    </a:lnTo>
                    <a:lnTo>
                      <a:pt x="50" y="109"/>
                    </a:lnTo>
                    <a:lnTo>
                      <a:pt x="69" y="91"/>
                    </a:lnTo>
                    <a:lnTo>
                      <a:pt x="159" y="6"/>
                    </a:lnTo>
                  </a:path>
                </a:pathLst>
              </a:custGeom>
              <a:noFill/>
              <a:ln w="41275" cap="flat" cmpd="sng">
                <a:solidFill>
                  <a:srgbClr val="FF99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50" name="任意多边形 68318"/>
              <p:cNvSpPr/>
              <p:nvPr/>
            </p:nvSpPr>
            <p:spPr>
              <a:xfrm>
                <a:off x="2377" y="4617"/>
                <a:ext cx="6" cy="883"/>
              </a:xfrm>
              <a:custGeom>
                <a:avLst/>
                <a:gdLst/>
                <a:ahLst/>
                <a:cxnLst/>
                <a:rect l="0" t="0" r="0" b="0"/>
                <a:pathLst>
                  <a:path w="6" h="883">
                    <a:moveTo>
                      <a:pt x="0" y="879"/>
                    </a:moveTo>
                    <a:lnTo>
                      <a:pt x="6" y="883"/>
                    </a:lnTo>
                    <a:lnTo>
                      <a:pt x="6" y="0"/>
                    </a:lnTo>
                    <a:lnTo>
                      <a:pt x="0" y="5"/>
                    </a:lnTo>
                    <a:lnTo>
                      <a:pt x="0" y="879"/>
                    </a:lnTo>
                    <a:close/>
                  </a:path>
                </a:pathLst>
              </a:custGeom>
              <a:solidFill>
                <a:srgbClr val="EF1E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51" name="任意多边形 68319"/>
              <p:cNvSpPr/>
              <p:nvPr/>
            </p:nvSpPr>
            <p:spPr>
              <a:xfrm>
                <a:off x="2383" y="4611"/>
                <a:ext cx="6" cy="892"/>
              </a:xfrm>
              <a:custGeom>
                <a:avLst/>
                <a:gdLst/>
                <a:ahLst/>
                <a:cxnLst/>
                <a:rect l="0" t="0" r="0" b="0"/>
                <a:pathLst>
                  <a:path w="6" h="892">
                    <a:moveTo>
                      <a:pt x="0" y="889"/>
                    </a:moveTo>
                    <a:lnTo>
                      <a:pt x="6" y="89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889"/>
                    </a:lnTo>
                    <a:close/>
                  </a:path>
                </a:pathLst>
              </a:custGeom>
              <a:solidFill>
                <a:srgbClr val="EE2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52" name="任意多边形 68320"/>
              <p:cNvSpPr/>
              <p:nvPr/>
            </p:nvSpPr>
            <p:spPr>
              <a:xfrm>
                <a:off x="2398" y="4597"/>
                <a:ext cx="6" cy="913"/>
              </a:xfrm>
              <a:custGeom>
                <a:avLst/>
                <a:gdLst/>
                <a:ahLst/>
                <a:cxnLst/>
                <a:rect l="0" t="0" r="0" b="0"/>
                <a:pathLst>
                  <a:path w="6" h="913">
                    <a:moveTo>
                      <a:pt x="0" y="910"/>
                    </a:moveTo>
                    <a:lnTo>
                      <a:pt x="6" y="913"/>
                    </a:lnTo>
                    <a:lnTo>
                      <a:pt x="6" y="0"/>
                    </a:lnTo>
                    <a:lnTo>
                      <a:pt x="0" y="5"/>
                    </a:lnTo>
                    <a:lnTo>
                      <a:pt x="0" y="910"/>
                    </a:lnTo>
                    <a:close/>
                  </a:path>
                </a:pathLst>
              </a:custGeom>
              <a:solidFill>
                <a:srgbClr val="EC24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53" name="任意多边形 68321"/>
              <p:cNvSpPr/>
              <p:nvPr/>
            </p:nvSpPr>
            <p:spPr>
              <a:xfrm>
                <a:off x="2404" y="4591"/>
                <a:ext cx="7" cy="920"/>
              </a:xfrm>
              <a:custGeom>
                <a:avLst/>
                <a:gdLst/>
                <a:ahLst/>
                <a:cxnLst/>
                <a:rect l="0" t="0" r="0" b="0"/>
                <a:pathLst>
                  <a:path w="7" h="920">
                    <a:moveTo>
                      <a:pt x="0" y="919"/>
                    </a:moveTo>
                    <a:lnTo>
                      <a:pt x="7" y="920"/>
                    </a:lnTo>
                    <a:lnTo>
                      <a:pt x="7" y="0"/>
                    </a:lnTo>
                    <a:lnTo>
                      <a:pt x="0" y="6"/>
                    </a:lnTo>
                    <a:lnTo>
                      <a:pt x="0" y="919"/>
                    </a:lnTo>
                    <a:close/>
                  </a:path>
                </a:pathLst>
              </a:custGeom>
              <a:solidFill>
                <a:srgbClr val="EB27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54" name="任意多边形 68322"/>
              <p:cNvSpPr/>
              <p:nvPr/>
            </p:nvSpPr>
            <p:spPr>
              <a:xfrm>
                <a:off x="2425" y="4572"/>
                <a:ext cx="6" cy="944"/>
              </a:xfrm>
              <a:custGeom>
                <a:avLst/>
                <a:gdLst/>
                <a:ahLst/>
                <a:cxnLst/>
                <a:rect l="0" t="0" r="0" b="0"/>
                <a:pathLst>
                  <a:path w="6" h="944">
                    <a:moveTo>
                      <a:pt x="0" y="943"/>
                    </a:moveTo>
                    <a:lnTo>
                      <a:pt x="6" y="944"/>
                    </a:lnTo>
                    <a:lnTo>
                      <a:pt x="6" y="0"/>
                    </a:lnTo>
                    <a:lnTo>
                      <a:pt x="0" y="5"/>
                    </a:lnTo>
                    <a:lnTo>
                      <a:pt x="0" y="943"/>
                    </a:lnTo>
                    <a:close/>
                  </a:path>
                </a:pathLst>
              </a:custGeom>
              <a:solidFill>
                <a:srgbClr val="E82D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55" name="任意多边形 68323"/>
              <p:cNvSpPr/>
              <p:nvPr/>
            </p:nvSpPr>
            <p:spPr>
              <a:xfrm>
                <a:off x="2418" y="4577"/>
                <a:ext cx="7" cy="938"/>
              </a:xfrm>
              <a:custGeom>
                <a:avLst/>
                <a:gdLst/>
                <a:ahLst/>
                <a:cxnLst/>
                <a:rect l="0" t="0" r="0" b="0"/>
                <a:pathLst>
                  <a:path w="7" h="938">
                    <a:moveTo>
                      <a:pt x="0" y="935"/>
                    </a:moveTo>
                    <a:lnTo>
                      <a:pt x="7" y="938"/>
                    </a:lnTo>
                    <a:lnTo>
                      <a:pt x="7" y="0"/>
                    </a:lnTo>
                    <a:lnTo>
                      <a:pt x="0" y="8"/>
                    </a:lnTo>
                    <a:lnTo>
                      <a:pt x="0" y="935"/>
                    </a:lnTo>
                    <a:close/>
                  </a:path>
                </a:pathLst>
              </a:custGeom>
              <a:solidFill>
                <a:srgbClr val="E92B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56" name="任意多边形 68324"/>
              <p:cNvSpPr/>
              <p:nvPr/>
            </p:nvSpPr>
            <p:spPr>
              <a:xfrm>
                <a:off x="2411" y="4585"/>
                <a:ext cx="7" cy="927"/>
              </a:xfrm>
              <a:custGeom>
                <a:avLst/>
                <a:gdLst/>
                <a:ahLst/>
                <a:cxnLst/>
                <a:rect l="0" t="0" r="0" b="0"/>
                <a:pathLst>
                  <a:path w="7" h="927">
                    <a:moveTo>
                      <a:pt x="0" y="926"/>
                    </a:moveTo>
                    <a:lnTo>
                      <a:pt x="2" y="926"/>
                    </a:lnTo>
                    <a:lnTo>
                      <a:pt x="7" y="927"/>
                    </a:lnTo>
                    <a:lnTo>
                      <a:pt x="7" y="0"/>
                    </a:lnTo>
                    <a:lnTo>
                      <a:pt x="0" y="6"/>
                    </a:lnTo>
                    <a:lnTo>
                      <a:pt x="0" y="926"/>
                    </a:lnTo>
                    <a:close/>
                  </a:path>
                </a:pathLst>
              </a:custGeom>
              <a:solidFill>
                <a:srgbClr val="EA29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57" name="任意多边形 68325"/>
              <p:cNvSpPr/>
              <p:nvPr/>
            </p:nvSpPr>
            <p:spPr>
              <a:xfrm>
                <a:off x="2389" y="4602"/>
                <a:ext cx="9" cy="905"/>
              </a:xfrm>
              <a:custGeom>
                <a:avLst/>
                <a:gdLst/>
                <a:ahLst/>
                <a:cxnLst/>
                <a:rect l="0" t="0" r="0" b="0"/>
                <a:pathLst>
                  <a:path w="9" h="905">
                    <a:moveTo>
                      <a:pt x="0" y="901"/>
                    </a:moveTo>
                    <a:lnTo>
                      <a:pt x="9" y="905"/>
                    </a:lnTo>
                    <a:lnTo>
                      <a:pt x="9" y="0"/>
                    </a:lnTo>
                    <a:lnTo>
                      <a:pt x="0" y="9"/>
                    </a:lnTo>
                    <a:lnTo>
                      <a:pt x="0" y="901"/>
                    </a:lnTo>
                    <a:close/>
                  </a:path>
                </a:pathLst>
              </a:custGeom>
              <a:solidFill>
                <a:srgbClr val="ED2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58" name="任意多边形 68326"/>
              <p:cNvSpPr/>
              <p:nvPr/>
            </p:nvSpPr>
            <p:spPr>
              <a:xfrm>
                <a:off x="2445" y="1887"/>
                <a:ext cx="6" cy="3629"/>
              </a:xfrm>
              <a:custGeom>
                <a:avLst/>
                <a:gdLst/>
                <a:ahLst/>
                <a:cxnLst/>
                <a:rect l="0" t="0" r="0" b="0"/>
                <a:pathLst>
                  <a:path w="6" h="3629">
                    <a:moveTo>
                      <a:pt x="0" y="3629"/>
                    </a:moveTo>
                    <a:lnTo>
                      <a:pt x="6" y="3629"/>
                    </a:lnTo>
                    <a:lnTo>
                      <a:pt x="6" y="0"/>
                    </a:lnTo>
                    <a:lnTo>
                      <a:pt x="1" y="11"/>
                    </a:lnTo>
                    <a:lnTo>
                      <a:pt x="0" y="26"/>
                    </a:lnTo>
                    <a:lnTo>
                      <a:pt x="0" y="2680"/>
                    </a:lnTo>
                    <a:lnTo>
                      <a:pt x="0" y="3629"/>
                    </a:lnTo>
                    <a:close/>
                  </a:path>
                </a:pathLst>
              </a:custGeom>
              <a:solidFill>
                <a:srgbClr val="E434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59" name="矩形 68327"/>
              <p:cNvSpPr/>
              <p:nvPr/>
            </p:nvSpPr>
            <p:spPr>
              <a:xfrm>
                <a:off x="2437" y="4567"/>
                <a:ext cx="8" cy="949"/>
              </a:xfrm>
              <a:prstGeom prst="rect">
                <a:avLst/>
              </a:prstGeom>
              <a:solidFill>
                <a:srgbClr val="E63100"/>
              </a:solidFill>
              <a:ln w="9525">
                <a:noFill/>
              </a:ln>
            </p:spPr>
            <p:txBody>
              <a:bodyPr anchor="t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960" name="任意多边形 68328"/>
              <p:cNvSpPr/>
              <p:nvPr/>
            </p:nvSpPr>
            <p:spPr>
              <a:xfrm>
                <a:off x="2471" y="1862"/>
                <a:ext cx="6" cy="3654"/>
              </a:xfrm>
              <a:custGeom>
                <a:avLst/>
                <a:gdLst/>
                <a:ahLst/>
                <a:cxnLst/>
                <a:rect l="0" t="0" r="0" b="0"/>
                <a:pathLst>
                  <a:path w="6" h="3654">
                    <a:moveTo>
                      <a:pt x="0" y="3654"/>
                    </a:moveTo>
                    <a:lnTo>
                      <a:pt x="6" y="3654"/>
                    </a:lnTo>
                    <a:lnTo>
                      <a:pt x="6" y="0"/>
                    </a:lnTo>
                    <a:lnTo>
                      <a:pt x="0" y="3"/>
                    </a:lnTo>
                    <a:lnTo>
                      <a:pt x="0" y="3654"/>
                    </a:lnTo>
                    <a:close/>
                  </a:path>
                </a:pathLst>
              </a:custGeom>
              <a:solidFill>
                <a:srgbClr val="E03D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61" name="任意多边形 68329"/>
              <p:cNvSpPr/>
              <p:nvPr/>
            </p:nvSpPr>
            <p:spPr>
              <a:xfrm>
                <a:off x="2465" y="1865"/>
                <a:ext cx="6" cy="3651"/>
              </a:xfrm>
              <a:custGeom>
                <a:avLst/>
                <a:gdLst/>
                <a:ahLst/>
                <a:cxnLst/>
                <a:rect l="0" t="0" r="0" b="0"/>
                <a:pathLst>
                  <a:path w="6" h="3651">
                    <a:moveTo>
                      <a:pt x="0" y="3651"/>
                    </a:moveTo>
                    <a:lnTo>
                      <a:pt x="6" y="3651"/>
                    </a:lnTo>
                    <a:lnTo>
                      <a:pt x="6" y="0"/>
                    </a:lnTo>
                    <a:lnTo>
                      <a:pt x="0" y="5"/>
                    </a:lnTo>
                    <a:lnTo>
                      <a:pt x="0" y="3651"/>
                    </a:lnTo>
                    <a:close/>
                  </a:path>
                </a:pathLst>
              </a:custGeom>
              <a:solidFill>
                <a:srgbClr val="E13B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62" name="任意多边形 68330"/>
              <p:cNvSpPr/>
              <p:nvPr/>
            </p:nvSpPr>
            <p:spPr>
              <a:xfrm>
                <a:off x="2457" y="1870"/>
                <a:ext cx="8" cy="3646"/>
              </a:xfrm>
              <a:custGeom>
                <a:avLst/>
                <a:gdLst/>
                <a:ahLst/>
                <a:cxnLst/>
                <a:rect l="0" t="0" r="0" b="0"/>
                <a:pathLst>
                  <a:path w="8" h="3646">
                    <a:moveTo>
                      <a:pt x="6" y="3646"/>
                    </a:moveTo>
                    <a:lnTo>
                      <a:pt x="8" y="3646"/>
                    </a:lnTo>
                    <a:lnTo>
                      <a:pt x="8" y="0"/>
                    </a:lnTo>
                    <a:lnTo>
                      <a:pt x="3" y="4"/>
                    </a:lnTo>
                    <a:lnTo>
                      <a:pt x="0" y="7"/>
                    </a:lnTo>
                    <a:lnTo>
                      <a:pt x="0" y="3646"/>
                    </a:lnTo>
                    <a:lnTo>
                      <a:pt x="6" y="3646"/>
                    </a:lnTo>
                    <a:close/>
                  </a:path>
                </a:pathLst>
              </a:custGeom>
              <a:solidFill>
                <a:srgbClr val="E13A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63" name="任意多边形 68331"/>
              <p:cNvSpPr/>
              <p:nvPr/>
            </p:nvSpPr>
            <p:spPr>
              <a:xfrm>
                <a:off x="2472" y="-2557"/>
                <a:ext cx="45" cy="8073"/>
              </a:xfrm>
              <a:custGeom>
                <a:avLst/>
                <a:gdLst/>
                <a:ahLst/>
                <a:cxnLst/>
                <a:rect l="0" t="0" r="0" b="0"/>
                <a:pathLst>
                  <a:path w="6" h="3639">
                    <a:moveTo>
                      <a:pt x="0" y="3639"/>
                    </a:moveTo>
                    <a:lnTo>
                      <a:pt x="6" y="3639"/>
                    </a:lnTo>
                    <a:lnTo>
                      <a:pt x="6" y="0"/>
                    </a:lnTo>
                    <a:lnTo>
                      <a:pt x="0" y="10"/>
                    </a:lnTo>
                    <a:lnTo>
                      <a:pt x="0" y="3639"/>
                    </a:lnTo>
                    <a:close/>
                  </a:path>
                </a:pathLst>
              </a:custGeom>
              <a:solidFill>
                <a:srgbClr val="E336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64" name="任意多边形 68332"/>
              <p:cNvSpPr/>
              <p:nvPr/>
            </p:nvSpPr>
            <p:spPr>
              <a:xfrm>
                <a:off x="2483" y="1857"/>
                <a:ext cx="8" cy="3659"/>
              </a:xfrm>
              <a:custGeom>
                <a:avLst/>
                <a:gdLst/>
                <a:ahLst/>
                <a:cxnLst/>
                <a:rect l="0" t="0" r="0" b="0"/>
                <a:pathLst>
                  <a:path w="8" h="3659">
                    <a:moveTo>
                      <a:pt x="0" y="3659"/>
                    </a:moveTo>
                    <a:lnTo>
                      <a:pt x="8" y="3659"/>
                    </a:lnTo>
                    <a:lnTo>
                      <a:pt x="8" y="0"/>
                    </a:lnTo>
                    <a:lnTo>
                      <a:pt x="0" y="1"/>
                    </a:lnTo>
                    <a:lnTo>
                      <a:pt x="0" y="3659"/>
                    </a:lnTo>
                    <a:close/>
                  </a:path>
                </a:pathLst>
              </a:custGeom>
              <a:solidFill>
                <a:srgbClr val="DE41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65" name="矩形 68333"/>
              <p:cNvSpPr/>
              <p:nvPr/>
            </p:nvSpPr>
            <p:spPr>
              <a:xfrm>
                <a:off x="2491" y="1857"/>
                <a:ext cx="6" cy="3659"/>
              </a:xfrm>
              <a:prstGeom prst="rect">
                <a:avLst/>
              </a:prstGeom>
              <a:solidFill>
                <a:srgbClr val="DD4300"/>
              </a:solidFill>
              <a:ln w="9525">
                <a:noFill/>
              </a:ln>
            </p:spPr>
            <p:txBody>
              <a:bodyPr anchor="t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9966" name="任意多边形 68334"/>
              <p:cNvSpPr/>
              <p:nvPr/>
            </p:nvSpPr>
            <p:spPr>
              <a:xfrm>
                <a:off x="2511" y="1858"/>
                <a:ext cx="6" cy="3658"/>
              </a:xfrm>
              <a:custGeom>
                <a:avLst/>
                <a:gdLst/>
                <a:ahLst/>
                <a:cxnLst/>
                <a:rect l="0" t="0" r="0" b="0"/>
                <a:pathLst>
                  <a:path w="6" h="3658">
                    <a:moveTo>
                      <a:pt x="0" y="3658"/>
                    </a:moveTo>
                    <a:lnTo>
                      <a:pt x="6" y="3658"/>
                    </a:lnTo>
                    <a:lnTo>
                      <a:pt x="6" y="4"/>
                    </a:lnTo>
                    <a:lnTo>
                      <a:pt x="0" y="0"/>
                    </a:lnTo>
                    <a:lnTo>
                      <a:pt x="0" y="3658"/>
                    </a:lnTo>
                    <a:close/>
                  </a:path>
                </a:pathLst>
              </a:custGeom>
              <a:solidFill>
                <a:srgbClr val="DA49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67" name="任意多边形 68335"/>
              <p:cNvSpPr/>
              <p:nvPr/>
            </p:nvSpPr>
            <p:spPr>
              <a:xfrm>
                <a:off x="2503" y="1857"/>
                <a:ext cx="8" cy="3659"/>
              </a:xfrm>
              <a:custGeom>
                <a:avLst/>
                <a:gdLst/>
                <a:ahLst/>
                <a:cxnLst/>
                <a:rect l="0" t="0" r="0" b="0"/>
                <a:pathLst>
                  <a:path w="8" h="3659">
                    <a:moveTo>
                      <a:pt x="0" y="3659"/>
                    </a:moveTo>
                    <a:lnTo>
                      <a:pt x="8" y="3659"/>
                    </a:lnTo>
                    <a:lnTo>
                      <a:pt x="8" y="1"/>
                    </a:lnTo>
                    <a:lnTo>
                      <a:pt x="0" y="0"/>
                    </a:lnTo>
                    <a:lnTo>
                      <a:pt x="0" y="3659"/>
                    </a:lnTo>
                    <a:close/>
                  </a:path>
                </a:pathLst>
              </a:custGeom>
              <a:solidFill>
                <a:srgbClr val="DB47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68" name="任意多边形 68336"/>
              <p:cNvSpPr/>
              <p:nvPr/>
            </p:nvSpPr>
            <p:spPr>
              <a:xfrm>
                <a:off x="2497" y="1857"/>
                <a:ext cx="6" cy="3659"/>
              </a:xfrm>
              <a:custGeom>
                <a:avLst/>
                <a:gdLst/>
                <a:ahLst/>
                <a:cxnLst/>
                <a:rect l="0" t="0" r="0" b="0"/>
                <a:pathLst>
                  <a:path w="6" h="3659">
                    <a:moveTo>
                      <a:pt x="0" y="3659"/>
                    </a:moveTo>
                    <a:lnTo>
                      <a:pt x="6" y="3659"/>
                    </a:lnTo>
                    <a:lnTo>
                      <a:pt x="6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3659"/>
                    </a:lnTo>
                    <a:close/>
                  </a:path>
                </a:pathLst>
              </a:custGeom>
              <a:solidFill>
                <a:srgbClr val="DC45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69" name="任意多边形 68337"/>
              <p:cNvSpPr/>
              <p:nvPr/>
            </p:nvSpPr>
            <p:spPr>
              <a:xfrm>
                <a:off x="2477" y="-516"/>
                <a:ext cx="44" cy="6032"/>
              </a:xfrm>
              <a:custGeom>
                <a:avLst/>
                <a:gdLst/>
                <a:ahLst/>
                <a:cxnLst/>
                <a:rect l="0" t="0" r="0" b="0"/>
                <a:pathLst>
                  <a:path w="6" h="3658">
                    <a:moveTo>
                      <a:pt x="0" y="3658"/>
                    </a:moveTo>
                    <a:lnTo>
                      <a:pt x="6" y="3658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3658"/>
                    </a:lnTo>
                    <a:close/>
                  </a:path>
                </a:pathLst>
              </a:custGeom>
              <a:solidFill>
                <a:srgbClr val="DF3F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70" name="任意多边形 68338"/>
              <p:cNvSpPr/>
              <p:nvPr/>
            </p:nvSpPr>
            <p:spPr>
              <a:xfrm>
                <a:off x="2431" y="4567"/>
                <a:ext cx="6" cy="949"/>
              </a:xfrm>
              <a:custGeom>
                <a:avLst/>
                <a:gdLst/>
                <a:ahLst/>
                <a:cxnLst/>
                <a:rect l="0" t="0" r="0" b="0"/>
                <a:pathLst>
                  <a:path w="6" h="949">
                    <a:moveTo>
                      <a:pt x="0" y="949"/>
                    </a:moveTo>
                    <a:lnTo>
                      <a:pt x="6" y="949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0" y="5"/>
                    </a:lnTo>
                    <a:lnTo>
                      <a:pt x="0" y="949"/>
                    </a:lnTo>
                    <a:close/>
                  </a:path>
                </a:pathLst>
              </a:custGeom>
              <a:solidFill>
                <a:srgbClr val="E72F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71" name="任意多边形 68339"/>
              <p:cNvSpPr/>
              <p:nvPr/>
            </p:nvSpPr>
            <p:spPr>
              <a:xfrm>
                <a:off x="2363" y="4630"/>
                <a:ext cx="6" cy="858"/>
              </a:xfrm>
              <a:custGeom>
                <a:avLst/>
                <a:gdLst/>
                <a:ahLst/>
                <a:cxnLst/>
                <a:rect l="0" t="0" r="0" b="0"/>
                <a:pathLst>
                  <a:path w="6" h="858">
                    <a:moveTo>
                      <a:pt x="0" y="851"/>
                    </a:moveTo>
                    <a:lnTo>
                      <a:pt x="6" y="85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851"/>
                    </a:lnTo>
                    <a:close/>
                  </a:path>
                </a:pathLst>
              </a:custGeom>
              <a:solidFill>
                <a:srgbClr val="F11A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72" name="任意多边形 68340"/>
              <p:cNvSpPr/>
              <p:nvPr/>
            </p:nvSpPr>
            <p:spPr>
              <a:xfrm>
                <a:off x="2357" y="4636"/>
                <a:ext cx="6" cy="845"/>
              </a:xfrm>
              <a:custGeom>
                <a:avLst/>
                <a:gdLst/>
                <a:ahLst/>
                <a:cxnLst/>
                <a:rect l="0" t="0" r="0" b="0"/>
                <a:pathLst>
                  <a:path w="6" h="845">
                    <a:moveTo>
                      <a:pt x="0" y="836"/>
                    </a:moveTo>
                    <a:lnTo>
                      <a:pt x="6" y="845"/>
                    </a:lnTo>
                    <a:lnTo>
                      <a:pt x="6" y="0"/>
                    </a:lnTo>
                    <a:lnTo>
                      <a:pt x="0" y="5"/>
                    </a:lnTo>
                    <a:lnTo>
                      <a:pt x="0" y="836"/>
                    </a:lnTo>
                    <a:close/>
                  </a:path>
                </a:pathLst>
              </a:custGeom>
              <a:solidFill>
                <a:srgbClr val="F317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73" name="任意多边形 68341"/>
              <p:cNvSpPr/>
              <p:nvPr/>
            </p:nvSpPr>
            <p:spPr>
              <a:xfrm>
                <a:off x="2351" y="4641"/>
                <a:ext cx="6" cy="831"/>
              </a:xfrm>
              <a:custGeom>
                <a:avLst/>
                <a:gdLst/>
                <a:ahLst/>
                <a:cxnLst/>
                <a:rect l="0" t="0" r="0" b="0"/>
                <a:pathLst>
                  <a:path w="6" h="831">
                    <a:moveTo>
                      <a:pt x="0" y="819"/>
                    </a:moveTo>
                    <a:lnTo>
                      <a:pt x="6" y="831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819"/>
                    </a:lnTo>
                    <a:close/>
                  </a:path>
                </a:pathLst>
              </a:custGeom>
              <a:solidFill>
                <a:srgbClr val="F415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74" name="任意多边形 68342"/>
              <p:cNvSpPr/>
              <p:nvPr/>
            </p:nvSpPr>
            <p:spPr>
              <a:xfrm>
                <a:off x="2343" y="4647"/>
                <a:ext cx="8" cy="813"/>
              </a:xfrm>
              <a:custGeom>
                <a:avLst/>
                <a:gdLst/>
                <a:ahLst/>
                <a:cxnLst/>
                <a:rect l="0" t="0" r="0" b="0"/>
                <a:pathLst>
                  <a:path w="8" h="813">
                    <a:moveTo>
                      <a:pt x="0" y="794"/>
                    </a:moveTo>
                    <a:lnTo>
                      <a:pt x="3" y="803"/>
                    </a:lnTo>
                    <a:lnTo>
                      <a:pt x="8" y="813"/>
                    </a:lnTo>
                    <a:lnTo>
                      <a:pt x="8" y="0"/>
                    </a:lnTo>
                    <a:lnTo>
                      <a:pt x="3" y="5"/>
                    </a:lnTo>
                    <a:lnTo>
                      <a:pt x="0" y="8"/>
                    </a:lnTo>
                    <a:lnTo>
                      <a:pt x="0" y="794"/>
                    </a:lnTo>
                    <a:close/>
                  </a:path>
                </a:pathLst>
              </a:custGeom>
              <a:solidFill>
                <a:srgbClr val="F51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75" name="任意多边形 68343"/>
              <p:cNvSpPr/>
              <p:nvPr/>
            </p:nvSpPr>
            <p:spPr>
              <a:xfrm>
                <a:off x="2337" y="4655"/>
                <a:ext cx="6" cy="786"/>
              </a:xfrm>
              <a:custGeom>
                <a:avLst/>
                <a:gdLst/>
                <a:ahLst/>
                <a:cxnLst/>
                <a:rect l="0" t="0" r="0" b="0"/>
                <a:pathLst>
                  <a:path w="6" h="786">
                    <a:moveTo>
                      <a:pt x="2" y="761"/>
                    </a:moveTo>
                    <a:lnTo>
                      <a:pt x="6" y="78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733"/>
                    </a:lnTo>
                    <a:lnTo>
                      <a:pt x="2" y="761"/>
                    </a:lnTo>
                    <a:close/>
                  </a:path>
                </a:pathLst>
              </a:custGeom>
              <a:solidFill>
                <a:srgbClr val="F611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76" name="任意多边形 68344"/>
              <p:cNvSpPr/>
              <p:nvPr/>
            </p:nvSpPr>
            <p:spPr>
              <a:xfrm>
                <a:off x="2331" y="4661"/>
                <a:ext cx="6" cy="727"/>
              </a:xfrm>
              <a:custGeom>
                <a:avLst/>
                <a:gdLst/>
                <a:ahLst/>
                <a:cxnLst/>
                <a:rect l="0" t="0" r="0" b="0"/>
                <a:pathLst>
                  <a:path w="6" h="727">
                    <a:moveTo>
                      <a:pt x="0" y="660"/>
                    </a:moveTo>
                    <a:lnTo>
                      <a:pt x="6" y="727"/>
                    </a:lnTo>
                    <a:lnTo>
                      <a:pt x="6" y="0"/>
                    </a:lnTo>
                    <a:lnTo>
                      <a:pt x="0" y="7"/>
                    </a:lnTo>
                    <a:lnTo>
                      <a:pt x="0" y="660"/>
                    </a:lnTo>
                    <a:close/>
                  </a:path>
                </a:pathLst>
              </a:custGeom>
              <a:solidFill>
                <a:srgbClr val="F70F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77" name="任意多边形 68345"/>
              <p:cNvSpPr/>
              <p:nvPr/>
            </p:nvSpPr>
            <p:spPr>
              <a:xfrm>
                <a:off x="2323" y="4668"/>
                <a:ext cx="8" cy="653"/>
              </a:xfrm>
              <a:custGeom>
                <a:avLst/>
                <a:gdLst/>
                <a:ahLst/>
                <a:cxnLst/>
                <a:rect l="0" t="0" r="0" b="0"/>
                <a:pathLst>
                  <a:path w="8" h="653">
                    <a:moveTo>
                      <a:pt x="0" y="585"/>
                    </a:moveTo>
                    <a:lnTo>
                      <a:pt x="8" y="653"/>
                    </a:lnTo>
                    <a:lnTo>
                      <a:pt x="8" y="0"/>
                    </a:lnTo>
                    <a:lnTo>
                      <a:pt x="3" y="5"/>
                    </a:lnTo>
                    <a:lnTo>
                      <a:pt x="0" y="9"/>
                    </a:lnTo>
                    <a:lnTo>
                      <a:pt x="0" y="585"/>
                    </a:lnTo>
                    <a:close/>
                  </a:path>
                </a:pathLst>
              </a:custGeom>
              <a:solidFill>
                <a:srgbClr val="F80D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78" name="任意多边形 68346"/>
              <p:cNvSpPr/>
              <p:nvPr/>
            </p:nvSpPr>
            <p:spPr>
              <a:xfrm>
                <a:off x="2369" y="4622"/>
                <a:ext cx="8" cy="874"/>
              </a:xfrm>
              <a:custGeom>
                <a:avLst/>
                <a:gdLst/>
                <a:ahLst/>
                <a:cxnLst/>
                <a:rect l="0" t="0" r="0" b="0"/>
                <a:pathLst>
                  <a:path w="8" h="874">
                    <a:moveTo>
                      <a:pt x="0" y="866"/>
                    </a:moveTo>
                    <a:lnTo>
                      <a:pt x="8" y="874"/>
                    </a:lnTo>
                    <a:lnTo>
                      <a:pt x="8" y="0"/>
                    </a:lnTo>
                    <a:lnTo>
                      <a:pt x="0" y="8"/>
                    </a:lnTo>
                    <a:lnTo>
                      <a:pt x="0" y="866"/>
                    </a:lnTo>
                    <a:close/>
                  </a:path>
                </a:pathLst>
              </a:custGeom>
              <a:solidFill>
                <a:srgbClr val="F01C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79" name="任意多边形 68347"/>
              <p:cNvSpPr/>
              <p:nvPr/>
            </p:nvSpPr>
            <p:spPr>
              <a:xfrm>
                <a:off x="2311" y="4686"/>
                <a:ext cx="6" cy="499"/>
              </a:xfrm>
              <a:custGeom>
                <a:avLst/>
                <a:gdLst/>
                <a:ahLst/>
                <a:cxnLst/>
                <a:rect l="0" t="0" r="0" b="0"/>
                <a:pathLst>
                  <a:path w="6" h="499">
                    <a:moveTo>
                      <a:pt x="0" y="431"/>
                    </a:moveTo>
                    <a:lnTo>
                      <a:pt x="6" y="499"/>
                    </a:lnTo>
                    <a:lnTo>
                      <a:pt x="6" y="0"/>
                    </a:lnTo>
                    <a:lnTo>
                      <a:pt x="0" y="7"/>
                    </a:lnTo>
                    <a:lnTo>
                      <a:pt x="0" y="431"/>
                    </a:lnTo>
                    <a:close/>
                  </a:path>
                </a:pathLst>
              </a:custGeom>
              <a:solidFill>
                <a:srgbClr val="FA09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80" name="任意多边形 68348"/>
              <p:cNvSpPr/>
              <p:nvPr/>
            </p:nvSpPr>
            <p:spPr>
              <a:xfrm>
                <a:off x="2297" y="4705"/>
                <a:ext cx="6" cy="345"/>
              </a:xfrm>
              <a:custGeom>
                <a:avLst/>
                <a:gdLst/>
                <a:ahLst/>
                <a:cxnLst/>
                <a:rect l="0" t="0" r="0" b="0"/>
                <a:pathLst>
                  <a:path w="6" h="345">
                    <a:moveTo>
                      <a:pt x="0" y="277"/>
                    </a:moveTo>
                    <a:lnTo>
                      <a:pt x="6" y="345"/>
                    </a:lnTo>
                    <a:lnTo>
                      <a:pt x="6" y="0"/>
                    </a:lnTo>
                    <a:lnTo>
                      <a:pt x="0" y="10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FC04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81" name="任意多边形 68349"/>
              <p:cNvSpPr/>
              <p:nvPr/>
            </p:nvSpPr>
            <p:spPr>
              <a:xfrm>
                <a:off x="2303" y="4693"/>
                <a:ext cx="8" cy="424"/>
              </a:xfrm>
              <a:custGeom>
                <a:avLst/>
                <a:gdLst/>
                <a:ahLst/>
                <a:cxnLst/>
                <a:rect l="0" t="0" r="0" b="0"/>
                <a:pathLst>
                  <a:path w="8" h="424">
                    <a:moveTo>
                      <a:pt x="0" y="357"/>
                    </a:moveTo>
                    <a:lnTo>
                      <a:pt x="8" y="424"/>
                    </a:lnTo>
                    <a:lnTo>
                      <a:pt x="8" y="0"/>
                    </a:lnTo>
                    <a:lnTo>
                      <a:pt x="0" y="12"/>
                    </a:lnTo>
                    <a:lnTo>
                      <a:pt x="0" y="357"/>
                    </a:lnTo>
                    <a:close/>
                  </a:path>
                </a:pathLst>
              </a:custGeom>
              <a:solidFill>
                <a:srgbClr val="FB07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82" name="任意多边形 68350"/>
              <p:cNvSpPr/>
              <p:nvPr/>
            </p:nvSpPr>
            <p:spPr>
              <a:xfrm>
                <a:off x="2277" y="4715"/>
                <a:ext cx="20" cy="267"/>
              </a:xfrm>
              <a:custGeom>
                <a:avLst/>
                <a:gdLst/>
                <a:ahLst/>
                <a:cxnLst/>
                <a:rect l="0" t="0" r="0" b="0"/>
                <a:pathLst>
                  <a:path w="20" h="267">
                    <a:moveTo>
                      <a:pt x="20" y="0"/>
                    </a:moveTo>
                    <a:lnTo>
                      <a:pt x="15" y="10"/>
                    </a:lnTo>
                    <a:lnTo>
                      <a:pt x="7" y="23"/>
                    </a:lnTo>
                    <a:lnTo>
                      <a:pt x="4" y="38"/>
                    </a:lnTo>
                    <a:lnTo>
                      <a:pt x="0" y="51"/>
                    </a:lnTo>
                    <a:lnTo>
                      <a:pt x="0" y="65"/>
                    </a:lnTo>
                    <a:lnTo>
                      <a:pt x="20" y="267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FD02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83" name="任意多边形 68351"/>
              <p:cNvSpPr/>
              <p:nvPr/>
            </p:nvSpPr>
            <p:spPr>
              <a:xfrm>
                <a:off x="2317" y="4677"/>
                <a:ext cx="6" cy="576"/>
              </a:xfrm>
              <a:custGeom>
                <a:avLst/>
                <a:gdLst/>
                <a:ahLst/>
                <a:cxnLst/>
                <a:rect l="0" t="0" r="0" b="0"/>
                <a:pathLst>
                  <a:path w="6" h="576">
                    <a:moveTo>
                      <a:pt x="6" y="0"/>
                    </a:moveTo>
                    <a:lnTo>
                      <a:pt x="0" y="9"/>
                    </a:lnTo>
                    <a:lnTo>
                      <a:pt x="0" y="508"/>
                    </a:lnTo>
                    <a:lnTo>
                      <a:pt x="6" y="576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90A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84" name="任意多边形 68352"/>
              <p:cNvSpPr/>
              <p:nvPr/>
            </p:nvSpPr>
            <p:spPr>
              <a:xfrm>
                <a:off x="2517" y="1862"/>
                <a:ext cx="6" cy="3654"/>
              </a:xfrm>
              <a:custGeom>
                <a:avLst/>
                <a:gdLst/>
                <a:ahLst/>
                <a:cxnLst/>
                <a:rect l="0" t="0" r="0" b="0"/>
                <a:pathLst>
                  <a:path w="6" h="3654">
                    <a:moveTo>
                      <a:pt x="0" y="0"/>
                    </a:moveTo>
                    <a:lnTo>
                      <a:pt x="0" y="3654"/>
                    </a:lnTo>
                    <a:lnTo>
                      <a:pt x="6" y="3654"/>
                    </a:lnTo>
                    <a:lnTo>
                      <a:pt x="6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4A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85" name="任意多边形 68353"/>
              <p:cNvSpPr/>
              <p:nvPr/>
            </p:nvSpPr>
            <p:spPr>
              <a:xfrm>
                <a:off x="2472" y="-2557"/>
                <a:ext cx="95" cy="8073"/>
              </a:xfrm>
              <a:custGeom>
                <a:avLst/>
                <a:gdLst/>
                <a:ahLst/>
                <a:cxnLst/>
                <a:rect l="0" t="0" r="0" b="0"/>
                <a:pathLst>
                  <a:path w="8" h="3651">
                    <a:moveTo>
                      <a:pt x="8" y="5"/>
                    </a:moveTo>
                    <a:lnTo>
                      <a:pt x="0" y="0"/>
                    </a:lnTo>
                    <a:lnTo>
                      <a:pt x="0" y="3651"/>
                    </a:lnTo>
                    <a:lnTo>
                      <a:pt x="8" y="3651"/>
                    </a:lnTo>
                    <a:lnTo>
                      <a:pt x="8" y="5"/>
                    </a:lnTo>
                    <a:close/>
                  </a:path>
                </a:pathLst>
              </a:custGeom>
              <a:solidFill>
                <a:srgbClr val="D74E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86" name="任意多边形 68354"/>
              <p:cNvSpPr/>
              <p:nvPr/>
            </p:nvSpPr>
            <p:spPr>
              <a:xfrm>
                <a:off x="2531" y="1870"/>
                <a:ext cx="6" cy="3646"/>
              </a:xfrm>
              <a:custGeom>
                <a:avLst/>
                <a:gdLst/>
                <a:ahLst/>
                <a:cxnLst/>
                <a:rect l="0" t="0" r="0" b="0"/>
                <a:pathLst>
                  <a:path w="6" h="3646">
                    <a:moveTo>
                      <a:pt x="6" y="7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0" y="3646"/>
                    </a:lnTo>
                    <a:lnTo>
                      <a:pt x="6" y="3646"/>
                    </a:lnTo>
                    <a:lnTo>
                      <a:pt x="6" y="7"/>
                    </a:lnTo>
                    <a:close/>
                  </a:path>
                </a:pathLst>
              </a:custGeom>
              <a:solidFill>
                <a:srgbClr val="D65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87" name="任意多边形 68355"/>
              <p:cNvSpPr/>
              <p:nvPr/>
            </p:nvSpPr>
            <p:spPr>
              <a:xfrm>
                <a:off x="2543" y="1888"/>
                <a:ext cx="7" cy="3628"/>
              </a:xfrm>
              <a:custGeom>
                <a:avLst/>
                <a:gdLst/>
                <a:ahLst/>
                <a:cxnLst/>
                <a:rect l="0" t="0" r="0" b="0"/>
                <a:pathLst>
                  <a:path w="7" h="3628">
                    <a:moveTo>
                      <a:pt x="7" y="24"/>
                    </a:moveTo>
                    <a:lnTo>
                      <a:pt x="4" y="10"/>
                    </a:lnTo>
                    <a:lnTo>
                      <a:pt x="0" y="0"/>
                    </a:lnTo>
                    <a:lnTo>
                      <a:pt x="0" y="3628"/>
                    </a:lnTo>
                    <a:lnTo>
                      <a:pt x="7" y="3628"/>
                    </a:lnTo>
                    <a:lnTo>
                      <a:pt x="7" y="2673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rgbClr val="D454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88" name="任意多边形 68356"/>
              <p:cNvSpPr/>
              <p:nvPr/>
            </p:nvSpPr>
            <p:spPr>
              <a:xfrm flipH="1">
                <a:off x="2427" y="-2557"/>
                <a:ext cx="90" cy="8073"/>
              </a:xfrm>
              <a:custGeom>
                <a:avLst/>
                <a:gdLst/>
                <a:ahLst/>
                <a:cxnLst/>
                <a:rect l="0" t="0" r="0" b="0"/>
                <a:pathLst>
                  <a:path w="6" h="3639">
                    <a:moveTo>
                      <a:pt x="6" y="11"/>
                    </a:moveTo>
                    <a:lnTo>
                      <a:pt x="0" y="0"/>
                    </a:lnTo>
                    <a:lnTo>
                      <a:pt x="0" y="3639"/>
                    </a:lnTo>
                    <a:lnTo>
                      <a:pt x="6" y="3639"/>
                    </a:lnTo>
                    <a:lnTo>
                      <a:pt x="6" y="11"/>
                    </a:lnTo>
                    <a:close/>
                  </a:path>
                </a:pathLst>
              </a:custGeom>
              <a:solidFill>
                <a:srgbClr val="D552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89" name="任意多边形 68357"/>
              <p:cNvSpPr/>
              <p:nvPr/>
            </p:nvSpPr>
            <p:spPr>
              <a:xfrm>
                <a:off x="2577" y="4585"/>
                <a:ext cx="7" cy="930"/>
              </a:xfrm>
              <a:custGeom>
                <a:avLst/>
                <a:gdLst/>
                <a:ahLst/>
                <a:cxnLst/>
                <a:rect l="0" t="0" r="0" b="0"/>
                <a:pathLst>
                  <a:path w="7" h="930">
                    <a:moveTo>
                      <a:pt x="7" y="5"/>
                    </a:moveTo>
                    <a:lnTo>
                      <a:pt x="0" y="0"/>
                    </a:lnTo>
                    <a:lnTo>
                      <a:pt x="0" y="930"/>
                    </a:lnTo>
                    <a:lnTo>
                      <a:pt x="7" y="926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CF5F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90" name="任意多边形 68358"/>
              <p:cNvSpPr/>
              <p:nvPr/>
            </p:nvSpPr>
            <p:spPr>
              <a:xfrm>
                <a:off x="2570" y="4577"/>
                <a:ext cx="7" cy="939"/>
              </a:xfrm>
              <a:custGeom>
                <a:avLst/>
                <a:gdLst/>
                <a:ahLst/>
                <a:cxnLst/>
                <a:rect l="0" t="0" r="0" b="0"/>
                <a:pathLst>
                  <a:path w="7" h="939">
                    <a:moveTo>
                      <a:pt x="7" y="8"/>
                    </a:moveTo>
                    <a:lnTo>
                      <a:pt x="0" y="0"/>
                    </a:lnTo>
                    <a:lnTo>
                      <a:pt x="0" y="939"/>
                    </a:lnTo>
                    <a:lnTo>
                      <a:pt x="7" y="938"/>
                    </a:lnTo>
                    <a:lnTo>
                      <a:pt x="7" y="8"/>
                    </a:lnTo>
                    <a:close/>
                  </a:path>
                </a:pathLst>
              </a:custGeom>
              <a:solidFill>
                <a:srgbClr val="D05D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91" name="任意多边形 68359"/>
              <p:cNvSpPr/>
              <p:nvPr/>
            </p:nvSpPr>
            <p:spPr>
              <a:xfrm>
                <a:off x="2563" y="4572"/>
                <a:ext cx="7" cy="944"/>
              </a:xfrm>
              <a:custGeom>
                <a:avLst/>
                <a:gdLst/>
                <a:ahLst/>
                <a:cxnLst/>
                <a:rect l="0" t="0" r="0" b="0"/>
                <a:pathLst>
                  <a:path w="7" h="944">
                    <a:moveTo>
                      <a:pt x="7" y="5"/>
                    </a:moveTo>
                    <a:lnTo>
                      <a:pt x="0" y="0"/>
                    </a:lnTo>
                    <a:lnTo>
                      <a:pt x="0" y="944"/>
                    </a:lnTo>
                    <a:lnTo>
                      <a:pt x="5" y="944"/>
                    </a:lnTo>
                    <a:lnTo>
                      <a:pt x="7" y="944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D15B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92" name="任意多边形 68360"/>
              <p:cNvSpPr/>
              <p:nvPr/>
            </p:nvSpPr>
            <p:spPr>
              <a:xfrm>
                <a:off x="2557" y="4566"/>
                <a:ext cx="6" cy="950"/>
              </a:xfrm>
              <a:custGeom>
                <a:avLst/>
                <a:gdLst/>
                <a:ahLst/>
                <a:cxnLst/>
                <a:rect l="0" t="0" r="0" b="0"/>
                <a:pathLst>
                  <a:path w="6" h="950">
                    <a:moveTo>
                      <a:pt x="6" y="6"/>
                    </a:moveTo>
                    <a:lnTo>
                      <a:pt x="0" y="0"/>
                    </a:lnTo>
                    <a:lnTo>
                      <a:pt x="0" y="950"/>
                    </a:lnTo>
                    <a:lnTo>
                      <a:pt x="6" y="950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D258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93" name="任意多边形 68361"/>
              <p:cNvSpPr/>
              <p:nvPr/>
            </p:nvSpPr>
            <p:spPr>
              <a:xfrm>
                <a:off x="2550" y="4561"/>
                <a:ext cx="7" cy="955"/>
              </a:xfrm>
              <a:custGeom>
                <a:avLst/>
                <a:gdLst/>
                <a:ahLst/>
                <a:cxnLst/>
                <a:rect l="0" t="0" r="0" b="0"/>
                <a:pathLst>
                  <a:path w="7" h="955">
                    <a:moveTo>
                      <a:pt x="7" y="5"/>
                    </a:moveTo>
                    <a:lnTo>
                      <a:pt x="0" y="0"/>
                    </a:lnTo>
                    <a:lnTo>
                      <a:pt x="0" y="955"/>
                    </a:lnTo>
                    <a:lnTo>
                      <a:pt x="7" y="955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D356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94" name="任意多边形 68362"/>
              <p:cNvSpPr/>
              <p:nvPr/>
            </p:nvSpPr>
            <p:spPr>
              <a:xfrm>
                <a:off x="2584" y="4590"/>
                <a:ext cx="6" cy="921"/>
              </a:xfrm>
              <a:custGeom>
                <a:avLst/>
                <a:gdLst/>
                <a:ahLst/>
                <a:cxnLst/>
                <a:rect l="0" t="0" r="0" b="0"/>
                <a:pathLst>
                  <a:path w="6" h="921">
                    <a:moveTo>
                      <a:pt x="6" y="6"/>
                    </a:moveTo>
                    <a:lnTo>
                      <a:pt x="0" y="0"/>
                    </a:lnTo>
                    <a:lnTo>
                      <a:pt x="0" y="921"/>
                    </a:lnTo>
                    <a:lnTo>
                      <a:pt x="2" y="920"/>
                    </a:lnTo>
                    <a:lnTo>
                      <a:pt x="6" y="920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CE61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95" name="任意多边形 68363"/>
              <p:cNvSpPr/>
              <p:nvPr/>
            </p:nvSpPr>
            <p:spPr>
              <a:xfrm>
                <a:off x="2590" y="4596"/>
                <a:ext cx="6" cy="914"/>
              </a:xfrm>
              <a:custGeom>
                <a:avLst/>
                <a:gdLst/>
                <a:ahLst/>
                <a:cxnLst/>
                <a:rect l="0" t="0" r="0" b="0"/>
                <a:pathLst>
                  <a:path w="6" h="914">
                    <a:moveTo>
                      <a:pt x="6" y="5"/>
                    </a:moveTo>
                    <a:lnTo>
                      <a:pt x="0" y="0"/>
                    </a:lnTo>
                    <a:lnTo>
                      <a:pt x="0" y="914"/>
                    </a:lnTo>
                    <a:lnTo>
                      <a:pt x="6" y="911"/>
                    </a:lnTo>
                    <a:lnTo>
                      <a:pt x="6" y="5"/>
                    </a:lnTo>
                    <a:close/>
                  </a:path>
                </a:pathLst>
              </a:custGeom>
              <a:solidFill>
                <a:srgbClr val="CD6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96" name="任意多边形 68364"/>
              <p:cNvSpPr/>
              <p:nvPr/>
            </p:nvSpPr>
            <p:spPr>
              <a:xfrm>
                <a:off x="2664" y="4671"/>
                <a:ext cx="7" cy="741"/>
              </a:xfrm>
              <a:custGeom>
                <a:avLst/>
                <a:gdLst/>
                <a:ahLst/>
                <a:cxnLst/>
                <a:rect l="0" t="0" r="0" b="0"/>
                <a:pathLst>
                  <a:path w="7" h="741">
                    <a:moveTo>
                      <a:pt x="7" y="7"/>
                    </a:moveTo>
                    <a:lnTo>
                      <a:pt x="0" y="0"/>
                    </a:lnTo>
                    <a:lnTo>
                      <a:pt x="0" y="741"/>
                    </a:lnTo>
                    <a:lnTo>
                      <a:pt x="7" y="721"/>
                    </a:lnTo>
                    <a:lnTo>
                      <a:pt x="7" y="7"/>
                    </a:lnTo>
                    <a:close/>
                  </a:path>
                </a:pathLst>
              </a:custGeom>
              <a:solidFill>
                <a:srgbClr val="CC47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97" name="任意多边形 68365"/>
              <p:cNvSpPr/>
              <p:nvPr/>
            </p:nvSpPr>
            <p:spPr>
              <a:xfrm>
                <a:off x="2657" y="4663"/>
                <a:ext cx="7" cy="770"/>
              </a:xfrm>
              <a:custGeom>
                <a:avLst/>
                <a:gdLst/>
                <a:ahLst/>
                <a:cxnLst/>
                <a:rect l="0" t="0" r="0" b="0"/>
                <a:pathLst>
                  <a:path w="7" h="770">
                    <a:moveTo>
                      <a:pt x="7" y="8"/>
                    </a:moveTo>
                    <a:lnTo>
                      <a:pt x="0" y="0"/>
                    </a:lnTo>
                    <a:lnTo>
                      <a:pt x="0" y="770"/>
                    </a:lnTo>
                    <a:lnTo>
                      <a:pt x="7" y="749"/>
                    </a:lnTo>
                    <a:lnTo>
                      <a:pt x="7" y="8"/>
                    </a:lnTo>
                    <a:close/>
                  </a:path>
                </a:pathLst>
              </a:custGeom>
              <a:solidFill>
                <a:srgbClr val="CC4A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98" name="任意多边形 68366"/>
              <p:cNvSpPr/>
              <p:nvPr/>
            </p:nvSpPr>
            <p:spPr>
              <a:xfrm>
                <a:off x="2651" y="4656"/>
                <a:ext cx="6" cy="797"/>
              </a:xfrm>
              <a:custGeom>
                <a:avLst/>
                <a:gdLst/>
                <a:ahLst/>
                <a:cxnLst/>
                <a:rect l="0" t="0" r="0" b="0"/>
                <a:pathLst>
                  <a:path w="6" h="797">
                    <a:moveTo>
                      <a:pt x="6" y="7"/>
                    </a:moveTo>
                    <a:lnTo>
                      <a:pt x="0" y="0"/>
                    </a:lnTo>
                    <a:lnTo>
                      <a:pt x="0" y="797"/>
                    </a:lnTo>
                    <a:lnTo>
                      <a:pt x="6" y="777"/>
                    </a:lnTo>
                    <a:lnTo>
                      <a:pt x="6" y="7"/>
                    </a:lnTo>
                    <a:close/>
                  </a:path>
                </a:pathLst>
              </a:custGeom>
              <a:solidFill>
                <a:srgbClr val="CC4D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99" name="任意多边形 68367"/>
              <p:cNvSpPr/>
              <p:nvPr/>
            </p:nvSpPr>
            <p:spPr>
              <a:xfrm>
                <a:off x="2645" y="4647"/>
                <a:ext cx="6" cy="824"/>
              </a:xfrm>
              <a:custGeom>
                <a:avLst/>
                <a:gdLst/>
                <a:ahLst/>
                <a:cxnLst/>
                <a:rect l="0" t="0" r="0" b="0"/>
                <a:pathLst>
                  <a:path w="6" h="824">
                    <a:moveTo>
                      <a:pt x="6" y="9"/>
                    </a:moveTo>
                    <a:lnTo>
                      <a:pt x="0" y="0"/>
                    </a:lnTo>
                    <a:lnTo>
                      <a:pt x="0" y="824"/>
                    </a:lnTo>
                    <a:lnTo>
                      <a:pt x="2" y="819"/>
                    </a:lnTo>
                    <a:lnTo>
                      <a:pt x="6" y="806"/>
                    </a:lnTo>
                    <a:lnTo>
                      <a:pt x="6" y="9"/>
                    </a:lnTo>
                    <a:close/>
                  </a:path>
                </a:pathLst>
              </a:custGeom>
              <a:solidFill>
                <a:srgbClr val="CC5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00" name="任意多边形 68368"/>
              <p:cNvSpPr/>
              <p:nvPr/>
            </p:nvSpPr>
            <p:spPr>
              <a:xfrm>
                <a:off x="2637" y="4641"/>
                <a:ext cx="8" cy="837"/>
              </a:xfrm>
              <a:custGeom>
                <a:avLst/>
                <a:gdLst/>
                <a:ahLst/>
                <a:cxnLst/>
                <a:rect l="0" t="0" r="0" b="0"/>
                <a:pathLst>
                  <a:path w="8" h="837">
                    <a:moveTo>
                      <a:pt x="8" y="6"/>
                    </a:moveTo>
                    <a:lnTo>
                      <a:pt x="0" y="0"/>
                    </a:lnTo>
                    <a:lnTo>
                      <a:pt x="0" y="837"/>
                    </a:lnTo>
                    <a:lnTo>
                      <a:pt x="8" y="830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rgbClr val="CC5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01" name="任意多边形 68369"/>
              <p:cNvSpPr/>
              <p:nvPr/>
            </p:nvSpPr>
            <p:spPr>
              <a:xfrm>
                <a:off x="2631" y="4633"/>
                <a:ext cx="6" cy="852"/>
              </a:xfrm>
              <a:custGeom>
                <a:avLst/>
                <a:gdLst/>
                <a:ahLst/>
                <a:cxnLst/>
                <a:rect l="0" t="0" r="0" b="0"/>
                <a:pathLst>
                  <a:path w="6" h="852">
                    <a:moveTo>
                      <a:pt x="6" y="8"/>
                    </a:moveTo>
                    <a:lnTo>
                      <a:pt x="0" y="0"/>
                    </a:lnTo>
                    <a:lnTo>
                      <a:pt x="0" y="852"/>
                    </a:lnTo>
                    <a:lnTo>
                      <a:pt x="3" y="848"/>
                    </a:lnTo>
                    <a:lnTo>
                      <a:pt x="6" y="845"/>
                    </a:lnTo>
                    <a:lnTo>
                      <a:pt x="6" y="8"/>
                    </a:lnTo>
                    <a:close/>
                  </a:path>
                </a:pathLst>
              </a:custGeom>
              <a:solidFill>
                <a:srgbClr val="CC56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02" name="任意多边形 68370"/>
              <p:cNvSpPr/>
              <p:nvPr/>
            </p:nvSpPr>
            <p:spPr>
              <a:xfrm>
                <a:off x="2617" y="4621"/>
                <a:ext cx="8" cy="875"/>
              </a:xfrm>
              <a:custGeom>
                <a:avLst/>
                <a:gdLst/>
                <a:ahLst/>
                <a:cxnLst/>
                <a:rect l="0" t="0" r="0" b="0"/>
                <a:pathLst>
                  <a:path w="8" h="875">
                    <a:moveTo>
                      <a:pt x="8" y="5"/>
                    </a:moveTo>
                    <a:lnTo>
                      <a:pt x="0" y="0"/>
                    </a:lnTo>
                    <a:lnTo>
                      <a:pt x="0" y="875"/>
                    </a:lnTo>
                    <a:lnTo>
                      <a:pt x="4" y="872"/>
                    </a:lnTo>
                    <a:lnTo>
                      <a:pt x="4" y="871"/>
                    </a:lnTo>
                    <a:lnTo>
                      <a:pt x="5" y="871"/>
                    </a:lnTo>
                    <a:lnTo>
                      <a:pt x="8" y="871"/>
                    </a:lnTo>
                    <a:lnTo>
                      <a:pt x="8" y="5"/>
                    </a:lnTo>
                    <a:close/>
                  </a:path>
                </a:pathLst>
              </a:custGeom>
              <a:solidFill>
                <a:srgbClr val="CC5C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03" name="任意多边形 68371"/>
              <p:cNvSpPr/>
              <p:nvPr/>
            </p:nvSpPr>
            <p:spPr>
              <a:xfrm>
                <a:off x="2625" y="4626"/>
                <a:ext cx="6" cy="866"/>
              </a:xfrm>
              <a:custGeom>
                <a:avLst/>
                <a:gdLst/>
                <a:ahLst/>
                <a:cxnLst/>
                <a:rect l="0" t="0" r="0" b="0"/>
                <a:pathLst>
                  <a:path w="6" h="866">
                    <a:moveTo>
                      <a:pt x="6" y="7"/>
                    </a:moveTo>
                    <a:lnTo>
                      <a:pt x="0" y="0"/>
                    </a:lnTo>
                    <a:lnTo>
                      <a:pt x="0" y="866"/>
                    </a:lnTo>
                    <a:lnTo>
                      <a:pt x="6" y="859"/>
                    </a:lnTo>
                    <a:lnTo>
                      <a:pt x="6" y="7"/>
                    </a:lnTo>
                    <a:close/>
                  </a:path>
                </a:pathLst>
              </a:custGeom>
              <a:solidFill>
                <a:srgbClr val="CC59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04" name="任意多边形 68372"/>
              <p:cNvSpPr/>
              <p:nvPr/>
            </p:nvSpPr>
            <p:spPr>
              <a:xfrm>
                <a:off x="2611" y="4615"/>
                <a:ext cx="6" cy="885"/>
              </a:xfrm>
              <a:custGeom>
                <a:avLst/>
                <a:gdLst/>
                <a:ahLst/>
                <a:cxnLst/>
                <a:rect l="0" t="0" r="0" b="0"/>
                <a:pathLst>
                  <a:path w="6" h="885">
                    <a:moveTo>
                      <a:pt x="6" y="6"/>
                    </a:moveTo>
                    <a:lnTo>
                      <a:pt x="0" y="0"/>
                    </a:lnTo>
                    <a:lnTo>
                      <a:pt x="0" y="885"/>
                    </a:lnTo>
                    <a:lnTo>
                      <a:pt x="3" y="882"/>
                    </a:lnTo>
                    <a:lnTo>
                      <a:pt x="3" y="881"/>
                    </a:lnTo>
                    <a:lnTo>
                      <a:pt x="4" y="881"/>
                    </a:lnTo>
                    <a:lnTo>
                      <a:pt x="6" y="881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CC5F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05" name="任意多边形 68373"/>
              <p:cNvSpPr/>
              <p:nvPr/>
            </p:nvSpPr>
            <p:spPr>
              <a:xfrm>
                <a:off x="2596" y="4601"/>
                <a:ext cx="15" cy="906"/>
              </a:xfrm>
              <a:custGeom>
                <a:avLst/>
                <a:gdLst/>
                <a:ahLst/>
                <a:cxnLst/>
                <a:rect l="0" t="0" r="0" b="0"/>
                <a:pathLst>
                  <a:path w="15" h="906">
                    <a:moveTo>
                      <a:pt x="15" y="14"/>
                    </a:moveTo>
                    <a:lnTo>
                      <a:pt x="0" y="0"/>
                    </a:lnTo>
                    <a:lnTo>
                      <a:pt x="0" y="906"/>
                    </a:lnTo>
                    <a:lnTo>
                      <a:pt x="8" y="902"/>
                    </a:lnTo>
                    <a:lnTo>
                      <a:pt x="15" y="899"/>
                    </a:lnTo>
                    <a:lnTo>
                      <a:pt x="15" y="14"/>
                    </a:lnTo>
                    <a:close/>
                  </a:path>
                </a:pathLst>
              </a:custGeom>
              <a:solidFill>
                <a:srgbClr val="CC64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06" name="任意多边形 68374"/>
              <p:cNvSpPr/>
              <p:nvPr/>
            </p:nvSpPr>
            <p:spPr>
              <a:xfrm>
                <a:off x="2704" y="4716"/>
                <a:ext cx="7" cy="404"/>
              </a:xfrm>
              <a:custGeom>
                <a:avLst/>
                <a:gdLst/>
                <a:ahLst/>
                <a:cxnLst/>
                <a:rect l="0" t="0" r="0" b="0"/>
                <a:pathLst>
                  <a:path w="7" h="404">
                    <a:moveTo>
                      <a:pt x="7" y="9"/>
                    </a:moveTo>
                    <a:lnTo>
                      <a:pt x="6" y="7"/>
                    </a:lnTo>
                    <a:lnTo>
                      <a:pt x="5" y="7"/>
                    </a:lnTo>
                    <a:lnTo>
                      <a:pt x="0" y="0"/>
                    </a:lnTo>
                    <a:lnTo>
                      <a:pt x="0" y="404"/>
                    </a:lnTo>
                    <a:lnTo>
                      <a:pt x="7" y="314"/>
                    </a:lnTo>
                    <a:lnTo>
                      <a:pt x="7" y="9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07" name="任意多边形 68375"/>
              <p:cNvSpPr/>
              <p:nvPr/>
            </p:nvSpPr>
            <p:spPr>
              <a:xfrm>
                <a:off x="2711" y="4725"/>
                <a:ext cx="18" cy="305"/>
              </a:xfrm>
              <a:custGeom>
                <a:avLst/>
                <a:gdLst/>
                <a:ahLst/>
                <a:cxnLst/>
                <a:rect l="0" t="0" r="0" b="0"/>
                <a:pathLst>
                  <a:path w="18" h="305">
                    <a:moveTo>
                      <a:pt x="18" y="55"/>
                    </a:moveTo>
                    <a:lnTo>
                      <a:pt x="16" y="47"/>
                    </a:lnTo>
                    <a:lnTo>
                      <a:pt x="16" y="41"/>
                    </a:lnTo>
                    <a:lnTo>
                      <a:pt x="13" y="28"/>
                    </a:lnTo>
                    <a:lnTo>
                      <a:pt x="6" y="13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0" y="305"/>
                    </a:lnTo>
                    <a:lnTo>
                      <a:pt x="18" y="55"/>
                    </a:lnTo>
                    <a:close/>
                  </a:path>
                </a:pathLst>
              </a:custGeom>
              <a:solidFill>
                <a:srgbClr val="CC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08" name="任意多边形 68376"/>
              <p:cNvSpPr/>
              <p:nvPr/>
            </p:nvSpPr>
            <p:spPr>
              <a:xfrm>
                <a:off x="2677" y="4686"/>
                <a:ext cx="7" cy="654"/>
              </a:xfrm>
              <a:custGeom>
                <a:avLst/>
                <a:gdLst/>
                <a:ahLst/>
                <a:cxnLst/>
                <a:rect l="0" t="0" r="0" b="0"/>
                <a:pathLst>
                  <a:path w="7" h="654">
                    <a:moveTo>
                      <a:pt x="7" y="7"/>
                    </a:moveTo>
                    <a:lnTo>
                      <a:pt x="0" y="0"/>
                    </a:lnTo>
                    <a:lnTo>
                      <a:pt x="0" y="654"/>
                    </a:lnTo>
                    <a:lnTo>
                      <a:pt x="7" y="601"/>
                    </a:lnTo>
                    <a:lnTo>
                      <a:pt x="7" y="7"/>
                    </a:lnTo>
                    <a:close/>
                  </a:path>
                </a:pathLst>
              </a:custGeom>
              <a:solidFill>
                <a:srgbClr val="CC41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09" name="任意多边形 68377"/>
              <p:cNvSpPr/>
              <p:nvPr/>
            </p:nvSpPr>
            <p:spPr>
              <a:xfrm>
                <a:off x="2684" y="4693"/>
                <a:ext cx="7" cy="594"/>
              </a:xfrm>
              <a:custGeom>
                <a:avLst/>
                <a:gdLst/>
                <a:ahLst/>
                <a:cxnLst/>
                <a:rect l="0" t="0" r="0" b="0"/>
                <a:pathLst>
                  <a:path w="7" h="594">
                    <a:moveTo>
                      <a:pt x="7" y="9"/>
                    </a:moveTo>
                    <a:lnTo>
                      <a:pt x="0" y="0"/>
                    </a:lnTo>
                    <a:lnTo>
                      <a:pt x="0" y="594"/>
                    </a:lnTo>
                    <a:lnTo>
                      <a:pt x="7" y="540"/>
                    </a:lnTo>
                    <a:lnTo>
                      <a:pt x="7" y="9"/>
                    </a:lnTo>
                    <a:close/>
                  </a:path>
                </a:pathLst>
              </a:custGeom>
              <a:solidFill>
                <a:srgbClr val="CC3E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10" name="任意多边形 68378"/>
              <p:cNvSpPr/>
              <p:nvPr/>
            </p:nvSpPr>
            <p:spPr>
              <a:xfrm>
                <a:off x="2691" y="4702"/>
                <a:ext cx="6" cy="531"/>
              </a:xfrm>
              <a:custGeom>
                <a:avLst/>
                <a:gdLst/>
                <a:ahLst/>
                <a:cxnLst/>
                <a:rect l="0" t="0" r="0" b="0"/>
                <a:pathLst>
                  <a:path w="6" h="531">
                    <a:moveTo>
                      <a:pt x="6" y="6"/>
                    </a:moveTo>
                    <a:lnTo>
                      <a:pt x="0" y="0"/>
                    </a:lnTo>
                    <a:lnTo>
                      <a:pt x="0" y="531"/>
                    </a:lnTo>
                    <a:lnTo>
                      <a:pt x="6" y="479"/>
                    </a:ln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CC3B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11" name="任意多边形 68379"/>
              <p:cNvSpPr/>
              <p:nvPr/>
            </p:nvSpPr>
            <p:spPr>
              <a:xfrm>
                <a:off x="2697" y="4708"/>
                <a:ext cx="7" cy="473"/>
              </a:xfrm>
              <a:custGeom>
                <a:avLst/>
                <a:gdLst/>
                <a:ahLst/>
                <a:cxnLst/>
                <a:rect l="0" t="0" r="0" b="0"/>
                <a:pathLst>
                  <a:path w="7" h="473">
                    <a:moveTo>
                      <a:pt x="7" y="8"/>
                    </a:moveTo>
                    <a:lnTo>
                      <a:pt x="0" y="0"/>
                    </a:lnTo>
                    <a:lnTo>
                      <a:pt x="0" y="473"/>
                    </a:lnTo>
                    <a:lnTo>
                      <a:pt x="5" y="430"/>
                    </a:lnTo>
                    <a:lnTo>
                      <a:pt x="7" y="412"/>
                    </a:lnTo>
                    <a:lnTo>
                      <a:pt x="7" y="8"/>
                    </a:lnTo>
                    <a:close/>
                  </a:path>
                </a:pathLst>
              </a:custGeom>
              <a:solidFill>
                <a:srgbClr val="CC38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12" name="任意多边形 68380"/>
              <p:cNvSpPr/>
              <p:nvPr/>
            </p:nvSpPr>
            <p:spPr>
              <a:xfrm>
                <a:off x="2671" y="4678"/>
                <a:ext cx="6" cy="714"/>
              </a:xfrm>
              <a:custGeom>
                <a:avLst/>
                <a:gdLst/>
                <a:ahLst/>
                <a:cxnLst/>
                <a:rect l="0" t="0" r="0" b="0"/>
                <a:pathLst>
                  <a:path w="6" h="714">
                    <a:moveTo>
                      <a:pt x="6" y="8"/>
                    </a:moveTo>
                    <a:lnTo>
                      <a:pt x="0" y="0"/>
                    </a:lnTo>
                    <a:lnTo>
                      <a:pt x="0" y="714"/>
                    </a:lnTo>
                    <a:lnTo>
                      <a:pt x="6" y="662"/>
                    </a:lnTo>
                    <a:lnTo>
                      <a:pt x="6" y="8"/>
                    </a:lnTo>
                    <a:close/>
                  </a:path>
                </a:pathLst>
              </a:custGeom>
              <a:solidFill>
                <a:srgbClr val="CC44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013" name="椭圆 68381"/>
            <p:cNvSpPr/>
            <p:nvPr/>
          </p:nvSpPr>
          <p:spPr>
            <a:xfrm>
              <a:off x="1383" y="1979"/>
              <a:ext cx="318" cy="90"/>
            </a:xfrm>
            <a:prstGeom prst="ellipse">
              <a:avLst/>
            </a:prstGeom>
            <a:solidFill>
              <a:srgbClr val="CC3300"/>
            </a:solidFill>
            <a:ln w="9525" cap="flat" cmpd="sng">
              <a:solidFill>
                <a:srgbClr val="CC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</p:grpSp>
      <p:sp>
        <p:nvSpPr>
          <p:cNvPr id="10014" name="直接连接符 68382"/>
          <p:cNvSpPr/>
          <p:nvPr/>
        </p:nvSpPr>
        <p:spPr>
          <a:xfrm>
            <a:off x="3287713" y="3141663"/>
            <a:ext cx="4679950" cy="0"/>
          </a:xfrm>
          <a:prstGeom prst="line">
            <a:avLst/>
          </a:prstGeom>
          <a:ln w="38100" cap="flat" cmpd="sng">
            <a:solidFill>
              <a:srgbClr val="0066FF"/>
            </a:solidFill>
            <a:prstDash val="dashDot"/>
            <a:round/>
            <a:headEnd type="none" w="med" len="med"/>
            <a:tailEnd type="none" w="med" len="med"/>
          </a:ln>
        </p:spPr>
      </p:sp>
      <p:sp>
        <p:nvSpPr>
          <p:cNvPr id="10015" name="直接连接符 68383"/>
          <p:cNvSpPr/>
          <p:nvPr/>
        </p:nvSpPr>
        <p:spPr>
          <a:xfrm flipV="1">
            <a:off x="4151313" y="3141663"/>
            <a:ext cx="3384550" cy="1871662"/>
          </a:xfrm>
          <a:prstGeom prst="line">
            <a:avLst/>
          </a:prstGeom>
          <a:ln w="38100" cap="flat" cmpd="sng">
            <a:solidFill>
              <a:srgbClr val="FF33CC"/>
            </a:solidFill>
            <a:prstDash val="dashDot"/>
            <a:round/>
            <a:headEnd type="none" w="med" len="med"/>
            <a:tailEnd type="none" w="med" len="med"/>
          </a:ln>
        </p:spPr>
      </p:sp>
      <p:sp>
        <p:nvSpPr>
          <p:cNvPr id="10016" name="直接连接符 68384"/>
          <p:cNvSpPr/>
          <p:nvPr/>
        </p:nvSpPr>
        <p:spPr>
          <a:xfrm flipH="1" flipV="1">
            <a:off x="4079875" y="1412875"/>
            <a:ext cx="3455988" cy="1728788"/>
          </a:xfrm>
          <a:prstGeom prst="line">
            <a:avLst/>
          </a:prstGeom>
          <a:ln w="38100" cap="flat" cmpd="sng">
            <a:solidFill>
              <a:srgbClr val="FF33CC"/>
            </a:solidFill>
            <a:prstDash val="dashDot"/>
            <a:round/>
            <a:headEnd type="none" w="med" len="med"/>
            <a:tailEnd type="none" w="med" len="med"/>
          </a:ln>
        </p:spPr>
      </p:sp>
      <p:grpSp>
        <p:nvGrpSpPr>
          <p:cNvPr id="10017" name="组合 68385"/>
          <p:cNvGrpSpPr/>
          <p:nvPr/>
        </p:nvGrpSpPr>
        <p:grpSpPr>
          <a:xfrm rot="-2033260" flipH="1">
            <a:off x="2279650" y="5013325"/>
            <a:ext cx="1250950" cy="960438"/>
            <a:chOff x="2909" y="2254"/>
            <a:chExt cx="289" cy="242"/>
          </a:xfrm>
        </p:grpSpPr>
        <p:grpSp>
          <p:nvGrpSpPr>
            <p:cNvPr id="10018" name="组合 68386"/>
            <p:cNvGrpSpPr/>
            <p:nvPr/>
          </p:nvGrpSpPr>
          <p:grpSpPr>
            <a:xfrm flipH="1">
              <a:off x="2928" y="2387"/>
              <a:ext cx="240" cy="109"/>
              <a:chOff x="2928" y="2387"/>
              <a:chExt cx="240" cy="109"/>
            </a:xfrm>
          </p:grpSpPr>
          <p:sp>
            <p:nvSpPr>
              <p:cNvPr id="10019" name="椭圆 68387"/>
              <p:cNvSpPr/>
              <p:nvPr/>
            </p:nvSpPr>
            <p:spPr>
              <a:xfrm flipH="1">
                <a:off x="2928" y="2387"/>
                <a:ext cx="240" cy="97"/>
              </a:xfrm>
              <a:prstGeom prst="ellipse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020" name="椭圆 68388"/>
              <p:cNvSpPr/>
              <p:nvPr/>
            </p:nvSpPr>
            <p:spPr>
              <a:xfrm flipH="1">
                <a:off x="3024" y="2387"/>
                <a:ext cx="96" cy="109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anchor="t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021" name="任意多边形 68389"/>
            <p:cNvSpPr/>
            <p:nvPr/>
          </p:nvSpPr>
          <p:spPr>
            <a:xfrm rot="7973509" flipH="1" flipV="1">
              <a:off x="2932" y="2228"/>
              <a:ext cx="240" cy="289"/>
            </a:xfrm>
            <a:custGeom>
              <a:avLst/>
              <a:gdLst/>
              <a:ahLst/>
              <a:cxnLst>
                <a:cxn ang="270">
                  <a:pos x="0" y="0"/>
                </a:cxn>
                <a:cxn ang="90">
                  <a:pos x="20244" y="29132"/>
                </a:cxn>
                <a:cxn ang="90">
                  <a:pos x="0" y="21600"/>
                </a:cxn>
              </a:cxnLst>
              <a:rect l="0" t="0" r="0" b="0"/>
              <a:pathLst>
                <a:path w="21600" h="29132" fill="none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cubicBezTo>
                    <a:pt x="21600" y="24252"/>
                    <a:pt x="21122" y="26793"/>
                    <a:pt x="20249" y="29137"/>
                  </a:cubicBezTo>
                </a:path>
                <a:path w="21600" h="29132" stroke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cubicBezTo>
                    <a:pt x="21600" y="24252"/>
                    <a:pt x="21122" y="26793"/>
                    <a:pt x="20249" y="29137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22" name="直接连接符 68390"/>
            <p:cNvSpPr/>
            <p:nvPr/>
          </p:nvSpPr>
          <p:spPr>
            <a:xfrm>
              <a:off x="2913" y="2338"/>
              <a:ext cx="0" cy="2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023" name="直接连接符 68391"/>
            <p:cNvSpPr/>
            <p:nvPr/>
          </p:nvSpPr>
          <p:spPr>
            <a:xfrm>
              <a:off x="2976" y="2315"/>
              <a:ext cx="0" cy="4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024" name="直接连接符 68392"/>
            <p:cNvSpPr/>
            <p:nvPr/>
          </p:nvSpPr>
          <p:spPr>
            <a:xfrm>
              <a:off x="3072" y="2291"/>
              <a:ext cx="0" cy="7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025" name="直接连接符 68393"/>
            <p:cNvSpPr/>
            <p:nvPr/>
          </p:nvSpPr>
          <p:spPr>
            <a:xfrm>
              <a:off x="3168" y="2315"/>
              <a:ext cx="0" cy="4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0026" name="组合 68394"/>
          <p:cNvGrpSpPr/>
          <p:nvPr/>
        </p:nvGrpSpPr>
        <p:grpSpPr>
          <a:xfrm rot="2163772" flipH="1">
            <a:off x="2855913" y="260350"/>
            <a:ext cx="1138237" cy="922338"/>
            <a:chOff x="2909" y="2254"/>
            <a:chExt cx="289" cy="242"/>
          </a:xfrm>
        </p:grpSpPr>
        <p:grpSp>
          <p:nvGrpSpPr>
            <p:cNvPr id="10027" name="组合 68395"/>
            <p:cNvGrpSpPr/>
            <p:nvPr/>
          </p:nvGrpSpPr>
          <p:grpSpPr>
            <a:xfrm flipH="1">
              <a:off x="2928" y="2387"/>
              <a:ext cx="240" cy="109"/>
              <a:chOff x="2928" y="2387"/>
              <a:chExt cx="240" cy="109"/>
            </a:xfrm>
          </p:grpSpPr>
          <p:sp>
            <p:nvSpPr>
              <p:cNvPr id="10028" name="椭圆 68396"/>
              <p:cNvSpPr/>
              <p:nvPr/>
            </p:nvSpPr>
            <p:spPr>
              <a:xfrm flipH="1">
                <a:off x="2928" y="2387"/>
                <a:ext cx="240" cy="97"/>
              </a:xfrm>
              <a:prstGeom prst="ellipse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029" name="椭圆 68397"/>
              <p:cNvSpPr/>
              <p:nvPr/>
            </p:nvSpPr>
            <p:spPr>
              <a:xfrm flipH="1">
                <a:off x="3024" y="2387"/>
                <a:ext cx="96" cy="109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anchor="t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030" name="任意多边形 68398"/>
            <p:cNvSpPr/>
            <p:nvPr/>
          </p:nvSpPr>
          <p:spPr>
            <a:xfrm rot="7973509" flipH="1" flipV="1">
              <a:off x="2932" y="2228"/>
              <a:ext cx="240" cy="289"/>
            </a:xfrm>
            <a:custGeom>
              <a:avLst/>
              <a:gdLst/>
              <a:ahLst/>
              <a:cxnLst>
                <a:cxn ang="270">
                  <a:pos x="0" y="0"/>
                </a:cxn>
                <a:cxn ang="90">
                  <a:pos x="20244" y="29132"/>
                </a:cxn>
                <a:cxn ang="90">
                  <a:pos x="0" y="21600"/>
                </a:cxn>
              </a:cxnLst>
              <a:rect l="0" t="0" r="0" b="0"/>
              <a:pathLst>
                <a:path w="21600" h="29132" fill="none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cubicBezTo>
                    <a:pt x="21600" y="24252"/>
                    <a:pt x="21122" y="26793"/>
                    <a:pt x="20249" y="29137"/>
                  </a:cubicBezTo>
                </a:path>
                <a:path w="21600" h="29132" stroke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cubicBezTo>
                    <a:pt x="21600" y="24252"/>
                    <a:pt x="21122" y="26793"/>
                    <a:pt x="20249" y="29137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31" name="直接连接符 68399"/>
            <p:cNvSpPr/>
            <p:nvPr/>
          </p:nvSpPr>
          <p:spPr>
            <a:xfrm>
              <a:off x="2913" y="2338"/>
              <a:ext cx="0" cy="2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032" name="直接连接符 68400"/>
            <p:cNvSpPr/>
            <p:nvPr/>
          </p:nvSpPr>
          <p:spPr>
            <a:xfrm>
              <a:off x="2976" y="2315"/>
              <a:ext cx="0" cy="4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033" name="直接连接符 68401"/>
            <p:cNvSpPr/>
            <p:nvPr/>
          </p:nvSpPr>
          <p:spPr>
            <a:xfrm>
              <a:off x="3072" y="2291"/>
              <a:ext cx="0" cy="7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034" name="直接连接符 68402"/>
            <p:cNvSpPr/>
            <p:nvPr/>
          </p:nvSpPr>
          <p:spPr>
            <a:xfrm>
              <a:off x="3168" y="2315"/>
              <a:ext cx="0" cy="4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0035" name="组合 68403"/>
          <p:cNvGrpSpPr/>
          <p:nvPr/>
        </p:nvGrpSpPr>
        <p:grpSpPr>
          <a:xfrm flipH="1">
            <a:off x="1774825" y="2565400"/>
            <a:ext cx="1295400" cy="863600"/>
            <a:chOff x="2909" y="2254"/>
            <a:chExt cx="289" cy="242"/>
          </a:xfrm>
        </p:grpSpPr>
        <p:grpSp>
          <p:nvGrpSpPr>
            <p:cNvPr id="10036" name="组合 68404"/>
            <p:cNvGrpSpPr/>
            <p:nvPr/>
          </p:nvGrpSpPr>
          <p:grpSpPr>
            <a:xfrm flipH="1">
              <a:off x="2928" y="2387"/>
              <a:ext cx="240" cy="109"/>
              <a:chOff x="2928" y="2387"/>
              <a:chExt cx="240" cy="109"/>
            </a:xfrm>
          </p:grpSpPr>
          <p:sp>
            <p:nvSpPr>
              <p:cNvPr id="10037" name="椭圆 68405"/>
              <p:cNvSpPr/>
              <p:nvPr/>
            </p:nvSpPr>
            <p:spPr>
              <a:xfrm flipH="1">
                <a:off x="2928" y="2387"/>
                <a:ext cx="240" cy="97"/>
              </a:xfrm>
              <a:prstGeom prst="ellipse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038" name="椭圆 68406"/>
              <p:cNvSpPr/>
              <p:nvPr/>
            </p:nvSpPr>
            <p:spPr>
              <a:xfrm flipH="1">
                <a:off x="3024" y="2387"/>
                <a:ext cx="96" cy="109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anchor="t"/>
              <a:lstStyle/>
              <a:p>
                <a:endParaRPr lang="zh-CN" altLang="en-US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039" name="任意多边形 68407"/>
            <p:cNvSpPr/>
            <p:nvPr/>
          </p:nvSpPr>
          <p:spPr>
            <a:xfrm rot="7973509" flipH="1" flipV="1">
              <a:off x="2932" y="2228"/>
              <a:ext cx="240" cy="289"/>
            </a:xfrm>
            <a:custGeom>
              <a:avLst/>
              <a:gdLst/>
              <a:ahLst/>
              <a:cxnLst>
                <a:cxn ang="270">
                  <a:pos x="0" y="0"/>
                </a:cxn>
                <a:cxn ang="90">
                  <a:pos x="20244" y="29132"/>
                </a:cxn>
                <a:cxn ang="90">
                  <a:pos x="0" y="21600"/>
                </a:cxn>
              </a:cxnLst>
              <a:rect l="0" t="0" r="0" b="0"/>
              <a:pathLst>
                <a:path w="21600" h="29132" fill="none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cubicBezTo>
                    <a:pt x="21600" y="24252"/>
                    <a:pt x="21122" y="26793"/>
                    <a:pt x="20249" y="29137"/>
                  </a:cubicBezTo>
                </a:path>
                <a:path w="21600" h="29132" stroke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cubicBezTo>
                    <a:pt x="21600" y="24252"/>
                    <a:pt x="21122" y="26793"/>
                    <a:pt x="20249" y="29137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40" name="直接连接符 68408"/>
            <p:cNvSpPr/>
            <p:nvPr/>
          </p:nvSpPr>
          <p:spPr>
            <a:xfrm>
              <a:off x="2913" y="2338"/>
              <a:ext cx="0" cy="2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041" name="直接连接符 68409"/>
            <p:cNvSpPr/>
            <p:nvPr/>
          </p:nvSpPr>
          <p:spPr>
            <a:xfrm>
              <a:off x="2976" y="2315"/>
              <a:ext cx="0" cy="4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042" name="直接连接符 68410"/>
            <p:cNvSpPr/>
            <p:nvPr/>
          </p:nvSpPr>
          <p:spPr>
            <a:xfrm>
              <a:off x="3072" y="2291"/>
              <a:ext cx="0" cy="7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043" name="直接连接符 68411"/>
            <p:cNvSpPr/>
            <p:nvPr/>
          </p:nvSpPr>
          <p:spPr>
            <a:xfrm>
              <a:off x="3168" y="2315"/>
              <a:ext cx="0" cy="4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8413" name="云形标注 68412"/>
          <p:cNvSpPr/>
          <p:nvPr/>
        </p:nvSpPr>
        <p:spPr>
          <a:xfrm>
            <a:off x="4079875" y="260350"/>
            <a:ext cx="2016125" cy="860425"/>
          </a:xfrm>
          <a:prstGeom prst="cloudCallout">
            <a:avLst>
              <a:gd name="adj1" fmla="val 26694"/>
              <a:gd name="adj2" fmla="val 165315"/>
            </a:avLst>
          </a:prstGeom>
          <a:solidFill>
            <a:srgbClr val="FFFF99"/>
          </a:solidFill>
          <a:ln w="9525">
            <a:noFill/>
          </a:ln>
        </p:spPr>
        <p:txBody>
          <a:bodyPr lIns="0" tIns="0" rIns="0" bIns="0" anchor="t"/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4000" dirty="0">
                <a:latin typeface="Times New Roman" panose="02020603050405020304" charset="0"/>
                <a:ea typeface="宋体" panose="02010600030101010101" pitchFamily="2" charset="-122"/>
              </a:rPr>
              <a:t>偏大</a:t>
            </a:r>
          </a:p>
        </p:txBody>
      </p:sp>
      <p:sp>
        <p:nvSpPr>
          <p:cNvPr id="68414" name="云形标注 68413"/>
          <p:cNvSpPr/>
          <p:nvPr/>
        </p:nvSpPr>
        <p:spPr>
          <a:xfrm>
            <a:off x="4079875" y="5157788"/>
            <a:ext cx="2087563" cy="863600"/>
          </a:xfrm>
          <a:prstGeom prst="cloudCallout">
            <a:avLst>
              <a:gd name="adj1" fmla="val 34486"/>
              <a:gd name="adj2" fmla="val -168935"/>
            </a:avLst>
          </a:prstGeom>
          <a:solidFill>
            <a:srgbClr val="FFFF99"/>
          </a:solidFill>
          <a:ln w="9525">
            <a:noFill/>
          </a:ln>
        </p:spPr>
        <p:txBody>
          <a:bodyPr lIns="0" tIns="0" rIns="0" bIns="0" anchor="t"/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4000" dirty="0">
                <a:latin typeface="Times New Roman" panose="02020603050405020304" charset="0"/>
                <a:ea typeface="宋体" panose="02010600030101010101" pitchFamily="2" charset="-122"/>
              </a:rPr>
              <a:t>偏小</a:t>
            </a:r>
          </a:p>
        </p:txBody>
      </p:sp>
      <p:sp>
        <p:nvSpPr>
          <p:cNvPr id="68415" name="云形标注 68414"/>
          <p:cNvSpPr/>
          <p:nvPr/>
        </p:nvSpPr>
        <p:spPr>
          <a:xfrm>
            <a:off x="2855913" y="1989138"/>
            <a:ext cx="1871662" cy="1008062"/>
          </a:xfrm>
          <a:prstGeom prst="cloudCallout">
            <a:avLst>
              <a:gd name="adj1" fmla="val 43213"/>
              <a:gd name="adj2" fmla="val 61181"/>
            </a:avLst>
          </a:prstGeom>
          <a:solidFill>
            <a:srgbClr val="FFCC00"/>
          </a:solidFill>
          <a:ln w="9525">
            <a:noFill/>
          </a:ln>
        </p:spPr>
        <p:txBody>
          <a:bodyPr lIns="0" tIns="0" rIns="0" bIns="0" anchor="t"/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zh-CN" altLang="en-US" sz="4000" dirty="0">
                <a:latin typeface="Times New Roman" panose="02020603050405020304" charset="0"/>
                <a:ea typeface="宋体" panose="02010600030101010101" pitchFamily="2" charset="-122"/>
              </a:rPr>
              <a:t>正确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684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684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84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413" grpId="0" bldLvl="0" animBg="1"/>
      <p:bldP spid="68414" grpId="0" bldLvl="0" animBg="1"/>
      <p:bldP spid="6841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1" name="对象 68609"/>
          <p:cNvGraphicFramePr>
            <a:graphicFrameLocks/>
          </p:cNvGraphicFramePr>
          <p:nvPr/>
        </p:nvGraphicFramePr>
        <p:xfrm>
          <a:off x="3216275" y="0"/>
          <a:ext cx="334963" cy="6810375"/>
        </p:xfrm>
        <a:graphic>
          <a:graphicData uri="http://schemas.openxmlformats.org/presentationml/2006/ole">
            <p:oleObj spid="_x0000_s22529" r:id="rId3" imgW="224280" imgH="4547880" progId="">
              <p:embed/>
            </p:oleObj>
          </a:graphicData>
        </a:graphic>
      </p:graphicFrame>
      <p:sp>
        <p:nvSpPr>
          <p:cNvPr id="10242" name="矩形 68610"/>
          <p:cNvSpPr>
            <a:spLocks noChangeAspect="1" noTextEdit="1"/>
          </p:cNvSpPr>
          <p:nvPr/>
        </p:nvSpPr>
        <p:spPr>
          <a:xfrm>
            <a:off x="4295775" y="981075"/>
            <a:ext cx="1631950" cy="44497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endParaRPr lang="zh-CN" altLang="en-US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grpSp>
        <p:nvGrpSpPr>
          <p:cNvPr id="10243" name="组合 68611"/>
          <p:cNvGrpSpPr/>
          <p:nvPr/>
        </p:nvGrpSpPr>
        <p:grpSpPr>
          <a:xfrm>
            <a:off x="5375275" y="1125538"/>
            <a:ext cx="193675" cy="4221162"/>
            <a:chOff x="1969" y="735"/>
            <a:chExt cx="122" cy="2659"/>
          </a:xfrm>
        </p:grpSpPr>
        <p:sp>
          <p:nvSpPr>
            <p:cNvPr id="10244" name="任意多边形 68612"/>
            <p:cNvSpPr/>
            <p:nvPr/>
          </p:nvSpPr>
          <p:spPr>
            <a:xfrm>
              <a:off x="2058" y="748"/>
              <a:ext cx="2" cy="2104"/>
            </a:xfrm>
            <a:custGeom>
              <a:avLst/>
              <a:gdLst/>
              <a:ahLst/>
              <a:cxnLst/>
              <a:rect l="0" t="0" r="0" b="0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4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5" name="任意多边形 68613"/>
            <p:cNvSpPr/>
            <p:nvPr/>
          </p:nvSpPr>
          <p:spPr>
            <a:xfrm>
              <a:off x="2060" y="750"/>
              <a:ext cx="1" cy="2104"/>
            </a:xfrm>
            <a:custGeom>
              <a:avLst/>
              <a:gdLst/>
              <a:ahLst/>
              <a:cxnLst/>
              <a:rect l="0" t="0" r="0" b="0"/>
              <a:pathLst>
                <a:path w="5" h="6312">
                  <a:moveTo>
                    <a:pt x="5" y="7"/>
                  </a:moveTo>
                  <a:lnTo>
                    <a:pt x="0" y="0"/>
                  </a:lnTo>
                  <a:lnTo>
                    <a:pt x="0" y="6306"/>
                  </a:lnTo>
                  <a:lnTo>
                    <a:pt x="5" y="6312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6" name="任意多边形 68614"/>
            <p:cNvSpPr/>
            <p:nvPr/>
          </p:nvSpPr>
          <p:spPr>
            <a:xfrm>
              <a:off x="2061" y="752"/>
              <a:ext cx="2" cy="2104"/>
            </a:xfrm>
            <a:custGeom>
              <a:avLst/>
              <a:gdLst/>
              <a:ahLst/>
              <a:cxnLst/>
              <a:rect l="0" t="0" r="0" b="0"/>
              <a:pathLst>
                <a:path w="5" h="6311">
                  <a:moveTo>
                    <a:pt x="5" y="8"/>
                  </a:moveTo>
                  <a:lnTo>
                    <a:pt x="2" y="3"/>
                  </a:lnTo>
                  <a:lnTo>
                    <a:pt x="0" y="0"/>
                  </a:lnTo>
                  <a:lnTo>
                    <a:pt x="0" y="6305"/>
                  </a:lnTo>
                  <a:lnTo>
                    <a:pt x="5" y="6311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7" name="任意多边形 68615"/>
            <p:cNvSpPr/>
            <p:nvPr/>
          </p:nvSpPr>
          <p:spPr>
            <a:xfrm>
              <a:off x="2067" y="760"/>
              <a:ext cx="2" cy="2103"/>
            </a:xfrm>
            <a:custGeom>
              <a:avLst/>
              <a:gdLst/>
              <a:ahLst/>
              <a:cxnLst/>
              <a:rect l="0" t="0" r="0" b="0"/>
              <a:pathLst>
                <a:path w="6" h="6309">
                  <a:moveTo>
                    <a:pt x="6" y="10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6" y="6309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8" name="任意多边形 68616"/>
            <p:cNvSpPr/>
            <p:nvPr/>
          </p:nvSpPr>
          <p:spPr>
            <a:xfrm>
              <a:off x="2069" y="764"/>
              <a:ext cx="22" cy="2228"/>
            </a:xfrm>
            <a:custGeom>
              <a:avLst/>
              <a:gdLst/>
              <a:ahLst/>
              <a:cxnLst/>
              <a:rect l="0" t="0" r="0" b="0"/>
              <a:pathLst>
                <a:path w="66" h="6686">
                  <a:moveTo>
                    <a:pt x="14" y="26"/>
                  </a:moveTo>
                  <a:lnTo>
                    <a:pt x="6" y="11"/>
                  </a:lnTo>
                  <a:lnTo>
                    <a:pt x="0" y="0"/>
                  </a:lnTo>
                  <a:lnTo>
                    <a:pt x="0" y="6299"/>
                  </a:lnTo>
                  <a:lnTo>
                    <a:pt x="13" y="6318"/>
                  </a:lnTo>
                  <a:lnTo>
                    <a:pt x="0" y="6299"/>
                  </a:lnTo>
                  <a:lnTo>
                    <a:pt x="0" y="6337"/>
                  </a:lnTo>
                  <a:lnTo>
                    <a:pt x="21" y="6323"/>
                  </a:lnTo>
                  <a:lnTo>
                    <a:pt x="0" y="6337"/>
                  </a:lnTo>
                  <a:lnTo>
                    <a:pt x="0" y="6686"/>
                  </a:lnTo>
                  <a:lnTo>
                    <a:pt x="14" y="6659"/>
                  </a:lnTo>
                  <a:lnTo>
                    <a:pt x="22" y="6636"/>
                  </a:lnTo>
                  <a:lnTo>
                    <a:pt x="26" y="6625"/>
                  </a:lnTo>
                  <a:lnTo>
                    <a:pt x="31" y="6615"/>
                  </a:lnTo>
                  <a:lnTo>
                    <a:pt x="34" y="6603"/>
                  </a:lnTo>
                  <a:lnTo>
                    <a:pt x="38" y="6592"/>
                  </a:lnTo>
                  <a:lnTo>
                    <a:pt x="46" y="6570"/>
                  </a:lnTo>
                  <a:lnTo>
                    <a:pt x="50" y="6548"/>
                  </a:lnTo>
                  <a:lnTo>
                    <a:pt x="54" y="6528"/>
                  </a:lnTo>
                  <a:lnTo>
                    <a:pt x="57" y="6506"/>
                  </a:lnTo>
                  <a:lnTo>
                    <a:pt x="61" y="6485"/>
                  </a:lnTo>
                  <a:lnTo>
                    <a:pt x="62" y="6462"/>
                  </a:lnTo>
                  <a:lnTo>
                    <a:pt x="64" y="6440"/>
                  </a:lnTo>
                  <a:lnTo>
                    <a:pt x="64" y="6428"/>
                  </a:lnTo>
                  <a:lnTo>
                    <a:pt x="64" y="6422"/>
                  </a:lnTo>
                  <a:lnTo>
                    <a:pt x="64" y="6419"/>
                  </a:lnTo>
                  <a:lnTo>
                    <a:pt x="65" y="6417"/>
                  </a:lnTo>
                  <a:lnTo>
                    <a:pt x="65" y="6405"/>
                  </a:lnTo>
                  <a:lnTo>
                    <a:pt x="65" y="6399"/>
                  </a:lnTo>
                  <a:lnTo>
                    <a:pt x="65" y="6396"/>
                  </a:lnTo>
                  <a:lnTo>
                    <a:pt x="66" y="6394"/>
                  </a:lnTo>
                  <a:lnTo>
                    <a:pt x="66" y="290"/>
                  </a:lnTo>
                  <a:lnTo>
                    <a:pt x="65" y="251"/>
                  </a:lnTo>
                  <a:lnTo>
                    <a:pt x="62" y="214"/>
                  </a:lnTo>
                  <a:lnTo>
                    <a:pt x="58" y="179"/>
                  </a:lnTo>
                  <a:lnTo>
                    <a:pt x="53" y="146"/>
                  </a:lnTo>
                  <a:lnTo>
                    <a:pt x="45" y="113"/>
                  </a:lnTo>
                  <a:lnTo>
                    <a:pt x="35" y="83"/>
                  </a:lnTo>
                  <a:lnTo>
                    <a:pt x="25" y="53"/>
                  </a:lnTo>
                  <a:lnTo>
                    <a:pt x="14" y="26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9" name="任意多边形 68617"/>
            <p:cNvSpPr/>
            <p:nvPr/>
          </p:nvSpPr>
          <p:spPr>
            <a:xfrm>
              <a:off x="2065" y="757"/>
              <a:ext cx="2" cy="2104"/>
            </a:xfrm>
            <a:custGeom>
              <a:avLst/>
              <a:gdLst/>
              <a:ahLst/>
              <a:cxnLst/>
              <a:rect l="0" t="0" r="0" b="0"/>
              <a:pathLst>
                <a:path w="6" h="6310">
                  <a:moveTo>
                    <a:pt x="6" y="9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6" y="6310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0" name="任意多边形 68618"/>
            <p:cNvSpPr/>
            <p:nvPr/>
          </p:nvSpPr>
          <p:spPr>
            <a:xfrm>
              <a:off x="2063" y="755"/>
              <a:ext cx="2" cy="2103"/>
            </a:xfrm>
            <a:custGeom>
              <a:avLst/>
              <a:gdLst/>
              <a:ahLst/>
              <a:cxnLst/>
              <a:rect l="0" t="0" r="0" b="0"/>
              <a:pathLst>
                <a:path w="5" h="6310">
                  <a:moveTo>
                    <a:pt x="5" y="8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5" y="6310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1" name="任意多边形 68619"/>
            <p:cNvSpPr/>
            <p:nvPr/>
          </p:nvSpPr>
          <p:spPr>
            <a:xfrm>
              <a:off x="2067" y="2861"/>
              <a:ext cx="2" cy="17"/>
            </a:xfrm>
            <a:custGeom>
              <a:avLst/>
              <a:gdLst/>
              <a:ahLst/>
              <a:cxnLst/>
              <a:rect l="0" t="0" r="0" b="0"/>
              <a:pathLst>
                <a:path w="6" h="51">
                  <a:moveTo>
                    <a:pt x="6" y="8"/>
                  </a:moveTo>
                  <a:lnTo>
                    <a:pt x="0" y="0"/>
                  </a:lnTo>
                  <a:lnTo>
                    <a:pt x="0" y="51"/>
                  </a:lnTo>
                  <a:lnTo>
                    <a:pt x="6" y="46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2" name="任意多边形 68620"/>
            <p:cNvSpPr/>
            <p:nvPr/>
          </p:nvSpPr>
          <p:spPr>
            <a:xfrm>
              <a:off x="2065" y="2858"/>
              <a:ext cx="2" cy="21"/>
            </a:xfrm>
            <a:custGeom>
              <a:avLst/>
              <a:gdLst/>
              <a:ahLst/>
              <a:cxnLst/>
              <a:rect l="0" t="0" r="0" b="0"/>
              <a:pathLst>
                <a:path w="6" h="62">
                  <a:moveTo>
                    <a:pt x="6" y="8"/>
                  </a:moveTo>
                  <a:lnTo>
                    <a:pt x="0" y="0"/>
                  </a:lnTo>
                  <a:lnTo>
                    <a:pt x="0" y="62"/>
                  </a:lnTo>
                  <a:lnTo>
                    <a:pt x="6" y="59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3" name="任意多边形 68621"/>
            <p:cNvSpPr/>
            <p:nvPr/>
          </p:nvSpPr>
          <p:spPr>
            <a:xfrm>
              <a:off x="2063" y="2856"/>
              <a:ext cx="2" cy="24"/>
            </a:xfrm>
            <a:custGeom>
              <a:avLst/>
              <a:gdLst/>
              <a:ahLst/>
              <a:cxnLst/>
              <a:rect l="0" t="0" r="0" b="0"/>
              <a:pathLst>
                <a:path w="5" h="72">
                  <a:moveTo>
                    <a:pt x="5" y="7"/>
                  </a:moveTo>
                  <a:lnTo>
                    <a:pt x="0" y="0"/>
                  </a:lnTo>
                  <a:lnTo>
                    <a:pt x="0" y="72"/>
                  </a:lnTo>
                  <a:lnTo>
                    <a:pt x="5" y="69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4" name="任意多边形 68622"/>
            <p:cNvSpPr/>
            <p:nvPr/>
          </p:nvSpPr>
          <p:spPr>
            <a:xfrm>
              <a:off x="2061" y="2854"/>
              <a:ext cx="2" cy="27"/>
            </a:xfrm>
            <a:custGeom>
              <a:avLst/>
              <a:gdLst/>
              <a:ahLst/>
              <a:cxnLst/>
              <a:rect l="0" t="0" r="0" b="0"/>
              <a:pathLst>
                <a:path w="5" h="83">
                  <a:moveTo>
                    <a:pt x="5" y="6"/>
                  </a:moveTo>
                  <a:lnTo>
                    <a:pt x="0" y="0"/>
                  </a:lnTo>
                  <a:lnTo>
                    <a:pt x="0" y="83"/>
                  </a:lnTo>
                  <a:lnTo>
                    <a:pt x="5" y="78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5" name="任意多边形 68623"/>
            <p:cNvSpPr/>
            <p:nvPr/>
          </p:nvSpPr>
          <p:spPr>
            <a:xfrm>
              <a:off x="2060" y="2852"/>
              <a:ext cx="1" cy="30"/>
            </a:xfrm>
            <a:custGeom>
              <a:avLst/>
              <a:gdLst/>
              <a:ahLst/>
              <a:cxnLst/>
              <a:rect l="0" t="0" r="0" b="0"/>
              <a:pathLst>
                <a:path w="5" h="92">
                  <a:moveTo>
                    <a:pt x="5" y="6"/>
                  </a:moveTo>
                  <a:lnTo>
                    <a:pt x="0" y="0"/>
                  </a:lnTo>
                  <a:lnTo>
                    <a:pt x="0" y="92"/>
                  </a:lnTo>
                  <a:lnTo>
                    <a:pt x="5" y="89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6" name="任意多边形 68624"/>
            <p:cNvSpPr/>
            <p:nvPr/>
          </p:nvSpPr>
          <p:spPr>
            <a:xfrm>
              <a:off x="2058" y="2849"/>
              <a:ext cx="2" cy="35"/>
            </a:xfrm>
            <a:custGeom>
              <a:avLst/>
              <a:gdLst/>
              <a:ahLst/>
              <a:cxnLst/>
              <a:rect l="0" t="0" r="0" b="0"/>
              <a:pathLst>
                <a:path w="6" h="103">
                  <a:moveTo>
                    <a:pt x="6" y="7"/>
                  </a:moveTo>
                  <a:lnTo>
                    <a:pt x="0" y="0"/>
                  </a:lnTo>
                  <a:lnTo>
                    <a:pt x="0" y="103"/>
                  </a:lnTo>
                  <a:lnTo>
                    <a:pt x="6" y="99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7" name="任意多边形 68625"/>
            <p:cNvSpPr/>
            <p:nvPr/>
          </p:nvSpPr>
          <p:spPr>
            <a:xfrm>
              <a:off x="2058" y="2882"/>
              <a:ext cx="2" cy="121"/>
            </a:xfrm>
            <a:custGeom>
              <a:avLst/>
              <a:gdLst/>
              <a:ahLst/>
              <a:cxnLst/>
              <a:rect l="0" t="0" r="0" b="0"/>
              <a:pathLst>
                <a:path w="6" h="362">
                  <a:moveTo>
                    <a:pt x="6" y="0"/>
                  </a:moveTo>
                  <a:lnTo>
                    <a:pt x="0" y="4"/>
                  </a:lnTo>
                  <a:lnTo>
                    <a:pt x="0" y="352"/>
                  </a:lnTo>
                  <a:lnTo>
                    <a:pt x="6" y="36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8" name="任意多边形 68626"/>
            <p:cNvSpPr/>
            <p:nvPr/>
          </p:nvSpPr>
          <p:spPr>
            <a:xfrm>
              <a:off x="2060" y="2881"/>
              <a:ext cx="1" cy="123"/>
            </a:xfrm>
            <a:custGeom>
              <a:avLst/>
              <a:gdLst/>
              <a:ahLst/>
              <a:cxnLst/>
              <a:rect l="0" t="0" r="0" b="0"/>
              <a:pathLst>
                <a:path w="5" h="369">
                  <a:moveTo>
                    <a:pt x="5" y="0"/>
                  </a:moveTo>
                  <a:lnTo>
                    <a:pt x="0" y="3"/>
                  </a:lnTo>
                  <a:lnTo>
                    <a:pt x="0" y="365"/>
                  </a:lnTo>
                  <a:lnTo>
                    <a:pt x="2" y="369"/>
                  </a:lnTo>
                  <a:lnTo>
                    <a:pt x="5" y="36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5D5D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9" name="任意多边形 68627"/>
            <p:cNvSpPr/>
            <p:nvPr/>
          </p:nvSpPr>
          <p:spPr>
            <a:xfrm>
              <a:off x="2061" y="2880"/>
              <a:ext cx="2" cy="123"/>
            </a:xfrm>
            <a:custGeom>
              <a:avLst/>
              <a:gdLst/>
              <a:ahLst/>
              <a:cxnLst/>
              <a:rect l="0" t="0" r="0" b="0"/>
              <a:pathLst>
                <a:path w="5" h="370">
                  <a:moveTo>
                    <a:pt x="5" y="0"/>
                  </a:moveTo>
                  <a:lnTo>
                    <a:pt x="0" y="5"/>
                  </a:lnTo>
                  <a:lnTo>
                    <a:pt x="0" y="370"/>
                  </a:lnTo>
                  <a:lnTo>
                    <a:pt x="5" y="36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3D3D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0" name="任意多边形 68628"/>
            <p:cNvSpPr/>
            <p:nvPr/>
          </p:nvSpPr>
          <p:spPr>
            <a:xfrm>
              <a:off x="2063" y="2879"/>
              <a:ext cx="2" cy="122"/>
            </a:xfrm>
            <a:custGeom>
              <a:avLst/>
              <a:gdLst/>
              <a:ahLst/>
              <a:cxnLst/>
              <a:rect l="0" t="0" r="0" b="0"/>
              <a:pathLst>
                <a:path w="5" h="367">
                  <a:moveTo>
                    <a:pt x="5" y="0"/>
                  </a:moveTo>
                  <a:lnTo>
                    <a:pt x="0" y="3"/>
                  </a:lnTo>
                  <a:lnTo>
                    <a:pt x="0" y="367"/>
                  </a:lnTo>
                  <a:lnTo>
                    <a:pt x="2" y="362"/>
                  </a:lnTo>
                  <a:lnTo>
                    <a:pt x="5" y="35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1D1D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1" name="任意多边形 68629"/>
            <p:cNvSpPr/>
            <p:nvPr/>
          </p:nvSpPr>
          <p:spPr>
            <a:xfrm>
              <a:off x="2065" y="2878"/>
              <a:ext cx="2" cy="120"/>
            </a:xfrm>
            <a:custGeom>
              <a:avLst/>
              <a:gdLst/>
              <a:ahLst/>
              <a:cxnLst/>
              <a:rect l="0" t="0" r="0" b="0"/>
              <a:pathLst>
                <a:path w="6" h="362">
                  <a:moveTo>
                    <a:pt x="6" y="0"/>
                  </a:moveTo>
                  <a:lnTo>
                    <a:pt x="0" y="3"/>
                  </a:lnTo>
                  <a:lnTo>
                    <a:pt x="0" y="362"/>
                  </a:lnTo>
                  <a:lnTo>
                    <a:pt x="6" y="35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0D0D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2" name="任意多边形 68630"/>
            <p:cNvSpPr/>
            <p:nvPr/>
          </p:nvSpPr>
          <p:spPr>
            <a:xfrm>
              <a:off x="2067" y="2876"/>
              <a:ext cx="2" cy="119"/>
            </a:xfrm>
            <a:custGeom>
              <a:avLst/>
              <a:gdLst/>
              <a:ahLst/>
              <a:cxnLst/>
              <a:rect l="0" t="0" r="0" b="0"/>
              <a:pathLst>
                <a:path w="6" h="358">
                  <a:moveTo>
                    <a:pt x="6" y="0"/>
                  </a:moveTo>
                  <a:lnTo>
                    <a:pt x="0" y="5"/>
                  </a:lnTo>
                  <a:lnTo>
                    <a:pt x="0" y="358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DCDC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3" name="任意多边形 68631"/>
            <p:cNvSpPr/>
            <p:nvPr/>
          </p:nvSpPr>
          <p:spPr>
            <a:xfrm>
              <a:off x="2056" y="2848"/>
              <a:ext cx="2" cy="37"/>
            </a:xfrm>
            <a:custGeom>
              <a:avLst/>
              <a:gdLst/>
              <a:ahLst/>
              <a:cxnLst/>
              <a:rect l="0" t="0" r="0" b="0"/>
              <a:pathLst>
                <a:path w="5" h="110">
                  <a:moveTo>
                    <a:pt x="5" y="107"/>
                  </a:moveTo>
                  <a:lnTo>
                    <a:pt x="5" y="4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" y="109"/>
                  </a:lnTo>
                  <a:lnTo>
                    <a:pt x="5" y="107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4" name="任意多边形 68632"/>
            <p:cNvSpPr/>
            <p:nvPr/>
          </p:nvSpPr>
          <p:spPr>
            <a:xfrm>
              <a:off x="2056" y="2884"/>
              <a:ext cx="2" cy="116"/>
            </a:xfrm>
            <a:custGeom>
              <a:avLst/>
              <a:gdLst/>
              <a:ahLst/>
              <a:cxnLst/>
              <a:rect l="0" t="0" r="0" b="0"/>
              <a:pathLst>
                <a:path w="5" h="348">
                  <a:moveTo>
                    <a:pt x="5" y="348"/>
                  </a:moveTo>
                  <a:lnTo>
                    <a:pt x="5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40"/>
                  </a:lnTo>
                  <a:lnTo>
                    <a:pt x="5" y="348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5" name="任意多边形 68633"/>
            <p:cNvSpPr/>
            <p:nvPr/>
          </p:nvSpPr>
          <p:spPr>
            <a:xfrm>
              <a:off x="2056" y="746"/>
              <a:ext cx="2" cy="2103"/>
            </a:xfrm>
            <a:custGeom>
              <a:avLst/>
              <a:gdLst/>
              <a:ahLst/>
              <a:cxnLst/>
              <a:rect l="0" t="0" r="0" b="0"/>
              <a:pathLst>
                <a:path w="5" h="6310">
                  <a:moveTo>
                    <a:pt x="5" y="6310"/>
                  </a:moveTo>
                  <a:lnTo>
                    <a:pt x="5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6"/>
                  </a:lnTo>
                  <a:lnTo>
                    <a:pt x="5" y="6310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6" name="任意多边形 68634"/>
            <p:cNvSpPr/>
            <p:nvPr/>
          </p:nvSpPr>
          <p:spPr>
            <a:xfrm>
              <a:off x="2041" y="737"/>
              <a:ext cx="2" cy="120"/>
            </a:xfrm>
            <a:custGeom>
              <a:avLst/>
              <a:gdLst/>
              <a:ahLst/>
              <a:cxnLst/>
              <a:rect l="0" t="0" r="0" b="0"/>
              <a:pathLst>
                <a:path w="5" h="360">
                  <a:moveTo>
                    <a:pt x="5" y="2"/>
                  </a:moveTo>
                  <a:lnTo>
                    <a:pt x="0" y="0"/>
                  </a:lnTo>
                  <a:lnTo>
                    <a:pt x="0" y="347"/>
                  </a:lnTo>
                  <a:lnTo>
                    <a:pt x="3" y="354"/>
                  </a:lnTo>
                  <a:lnTo>
                    <a:pt x="5" y="36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7" name="任意多边形 68635"/>
            <p:cNvSpPr/>
            <p:nvPr/>
          </p:nvSpPr>
          <p:spPr>
            <a:xfrm>
              <a:off x="2034" y="735"/>
              <a:ext cx="1" cy="111"/>
            </a:xfrm>
            <a:custGeom>
              <a:avLst/>
              <a:gdLst/>
              <a:ahLst/>
              <a:cxnLst/>
              <a:rect l="0" t="0" r="0" b="0"/>
              <a:pathLst>
                <a:path w="5" h="331">
                  <a:moveTo>
                    <a:pt x="5" y="1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2" y="329"/>
                  </a:lnTo>
                  <a:lnTo>
                    <a:pt x="5" y="33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8" name="任意多边形 68636"/>
            <p:cNvSpPr/>
            <p:nvPr/>
          </p:nvSpPr>
          <p:spPr>
            <a:xfrm>
              <a:off x="2035" y="736"/>
              <a:ext cx="2" cy="112"/>
            </a:xfrm>
            <a:custGeom>
              <a:avLst/>
              <a:gdLst/>
              <a:ahLst/>
              <a:cxnLst/>
              <a:rect l="0" t="0" r="0" b="0"/>
              <a:pathLst>
                <a:path w="6" h="336">
                  <a:moveTo>
                    <a:pt x="6" y="2"/>
                  </a:moveTo>
                  <a:lnTo>
                    <a:pt x="0" y="0"/>
                  </a:lnTo>
                  <a:lnTo>
                    <a:pt x="0" y="330"/>
                  </a:lnTo>
                  <a:lnTo>
                    <a:pt x="6" y="336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9" name="任意多边形 68637"/>
            <p:cNvSpPr/>
            <p:nvPr/>
          </p:nvSpPr>
          <p:spPr>
            <a:xfrm>
              <a:off x="2037" y="736"/>
              <a:ext cx="2" cy="113"/>
            </a:xfrm>
            <a:custGeom>
              <a:avLst/>
              <a:gdLst/>
              <a:ahLst/>
              <a:cxnLst/>
              <a:rect l="0" t="0" r="0" b="0"/>
              <a:pathLst>
                <a:path w="5" h="339">
                  <a:moveTo>
                    <a:pt x="5" y="1"/>
                  </a:moveTo>
                  <a:lnTo>
                    <a:pt x="0" y="0"/>
                  </a:lnTo>
                  <a:lnTo>
                    <a:pt x="0" y="334"/>
                  </a:lnTo>
                  <a:lnTo>
                    <a:pt x="5" y="339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0" name="任意多边形 68638"/>
            <p:cNvSpPr/>
            <p:nvPr/>
          </p:nvSpPr>
          <p:spPr>
            <a:xfrm>
              <a:off x="2039" y="737"/>
              <a:ext cx="2" cy="116"/>
            </a:xfrm>
            <a:custGeom>
              <a:avLst/>
              <a:gdLst/>
              <a:ahLst/>
              <a:cxnLst/>
              <a:rect l="0" t="0" r="0" b="0"/>
              <a:pathLst>
                <a:path w="6" h="348">
                  <a:moveTo>
                    <a:pt x="6" y="1"/>
                  </a:moveTo>
                  <a:lnTo>
                    <a:pt x="0" y="0"/>
                  </a:lnTo>
                  <a:lnTo>
                    <a:pt x="0" y="338"/>
                  </a:lnTo>
                  <a:lnTo>
                    <a:pt x="6" y="348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1" name="任意多边形 68639"/>
            <p:cNvSpPr/>
            <p:nvPr/>
          </p:nvSpPr>
          <p:spPr>
            <a:xfrm>
              <a:off x="2054" y="744"/>
              <a:ext cx="2" cy="2104"/>
            </a:xfrm>
            <a:custGeom>
              <a:avLst/>
              <a:gdLst/>
              <a:ahLst/>
              <a:cxnLst/>
              <a:rect l="0" t="0" r="0" b="0"/>
              <a:pathLst>
                <a:path w="6" h="6311">
                  <a:moveTo>
                    <a:pt x="6" y="5"/>
                  </a:moveTo>
                  <a:lnTo>
                    <a:pt x="0" y="0"/>
                  </a:lnTo>
                  <a:lnTo>
                    <a:pt x="0" y="6305"/>
                  </a:lnTo>
                  <a:lnTo>
                    <a:pt x="6" y="6311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2" name="任意多边形 68640"/>
            <p:cNvSpPr/>
            <p:nvPr/>
          </p:nvSpPr>
          <p:spPr>
            <a:xfrm>
              <a:off x="2052" y="743"/>
              <a:ext cx="2" cy="2103"/>
            </a:xfrm>
            <a:custGeom>
              <a:avLst/>
              <a:gdLst/>
              <a:ahLst/>
              <a:cxnLst/>
              <a:rect l="0" t="0" r="0" b="0"/>
              <a:pathLst>
                <a:path w="6" h="6309">
                  <a:moveTo>
                    <a:pt x="6" y="4"/>
                  </a:moveTo>
                  <a:lnTo>
                    <a:pt x="0" y="0"/>
                  </a:lnTo>
                  <a:lnTo>
                    <a:pt x="0" y="6303"/>
                  </a:lnTo>
                  <a:lnTo>
                    <a:pt x="2" y="6305"/>
                  </a:lnTo>
                  <a:lnTo>
                    <a:pt x="3" y="6306"/>
                  </a:lnTo>
                  <a:lnTo>
                    <a:pt x="5" y="6308"/>
                  </a:lnTo>
                  <a:lnTo>
                    <a:pt x="6" y="630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3" name="任意多边形 68641"/>
            <p:cNvSpPr/>
            <p:nvPr/>
          </p:nvSpPr>
          <p:spPr>
            <a:xfrm>
              <a:off x="2050" y="741"/>
              <a:ext cx="2" cy="2103"/>
            </a:xfrm>
            <a:custGeom>
              <a:avLst/>
              <a:gdLst/>
              <a:ahLst/>
              <a:cxnLst/>
              <a:rect l="0" t="0" r="0" b="0"/>
              <a:pathLst>
                <a:path w="6" h="6308">
                  <a:moveTo>
                    <a:pt x="6" y="5"/>
                  </a:move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6304"/>
                  </a:lnTo>
                  <a:lnTo>
                    <a:pt x="2" y="6306"/>
                  </a:lnTo>
                  <a:lnTo>
                    <a:pt x="6" y="6308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4" name="任意多边形 68642"/>
            <p:cNvSpPr/>
            <p:nvPr/>
          </p:nvSpPr>
          <p:spPr>
            <a:xfrm>
              <a:off x="2048" y="740"/>
              <a:ext cx="2" cy="2103"/>
            </a:xfrm>
            <a:custGeom>
              <a:avLst/>
              <a:gdLst/>
              <a:ahLst/>
              <a:cxnLst/>
              <a:rect l="0" t="0" r="0" b="0"/>
              <a:pathLst>
                <a:path w="5" h="6307">
                  <a:moveTo>
                    <a:pt x="5" y="3"/>
                  </a:moveTo>
                  <a:lnTo>
                    <a:pt x="0" y="0"/>
                  </a:lnTo>
                  <a:lnTo>
                    <a:pt x="0" y="6302"/>
                  </a:lnTo>
                  <a:lnTo>
                    <a:pt x="5" y="6307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5" name="任意多边形 68643"/>
            <p:cNvSpPr/>
            <p:nvPr/>
          </p:nvSpPr>
          <p:spPr>
            <a:xfrm>
              <a:off x="2047" y="739"/>
              <a:ext cx="1" cy="2102"/>
            </a:xfrm>
            <a:custGeom>
              <a:avLst/>
              <a:gdLst/>
              <a:ahLst/>
              <a:cxnLst/>
              <a:rect l="0" t="0" r="0" b="0"/>
              <a:pathLst>
                <a:path w="5" h="6305">
                  <a:moveTo>
                    <a:pt x="5" y="3"/>
                  </a:moveTo>
                  <a:lnTo>
                    <a:pt x="0" y="0"/>
                  </a:lnTo>
                  <a:lnTo>
                    <a:pt x="0" y="6301"/>
                  </a:lnTo>
                  <a:lnTo>
                    <a:pt x="5" y="6305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6" name="任意多边形 68644"/>
            <p:cNvSpPr/>
            <p:nvPr/>
          </p:nvSpPr>
          <p:spPr>
            <a:xfrm>
              <a:off x="2045" y="738"/>
              <a:ext cx="2" cy="2102"/>
            </a:xfrm>
            <a:custGeom>
              <a:avLst/>
              <a:gdLst/>
              <a:ahLst/>
              <a:cxnLst/>
              <a:rect l="0" t="0" r="0" b="0"/>
              <a:pathLst>
                <a:path w="6" h="6304">
                  <a:moveTo>
                    <a:pt x="6" y="3"/>
                  </a:moveTo>
                  <a:lnTo>
                    <a:pt x="0" y="0"/>
                  </a:lnTo>
                  <a:lnTo>
                    <a:pt x="0" y="375"/>
                  </a:lnTo>
                  <a:lnTo>
                    <a:pt x="1" y="385"/>
                  </a:lnTo>
                  <a:lnTo>
                    <a:pt x="3" y="397"/>
                  </a:lnTo>
                  <a:lnTo>
                    <a:pt x="5" y="425"/>
                  </a:lnTo>
                  <a:lnTo>
                    <a:pt x="4" y="437"/>
                  </a:lnTo>
                  <a:lnTo>
                    <a:pt x="3" y="443"/>
                  </a:lnTo>
                  <a:lnTo>
                    <a:pt x="3" y="450"/>
                  </a:lnTo>
                  <a:lnTo>
                    <a:pt x="1" y="461"/>
                  </a:lnTo>
                  <a:lnTo>
                    <a:pt x="0" y="473"/>
                  </a:lnTo>
                  <a:lnTo>
                    <a:pt x="0" y="6299"/>
                  </a:lnTo>
                  <a:lnTo>
                    <a:pt x="6" y="6304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7" name="任意多边形 68645"/>
            <p:cNvSpPr/>
            <p:nvPr/>
          </p:nvSpPr>
          <p:spPr>
            <a:xfrm>
              <a:off x="2043" y="738"/>
              <a:ext cx="2" cy="125"/>
            </a:xfrm>
            <a:custGeom>
              <a:avLst/>
              <a:gdLst/>
              <a:ahLst/>
              <a:cxnLst/>
              <a:rect l="0" t="0" r="0" b="0"/>
              <a:pathLst>
                <a:path w="6" h="377">
                  <a:moveTo>
                    <a:pt x="6" y="2"/>
                  </a:moveTo>
                  <a:lnTo>
                    <a:pt x="0" y="0"/>
                  </a:lnTo>
                  <a:lnTo>
                    <a:pt x="0" y="358"/>
                  </a:lnTo>
                  <a:lnTo>
                    <a:pt x="6" y="37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8" name="任意多边形 68646"/>
            <p:cNvSpPr/>
            <p:nvPr/>
          </p:nvSpPr>
          <p:spPr>
            <a:xfrm>
              <a:off x="2028" y="735"/>
              <a:ext cx="2" cy="111"/>
            </a:xfrm>
            <a:custGeom>
              <a:avLst/>
              <a:gdLst/>
              <a:ahLst/>
              <a:cxnLst/>
              <a:rect l="0" t="0" r="0" b="0"/>
              <a:pathLst>
                <a:path w="5" h="331">
                  <a:moveTo>
                    <a:pt x="5" y="0"/>
                  </a:moveTo>
                  <a:lnTo>
                    <a:pt x="0" y="1"/>
                  </a:lnTo>
                  <a:lnTo>
                    <a:pt x="0" y="331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5F5F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9" name="任意多边形 68647"/>
            <p:cNvSpPr/>
            <p:nvPr/>
          </p:nvSpPr>
          <p:spPr>
            <a:xfrm>
              <a:off x="2030" y="735"/>
              <a:ext cx="2" cy="110"/>
            </a:xfrm>
            <a:custGeom>
              <a:avLst/>
              <a:gdLst/>
              <a:ahLst/>
              <a:cxnLst/>
              <a:rect l="0" t="0" r="0" b="0"/>
              <a:pathLst>
                <a:path w="6" h="329">
                  <a:moveTo>
                    <a:pt x="6" y="0"/>
                  </a:moveTo>
                  <a:lnTo>
                    <a:pt x="0" y="0"/>
                  </a:lnTo>
                  <a:lnTo>
                    <a:pt x="0" y="329"/>
                  </a:lnTo>
                  <a:lnTo>
                    <a:pt x="6" y="32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0" name="任意多边形 68648"/>
            <p:cNvSpPr/>
            <p:nvPr/>
          </p:nvSpPr>
          <p:spPr>
            <a:xfrm>
              <a:off x="2026" y="736"/>
              <a:ext cx="2" cy="112"/>
            </a:xfrm>
            <a:custGeom>
              <a:avLst/>
              <a:gdLst/>
              <a:ahLst/>
              <a:cxnLst/>
              <a:rect l="0" t="0" r="0" b="0"/>
              <a:pathLst>
                <a:path w="6" h="336">
                  <a:moveTo>
                    <a:pt x="6" y="0"/>
                  </a:moveTo>
                  <a:lnTo>
                    <a:pt x="0" y="2"/>
                  </a:lnTo>
                  <a:lnTo>
                    <a:pt x="0" y="336"/>
                  </a:lnTo>
                  <a:lnTo>
                    <a:pt x="6" y="33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1" name="任意多边形 68649"/>
            <p:cNvSpPr/>
            <p:nvPr/>
          </p:nvSpPr>
          <p:spPr>
            <a:xfrm>
              <a:off x="2025" y="736"/>
              <a:ext cx="1" cy="113"/>
            </a:xfrm>
            <a:custGeom>
              <a:avLst/>
              <a:gdLst/>
              <a:ahLst/>
              <a:cxnLst/>
              <a:rect l="0" t="0" r="0" b="0"/>
              <a:pathLst>
                <a:path w="5" h="339">
                  <a:moveTo>
                    <a:pt x="5" y="0"/>
                  </a:moveTo>
                  <a:lnTo>
                    <a:pt x="0" y="1"/>
                  </a:lnTo>
                  <a:lnTo>
                    <a:pt x="0" y="339"/>
                  </a:lnTo>
                  <a:lnTo>
                    <a:pt x="5" y="33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2" name="任意多边形 68650"/>
            <p:cNvSpPr/>
            <p:nvPr/>
          </p:nvSpPr>
          <p:spPr>
            <a:xfrm>
              <a:off x="2023" y="737"/>
              <a:ext cx="2" cy="115"/>
            </a:xfrm>
            <a:custGeom>
              <a:avLst/>
              <a:gdLst/>
              <a:ahLst/>
              <a:cxnLst/>
              <a:rect l="0" t="0" r="0" b="0"/>
              <a:pathLst>
                <a:path w="6" h="347">
                  <a:moveTo>
                    <a:pt x="6" y="0"/>
                  </a:moveTo>
                  <a:lnTo>
                    <a:pt x="0" y="1"/>
                  </a:lnTo>
                  <a:lnTo>
                    <a:pt x="0" y="347"/>
                  </a:lnTo>
                  <a:lnTo>
                    <a:pt x="6" y="33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AFAF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3" name="任意多边形 68651"/>
            <p:cNvSpPr/>
            <p:nvPr/>
          </p:nvSpPr>
          <p:spPr>
            <a:xfrm>
              <a:off x="2021" y="737"/>
              <a:ext cx="2" cy="119"/>
            </a:xfrm>
            <a:custGeom>
              <a:avLst/>
              <a:gdLst/>
              <a:ahLst/>
              <a:cxnLst/>
              <a:rect l="0" t="0" r="0" b="0"/>
              <a:pathLst>
                <a:path w="5" h="358">
                  <a:moveTo>
                    <a:pt x="5" y="0"/>
                  </a:moveTo>
                  <a:lnTo>
                    <a:pt x="0" y="2"/>
                  </a:lnTo>
                  <a:lnTo>
                    <a:pt x="0" y="358"/>
                  </a:lnTo>
                  <a:lnTo>
                    <a:pt x="2" y="354"/>
                  </a:lnTo>
                  <a:lnTo>
                    <a:pt x="5" y="34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CFCF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4" name="任意多边形 68652"/>
            <p:cNvSpPr/>
            <p:nvPr/>
          </p:nvSpPr>
          <p:spPr>
            <a:xfrm>
              <a:off x="2032" y="735"/>
              <a:ext cx="2" cy="110"/>
            </a:xfrm>
            <a:custGeom>
              <a:avLst/>
              <a:gdLst/>
              <a:ahLst/>
              <a:cxnLst/>
              <a:rect l="0" t="0" r="0" b="0"/>
              <a:pathLst>
                <a:path w="5" h="329">
                  <a:moveTo>
                    <a:pt x="5" y="0"/>
                  </a:moveTo>
                  <a:lnTo>
                    <a:pt x="0" y="0"/>
                  </a:lnTo>
                  <a:lnTo>
                    <a:pt x="0" y="328"/>
                  </a:lnTo>
                  <a:lnTo>
                    <a:pt x="5" y="32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1F1F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5" name="任意多边形 68653"/>
            <p:cNvSpPr/>
            <p:nvPr/>
          </p:nvSpPr>
          <p:spPr>
            <a:xfrm>
              <a:off x="1973" y="828"/>
              <a:ext cx="2" cy="336"/>
            </a:xfrm>
            <a:custGeom>
              <a:avLst/>
              <a:gdLst/>
              <a:ahLst/>
              <a:cxnLst/>
              <a:rect l="0" t="0" r="0" b="0"/>
              <a:pathLst>
                <a:path w="6" h="1009">
                  <a:moveTo>
                    <a:pt x="6" y="0"/>
                  </a:moveTo>
                  <a:lnTo>
                    <a:pt x="1" y="47"/>
                  </a:lnTo>
                  <a:lnTo>
                    <a:pt x="0" y="98"/>
                  </a:lnTo>
                  <a:lnTo>
                    <a:pt x="0" y="1009"/>
                  </a:lnTo>
                  <a:lnTo>
                    <a:pt x="6" y="1009"/>
                  </a:lnTo>
                  <a:lnTo>
                    <a:pt x="6" y="858"/>
                  </a:lnTo>
                  <a:lnTo>
                    <a:pt x="4" y="858"/>
                  </a:lnTo>
                  <a:lnTo>
                    <a:pt x="6" y="858"/>
                  </a:lnTo>
                  <a:lnTo>
                    <a:pt x="6" y="795"/>
                  </a:lnTo>
                  <a:lnTo>
                    <a:pt x="4" y="795"/>
                  </a:lnTo>
                  <a:lnTo>
                    <a:pt x="6" y="795"/>
                  </a:lnTo>
                  <a:lnTo>
                    <a:pt x="6" y="729"/>
                  </a:lnTo>
                  <a:lnTo>
                    <a:pt x="4" y="729"/>
                  </a:lnTo>
                  <a:lnTo>
                    <a:pt x="6" y="729"/>
                  </a:lnTo>
                  <a:lnTo>
                    <a:pt x="6" y="660"/>
                  </a:lnTo>
                  <a:lnTo>
                    <a:pt x="3" y="660"/>
                  </a:lnTo>
                  <a:lnTo>
                    <a:pt x="6" y="660"/>
                  </a:lnTo>
                  <a:lnTo>
                    <a:pt x="6" y="589"/>
                  </a:lnTo>
                  <a:lnTo>
                    <a:pt x="6" y="519"/>
                  </a:lnTo>
                  <a:lnTo>
                    <a:pt x="3" y="519"/>
                  </a:lnTo>
                  <a:lnTo>
                    <a:pt x="6" y="519"/>
                  </a:lnTo>
                  <a:lnTo>
                    <a:pt x="6" y="455"/>
                  </a:lnTo>
                  <a:lnTo>
                    <a:pt x="3" y="455"/>
                  </a:lnTo>
                  <a:lnTo>
                    <a:pt x="6" y="455"/>
                  </a:lnTo>
                  <a:lnTo>
                    <a:pt x="6" y="389"/>
                  </a:lnTo>
                  <a:lnTo>
                    <a:pt x="3" y="389"/>
                  </a:lnTo>
                  <a:lnTo>
                    <a:pt x="6" y="389"/>
                  </a:lnTo>
                  <a:lnTo>
                    <a:pt x="6" y="308"/>
                  </a:lnTo>
                  <a:lnTo>
                    <a:pt x="3" y="308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6" name="任意多边形 68654"/>
            <p:cNvSpPr>
              <a:spLocks noEditPoints="1"/>
            </p:cNvSpPr>
            <p:nvPr/>
          </p:nvSpPr>
          <p:spPr>
            <a:xfrm>
              <a:off x="1975" y="738"/>
              <a:ext cx="46" cy="2265"/>
            </a:xfrm>
            <a:custGeom>
              <a:avLst/>
              <a:gdLst/>
              <a:ahLst/>
              <a:cxnLst/>
              <a:rect l="0" t="0" r="0" b="0"/>
              <a:pathLst>
                <a:path w="138" h="6795">
                  <a:moveTo>
                    <a:pt x="126" y="427"/>
                  </a:moveTo>
                  <a:lnTo>
                    <a:pt x="126" y="405"/>
                  </a:lnTo>
                  <a:lnTo>
                    <a:pt x="128" y="387"/>
                  </a:lnTo>
                  <a:lnTo>
                    <a:pt x="131" y="370"/>
                  </a:lnTo>
                  <a:lnTo>
                    <a:pt x="138" y="356"/>
                  </a:lnTo>
                  <a:lnTo>
                    <a:pt x="138" y="0"/>
                  </a:lnTo>
                  <a:lnTo>
                    <a:pt x="123" y="5"/>
                  </a:lnTo>
                  <a:lnTo>
                    <a:pt x="111" y="13"/>
                  </a:lnTo>
                  <a:lnTo>
                    <a:pt x="99" y="22"/>
                  </a:lnTo>
                  <a:lnTo>
                    <a:pt x="88" y="35"/>
                  </a:lnTo>
                  <a:lnTo>
                    <a:pt x="76" y="48"/>
                  </a:lnTo>
                  <a:lnTo>
                    <a:pt x="66" y="66"/>
                  </a:lnTo>
                  <a:lnTo>
                    <a:pt x="56" y="83"/>
                  </a:lnTo>
                  <a:lnTo>
                    <a:pt x="47" y="104"/>
                  </a:lnTo>
                  <a:lnTo>
                    <a:pt x="29" y="141"/>
                  </a:lnTo>
                  <a:lnTo>
                    <a:pt x="16" y="182"/>
                  </a:lnTo>
                  <a:lnTo>
                    <a:pt x="10" y="202"/>
                  </a:lnTo>
                  <a:lnTo>
                    <a:pt x="6" y="224"/>
                  </a:lnTo>
                  <a:lnTo>
                    <a:pt x="0" y="270"/>
                  </a:lnTo>
                  <a:lnTo>
                    <a:pt x="0" y="578"/>
                  </a:lnTo>
                  <a:lnTo>
                    <a:pt x="104" y="578"/>
                  </a:lnTo>
                  <a:lnTo>
                    <a:pt x="0" y="578"/>
                  </a:lnTo>
                  <a:lnTo>
                    <a:pt x="0" y="659"/>
                  </a:lnTo>
                  <a:lnTo>
                    <a:pt x="74" y="659"/>
                  </a:lnTo>
                  <a:lnTo>
                    <a:pt x="0" y="659"/>
                  </a:lnTo>
                  <a:lnTo>
                    <a:pt x="0" y="725"/>
                  </a:lnTo>
                  <a:lnTo>
                    <a:pt x="74" y="725"/>
                  </a:lnTo>
                  <a:lnTo>
                    <a:pt x="0" y="725"/>
                  </a:lnTo>
                  <a:lnTo>
                    <a:pt x="0" y="789"/>
                  </a:lnTo>
                  <a:lnTo>
                    <a:pt x="74" y="789"/>
                  </a:lnTo>
                  <a:lnTo>
                    <a:pt x="0" y="789"/>
                  </a:lnTo>
                  <a:lnTo>
                    <a:pt x="0" y="859"/>
                  </a:lnTo>
                  <a:lnTo>
                    <a:pt x="77" y="859"/>
                  </a:lnTo>
                  <a:lnTo>
                    <a:pt x="0" y="859"/>
                  </a:lnTo>
                  <a:lnTo>
                    <a:pt x="0" y="930"/>
                  </a:lnTo>
                  <a:lnTo>
                    <a:pt x="96" y="930"/>
                  </a:lnTo>
                  <a:lnTo>
                    <a:pt x="0" y="930"/>
                  </a:lnTo>
                  <a:lnTo>
                    <a:pt x="0" y="999"/>
                  </a:lnTo>
                  <a:lnTo>
                    <a:pt x="76" y="999"/>
                  </a:lnTo>
                  <a:lnTo>
                    <a:pt x="0" y="999"/>
                  </a:lnTo>
                  <a:lnTo>
                    <a:pt x="0" y="1065"/>
                  </a:lnTo>
                  <a:lnTo>
                    <a:pt x="76" y="1065"/>
                  </a:lnTo>
                  <a:lnTo>
                    <a:pt x="0" y="1065"/>
                  </a:lnTo>
                  <a:lnTo>
                    <a:pt x="0" y="1128"/>
                  </a:lnTo>
                  <a:lnTo>
                    <a:pt x="76" y="1128"/>
                  </a:lnTo>
                  <a:lnTo>
                    <a:pt x="0" y="1128"/>
                  </a:lnTo>
                  <a:lnTo>
                    <a:pt x="0" y="1279"/>
                  </a:lnTo>
                  <a:lnTo>
                    <a:pt x="101" y="1279"/>
                  </a:lnTo>
                  <a:lnTo>
                    <a:pt x="0" y="1279"/>
                  </a:lnTo>
                  <a:lnTo>
                    <a:pt x="0" y="1350"/>
                  </a:lnTo>
                  <a:lnTo>
                    <a:pt x="76" y="1350"/>
                  </a:lnTo>
                  <a:lnTo>
                    <a:pt x="0" y="1350"/>
                  </a:lnTo>
                  <a:lnTo>
                    <a:pt x="0" y="1415"/>
                  </a:lnTo>
                  <a:lnTo>
                    <a:pt x="76" y="1415"/>
                  </a:lnTo>
                  <a:lnTo>
                    <a:pt x="0" y="1415"/>
                  </a:lnTo>
                  <a:lnTo>
                    <a:pt x="0" y="1479"/>
                  </a:lnTo>
                  <a:lnTo>
                    <a:pt x="76" y="1479"/>
                  </a:lnTo>
                  <a:lnTo>
                    <a:pt x="0" y="1479"/>
                  </a:lnTo>
                  <a:lnTo>
                    <a:pt x="0" y="1631"/>
                  </a:lnTo>
                  <a:lnTo>
                    <a:pt x="94" y="1631"/>
                  </a:lnTo>
                  <a:lnTo>
                    <a:pt x="0" y="1631"/>
                  </a:lnTo>
                  <a:lnTo>
                    <a:pt x="0" y="1707"/>
                  </a:lnTo>
                  <a:lnTo>
                    <a:pt x="76" y="1707"/>
                  </a:lnTo>
                  <a:lnTo>
                    <a:pt x="0" y="1707"/>
                  </a:lnTo>
                  <a:lnTo>
                    <a:pt x="0" y="1771"/>
                  </a:lnTo>
                  <a:lnTo>
                    <a:pt x="76" y="1771"/>
                  </a:lnTo>
                  <a:lnTo>
                    <a:pt x="0" y="1771"/>
                  </a:lnTo>
                  <a:lnTo>
                    <a:pt x="0" y="1835"/>
                  </a:lnTo>
                  <a:lnTo>
                    <a:pt x="76" y="1835"/>
                  </a:lnTo>
                  <a:lnTo>
                    <a:pt x="0" y="1835"/>
                  </a:lnTo>
                  <a:lnTo>
                    <a:pt x="0" y="1982"/>
                  </a:lnTo>
                  <a:lnTo>
                    <a:pt x="106" y="1982"/>
                  </a:lnTo>
                  <a:lnTo>
                    <a:pt x="0" y="1982"/>
                  </a:lnTo>
                  <a:lnTo>
                    <a:pt x="0" y="2049"/>
                  </a:lnTo>
                  <a:lnTo>
                    <a:pt x="76" y="2049"/>
                  </a:lnTo>
                  <a:lnTo>
                    <a:pt x="0" y="2049"/>
                  </a:lnTo>
                  <a:lnTo>
                    <a:pt x="0" y="2113"/>
                  </a:lnTo>
                  <a:lnTo>
                    <a:pt x="76" y="2113"/>
                  </a:lnTo>
                  <a:lnTo>
                    <a:pt x="0" y="2113"/>
                  </a:lnTo>
                  <a:lnTo>
                    <a:pt x="0" y="2178"/>
                  </a:lnTo>
                  <a:lnTo>
                    <a:pt x="76" y="2178"/>
                  </a:lnTo>
                  <a:lnTo>
                    <a:pt x="0" y="2178"/>
                  </a:lnTo>
                  <a:lnTo>
                    <a:pt x="0" y="2329"/>
                  </a:lnTo>
                  <a:lnTo>
                    <a:pt x="94" y="2329"/>
                  </a:lnTo>
                  <a:lnTo>
                    <a:pt x="0" y="2329"/>
                  </a:lnTo>
                  <a:lnTo>
                    <a:pt x="0" y="2406"/>
                  </a:lnTo>
                  <a:lnTo>
                    <a:pt x="76" y="2406"/>
                  </a:lnTo>
                  <a:lnTo>
                    <a:pt x="0" y="2406"/>
                  </a:lnTo>
                  <a:lnTo>
                    <a:pt x="0" y="2470"/>
                  </a:lnTo>
                  <a:lnTo>
                    <a:pt x="76" y="2470"/>
                  </a:lnTo>
                  <a:lnTo>
                    <a:pt x="0" y="2470"/>
                  </a:lnTo>
                  <a:lnTo>
                    <a:pt x="0" y="2535"/>
                  </a:lnTo>
                  <a:lnTo>
                    <a:pt x="76" y="2535"/>
                  </a:lnTo>
                  <a:lnTo>
                    <a:pt x="0" y="2535"/>
                  </a:lnTo>
                  <a:lnTo>
                    <a:pt x="0" y="2688"/>
                  </a:lnTo>
                  <a:lnTo>
                    <a:pt x="106" y="2688"/>
                  </a:lnTo>
                  <a:lnTo>
                    <a:pt x="0" y="2688"/>
                  </a:lnTo>
                  <a:lnTo>
                    <a:pt x="0" y="2751"/>
                  </a:lnTo>
                  <a:lnTo>
                    <a:pt x="76" y="2751"/>
                  </a:lnTo>
                  <a:lnTo>
                    <a:pt x="0" y="2751"/>
                  </a:lnTo>
                  <a:lnTo>
                    <a:pt x="0" y="2815"/>
                  </a:lnTo>
                  <a:lnTo>
                    <a:pt x="76" y="2815"/>
                  </a:lnTo>
                  <a:lnTo>
                    <a:pt x="0" y="2815"/>
                  </a:lnTo>
                  <a:lnTo>
                    <a:pt x="0" y="2880"/>
                  </a:lnTo>
                  <a:lnTo>
                    <a:pt x="76" y="2880"/>
                  </a:lnTo>
                  <a:lnTo>
                    <a:pt x="0" y="2880"/>
                  </a:lnTo>
                  <a:lnTo>
                    <a:pt x="0" y="3031"/>
                  </a:lnTo>
                  <a:lnTo>
                    <a:pt x="94" y="3031"/>
                  </a:lnTo>
                  <a:lnTo>
                    <a:pt x="0" y="3031"/>
                  </a:lnTo>
                  <a:lnTo>
                    <a:pt x="0" y="3108"/>
                  </a:lnTo>
                  <a:lnTo>
                    <a:pt x="76" y="3108"/>
                  </a:lnTo>
                  <a:lnTo>
                    <a:pt x="0" y="3108"/>
                  </a:lnTo>
                  <a:lnTo>
                    <a:pt x="0" y="3172"/>
                  </a:lnTo>
                  <a:lnTo>
                    <a:pt x="76" y="3172"/>
                  </a:lnTo>
                  <a:lnTo>
                    <a:pt x="0" y="3172"/>
                  </a:lnTo>
                  <a:lnTo>
                    <a:pt x="0" y="3236"/>
                  </a:lnTo>
                  <a:lnTo>
                    <a:pt x="76" y="3236"/>
                  </a:lnTo>
                  <a:lnTo>
                    <a:pt x="0" y="3236"/>
                  </a:lnTo>
                  <a:lnTo>
                    <a:pt x="0" y="3385"/>
                  </a:lnTo>
                  <a:lnTo>
                    <a:pt x="106" y="3385"/>
                  </a:lnTo>
                  <a:lnTo>
                    <a:pt x="0" y="3385"/>
                  </a:lnTo>
                  <a:lnTo>
                    <a:pt x="0" y="3453"/>
                  </a:lnTo>
                  <a:lnTo>
                    <a:pt x="76" y="3453"/>
                  </a:lnTo>
                  <a:lnTo>
                    <a:pt x="0" y="3453"/>
                  </a:lnTo>
                  <a:lnTo>
                    <a:pt x="0" y="3516"/>
                  </a:lnTo>
                  <a:lnTo>
                    <a:pt x="76" y="3516"/>
                  </a:lnTo>
                  <a:lnTo>
                    <a:pt x="0" y="3516"/>
                  </a:lnTo>
                  <a:lnTo>
                    <a:pt x="0" y="3581"/>
                  </a:lnTo>
                  <a:lnTo>
                    <a:pt x="76" y="3581"/>
                  </a:lnTo>
                  <a:lnTo>
                    <a:pt x="0" y="3581"/>
                  </a:lnTo>
                  <a:lnTo>
                    <a:pt x="0" y="3734"/>
                  </a:lnTo>
                  <a:lnTo>
                    <a:pt x="94" y="3734"/>
                  </a:lnTo>
                  <a:lnTo>
                    <a:pt x="0" y="3734"/>
                  </a:lnTo>
                  <a:lnTo>
                    <a:pt x="0" y="3810"/>
                  </a:lnTo>
                  <a:lnTo>
                    <a:pt x="76" y="3810"/>
                  </a:lnTo>
                  <a:lnTo>
                    <a:pt x="0" y="3810"/>
                  </a:lnTo>
                  <a:lnTo>
                    <a:pt x="0" y="3873"/>
                  </a:lnTo>
                  <a:lnTo>
                    <a:pt x="76" y="3873"/>
                  </a:lnTo>
                  <a:lnTo>
                    <a:pt x="0" y="3873"/>
                  </a:lnTo>
                  <a:lnTo>
                    <a:pt x="0" y="3937"/>
                  </a:lnTo>
                  <a:lnTo>
                    <a:pt x="76" y="3937"/>
                  </a:lnTo>
                  <a:lnTo>
                    <a:pt x="0" y="3937"/>
                  </a:lnTo>
                  <a:lnTo>
                    <a:pt x="0" y="4092"/>
                  </a:lnTo>
                  <a:lnTo>
                    <a:pt x="106" y="4092"/>
                  </a:lnTo>
                  <a:lnTo>
                    <a:pt x="0" y="4092"/>
                  </a:lnTo>
                  <a:lnTo>
                    <a:pt x="0" y="4153"/>
                  </a:lnTo>
                  <a:lnTo>
                    <a:pt x="76" y="4153"/>
                  </a:lnTo>
                  <a:lnTo>
                    <a:pt x="0" y="4153"/>
                  </a:lnTo>
                  <a:lnTo>
                    <a:pt x="0" y="4219"/>
                  </a:lnTo>
                  <a:lnTo>
                    <a:pt x="76" y="4219"/>
                  </a:lnTo>
                  <a:lnTo>
                    <a:pt x="0" y="4219"/>
                  </a:lnTo>
                  <a:lnTo>
                    <a:pt x="0" y="4283"/>
                  </a:lnTo>
                  <a:lnTo>
                    <a:pt x="76" y="4283"/>
                  </a:lnTo>
                  <a:lnTo>
                    <a:pt x="0" y="4283"/>
                  </a:lnTo>
                  <a:lnTo>
                    <a:pt x="0" y="4435"/>
                  </a:lnTo>
                  <a:lnTo>
                    <a:pt x="94" y="4435"/>
                  </a:lnTo>
                  <a:lnTo>
                    <a:pt x="0" y="4435"/>
                  </a:lnTo>
                  <a:lnTo>
                    <a:pt x="0" y="4510"/>
                  </a:lnTo>
                  <a:lnTo>
                    <a:pt x="76" y="4510"/>
                  </a:lnTo>
                  <a:lnTo>
                    <a:pt x="0" y="4510"/>
                  </a:lnTo>
                  <a:lnTo>
                    <a:pt x="0" y="4575"/>
                  </a:lnTo>
                  <a:lnTo>
                    <a:pt x="76" y="4575"/>
                  </a:lnTo>
                  <a:lnTo>
                    <a:pt x="0" y="4575"/>
                  </a:lnTo>
                  <a:lnTo>
                    <a:pt x="0" y="4639"/>
                  </a:lnTo>
                  <a:lnTo>
                    <a:pt x="76" y="4639"/>
                  </a:lnTo>
                  <a:lnTo>
                    <a:pt x="0" y="4639"/>
                  </a:lnTo>
                  <a:lnTo>
                    <a:pt x="0" y="4788"/>
                  </a:lnTo>
                  <a:lnTo>
                    <a:pt x="103" y="4788"/>
                  </a:lnTo>
                  <a:lnTo>
                    <a:pt x="0" y="4788"/>
                  </a:lnTo>
                  <a:lnTo>
                    <a:pt x="0" y="5137"/>
                  </a:lnTo>
                  <a:lnTo>
                    <a:pt x="99" y="5137"/>
                  </a:lnTo>
                  <a:lnTo>
                    <a:pt x="0" y="5137"/>
                  </a:lnTo>
                  <a:lnTo>
                    <a:pt x="0" y="5490"/>
                  </a:lnTo>
                  <a:lnTo>
                    <a:pt x="106" y="5490"/>
                  </a:lnTo>
                  <a:lnTo>
                    <a:pt x="0" y="5490"/>
                  </a:lnTo>
                  <a:lnTo>
                    <a:pt x="0" y="6570"/>
                  </a:lnTo>
                  <a:lnTo>
                    <a:pt x="5" y="6609"/>
                  </a:lnTo>
                  <a:lnTo>
                    <a:pt x="14" y="6649"/>
                  </a:lnTo>
                  <a:lnTo>
                    <a:pt x="25" y="6686"/>
                  </a:lnTo>
                  <a:lnTo>
                    <a:pt x="31" y="6703"/>
                  </a:lnTo>
                  <a:lnTo>
                    <a:pt x="40" y="6721"/>
                  </a:lnTo>
                  <a:lnTo>
                    <a:pt x="40" y="6719"/>
                  </a:lnTo>
                  <a:lnTo>
                    <a:pt x="40" y="6717"/>
                  </a:lnTo>
                  <a:lnTo>
                    <a:pt x="40" y="6715"/>
                  </a:lnTo>
                  <a:lnTo>
                    <a:pt x="38" y="6712"/>
                  </a:lnTo>
                  <a:lnTo>
                    <a:pt x="34" y="6695"/>
                  </a:lnTo>
                  <a:lnTo>
                    <a:pt x="34" y="6667"/>
                  </a:lnTo>
                  <a:lnTo>
                    <a:pt x="48" y="6669"/>
                  </a:lnTo>
                  <a:lnTo>
                    <a:pt x="50" y="6674"/>
                  </a:lnTo>
                  <a:lnTo>
                    <a:pt x="51" y="6682"/>
                  </a:lnTo>
                  <a:lnTo>
                    <a:pt x="53" y="6687"/>
                  </a:lnTo>
                  <a:lnTo>
                    <a:pt x="53" y="6691"/>
                  </a:lnTo>
                  <a:lnTo>
                    <a:pt x="53" y="6694"/>
                  </a:lnTo>
                  <a:lnTo>
                    <a:pt x="54" y="6695"/>
                  </a:lnTo>
                  <a:lnTo>
                    <a:pt x="56" y="6699"/>
                  </a:lnTo>
                  <a:lnTo>
                    <a:pt x="56" y="6702"/>
                  </a:lnTo>
                  <a:lnTo>
                    <a:pt x="56" y="6706"/>
                  </a:lnTo>
                  <a:lnTo>
                    <a:pt x="58" y="6711"/>
                  </a:lnTo>
                  <a:lnTo>
                    <a:pt x="59" y="6715"/>
                  </a:lnTo>
                  <a:lnTo>
                    <a:pt x="59" y="6719"/>
                  </a:lnTo>
                  <a:lnTo>
                    <a:pt x="59" y="6733"/>
                  </a:lnTo>
                  <a:lnTo>
                    <a:pt x="67" y="6735"/>
                  </a:lnTo>
                  <a:lnTo>
                    <a:pt x="67" y="6738"/>
                  </a:lnTo>
                  <a:lnTo>
                    <a:pt x="67" y="6745"/>
                  </a:lnTo>
                  <a:lnTo>
                    <a:pt x="81" y="6746"/>
                  </a:lnTo>
                  <a:lnTo>
                    <a:pt x="81" y="6749"/>
                  </a:lnTo>
                  <a:lnTo>
                    <a:pt x="81" y="6776"/>
                  </a:lnTo>
                  <a:lnTo>
                    <a:pt x="81" y="6778"/>
                  </a:lnTo>
                  <a:lnTo>
                    <a:pt x="77" y="6782"/>
                  </a:lnTo>
                  <a:lnTo>
                    <a:pt x="76" y="6786"/>
                  </a:lnTo>
                  <a:lnTo>
                    <a:pt x="76" y="6787"/>
                  </a:lnTo>
                  <a:lnTo>
                    <a:pt x="80" y="6793"/>
                  </a:lnTo>
                  <a:lnTo>
                    <a:pt x="138" y="6688"/>
                  </a:lnTo>
                  <a:lnTo>
                    <a:pt x="80" y="6793"/>
                  </a:lnTo>
                  <a:lnTo>
                    <a:pt x="81" y="6795"/>
                  </a:lnTo>
                  <a:lnTo>
                    <a:pt x="91" y="6777"/>
                  </a:lnTo>
                  <a:lnTo>
                    <a:pt x="101" y="6763"/>
                  </a:lnTo>
                  <a:lnTo>
                    <a:pt x="112" y="6751"/>
                  </a:lnTo>
                  <a:lnTo>
                    <a:pt x="124" y="6742"/>
                  </a:lnTo>
                  <a:lnTo>
                    <a:pt x="124" y="6741"/>
                  </a:lnTo>
                  <a:lnTo>
                    <a:pt x="124" y="6728"/>
                  </a:lnTo>
                  <a:lnTo>
                    <a:pt x="126" y="6722"/>
                  </a:lnTo>
                  <a:lnTo>
                    <a:pt x="127" y="6718"/>
                  </a:lnTo>
                  <a:lnTo>
                    <a:pt x="127" y="6715"/>
                  </a:lnTo>
                  <a:lnTo>
                    <a:pt x="127" y="6713"/>
                  </a:lnTo>
                  <a:lnTo>
                    <a:pt x="138" y="6714"/>
                  </a:lnTo>
                  <a:lnTo>
                    <a:pt x="138" y="497"/>
                  </a:lnTo>
                  <a:lnTo>
                    <a:pt x="131" y="481"/>
                  </a:lnTo>
                  <a:lnTo>
                    <a:pt x="128" y="464"/>
                  </a:lnTo>
                  <a:lnTo>
                    <a:pt x="126" y="446"/>
                  </a:lnTo>
                  <a:lnTo>
                    <a:pt x="126" y="427"/>
                  </a:lnTo>
                  <a:close/>
                  <a:moveTo>
                    <a:pt x="1" y="1198"/>
                  </a:moveTo>
                  <a:lnTo>
                    <a:pt x="78" y="1198"/>
                  </a:lnTo>
                  <a:lnTo>
                    <a:pt x="1" y="1198"/>
                  </a:lnTo>
                  <a:close/>
                  <a:moveTo>
                    <a:pt x="1" y="1550"/>
                  </a:moveTo>
                  <a:lnTo>
                    <a:pt x="78" y="1550"/>
                  </a:lnTo>
                  <a:lnTo>
                    <a:pt x="1" y="1550"/>
                  </a:lnTo>
                  <a:close/>
                  <a:moveTo>
                    <a:pt x="78" y="1906"/>
                  </a:moveTo>
                  <a:lnTo>
                    <a:pt x="1" y="1906"/>
                  </a:lnTo>
                  <a:lnTo>
                    <a:pt x="78" y="1906"/>
                  </a:lnTo>
                  <a:close/>
                  <a:moveTo>
                    <a:pt x="78" y="2248"/>
                  </a:moveTo>
                  <a:lnTo>
                    <a:pt x="1" y="2248"/>
                  </a:lnTo>
                  <a:lnTo>
                    <a:pt x="78" y="2248"/>
                  </a:lnTo>
                  <a:close/>
                  <a:moveTo>
                    <a:pt x="1" y="2604"/>
                  </a:moveTo>
                  <a:lnTo>
                    <a:pt x="78" y="2604"/>
                  </a:lnTo>
                  <a:lnTo>
                    <a:pt x="1" y="2604"/>
                  </a:lnTo>
                  <a:close/>
                  <a:moveTo>
                    <a:pt x="1" y="2949"/>
                  </a:moveTo>
                  <a:lnTo>
                    <a:pt x="78" y="2949"/>
                  </a:lnTo>
                  <a:lnTo>
                    <a:pt x="1" y="2949"/>
                  </a:lnTo>
                  <a:close/>
                  <a:moveTo>
                    <a:pt x="78" y="3306"/>
                  </a:moveTo>
                  <a:lnTo>
                    <a:pt x="1" y="3306"/>
                  </a:lnTo>
                  <a:lnTo>
                    <a:pt x="78" y="3306"/>
                  </a:lnTo>
                  <a:close/>
                  <a:moveTo>
                    <a:pt x="78" y="3651"/>
                  </a:moveTo>
                  <a:lnTo>
                    <a:pt x="1" y="3651"/>
                  </a:lnTo>
                  <a:lnTo>
                    <a:pt x="78" y="3651"/>
                  </a:lnTo>
                  <a:close/>
                  <a:moveTo>
                    <a:pt x="1" y="4008"/>
                  </a:moveTo>
                  <a:lnTo>
                    <a:pt x="78" y="4008"/>
                  </a:lnTo>
                  <a:lnTo>
                    <a:pt x="1" y="4008"/>
                  </a:lnTo>
                  <a:close/>
                  <a:moveTo>
                    <a:pt x="1" y="4354"/>
                  </a:moveTo>
                  <a:lnTo>
                    <a:pt x="78" y="4354"/>
                  </a:lnTo>
                  <a:lnTo>
                    <a:pt x="1" y="4354"/>
                  </a:lnTo>
                  <a:close/>
                  <a:moveTo>
                    <a:pt x="4" y="4921"/>
                  </a:moveTo>
                  <a:lnTo>
                    <a:pt x="81" y="4921"/>
                  </a:lnTo>
                  <a:lnTo>
                    <a:pt x="4" y="4921"/>
                  </a:lnTo>
                  <a:close/>
                  <a:moveTo>
                    <a:pt x="4" y="4984"/>
                  </a:moveTo>
                  <a:lnTo>
                    <a:pt x="81" y="4984"/>
                  </a:lnTo>
                  <a:lnTo>
                    <a:pt x="4" y="4984"/>
                  </a:lnTo>
                  <a:close/>
                  <a:moveTo>
                    <a:pt x="4" y="4855"/>
                  </a:moveTo>
                  <a:lnTo>
                    <a:pt x="81" y="4855"/>
                  </a:lnTo>
                  <a:lnTo>
                    <a:pt x="4" y="4855"/>
                  </a:lnTo>
                  <a:close/>
                  <a:moveTo>
                    <a:pt x="78" y="4709"/>
                  </a:moveTo>
                  <a:lnTo>
                    <a:pt x="1" y="4709"/>
                  </a:lnTo>
                  <a:lnTo>
                    <a:pt x="78" y="4709"/>
                  </a:lnTo>
                  <a:close/>
                  <a:moveTo>
                    <a:pt x="7" y="5055"/>
                  </a:moveTo>
                  <a:lnTo>
                    <a:pt x="84" y="5055"/>
                  </a:lnTo>
                  <a:lnTo>
                    <a:pt x="7" y="5055"/>
                  </a:lnTo>
                  <a:close/>
                  <a:moveTo>
                    <a:pt x="4" y="5212"/>
                  </a:moveTo>
                  <a:lnTo>
                    <a:pt x="81" y="5212"/>
                  </a:lnTo>
                  <a:lnTo>
                    <a:pt x="4" y="5212"/>
                  </a:lnTo>
                  <a:close/>
                  <a:moveTo>
                    <a:pt x="7" y="5411"/>
                  </a:moveTo>
                  <a:lnTo>
                    <a:pt x="84" y="5411"/>
                  </a:lnTo>
                  <a:lnTo>
                    <a:pt x="7" y="5411"/>
                  </a:lnTo>
                  <a:close/>
                  <a:moveTo>
                    <a:pt x="4" y="5340"/>
                  </a:moveTo>
                  <a:lnTo>
                    <a:pt x="81" y="5340"/>
                  </a:lnTo>
                  <a:lnTo>
                    <a:pt x="4" y="5340"/>
                  </a:lnTo>
                  <a:close/>
                  <a:moveTo>
                    <a:pt x="81" y="5277"/>
                  </a:moveTo>
                  <a:lnTo>
                    <a:pt x="4" y="5277"/>
                  </a:lnTo>
                  <a:lnTo>
                    <a:pt x="81" y="52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7" name="任意多边形 68655"/>
            <p:cNvSpPr/>
            <p:nvPr/>
          </p:nvSpPr>
          <p:spPr>
            <a:xfrm>
              <a:off x="2039" y="904"/>
              <a:ext cx="2" cy="1931"/>
            </a:xfrm>
            <a:custGeom>
              <a:avLst/>
              <a:gdLst/>
              <a:ahLst/>
              <a:cxnLst/>
              <a:rect l="0" t="0" r="0" b="0"/>
              <a:pathLst>
                <a:path w="6" h="5793">
                  <a:moveTo>
                    <a:pt x="2" y="0"/>
                  </a:moveTo>
                  <a:lnTo>
                    <a:pt x="2" y="4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5789"/>
                  </a:lnTo>
                  <a:lnTo>
                    <a:pt x="6" y="5793"/>
                  </a:lnTo>
                  <a:lnTo>
                    <a:pt x="6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8" name="任意多边形 68656"/>
            <p:cNvSpPr/>
            <p:nvPr/>
          </p:nvSpPr>
          <p:spPr>
            <a:xfrm>
              <a:off x="2038" y="907"/>
              <a:ext cx="1" cy="1927"/>
            </a:xfrm>
            <a:custGeom>
              <a:avLst/>
              <a:gdLst/>
              <a:ahLst/>
              <a:cxnLst/>
              <a:rect l="0" t="0" r="0" b="0"/>
              <a:pathLst>
                <a:path w="3" h="5781">
                  <a:moveTo>
                    <a:pt x="0" y="0"/>
                  </a:moveTo>
                  <a:lnTo>
                    <a:pt x="0" y="2"/>
                  </a:lnTo>
                  <a:lnTo>
                    <a:pt x="0" y="89"/>
                  </a:lnTo>
                  <a:lnTo>
                    <a:pt x="0" y="5778"/>
                  </a:lnTo>
                  <a:lnTo>
                    <a:pt x="3" y="5781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89" name="任意多边形 68657"/>
            <p:cNvSpPr/>
            <p:nvPr/>
          </p:nvSpPr>
          <p:spPr>
            <a:xfrm>
              <a:off x="2041" y="902"/>
              <a:ext cx="2" cy="1935"/>
            </a:xfrm>
            <a:custGeom>
              <a:avLst/>
              <a:gdLst/>
              <a:ahLst/>
              <a:cxnLst/>
              <a:rect l="0" t="0" r="0" b="0"/>
              <a:pathLst>
                <a:path w="5" h="5803">
                  <a:moveTo>
                    <a:pt x="3" y="6"/>
                  </a:moveTo>
                  <a:lnTo>
                    <a:pt x="0" y="6"/>
                  </a:lnTo>
                  <a:lnTo>
                    <a:pt x="0" y="5799"/>
                  </a:lnTo>
                  <a:lnTo>
                    <a:pt x="5" y="5803"/>
                  </a:lnTo>
                  <a:lnTo>
                    <a:pt x="5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0" name="任意多边形 68658"/>
            <p:cNvSpPr/>
            <p:nvPr/>
          </p:nvSpPr>
          <p:spPr>
            <a:xfrm>
              <a:off x="2021" y="903"/>
              <a:ext cx="2" cy="2073"/>
            </a:xfrm>
            <a:custGeom>
              <a:avLst/>
              <a:gdLst/>
              <a:ahLst/>
              <a:cxnLst/>
              <a:rect l="0" t="0" r="0" b="0"/>
              <a:pathLst>
                <a:path w="5" h="6217">
                  <a:moveTo>
                    <a:pt x="3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6217"/>
                  </a:lnTo>
                  <a:lnTo>
                    <a:pt x="1" y="6217"/>
                  </a:lnTo>
                  <a:lnTo>
                    <a:pt x="5" y="6212"/>
                  </a:lnTo>
                  <a:lnTo>
                    <a:pt x="5" y="5811"/>
                  </a:lnTo>
                  <a:lnTo>
                    <a:pt x="3" y="5811"/>
                  </a:lnTo>
                  <a:lnTo>
                    <a:pt x="3" y="5794"/>
                  </a:lnTo>
                  <a:lnTo>
                    <a:pt x="3" y="5706"/>
                  </a:lnTo>
                  <a:lnTo>
                    <a:pt x="3" y="14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FCFCF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1" name="任意多边形 68659"/>
            <p:cNvSpPr/>
            <p:nvPr/>
          </p:nvSpPr>
          <p:spPr>
            <a:xfrm>
              <a:off x="2043" y="896"/>
              <a:ext cx="2" cy="1942"/>
            </a:xfrm>
            <a:custGeom>
              <a:avLst/>
              <a:gdLst/>
              <a:ahLst/>
              <a:cxnLst/>
              <a:rect l="0" t="0" r="0" b="0"/>
              <a:pathLst>
                <a:path w="6" h="5826">
                  <a:moveTo>
                    <a:pt x="6" y="0"/>
                  </a:moveTo>
                  <a:lnTo>
                    <a:pt x="4" y="4"/>
                  </a:lnTo>
                  <a:lnTo>
                    <a:pt x="3" y="6"/>
                  </a:lnTo>
                  <a:lnTo>
                    <a:pt x="3" y="9"/>
                  </a:lnTo>
                  <a:lnTo>
                    <a:pt x="0" y="19"/>
                  </a:lnTo>
                  <a:lnTo>
                    <a:pt x="0" y="5822"/>
                  </a:lnTo>
                  <a:lnTo>
                    <a:pt x="6" y="582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2" name="任意多边形 68660"/>
            <p:cNvSpPr/>
            <p:nvPr/>
          </p:nvSpPr>
          <p:spPr>
            <a:xfrm>
              <a:off x="1973" y="1164"/>
              <a:ext cx="2" cy="117"/>
            </a:xfrm>
            <a:custGeom>
              <a:avLst/>
              <a:gdLst/>
              <a:ahLst/>
              <a:cxnLst/>
              <a:rect l="0" t="0" r="0" b="0"/>
              <a:pathLst>
                <a:path w="6" h="352">
                  <a:moveTo>
                    <a:pt x="6" y="0"/>
                  </a:moveTo>
                  <a:lnTo>
                    <a:pt x="0" y="0"/>
                  </a:lnTo>
                  <a:lnTo>
                    <a:pt x="0" y="352"/>
                  </a:lnTo>
                  <a:lnTo>
                    <a:pt x="6" y="352"/>
                  </a:lnTo>
                  <a:lnTo>
                    <a:pt x="6" y="200"/>
                  </a:lnTo>
                  <a:lnTo>
                    <a:pt x="4" y="200"/>
                  </a:lnTo>
                  <a:lnTo>
                    <a:pt x="6" y="200"/>
                  </a:lnTo>
                  <a:lnTo>
                    <a:pt x="6" y="136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3" name="任意多边形 68661"/>
            <p:cNvSpPr/>
            <p:nvPr/>
          </p:nvSpPr>
          <p:spPr>
            <a:xfrm>
              <a:off x="1973" y="1281"/>
              <a:ext cx="2" cy="233"/>
            </a:xfrm>
            <a:custGeom>
              <a:avLst/>
              <a:gdLst/>
              <a:ahLst/>
              <a:cxnLst/>
              <a:rect l="0" t="0" r="0" b="0"/>
              <a:pathLst>
                <a:path w="6" h="698">
                  <a:moveTo>
                    <a:pt x="6" y="0"/>
                  </a:moveTo>
                  <a:lnTo>
                    <a:pt x="0" y="0"/>
                  </a:lnTo>
                  <a:lnTo>
                    <a:pt x="0" y="698"/>
                  </a:lnTo>
                  <a:lnTo>
                    <a:pt x="6" y="698"/>
                  </a:lnTo>
                  <a:lnTo>
                    <a:pt x="6" y="547"/>
                  </a:lnTo>
                  <a:lnTo>
                    <a:pt x="4" y="547"/>
                  </a:lnTo>
                  <a:lnTo>
                    <a:pt x="6" y="547"/>
                  </a:lnTo>
                  <a:lnTo>
                    <a:pt x="6" y="482"/>
                  </a:lnTo>
                  <a:lnTo>
                    <a:pt x="4" y="482"/>
                  </a:lnTo>
                  <a:lnTo>
                    <a:pt x="6" y="482"/>
                  </a:lnTo>
                  <a:lnTo>
                    <a:pt x="6" y="418"/>
                  </a:lnTo>
                  <a:lnTo>
                    <a:pt x="4" y="418"/>
                  </a:lnTo>
                  <a:lnTo>
                    <a:pt x="6" y="418"/>
                  </a:lnTo>
                  <a:lnTo>
                    <a:pt x="6" y="351"/>
                  </a:lnTo>
                  <a:lnTo>
                    <a:pt x="4" y="351"/>
                  </a:lnTo>
                  <a:lnTo>
                    <a:pt x="6" y="351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4" name="任意多边形 68662"/>
            <p:cNvSpPr/>
            <p:nvPr/>
          </p:nvSpPr>
          <p:spPr>
            <a:xfrm>
              <a:off x="1973" y="1514"/>
              <a:ext cx="2" cy="234"/>
            </a:xfrm>
            <a:custGeom>
              <a:avLst/>
              <a:gdLst/>
              <a:ahLst/>
              <a:cxnLst/>
              <a:rect l="0" t="0" r="0" b="0"/>
              <a:pathLst>
                <a:path w="6" h="702">
                  <a:moveTo>
                    <a:pt x="6" y="77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2"/>
                  </a:lnTo>
                  <a:lnTo>
                    <a:pt x="6" y="702"/>
                  </a:lnTo>
                  <a:lnTo>
                    <a:pt x="6" y="551"/>
                  </a:lnTo>
                  <a:lnTo>
                    <a:pt x="4" y="551"/>
                  </a:lnTo>
                  <a:lnTo>
                    <a:pt x="6" y="551"/>
                  </a:lnTo>
                  <a:lnTo>
                    <a:pt x="6" y="486"/>
                  </a:lnTo>
                  <a:lnTo>
                    <a:pt x="4" y="486"/>
                  </a:lnTo>
                  <a:lnTo>
                    <a:pt x="6" y="486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9"/>
                  </a:lnTo>
                  <a:lnTo>
                    <a:pt x="4" y="359"/>
                  </a:lnTo>
                  <a:lnTo>
                    <a:pt x="6" y="359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6" y="206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5" name="任意多边形 68663"/>
            <p:cNvSpPr/>
            <p:nvPr/>
          </p:nvSpPr>
          <p:spPr>
            <a:xfrm>
              <a:off x="1973" y="1748"/>
              <a:ext cx="2" cy="234"/>
            </a:xfrm>
            <a:custGeom>
              <a:avLst/>
              <a:gdLst/>
              <a:ahLst/>
              <a:cxnLst/>
              <a:rect l="0" t="0" r="0" b="0"/>
              <a:pathLst>
                <a:path w="6" h="703">
                  <a:moveTo>
                    <a:pt x="6" y="0"/>
                  </a:moveTo>
                  <a:lnTo>
                    <a:pt x="0" y="0"/>
                  </a:lnTo>
                  <a:lnTo>
                    <a:pt x="0" y="703"/>
                  </a:lnTo>
                  <a:lnTo>
                    <a:pt x="6" y="703"/>
                  </a:lnTo>
                  <a:lnTo>
                    <a:pt x="6" y="550"/>
                  </a:lnTo>
                  <a:lnTo>
                    <a:pt x="4" y="550"/>
                  </a:lnTo>
                  <a:lnTo>
                    <a:pt x="6" y="550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22"/>
                  </a:lnTo>
                  <a:lnTo>
                    <a:pt x="4" y="422"/>
                  </a:lnTo>
                  <a:lnTo>
                    <a:pt x="6" y="422"/>
                  </a:lnTo>
                  <a:lnTo>
                    <a:pt x="6" y="354"/>
                  </a:lnTo>
                  <a:lnTo>
                    <a:pt x="4" y="354"/>
                  </a:lnTo>
                  <a:lnTo>
                    <a:pt x="6" y="354"/>
                  </a:lnTo>
                  <a:lnTo>
                    <a:pt x="6" y="205"/>
                  </a:lnTo>
                  <a:lnTo>
                    <a:pt x="4" y="205"/>
                  </a:lnTo>
                  <a:lnTo>
                    <a:pt x="6" y="205"/>
                  </a:lnTo>
                  <a:lnTo>
                    <a:pt x="6" y="141"/>
                  </a:lnTo>
                  <a:lnTo>
                    <a:pt x="4" y="141"/>
                  </a:lnTo>
                  <a:lnTo>
                    <a:pt x="6" y="141"/>
                  </a:lnTo>
                  <a:lnTo>
                    <a:pt x="6" y="77"/>
                  </a:lnTo>
                  <a:lnTo>
                    <a:pt x="4" y="77"/>
                  </a:lnTo>
                  <a:lnTo>
                    <a:pt x="6" y="7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6" name="任意多边形 68664"/>
            <p:cNvSpPr/>
            <p:nvPr/>
          </p:nvSpPr>
          <p:spPr>
            <a:xfrm>
              <a:off x="1973" y="1982"/>
              <a:ext cx="2" cy="234"/>
            </a:xfrm>
            <a:custGeom>
              <a:avLst/>
              <a:gdLst/>
              <a:ahLst/>
              <a:cxnLst/>
              <a:rect l="0" t="0" r="0" b="0"/>
              <a:pathLst>
                <a:path w="6" h="701">
                  <a:moveTo>
                    <a:pt x="6" y="7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701"/>
                  </a:lnTo>
                  <a:lnTo>
                    <a:pt x="6" y="701"/>
                  </a:lnTo>
                  <a:lnTo>
                    <a:pt x="6" y="549"/>
                  </a:lnTo>
                  <a:lnTo>
                    <a:pt x="4" y="549"/>
                  </a:lnTo>
                  <a:lnTo>
                    <a:pt x="6" y="549"/>
                  </a:lnTo>
                  <a:lnTo>
                    <a:pt x="6" y="485"/>
                  </a:lnTo>
                  <a:lnTo>
                    <a:pt x="4" y="485"/>
                  </a:lnTo>
                  <a:lnTo>
                    <a:pt x="6" y="485"/>
                  </a:lnTo>
                  <a:lnTo>
                    <a:pt x="6" y="419"/>
                  </a:lnTo>
                  <a:lnTo>
                    <a:pt x="4" y="419"/>
                  </a:lnTo>
                  <a:lnTo>
                    <a:pt x="6" y="419"/>
                  </a:lnTo>
                  <a:lnTo>
                    <a:pt x="6" y="358"/>
                  </a:lnTo>
                  <a:lnTo>
                    <a:pt x="4" y="358"/>
                  </a:lnTo>
                  <a:lnTo>
                    <a:pt x="6" y="358"/>
                  </a:lnTo>
                  <a:lnTo>
                    <a:pt x="6" y="203"/>
                  </a:lnTo>
                  <a:lnTo>
                    <a:pt x="4" y="203"/>
                  </a:lnTo>
                  <a:lnTo>
                    <a:pt x="6" y="203"/>
                  </a:lnTo>
                  <a:lnTo>
                    <a:pt x="6" y="139"/>
                  </a:lnTo>
                  <a:lnTo>
                    <a:pt x="4" y="139"/>
                  </a:lnTo>
                  <a:lnTo>
                    <a:pt x="6" y="139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6" y="76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7" name="任意多边形 68665"/>
            <p:cNvSpPr/>
            <p:nvPr/>
          </p:nvSpPr>
          <p:spPr>
            <a:xfrm>
              <a:off x="1973" y="2216"/>
              <a:ext cx="2" cy="118"/>
            </a:xfrm>
            <a:custGeom>
              <a:avLst/>
              <a:gdLst/>
              <a:ahLst/>
              <a:cxnLst/>
              <a:rect l="0" t="0" r="0" b="0"/>
              <a:pathLst>
                <a:path w="6" h="353">
                  <a:moveTo>
                    <a:pt x="4" y="75"/>
                  </a:moveTo>
                  <a:lnTo>
                    <a:pt x="6" y="75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353"/>
                  </a:lnTo>
                  <a:lnTo>
                    <a:pt x="6" y="353"/>
                  </a:lnTo>
                  <a:lnTo>
                    <a:pt x="6" y="204"/>
                  </a:lnTo>
                  <a:lnTo>
                    <a:pt x="4" y="204"/>
                  </a:lnTo>
                  <a:lnTo>
                    <a:pt x="6" y="204"/>
                  </a:lnTo>
                  <a:lnTo>
                    <a:pt x="6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75"/>
                  </a:lnTo>
                  <a:lnTo>
                    <a:pt x="4" y="7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8" name="任意多边形 68666"/>
            <p:cNvSpPr/>
            <p:nvPr/>
          </p:nvSpPr>
          <p:spPr>
            <a:xfrm>
              <a:off x="1973" y="2334"/>
              <a:ext cx="2" cy="594"/>
            </a:xfrm>
            <a:custGeom>
              <a:avLst/>
              <a:gdLst/>
              <a:ahLst/>
              <a:cxnLst/>
              <a:rect l="0" t="0" r="0" b="0"/>
              <a:pathLst>
                <a:path w="6" h="1782">
                  <a:moveTo>
                    <a:pt x="6" y="0"/>
                  </a:moveTo>
                  <a:lnTo>
                    <a:pt x="0" y="0"/>
                  </a:lnTo>
                  <a:lnTo>
                    <a:pt x="0" y="1684"/>
                  </a:lnTo>
                  <a:lnTo>
                    <a:pt x="1" y="1733"/>
                  </a:lnTo>
                  <a:lnTo>
                    <a:pt x="6" y="1782"/>
                  </a:lnTo>
                  <a:lnTo>
                    <a:pt x="6" y="702"/>
                  </a:lnTo>
                  <a:lnTo>
                    <a:pt x="4" y="702"/>
                  </a:lnTo>
                  <a:lnTo>
                    <a:pt x="6" y="702"/>
                  </a:lnTo>
                  <a:lnTo>
                    <a:pt x="6" y="3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99" name="任意多边形 68667"/>
            <p:cNvSpPr/>
            <p:nvPr/>
          </p:nvSpPr>
          <p:spPr>
            <a:xfrm>
              <a:off x="2030" y="2841"/>
              <a:ext cx="2" cy="69"/>
            </a:xfrm>
            <a:custGeom>
              <a:avLst/>
              <a:gdLst/>
              <a:ahLst/>
              <a:cxnLst/>
              <a:rect l="0" t="0" r="0" b="0"/>
              <a:pathLst>
                <a:path w="6" h="206">
                  <a:moveTo>
                    <a:pt x="6" y="0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82"/>
                  </a:lnTo>
                  <a:lnTo>
                    <a:pt x="5" y="182"/>
                  </a:lnTo>
                  <a:lnTo>
                    <a:pt x="6" y="18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3F3F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00" name="矩形 68668"/>
            <p:cNvSpPr/>
            <p:nvPr/>
          </p:nvSpPr>
          <p:spPr>
            <a:xfrm>
              <a:off x="2028" y="2841"/>
              <a:ext cx="2" cy="68"/>
            </a:xfrm>
            <a:prstGeom prst="rect">
              <a:avLst/>
            </a:prstGeom>
            <a:solidFill>
              <a:srgbClr val="F4F4F4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10301" name="任意多边形 68669"/>
            <p:cNvSpPr/>
            <p:nvPr/>
          </p:nvSpPr>
          <p:spPr>
            <a:xfrm>
              <a:off x="2026" y="2841"/>
              <a:ext cx="2" cy="68"/>
            </a:xfrm>
            <a:custGeom>
              <a:avLst/>
              <a:gdLst/>
              <a:ahLst/>
              <a:cxnLst/>
              <a:rect l="0" t="0" r="0" b="0"/>
              <a:pathLst>
                <a:path w="6" h="206">
                  <a:moveTo>
                    <a:pt x="6" y="1"/>
                  </a:moveTo>
                  <a:lnTo>
                    <a:pt x="0" y="0"/>
                  </a:lnTo>
                  <a:lnTo>
                    <a:pt x="0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02" name="矩形 68670"/>
            <p:cNvSpPr/>
            <p:nvPr/>
          </p:nvSpPr>
          <p:spPr>
            <a:xfrm>
              <a:off x="2025" y="2841"/>
              <a:ext cx="1" cy="68"/>
            </a:xfrm>
            <a:prstGeom prst="rect">
              <a:avLst/>
            </a:prstGeom>
            <a:solidFill>
              <a:srgbClr val="F8F8F8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10303" name="任意多边形 68671"/>
            <p:cNvSpPr/>
            <p:nvPr/>
          </p:nvSpPr>
          <p:spPr>
            <a:xfrm>
              <a:off x="2023" y="2840"/>
              <a:ext cx="2" cy="134"/>
            </a:xfrm>
            <a:custGeom>
              <a:avLst/>
              <a:gdLst/>
              <a:ahLst/>
              <a:cxnLst/>
              <a:rect l="0" t="0" r="0" b="0"/>
              <a:pathLst>
                <a:path w="6" h="401">
                  <a:moveTo>
                    <a:pt x="6" y="1"/>
                  </a:moveTo>
                  <a:lnTo>
                    <a:pt x="0" y="0"/>
                  </a:lnTo>
                  <a:lnTo>
                    <a:pt x="0" y="401"/>
                  </a:lnTo>
                  <a:lnTo>
                    <a:pt x="6" y="392"/>
                  </a:lnTo>
                  <a:lnTo>
                    <a:pt x="6" y="388"/>
                  </a:lnTo>
                  <a:lnTo>
                    <a:pt x="3" y="388"/>
                  </a:lnTo>
                  <a:lnTo>
                    <a:pt x="3" y="205"/>
                  </a:lnTo>
                  <a:lnTo>
                    <a:pt x="6" y="206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FAFAF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04" name="任意多边形 68672"/>
            <p:cNvSpPr/>
            <p:nvPr/>
          </p:nvSpPr>
          <p:spPr>
            <a:xfrm>
              <a:off x="2052" y="2844"/>
              <a:ext cx="2" cy="44"/>
            </a:xfrm>
            <a:custGeom>
              <a:avLst/>
              <a:gdLst/>
              <a:ahLst/>
              <a:cxnLst/>
              <a:rect l="0" t="0" r="0" b="0"/>
              <a:pathLst>
                <a:path w="6" h="132">
                  <a:moveTo>
                    <a:pt x="6" y="6"/>
                  </a:moveTo>
                  <a:lnTo>
                    <a:pt x="5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132"/>
                  </a:lnTo>
                  <a:lnTo>
                    <a:pt x="6" y="12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CDCD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05" name="任意多边形 68673"/>
            <p:cNvSpPr/>
            <p:nvPr/>
          </p:nvSpPr>
          <p:spPr>
            <a:xfrm>
              <a:off x="2050" y="2843"/>
              <a:ext cx="2" cy="46"/>
            </a:xfrm>
            <a:custGeom>
              <a:avLst/>
              <a:gdLst/>
              <a:ahLst/>
              <a:cxnLst/>
              <a:rect l="0" t="0" r="0" b="0"/>
              <a:pathLst>
                <a:path w="6" h="139">
                  <a:moveTo>
                    <a:pt x="6" y="4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139"/>
                  </a:lnTo>
                  <a:lnTo>
                    <a:pt x="6" y="136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06" name="任意多边形 68674"/>
            <p:cNvSpPr/>
            <p:nvPr/>
          </p:nvSpPr>
          <p:spPr>
            <a:xfrm>
              <a:off x="2048" y="2841"/>
              <a:ext cx="2" cy="49"/>
            </a:xfrm>
            <a:custGeom>
              <a:avLst/>
              <a:gdLst/>
              <a:ahLst/>
              <a:cxnLst/>
              <a:rect l="0" t="0" r="0" b="0"/>
              <a:pathLst>
                <a:path w="5" h="148">
                  <a:moveTo>
                    <a:pt x="5" y="5"/>
                  </a:moveTo>
                  <a:lnTo>
                    <a:pt x="0" y="0"/>
                  </a:lnTo>
                  <a:lnTo>
                    <a:pt x="0" y="148"/>
                  </a:lnTo>
                  <a:lnTo>
                    <a:pt x="5" y="144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07" name="任意多边形 68675"/>
            <p:cNvSpPr/>
            <p:nvPr/>
          </p:nvSpPr>
          <p:spPr>
            <a:xfrm>
              <a:off x="2047" y="2840"/>
              <a:ext cx="1" cy="51"/>
            </a:xfrm>
            <a:custGeom>
              <a:avLst/>
              <a:gdLst/>
              <a:ahLst/>
              <a:cxnLst/>
              <a:rect l="0" t="0" r="0" b="0"/>
              <a:pathLst>
                <a:path w="5" h="155">
                  <a:moveTo>
                    <a:pt x="5" y="4"/>
                  </a:moveTo>
                  <a:lnTo>
                    <a:pt x="0" y="0"/>
                  </a:lnTo>
                  <a:lnTo>
                    <a:pt x="0" y="155"/>
                  </a:lnTo>
                  <a:lnTo>
                    <a:pt x="5" y="152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08" name="任意多边形 68676"/>
            <p:cNvSpPr/>
            <p:nvPr/>
          </p:nvSpPr>
          <p:spPr>
            <a:xfrm>
              <a:off x="2045" y="2838"/>
              <a:ext cx="2" cy="55"/>
            </a:xfrm>
            <a:custGeom>
              <a:avLst/>
              <a:gdLst/>
              <a:ahLst/>
              <a:cxnLst/>
              <a:rect l="0" t="0" r="0" b="0"/>
              <a:pathLst>
                <a:path w="6" h="165">
                  <a:moveTo>
                    <a:pt x="6" y="5"/>
                  </a:moveTo>
                  <a:lnTo>
                    <a:pt x="0" y="0"/>
                  </a:lnTo>
                  <a:lnTo>
                    <a:pt x="0" y="165"/>
                  </a:lnTo>
                  <a:lnTo>
                    <a:pt x="6" y="160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09" name="任意多边形 68677"/>
            <p:cNvSpPr/>
            <p:nvPr/>
          </p:nvSpPr>
          <p:spPr>
            <a:xfrm>
              <a:off x="2041" y="2835"/>
              <a:ext cx="2" cy="60"/>
            </a:xfrm>
            <a:custGeom>
              <a:avLst/>
              <a:gdLst/>
              <a:ahLst/>
              <a:cxnLst/>
              <a:rect l="0" t="0" r="0" b="0"/>
              <a:pathLst>
                <a:path w="5" h="179">
                  <a:moveTo>
                    <a:pt x="5" y="4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5" y="176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10" name="任意多边形 68678"/>
            <p:cNvSpPr/>
            <p:nvPr/>
          </p:nvSpPr>
          <p:spPr>
            <a:xfrm>
              <a:off x="2039" y="2834"/>
              <a:ext cx="2" cy="63"/>
            </a:xfrm>
            <a:custGeom>
              <a:avLst/>
              <a:gdLst/>
              <a:ahLst/>
              <a:cxnLst/>
              <a:rect l="0" t="0" r="0" b="0"/>
              <a:pathLst>
                <a:path w="6" h="188">
                  <a:moveTo>
                    <a:pt x="6" y="4"/>
                  </a:moveTo>
                  <a:lnTo>
                    <a:pt x="0" y="0"/>
                  </a:lnTo>
                  <a:lnTo>
                    <a:pt x="0" y="188"/>
                  </a:lnTo>
                  <a:lnTo>
                    <a:pt x="6" y="183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11" name="任意多边形 68679"/>
            <p:cNvSpPr/>
            <p:nvPr/>
          </p:nvSpPr>
          <p:spPr>
            <a:xfrm>
              <a:off x="2037" y="2833"/>
              <a:ext cx="2" cy="65"/>
            </a:xfrm>
            <a:custGeom>
              <a:avLst/>
              <a:gdLst/>
              <a:ahLst/>
              <a:cxnLst/>
              <a:rect l="0" t="0" r="0" b="0"/>
              <a:pathLst>
                <a:path w="5" h="194">
                  <a:moveTo>
                    <a:pt x="2" y="0"/>
                  </a:moveTo>
                  <a:lnTo>
                    <a:pt x="2" y="29"/>
                  </a:lnTo>
                  <a:lnTo>
                    <a:pt x="0" y="29"/>
                  </a:lnTo>
                  <a:lnTo>
                    <a:pt x="0" y="194"/>
                  </a:lnTo>
                  <a:lnTo>
                    <a:pt x="5" y="191"/>
                  </a:lnTo>
                  <a:lnTo>
                    <a:pt x="5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12" name="任意多边形 68680"/>
            <p:cNvSpPr/>
            <p:nvPr/>
          </p:nvSpPr>
          <p:spPr>
            <a:xfrm>
              <a:off x="2032" y="2841"/>
              <a:ext cx="2" cy="61"/>
            </a:xfrm>
            <a:custGeom>
              <a:avLst/>
              <a:gdLst/>
              <a:ahLst/>
              <a:cxnLst/>
              <a:rect l="0" t="0" r="0" b="0"/>
              <a:pathLst>
                <a:path w="5" h="182">
                  <a:moveTo>
                    <a:pt x="5" y="0"/>
                  </a:moveTo>
                  <a:lnTo>
                    <a:pt x="0" y="0"/>
                  </a:lnTo>
                  <a:lnTo>
                    <a:pt x="0" y="182"/>
                  </a:lnTo>
                  <a:lnTo>
                    <a:pt x="5" y="17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13" name="任意多边形 68681"/>
            <p:cNvSpPr/>
            <p:nvPr/>
          </p:nvSpPr>
          <p:spPr>
            <a:xfrm>
              <a:off x="2034" y="2841"/>
              <a:ext cx="1" cy="59"/>
            </a:xfrm>
            <a:custGeom>
              <a:avLst/>
              <a:gdLst/>
              <a:ahLst/>
              <a:cxnLst/>
              <a:rect l="0" t="0" r="0" b="0"/>
              <a:pathLst>
                <a:path w="5" h="177">
                  <a:moveTo>
                    <a:pt x="5" y="3"/>
                  </a:moveTo>
                  <a:lnTo>
                    <a:pt x="0" y="0"/>
                  </a:lnTo>
                  <a:lnTo>
                    <a:pt x="0" y="177"/>
                  </a:lnTo>
                  <a:lnTo>
                    <a:pt x="5" y="174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14" name="任意多边形 68682"/>
            <p:cNvSpPr/>
            <p:nvPr/>
          </p:nvSpPr>
          <p:spPr>
            <a:xfrm>
              <a:off x="2035" y="2842"/>
              <a:ext cx="2" cy="57"/>
            </a:xfrm>
            <a:custGeom>
              <a:avLst/>
              <a:gdLst/>
              <a:ahLst/>
              <a:cxnLst/>
              <a:rect l="0" t="0" r="0" b="0"/>
              <a:pathLst>
                <a:path w="6" h="171">
                  <a:moveTo>
                    <a:pt x="6" y="2"/>
                  </a:moveTo>
                  <a:lnTo>
                    <a:pt x="0" y="0"/>
                  </a:lnTo>
                  <a:lnTo>
                    <a:pt x="0" y="171"/>
                  </a:lnTo>
                  <a:lnTo>
                    <a:pt x="6" y="167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15" name="任意多边形 68683"/>
            <p:cNvSpPr/>
            <p:nvPr/>
          </p:nvSpPr>
          <p:spPr>
            <a:xfrm>
              <a:off x="2054" y="2846"/>
              <a:ext cx="2" cy="40"/>
            </a:xfrm>
            <a:custGeom>
              <a:avLst/>
              <a:gdLst/>
              <a:ahLst/>
              <a:cxnLst/>
              <a:rect l="0" t="0" r="0" b="0"/>
              <a:pathLst>
                <a:path w="6" h="120">
                  <a:moveTo>
                    <a:pt x="6" y="6"/>
                  </a:moveTo>
                  <a:lnTo>
                    <a:pt x="0" y="0"/>
                  </a:lnTo>
                  <a:lnTo>
                    <a:pt x="0" y="120"/>
                  </a:lnTo>
                  <a:lnTo>
                    <a:pt x="6" y="11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16" name="任意多边形 68684"/>
            <p:cNvSpPr/>
            <p:nvPr/>
          </p:nvSpPr>
          <p:spPr>
            <a:xfrm>
              <a:off x="2043" y="2837"/>
              <a:ext cx="2" cy="57"/>
            </a:xfrm>
            <a:custGeom>
              <a:avLst/>
              <a:gdLst/>
              <a:ahLst/>
              <a:cxnLst/>
              <a:rect l="0" t="0" r="0" b="0"/>
              <a:pathLst>
                <a:path w="6" h="172">
                  <a:moveTo>
                    <a:pt x="6" y="4"/>
                  </a:moveTo>
                  <a:lnTo>
                    <a:pt x="0" y="0"/>
                  </a:lnTo>
                  <a:lnTo>
                    <a:pt x="0" y="172"/>
                  </a:lnTo>
                  <a:lnTo>
                    <a:pt x="6" y="169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17" name="任意多边形 68685"/>
            <p:cNvSpPr/>
            <p:nvPr/>
          </p:nvSpPr>
          <p:spPr>
            <a:xfrm>
              <a:off x="2054" y="2885"/>
              <a:ext cx="2" cy="112"/>
            </a:xfrm>
            <a:custGeom>
              <a:avLst/>
              <a:gdLst/>
              <a:ahLst/>
              <a:cxnLst/>
              <a:rect l="0" t="0" r="0" b="0"/>
              <a:pathLst>
                <a:path w="6" h="337">
                  <a:moveTo>
                    <a:pt x="6" y="0"/>
                  </a:moveTo>
                  <a:lnTo>
                    <a:pt x="0" y="4"/>
                  </a:lnTo>
                  <a:lnTo>
                    <a:pt x="0" y="327"/>
                  </a:lnTo>
                  <a:lnTo>
                    <a:pt x="6" y="33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18" name="任意多边形 68686"/>
            <p:cNvSpPr/>
            <p:nvPr/>
          </p:nvSpPr>
          <p:spPr>
            <a:xfrm>
              <a:off x="2052" y="2886"/>
              <a:ext cx="2" cy="108"/>
            </a:xfrm>
            <a:custGeom>
              <a:avLst/>
              <a:gdLst/>
              <a:ahLst/>
              <a:cxnLst/>
              <a:rect l="0" t="0" r="0" b="0"/>
              <a:pathLst>
                <a:path w="6" h="323">
                  <a:moveTo>
                    <a:pt x="6" y="0"/>
                  </a:moveTo>
                  <a:lnTo>
                    <a:pt x="0" y="6"/>
                  </a:lnTo>
                  <a:lnTo>
                    <a:pt x="0" y="314"/>
                  </a:lnTo>
                  <a:lnTo>
                    <a:pt x="6" y="32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19" name="任意多边形 68687"/>
            <p:cNvSpPr/>
            <p:nvPr/>
          </p:nvSpPr>
          <p:spPr>
            <a:xfrm>
              <a:off x="2050" y="2888"/>
              <a:ext cx="2" cy="103"/>
            </a:xfrm>
            <a:custGeom>
              <a:avLst/>
              <a:gdLst/>
              <a:ahLst/>
              <a:cxnLst/>
              <a:rect l="0" t="0" r="0" b="0"/>
              <a:pathLst>
                <a:path w="6" h="308">
                  <a:moveTo>
                    <a:pt x="6" y="0"/>
                  </a:moveTo>
                  <a:lnTo>
                    <a:pt x="0" y="3"/>
                  </a:lnTo>
                  <a:lnTo>
                    <a:pt x="0" y="295"/>
                  </a:lnTo>
                  <a:lnTo>
                    <a:pt x="1" y="295"/>
                  </a:lnTo>
                  <a:lnTo>
                    <a:pt x="1" y="298"/>
                  </a:lnTo>
                  <a:lnTo>
                    <a:pt x="1" y="300"/>
                  </a:lnTo>
                  <a:lnTo>
                    <a:pt x="6" y="30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EDEDE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0" name="任意多边形 68688"/>
            <p:cNvSpPr/>
            <p:nvPr/>
          </p:nvSpPr>
          <p:spPr>
            <a:xfrm>
              <a:off x="2048" y="2889"/>
              <a:ext cx="2" cy="97"/>
            </a:xfrm>
            <a:custGeom>
              <a:avLst/>
              <a:gdLst/>
              <a:ahLst/>
              <a:cxnLst/>
              <a:rect l="0" t="0" r="0" b="0"/>
              <a:pathLst>
                <a:path w="5" h="292">
                  <a:moveTo>
                    <a:pt x="5" y="0"/>
                  </a:moveTo>
                  <a:lnTo>
                    <a:pt x="0" y="4"/>
                  </a:lnTo>
                  <a:lnTo>
                    <a:pt x="0" y="287"/>
                  </a:lnTo>
                  <a:lnTo>
                    <a:pt x="1" y="290"/>
                  </a:lnTo>
                  <a:lnTo>
                    <a:pt x="5" y="29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0E0E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1" name="任意多边形 68689"/>
            <p:cNvSpPr/>
            <p:nvPr/>
          </p:nvSpPr>
          <p:spPr>
            <a:xfrm>
              <a:off x="2047" y="2890"/>
              <a:ext cx="1" cy="95"/>
            </a:xfrm>
            <a:custGeom>
              <a:avLst/>
              <a:gdLst/>
              <a:ahLst/>
              <a:cxnLst/>
              <a:rect l="0" t="0" r="0" b="0"/>
              <a:pathLst>
                <a:path w="5" h="283">
                  <a:moveTo>
                    <a:pt x="5" y="0"/>
                  </a:moveTo>
                  <a:lnTo>
                    <a:pt x="0" y="3"/>
                  </a:lnTo>
                  <a:lnTo>
                    <a:pt x="0" y="275"/>
                  </a:lnTo>
                  <a:lnTo>
                    <a:pt x="5" y="28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2E2E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2" name="任意多边形 68690"/>
            <p:cNvSpPr/>
            <p:nvPr/>
          </p:nvSpPr>
          <p:spPr>
            <a:xfrm>
              <a:off x="2045" y="2891"/>
              <a:ext cx="2" cy="91"/>
            </a:xfrm>
            <a:custGeom>
              <a:avLst/>
              <a:gdLst/>
              <a:ahLst/>
              <a:cxnLst/>
              <a:rect l="0" t="0" r="0" b="0"/>
              <a:pathLst>
                <a:path w="6" h="272">
                  <a:moveTo>
                    <a:pt x="6" y="0"/>
                  </a:moveTo>
                  <a:lnTo>
                    <a:pt x="0" y="5"/>
                  </a:lnTo>
                  <a:lnTo>
                    <a:pt x="0" y="262"/>
                  </a:lnTo>
                  <a:lnTo>
                    <a:pt x="6" y="27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3" name="任意多边形 68691"/>
            <p:cNvSpPr/>
            <p:nvPr/>
          </p:nvSpPr>
          <p:spPr>
            <a:xfrm>
              <a:off x="2039" y="2895"/>
              <a:ext cx="2" cy="78"/>
            </a:xfrm>
            <a:custGeom>
              <a:avLst/>
              <a:gdLst/>
              <a:ahLst/>
              <a:cxnLst/>
              <a:rect l="0" t="0" r="0" b="0"/>
              <a:pathLst>
                <a:path w="6" h="233">
                  <a:moveTo>
                    <a:pt x="6" y="0"/>
                  </a:moveTo>
                  <a:lnTo>
                    <a:pt x="0" y="5"/>
                  </a:lnTo>
                  <a:lnTo>
                    <a:pt x="0" y="49"/>
                  </a:lnTo>
                  <a:lnTo>
                    <a:pt x="2" y="49"/>
                  </a:lnTo>
                  <a:lnTo>
                    <a:pt x="2" y="225"/>
                  </a:lnTo>
                  <a:lnTo>
                    <a:pt x="6" y="23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AEAE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4" name="任意多边形 68692"/>
            <p:cNvSpPr/>
            <p:nvPr/>
          </p:nvSpPr>
          <p:spPr>
            <a:xfrm>
              <a:off x="2035" y="2898"/>
              <a:ext cx="2" cy="13"/>
            </a:xfrm>
            <a:custGeom>
              <a:avLst/>
              <a:gdLst/>
              <a:ahLst/>
              <a:cxnLst/>
              <a:rect l="0" t="0" r="0" b="0"/>
              <a:pathLst>
                <a:path w="6" h="40">
                  <a:moveTo>
                    <a:pt x="6" y="0"/>
                  </a:moveTo>
                  <a:lnTo>
                    <a:pt x="0" y="4"/>
                  </a:lnTo>
                  <a:lnTo>
                    <a:pt x="0" y="39"/>
                  </a:lnTo>
                  <a:lnTo>
                    <a:pt x="6" y="4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5" name="任意多边形 68693"/>
            <p:cNvSpPr/>
            <p:nvPr/>
          </p:nvSpPr>
          <p:spPr>
            <a:xfrm>
              <a:off x="2034" y="2899"/>
              <a:ext cx="1" cy="12"/>
            </a:xfrm>
            <a:custGeom>
              <a:avLst/>
              <a:gdLst/>
              <a:ahLst/>
              <a:cxnLst/>
              <a:rect l="0" t="0" r="0" b="0"/>
              <a:pathLst>
                <a:path w="5" h="35">
                  <a:moveTo>
                    <a:pt x="5" y="0"/>
                  </a:moveTo>
                  <a:lnTo>
                    <a:pt x="0" y="3"/>
                  </a:lnTo>
                  <a:lnTo>
                    <a:pt x="0" y="33"/>
                  </a:lnTo>
                  <a:lnTo>
                    <a:pt x="3" y="33"/>
                  </a:lnTo>
                  <a:lnTo>
                    <a:pt x="3" y="11"/>
                  </a:lnTo>
                  <a:lnTo>
                    <a:pt x="3" y="33"/>
                  </a:lnTo>
                  <a:lnTo>
                    <a:pt x="5" y="3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6" name="任意多边形 68694"/>
            <p:cNvSpPr/>
            <p:nvPr/>
          </p:nvSpPr>
          <p:spPr>
            <a:xfrm>
              <a:off x="2037" y="2897"/>
              <a:ext cx="2" cy="14"/>
            </a:xfrm>
            <a:custGeom>
              <a:avLst/>
              <a:gdLst/>
              <a:ahLst/>
              <a:cxnLst/>
              <a:rect l="0" t="0" r="0" b="0"/>
              <a:pathLst>
                <a:path w="5" h="44">
                  <a:moveTo>
                    <a:pt x="5" y="44"/>
                  </a:moveTo>
                  <a:lnTo>
                    <a:pt x="5" y="0"/>
                  </a:lnTo>
                  <a:lnTo>
                    <a:pt x="0" y="3"/>
                  </a:lnTo>
                  <a:lnTo>
                    <a:pt x="0" y="43"/>
                  </a:lnTo>
                  <a:lnTo>
                    <a:pt x="5" y="44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7" name="任意多边形 68695"/>
            <p:cNvSpPr/>
            <p:nvPr/>
          </p:nvSpPr>
          <p:spPr>
            <a:xfrm>
              <a:off x="2032" y="2900"/>
              <a:ext cx="2" cy="10"/>
            </a:xfrm>
            <a:custGeom>
              <a:avLst/>
              <a:gdLst/>
              <a:ahLst/>
              <a:cxnLst/>
              <a:rect l="0" t="0" r="0" b="0"/>
              <a:pathLst>
                <a:path w="5" h="30">
                  <a:moveTo>
                    <a:pt x="5" y="30"/>
                  </a:moveTo>
                  <a:lnTo>
                    <a:pt x="5" y="0"/>
                  </a:lnTo>
                  <a:lnTo>
                    <a:pt x="0" y="5"/>
                  </a:lnTo>
                  <a:lnTo>
                    <a:pt x="0" y="29"/>
                  </a:lnTo>
                  <a:lnTo>
                    <a:pt x="5" y="30"/>
                  </a:lnTo>
                  <a:close/>
                </a:path>
              </a:pathLst>
            </a:custGeom>
            <a:solidFill>
              <a:srgbClr val="F2F2F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8" name="任意多边形 68696"/>
            <p:cNvSpPr/>
            <p:nvPr/>
          </p:nvSpPr>
          <p:spPr>
            <a:xfrm>
              <a:off x="2043" y="2893"/>
              <a:ext cx="2" cy="86"/>
            </a:xfrm>
            <a:custGeom>
              <a:avLst/>
              <a:gdLst/>
              <a:ahLst/>
              <a:cxnLst/>
              <a:rect l="0" t="0" r="0" b="0"/>
              <a:pathLst>
                <a:path w="6" h="257">
                  <a:moveTo>
                    <a:pt x="6" y="0"/>
                  </a:moveTo>
                  <a:lnTo>
                    <a:pt x="0" y="3"/>
                  </a:lnTo>
                  <a:lnTo>
                    <a:pt x="0" y="247"/>
                  </a:lnTo>
                  <a:lnTo>
                    <a:pt x="6" y="25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9" name="任意多边形 68697"/>
            <p:cNvSpPr/>
            <p:nvPr/>
          </p:nvSpPr>
          <p:spPr>
            <a:xfrm>
              <a:off x="2041" y="2894"/>
              <a:ext cx="2" cy="81"/>
            </a:xfrm>
            <a:custGeom>
              <a:avLst/>
              <a:gdLst/>
              <a:ahLst/>
              <a:cxnLst/>
              <a:rect l="0" t="0" r="0" b="0"/>
              <a:pathLst>
                <a:path w="5" h="244">
                  <a:moveTo>
                    <a:pt x="5" y="0"/>
                  </a:moveTo>
                  <a:lnTo>
                    <a:pt x="0" y="3"/>
                  </a:lnTo>
                  <a:lnTo>
                    <a:pt x="0" y="236"/>
                  </a:lnTo>
                  <a:lnTo>
                    <a:pt x="5" y="24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0" name="任意多边形 68698"/>
            <p:cNvSpPr/>
            <p:nvPr/>
          </p:nvSpPr>
          <p:spPr>
            <a:xfrm>
              <a:off x="2025" y="2970"/>
              <a:ext cx="1" cy="1"/>
            </a:xfrm>
            <a:custGeom>
              <a:avLst/>
              <a:gdLst/>
              <a:ahLst/>
              <a:cxnLst/>
              <a:rect l="0" t="0" r="0" b="0"/>
              <a:pathLst>
                <a:path w="2" h="4">
                  <a:moveTo>
                    <a:pt x="0" y="0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F9F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1" name="任意多边形 68699"/>
            <p:cNvSpPr/>
            <p:nvPr/>
          </p:nvSpPr>
          <p:spPr>
            <a:xfrm>
              <a:off x="2017" y="845"/>
              <a:ext cx="29" cy="59"/>
            </a:xfrm>
            <a:custGeom>
              <a:avLst/>
              <a:gdLst/>
              <a:ahLst/>
              <a:cxnLst/>
              <a:rect l="0" t="0" r="0" b="0"/>
              <a:pathLst>
                <a:path w="88" h="179">
                  <a:moveTo>
                    <a:pt x="32" y="154"/>
                  </a:moveTo>
                  <a:lnTo>
                    <a:pt x="32" y="126"/>
                  </a:lnTo>
                  <a:lnTo>
                    <a:pt x="45" y="128"/>
                  </a:lnTo>
                  <a:lnTo>
                    <a:pt x="45" y="140"/>
                  </a:lnTo>
                  <a:lnTo>
                    <a:pt x="45" y="158"/>
                  </a:lnTo>
                  <a:lnTo>
                    <a:pt x="45" y="160"/>
                  </a:lnTo>
                  <a:lnTo>
                    <a:pt x="46" y="163"/>
                  </a:lnTo>
                  <a:lnTo>
                    <a:pt x="48" y="163"/>
                  </a:lnTo>
                  <a:lnTo>
                    <a:pt x="48" y="164"/>
                  </a:lnTo>
                  <a:lnTo>
                    <a:pt x="50" y="158"/>
                  </a:lnTo>
                  <a:lnTo>
                    <a:pt x="54" y="149"/>
                  </a:lnTo>
                  <a:lnTo>
                    <a:pt x="54" y="148"/>
                  </a:lnTo>
                  <a:lnTo>
                    <a:pt x="68" y="151"/>
                  </a:lnTo>
                  <a:lnTo>
                    <a:pt x="68" y="154"/>
                  </a:lnTo>
                  <a:lnTo>
                    <a:pt x="68" y="163"/>
                  </a:lnTo>
                  <a:lnTo>
                    <a:pt x="68" y="166"/>
                  </a:lnTo>
                  <a:lnTo>
                    <a:pt x="68" y="176"/>
                  </a:lnTo>
                  <a:lnTo>
                    <a:pt x="68" y="179"/>
                  </a:lnTo>
                  <a:lnTo>
                    <a:pt x="75" y="179"/>
                  </a:lnTo>
                  <a:lnTo>
                    <a:pt x="77" y="170"/>
                  </a:lnTo>
                  <a:lnTo>
                    <a:pt x="80" y="162"/>
                  </a:lnTo>
                  <a:lnTo>
                    <a:pt x="84" y="145"/>
                  </a:lnTo>
                  <a:lnTo>
                    <a:pt x="85" y="135"/>
                  </a:lnTo>
                  <a:lnTo>
                    <a:pt x="87" y="126"/>
                  </a:lnTo>
                  <a:lnTo>
                    <a:pt x="88" y="106"/>
                  </a:lnTo>
                  <a:lnTo>
                    <a:pt x="87" y="83"/>
                  </a:lnTo>
                  <a:lnTo>
                    <a:pt x="84" y="64"/>
                  </a:lnTo>
                  <a:lnTo>
                    <a:pt x="80" y="46"/>
                  </a:lnTo>
                  <a:lnTo>
                    <a:pt x="75" y="31"/>
                  </a:lnTo>
                  <a:lnTo>
                    <a:pt x="71" y="23"/>
                  </a:lnTo>
                  <a:lnTo>
                    <a:pt x="68" y="17"/>
                  </a:lnTo>
                  <a:lnTo>
                    <a:pt x="61" y="8"/>
                  </a:lnTo>
                  <a:lnTo>
                    <a:pt x="53" y="1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8" y="8"/>
                  </a:lnTo>
                  <a:lnTo>
                    <a:pt x="20" y="17"/>
                  </a:lnTo>
                  <a:lnTo>
                    <a:pt x="14" y="31"/>
                  </a:lnTo>
                  <a:lnTo>
                    <a:pt x="7" y="46"/>
                  </a:lnTo>
                  <a:lnTo>
                    <a:pt x="3" y="64"/>
                  </a:lnTo>
                  <a:lnTo>
                    <a:pt x="0" y="83"/>
                  </a:lnTo>
                  <a:lnTo>
                    <a:pt x="0" y="106"/>
                  </a:lnTo>
                  <a:lnTo>
                    <a:pt x="0" y="125"/>
                  </a:lnTo>
                  <a:lnTo>
                    <a:pt x="3" y="144"/>
                  </a:lnTo>
                  <a:lnTo>
                    <a:pt x="7" y="161"/>
                  </a:lnTo>
                  <a:lnTo>
                    <a:pt x="13" y="178"/>
                  </a:lnTo>
                  <a:lnTo>
                    <a:pt x="15" y="178"/>
                  </a:lnTo>
                  <a:lnTo>
                    <a:pt x="32" y="179"/>
                  </a:lnTo>
                  <a:lnTo>
                    <a:pt x="32" y="1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2" name="任意多边形 68700"/>
            <p:cNvSpPr/>
            <p:nvPr/>
          </p:nvSpPr>
          <p:spPr>
            <a:xfrm>
              <a:off x="2037" y="908"/>
              <a:ext cx="1" cy="50"/>
            </a:xfrm>
            <a:custGeom>
              <a:avLst/>
              <a:gdLst/>
              <a:ahLst/>
              <a:cxnLst/>
              <a:rect l="0" t="0" r="0" b="0"/>
              <a:pathLst>
                <a:path w="2" h="152">
                  <a:moveTo>
                    <a:pt x="1" y="3"/>
                  </a:moveTo>
                  <a:lnTo>
                    <a:pt x="0" y="3"/>
                  </a:lnTo>
                  <a:lnTo>
                    <a:pt x="0" y="152"/>
                  </a:lnTo>
                  <a:lnTo>
                    <a:pt x="2" y="87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ECECE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3" name="任意多边形 68701"/>
            <p:cNvSpPr/>
            <p:nvPr/>
          </p:nvSpPr>
          <p:spPr>
            <a:xfrm>
              <a:off x="2035" y="909"/>
              <a:ext cx="2" cy="82"/>
            </a:xfrm>
            <a:custGeom>
              <a:avLst/>
              <a:gdLst/>
              <a:ahLst/>
              <a:cxnLst/>
              <a:rect l="0" t="0" r="0" b="0"/>
              <a:pathLst>
                <a:path w="6" h="246">
                  <a:moveTo>
                    <a:pt x="6" y="0"/>
                  </a:moveTo>
                  <a:lnTo>
                    <a:pt x="0" y="1"/>
                  </a:lnTo>
                  <a:lnTo>
                    <a:pt x="0" y="246"/>
                  </a:lnTo>
                  <a:lnTo>
                    <a:pt x="4" y="246"/>
                  </a:lnTo>
                  <a:lnTo>
                    <a:pt x="6" y="14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4" name="任意多边形 68702"/>
            <p:cNvSpPr/>
            <p:nvPr/>
          </p:nvSpPr>
          <p:spPr>
            <a:xfrm>
              <a:off x="2034" y="909"/>
              <a:ext cx="1" cy="82"/>
            </a:xfrm>
            <a:custGeom>
              <a:avLst/>
              <a:gdLst/>
              <a:ahLst/>
              <a:cxnLst/>
              <a:rect l="0" t="0" r="0" b="0"/>
              <a:pathLst>
                <a:path w="4" h="245">
                  <a:moveTo>
                    <a:pt x="4" y="0"/>
                  </a:moveTo>
                  <a:lnTo>
                    <a:pt x="0" y="1"/>
                  </a:lnTo>
                  <a:lnTo>
                    <a:pt x="0" y="217"/>
                  </a:lnTo>
                  <a:lnTo>
                    <a:pt x="0" y="226"/>
                  </a:lnTo>
                  <a:lnTo>
                    <a:pt x="3" y="226"/>
                  </a:lnTo>
                  <a:lnTo>
                    <a:pt x="3" y="230"/>
                  </a:lnTo>
                  <a:lnTo>
                    <a:pt x="3" y="243"/>
                  </a:lnTo>
                  <a:lnTo>
                    <a:pt x="4" y="24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5" name="任意多边形 68703"/>
            <p:cNvSpPr/>
            <p:nvPr/>
          </p:nvSpPr>
          <p:spPr>
            <a:xfrm>
              <a:off x="2026" y="904"/>
              <a:ext cx="2" cy="80"/>
            </a:xfrm>
            <a:custGeom>
              <a:avLst/>
              <a:gdLst/>
              <a:ahLst/>
              <a:cxnLst/>
              <a:rect l="0" t="0" r="0" b="0"/>
              <a:pathLst>
                <a:path w="4" h="239">
                  <a:moveTo>
                    <a:pt x="4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89"/>
                  </a:lnTo>
                  <a:lnTo>
                    <a:pt x="4" y="68"/>
                  </a:lnTo>
                  <a:lnTo>
                    <a:pt x="4" y="5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6" name="任意多边形 68704"/>
            <p:cNvSpPr/>
            <p:nvPr/>
          </p:nvSpPr>
          <p:spPr>
            <a:xfrm>
              <a:off x="2025" y="904"/>
              <a:ext cx="1" cy="80"/>
            </a:xfrm>
            <a:custGeom>
              <a:avLst/>
              <a:gdLst/>
              <a:ahLst/>
              <a:cxnLst/>
              <a:rect l="0" t="0" r="0" b="0"/>
              <a:pathLst>
                <a:path w="5" h="239">
                  <a:moveTo>
                    <a:pt x="5" y="0"/>
                  </a:moveTo>
                  <a:lnTo>
                    <a:pt x="0" y="0"/>
                  </a:lnTo>
                  <a:lnTo>
                    <a:pt x="0" y="239"/>
                  </a:lnTo>
                  <a:lnTo>
                    <a:pt x="4" y="239"/>
                  </a:lnTo>
                  <a:lnTo>
                    <a:pt x="4" y="238"/>
                  </a:lnTo>
                  <a:lnTo>
                    <a:pt x="5" y="23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7" name="任意多边形 68705"/>
            <p:cNvSpPr/>
            <p:nvPr/>
          </p:nvSpPr>
          <p:spPr>
            <a:xfrm>
              <a:off x="2022" y="904"/>
              <a:ext cx="3" cy="88"/>
            </a:xfrm>
            <a:custGeom>
              <a:avLst/>
              <a:gdLst/>
              <a:ahLst/>
              <a:cxnLst/>
              <a:rect l="0" t="0" r="0" b="0"/>
              <a:pathLst>
                <a:path w="8" h="263">
                  <a:moveTo>
                    <a:pt x="8" y="1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3" y="263"/>
                  </a:lnTo>
                  <a:lnTo>
                    <a:pt x="3" y="241"/>
                  </a:lnTo>
                  <a:lnTo>
                    <a:pt x="3" y="239"/>
                  </a:lnTo>
                  <a:lnTo>
                    <a:pt x="8" y="24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BFBFB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8" name="任意多边形 68706"/>
            <p:cNvSpPr/>
            <p:nvPr/>
          </p:nvSpPr>
          <p:spPr>
            <a:xfrm>
              <a:off x="2022" y="937"/>
              <a:ext cx="16" cy="1904"/>
            </a:xfrm>
            <a:custGeom>
              <a:avLst/>
              <a:gdLst/>
              <a:ahLst/>
              <a:cxnLst/>
              <a:rect l="0" t="0" r="0" b="0"/>
              <a:pathLst>
                <a:path w="48" h="5713">
                  <a:moveTo>
                    <a:pt x="44" y="162"/>
                  </a:moveTo>
                  <a:lnTo>
                    <a:pt x="47" y="162"/>
                  </a:lnTo>
                  <a:lnTo>
                    <a:pt x="47" y="165"/>
                  </a:lnTo>
                  <a:lnTo>
                    <a:pt x="47" y="182"/>
                  </a:lnTo>
                  <a:lnTo>
                    <a:pt x="47" y="184"/>
                  </a:lnTo>
                  <a:lnTo>
                    <a:pt x="39" y="186"/>
                  </a:lnTo>
                  <a:lnTo>
                    <a:pt x="39" y="188"/>
                  </a:lnTo>
                  <a:lnTo>
                    <a:pt x="39" y="191"/>
                  </a:lnTo>
                  <a:lnTo>
                    <a:pt x="39" y="194"/>
                  </a:lnTo>
                  <a:lnTo>
                    <a:pt x="39" y="197"/>
                  </a:lnTo>
                  <a:lnTo>
                    <a:pt x="36" y="199"/>
                  </a:lnTo>
                  <a:lnTo>
                    <a:pt x="36" y="204"/>
                  </a:lnTo>
                  <a:lnTo>
                    <a:pt x="30" y="205"/>
                  </a:lnTo>
                  <a:lnTo>
                    <a:pt x="30" y="258"/>
                  </a:lnTo>
                  <a:lnTo>
                    <a:pt x="30" y="293"/>
                  </a:lnTo>
                  <a:lnTo>
                    <a:pt x="30" y="294"/>
                  </a:lnTo>
                  <a:lnTo>
                    <a:pt x="17" y="293"/>
                  </a:lnTo>
                  <a:lnTo>
                    <a:pt x="17" y="191"/>
                  </a:lnTo>
                  <a:lnTo>
                    <a:pt x="3" y="193"/>
                  </a:lnTo>
                  <a:lnTo>
                    <a:pt x="3" y="188"/>
                  </a:lnTo>
                  <a:lnTo>
                    <a:pt x="3" y="169"/>
                  </a:lnTo>
                  <a:lnTo>
                    <a:pt x="3" y="167"/>
                  </a:lnTo>
                  <a:lnTo>
                    <a:pt x="3" y="165"/>
                  </a:lnTo>
                  <a:lnTo>
                    <a:pt x="0" y="41"/>
                  </a:lnTo>
                  <a:lnTo>
                    <a:pt x="0" y="5606"/>
                  </a:lnTo>
                  <a:lnTo>
                    <a:pt x="0" y="5694"/>
                  </a:lnTo>
                  <a:lnTo>
                    <a:pt x="0" y="5711"/>
                  </a:lnTo>
                  <a:lnTo>
                    <a:pt x="35" y="5713"/>
                  </a:lnTo>
                  <a:lnTo>
                    <a:pt x="35" y="5681"/>
                  </a:lnTo>
                  <a:lnTo>
                    <a:pt x="19" y="5670"/>
                  </a:lnTo>
                  <a:lnTo>
                    <a:pt x="19" y="5687"/>
                  </a:lnTo>
                  <a:lnTo>
                    <a:pt x="19" y="5670"/>
                  </a:lnTo>
                  <a:lnTo>
                    <a:pt x="8" y="5664"/>
                  </a:lnTo>
                  <a:lnTo>
                    <a:pt x="19" y="5670"/>
                  </a:lnTo>
                  <a:lnTo>
                    <a:pt x="19" y="4914"/>
                  </a:lnTo>
                  <a:lnTo>
                    <a:pt x="15" y="4898"/>
                  </a:lnTo>
                  <a:lnTo>
                    <a:pt x="19" y="4914"/>
                  </a:lnTo>
                  <a:lnTo>
                    <a:pt x="19" y="4238"/>
                  </a:lnTo>
                  <a:lnTo>
                    <a:pt x="19" y="4914"/>
                  </a:lnTo>
                  <a:lnTo>
                    <a:pt x="21" y="4940"/>
                  </a:lnTo>
                  <a:lnTo>
                    <a:pt x="24" y="5054"/>
                  </a:lnTo>
                  <a:lnTo>
                    <a:pt x="26" y="5109"/>
                  </a:lnTo>
                  <a:lnTo>
                    <a:pt x="30" y="5166"/>
                  </a:lnTo>
                  <a:lnTo>
                    <a:pt x="31" y="5173"/>
                  </a:lnTo>
                  <a:lnTo>
                    <a:pt x="31" y="5119"/>
                  </a:lnTo>
                  <a:lnTo>
                    <a:pt x="30" y="4957"/>
                  </a:lnTo>
                  <a:lnTo>
                    <a:pt x="30" y="4815"/>
                  </a:lnTo>
                  <a:lnTo>
                    <a:pt x="29" y="4833"/>
                  </a:lnTo>
                  <a:lnTo>
                    <a:pt x="27" y="4869"/>
                  </a:lnTo>
                  <a:lnTo>
                    <a:pt x="29" y="4833"/>
                  </a:lnTo>
                  <a:lnTo>
                    <a:pt x="30" y="4815"/>
                  </a:lnTo>
                  <a:lnTo>
                    <a:pt x="27" y="4244"/>
                  </a:lnTo>
                  <a:lnTo>
                    <a:pt x="30" y="4815"/>
                  </a:lnTo>
                  <a:lnTo>
                    <a:pt x="33" y="4664"/>
                  </a:lnTo>
                  <a:lnTo>
                    <a:pt x="33" y="4436"/>
                  </a:lnTo>
                  <a:lnTo>
                    <a:pt x="35" y="4233"/>
                  </a:lnTo>
                  <a:lnTo>
                    <a:pt x="33" y="4436"/>
                  </a:lnTo>
                  <a:lnTo>
                    <a:pt x="33" y="4664"/>
                  </a:lnTo>
                  <a:lnTo>
                    <a:pt x="30" y="4815"/>
                  </a:lnTo>
                  <a:lnTo>
                    <a:pt x="30" y="4957"/>
                  </a:lnTo>
                  <a:lnTo>
                    <a:pt x="31" y="5119"/>
                  </a:lnTo>
                  <a:lnTo>
                    <a:pt x="32" y="5182"/>
                  </a:lnTo>
                  <a:lnTo>
                    <a:pt x="33" y="5238"/>
                  </a:lnTo>
                  <a:lnTo>
                    <a:pt x="34" y="5296"/>
                  </a:lnTo>
                  <a:lnTo>
                    <a:pt x="33" y="5345"/>
                  </a:lnTo>
                  <a:lnTo>
                    <a:pt x="35" y="5681"/>
                  </a:lnTo>
                  <a:lnTo>
                    <a:pt x="48" y="5689"/>
                  </a:lnTo>
                  <a:lnTo>
                    <a:pt x="48" y="0"/>
                  </a:lnTo>
                  <a:lnTo>
                    <a:pt x="44" y="16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39" name="任意多边形 68707"/>
            <p:cNvSpPr/>
            <p:nvPr/>
          </p:nvSpPr>
          <p:spPr>
            <a:xfrm>
              <a:off x="2028" y="2575"/>
              <a:ext cx="6" cy="255"/>
            </a:xfrm>
            <a:custGeom>
              <a:avLst/>
              <a:gdLst/>
              <a:ahLst/>
              <a:cxnLst/>
              <a:rect l="0" t="0" r="0" b="0"/>
              <a:pathLst>
                <a:path w="16" h="767">
                  <a:moveTo>
                    <a:pt x="2" y="26"/>
                  </a:moveTo>
                  <a:lnTo>
                    <a:pt x="0" y="0"/>
                  </a:lnTo>
                  <a:lnTo>
                    <a:pt x="0" y="756"/>
                  </a:lnTo>
                  <a:lnTo>
                    <a:pt x="16" y="767"/>
                  </a:lnTo>
                  <a:lnTo>
                    <a:pt x="14" y="431"/>
                  </a:lnTo>
                  <a:lnTo>
                    <a:pt x="11" y="475"/>
                  </a:lnTo>
                  <a:lnTo>
                    <a:pt x="14" y="431"/>
                  </a:lnTo>
                  <a:lnTo>
                    <a:pt x="12" y="259"/>
                  </a:lnTo>
                  <a:lnTo>
                    <a:pt x="11" y="252"/>
                  </a:lnTo>
                  <a:lnTo>
                    <a:pt x="7" y="195"/>
                  </a:lnTo>
                  <a:lnTo>
                    <a:pt x="5" y="140"/>
                  </a:lnTo>
                  <a:lnTo>
                    <a:pt x="2" y="2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0" name="任意多边形 68708"/>
            <p:cNvSpPr/>
            <p:nvPr/>
          </p:nvSpPr>
          <p:spPr>
            <a:xfrm>
              <a:off x="2032" y="2643"/>
              <a:ext cx="1" cy="21"/>
            </a:xfrm>
            <a:custGeom>
              <a:avLst/>
              <a:gdLst/>
              <a:ahLst/>
              <a:cxnLst/>
              <a:rect l="0" t="0" r="0" b="0"/>
              <a:pathLst>
                <a:path w="1" h="63">
                  <a:moveTo>
                    <a:pt x="1" y="63"/>
                  </a:moveTo>
                  <a:lnTo>
                    <a:pt x="0" y="0"/>
                  </a:lnTo>
                  <a:lnTo>
                    <a:pt x="0" y="54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1" name="任意多边形 68709"/>
            <p:cNvSpPr/>
            <p:nvPr/>
          </p:nvSpPr>
          <p:spPr>
            <a:xfrm>
              <a:off x="2032" y="2661"/>
              <a:ext cx="1" cy="57"/>
            </a:xfrm>
            <a:custGeom>
              <a:avLst/>
              <a:gdLst/>
              <a:ahLst/>
              <a:cxnLst/>
              <a:rect l="0" t="0" r="0" b="0"/>
              <a:pathLst>
                <a:path w="3" h="172">
                  <a:moveTo>
                    <a:pt x="1" y="9"/>
                  </a:moveTo>
                  <a:lnTo>
                    <a:pt x="0" y="0"/>
                  </a:lnTo>
                  <a:lnTo>
                    <a:pt x="2" y="172"/>
                  </a:lnTo>
                  <a:lnTo>
                    <a:pt x="3" y="123"/>
                  </a:lnTo>
                  <a:lnTo>
                    <a:pt x="2" y="65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2" name="任意多边形 68710"/>
            <p:cNvSpPr/>
            <p:nvPr/>
          </p:nvSpPr>
          <p:spPr>
            <a:xfrm>
              <a:off x="2034" y="2830"/>
              <a:ext cx="4" cy="13"/>
            </a:xfrm>
            <a:custGeom>
              <a:avLst/>
              <a:gdLst/>
              <a:ahLst/>
              <a:cxnLst/>
              <a:rect l="0" t="0" r="0" b="0"/>
              <a:pathLst>
                <a:path w="13" h="37">
                  <a:moveTo>
                    <a:pt x="13" y="37"/>
                  </a:moveTo>
                  <a:lnTo>
                    <a:pt x="13" y="8"/>
                  </a:lnTo>
                  <a:lnTo>
                    <a:pt x="0" y="0"/>
                  </a:lnTo>
                  <a:lnTo>
                    <a:pt x="0" y="32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3" name="任意多边形 68711"/>
            <p:cNvSpPr/>
            <p:nvPr/>
          </p:nvSpPr>
          <p:spPr>
            <a:xfrm>
              <a:off x="2060" y="3003"/>
              <a:ext cx="1" cy="2"/>
            </a:xfrm>
            <a:custGeom>
              <a:avLst/>
              <a:gdLst/>
              <a:ahLst/>
              <a:cxnLst/>
              <a:rect l="0" t="0" r="0" b="0"/>
              <a:pathLst>
                <a:path w="2" h="7">
                  <a:moveTo>
                    <a:pt x="0" y="0"/>
                  </a:moveTo>
                  <a:lnTo>
                    <a:pt x="0" y="7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D6D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4" name="任意多边形 68712"/>
            <p:cNvSpPr/>
            <p:nvPr/>
          </p:nvSpPr>
          <p:spPr>
            <a:xfrm>
              <a:off x="2058" y="3000"/>
              <a:ext cx="2" cy="5"/>
            </a:xfrm>
            <a:custGeom>
              <a:avLst/>
              <a:gdLst/>
              <a:ahLst/>
              <a:cxnLst/>
              <a:rect l="0" t="0" r="0" b="0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12"/>
                  </a:lnTo>
                  <a:lnTo>
                    <a:pt x="3" y="14"/>
                  </a:lnTo>
                  <a:lnTo>
                    <a:pt x="5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8D8D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5" name="任意多边形 68713"/>
            <p:cNvSpPr/>
            <p:nvPr/>
          </p:nvSpPr>
          <p:spPr>
            <a:xfrm>
              <a:off x="2056" y="2997"/>
              <a:ext cx="2" cy="5"/>
            </a:xfrm>
            <a:custGeom>
              <a:avLst/>
              <a:gdLst/>
              <a:ahLst/>
              <a:cxnLst/>
              <a:rect l="0" t="0" r="0" b="0"/>
              <a:pathLst>
                <a:path w="5" h="16">
                  <a:moveTo>
                    <a:pt x="5" y="16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DADADA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6" name="任意多边形 68714"/>
            <p:cNvSpPr/>
            <p:nvPr/>
          </p:nvSpPr>
          <p:spPr>
            <a:xfrm>
              <a:off x="2052" y="2991"/>
              <a:ext cx="2" cy="5"/>
            </a:xfrm>
            <a:custGeom>
              <a:avLst/>
              <a:gdLst/>
              <a:ahLst/>
              <a:cxnLst/>
              <a:rect l="0" t="0" r="0" b="0"/>
              <a:pathLst>
                <a:path w="6" h="17">
                  <a:moveTo>
                    <a:pt x="0" y="0"/>
                  </a:moveTo>
                  <a:lnTo>
                    <a:pt x="0" y="9"/>
                  </a:lnTo>
                  <a:lnTo>
                    <a:pt x="6" y="17"/>
                  </a:lnTo>
                  <a:lnTo>
                    <a:pt x="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7" name="任意多边形 68715"/>
            <p:cNvSpPr/>
            <p:nvPr/>
          </p:nvSpPr>
          <p:spPr>
            <a:xfrm>
              <a:off x="2050" y="2988"/>
              <a:ext cx="2" cy="6"/>
            </a:xfrm>
            <a:custGeom>
              <a:avLst/>
              <a:gdLst/>
              <a:ahLst/>
              <a:cxnLst/>
              <a:rect l="0" t="0" r="0" b="0"/>
              <a:pathLst>
                <a:path w="5" h="17">
                  <a:moveTo>
                    <a:pt x="5" y="17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2"/>
                  </a:lnTo>
                  <a:lnTo>
                    <a:pt x="5" y="1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8" name="任意多边形 68716"/>
            <p:cNvSpPr/>
            <p:nvPr/>
          </p:nvSpPr>
          <p:spPr>
            <a:xfrm>
              <a:off x="2054" y="2994"/>
              <a:ext cx="2" cy="5"/>
            </a:xfrm>
            <a:custGeom>
              <a:avLst/>
              <a:gdLst/>
              <a:ahLst/>
              <a:cxnLst/>
              <a:rect l="0" t="0" r="0" b="0"/>
              <a:pathLst>
                <a:path w="6" h="17">
                  <a:moveTo>
                    <a:pt x="6" y="17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8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DBDBDB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9" name="任意多边形 68717"/>
            <p:cNvSpPr/>
            <p:nvPr/>
          </p:nvSpPr>
          <p:spPr>
            <a:xfrm>
              <a:off x="1988" y="2985"/>
              <a:ext cx="84" cy="409"/>
            </a:xfrm>
            <a:custGeom>
              <a:avLst/>
              <a:gdLst/>
              <a:ahLst/>
              <a:cxnLst/>
              <a:rect l="0" t="0" r="0" b="0"/>
              <a:pathLst>
                <a:path w="253" h="1226">
                  <a:moveTo>
                    <a:pt x="215" y="65"/>
                  </a:moveTo>
                  <a:lnTo>
                    <a:pt x="214" y="61"/>
                  </a:lnTo>
                  <a:lnTo>
                    <a:pt x="207" y="49"/>
                  </a:lnTo>
                  <a:lnTo>
                    <a:pt x="201" y="39"/>
                  </a:lnTo>
                  <a:lnTo>
                    <a:pt x="194" y="29"/>
                  </a:lnTo>
                  <a:lnTo>
                    <a:pt x="187" y="21"/>
                  </a:lnTo>
                  <a:lnTo>
                    <a:pt x="187" y="24"/>
                  </a:lnTo>
                  <a:lnTo>
                    <a:pt x="187" y="26"/>
                  </a:lnTo>
                  <a:lnTo>
                    <a:pt x="175" y="29"/>
                  </a:lnTo>
                  <a:lnTo>
                    <a:pt x="176" y="30"/>
                  </a:lnTo>
                  <a:lnTo>
                    <a:pt x="180" y="36"/>
                  </a:lnTo>
                  <a:lnTo>
                    <a:pt x="176" y="30"/>
                  </a:lnTo>
                  <a:lnTo>
                    <a:pt x="171" y="29"/>
                  </a:lnTo>
                  <a:lnTo>
                    <a:pt x="161" y="27"/>
                  </a:lnTo>
                  <a:lnTo>
                    <a:pt x="172" y="45"/>
                  </a:lnTo>
                  <a:lnTo>
                    <a:pt x="186" y="59"/>
                  </a:lnTo>
                  <a:lnTo>
                    <a:pt x="172" y="45"/>
                  </a:lnTo>
                  <a:lnTo>
                    <a:pt x="161" y="27"/>
                  </a:lnTo>
                  <a:lnTo>
                    <a:pt x="148" y="22"/>
                  </a:lnTo>
                  <a:lnTo>
                    <a:pt x="121" y="22"/>
                  </a:lnTo>
                  <a:lnTo>
                    <a:pt x="148" y="22"/>
                  </a:lnTo>
                  <a:lnTo>
                    <a:pt x="143" y="18"/>
                  </a:lnTo>
                  <a:lnTo>
                    <a:pt x="141" y="15"/>
                  </a:lnTo>
                  <a:lnTo>
                    <a:pt x="130" y="4"/>
                  </a:lnTo>
                  <a:lnTo>
                    <a:pt x="123" y="10"/>
                  </a:lnTo>
                  <a:lnTo>
                    <a:pt x="117" y="21"/>
                  </a:lnTo>
                  <a:lnTo>
                    <a:pt x="105" y="26"/>
                  </a:lnTo>
                  <a:lnTo>
                    <a:pt x="103" y="26"/>
                  </a:lnTo>
                  <a:lnTo>
                    <a:pt x="85" y="29"/>
                  </a:lnTo>
                  <a:lnTo>
                    <a:pt x="85" y="24"/>
                  </a:lnTo>
                  <a:lnTo>
                    <a:pt x="85" y="17"/>
                  </a:lnTo>
                  <a:lnTo>
                    <a:pt x="85" y="16"/>
                  </a:lnTo>
                  <a:lnTo>
                    <a:pt x="85" y="9"/>
                  </a:lnTo>
                  <a:lnTo>
                    <a:pt x="85" y="0"/>
                  </a:lnTo>
                  <a:lnTo>
                    <a:pt x="73" y="9"/>
                  </a:lnTo>
                  <a:lnTo>
                    <a:pt x="62" y="21"/>
                  </a:lnTo>
                  <a:lnTo>
                    <a:pt x="52" y="35"/>
                  </a:lnTo>
                  <a:lnTo>
                    <a:pt x="42" y="53"/>
                  </a:lnTo>
                  <a:lnTo>
                    <a:pt x="37" y="65"/>
                  </a:lnTo>
                  <a:lnTo>
                    <a:pt x="24" y="99"/>
                  </a:lnTo>
                  <a:lnTo>
                    <a:pt x="13" y="134"/>
                  </a:lnTo>
                  <a:lnTo>
                    <a:pt x="6" y="173"/>
                  </a:lnTo>
                  <a:lnTo>
                    <a:pt x="1" y="213"/>
                  </a:lnTo>
                  <a:lnTo>
                    <a:pt x="0" y="256"/>
                  </a:lnTo>
                  <a:lnTo>
                    <a:pt x="0" y="957"/>
                  </a:lnTo>
                  <a:lnTo>
                    <a:pt x="0" y="983"/>
                  </a:lnTo>
                  <a:lnTo>
                    <a:pt x="2" y="1010"/>
                  </a:lnTo>
                  <a:lnTo>
                    <a:pt x="4" y="1035"/>
                  </a:lnTo>
                  <a:lnTo>
                    <a:pt x="9" y="1060"/>
                  </a:lnTo>
                  <a:lnTo>
                    <a:pt x="13" y="1083"/>
                  </a:lnTo>
                  <a:lnTo>
                    <a:pt x="20" y="1105"/>
                  </a:lnTo>
                  <a:lnTo>
                    <a:pt x="27" y="1126"/>
                  </a:lnTo>
                  <a:lnTo>
                    <a:pt x="37" y="1147"/>
                  </a:lnTo>
                  <a:lnTo>
                    <a:pt x="46" y="1164"/>
                  </a:lnTo>
                  <a:lnTo>
                    <a:pt x="56" y="1181"/>
                  </a:lnTo>
                  <a:lnTo>
                    <a:pt x="66" y="1194"/>
                  </a:lnTo>
                  <a:lnTo>
                    <a:pt x="77" y="1206"/>
                  </a:lnTo>
                  <a:lnTo>
                    <a:pt x="88" y="1214"/>
                  </a:lnTo>
                  <a:lnTo>
                    <a:pt x="101" y="1221"/>
                  </a:lnTo>
                  <a:lnTo>
                    <a:pt x="113" y="1224"/>
                  </a:lnTo>
                  <a:lnTo>
                    <a:pt x="126" y="1226"/>
                  </a:lnTo>
                  <a:lnTo>
                    <a:pt x="138" y="1224"/>
                  </a:lnTo>
                  <a:lnTo>
                    <a:pt x="144" y="1222"/>
                  </a:lnTo>
                  <a:lnTo>
                    <a:pt x="144" y="1221"/>
                  </a:lnTo>
                  <a:lnTo>
                    <a:pt x="145" y="1221"/>
                  </a:lnTo>
                  <a:lnTo>
                    <a:pt x="147" y="1221"/>
                  </a:lnTo>
                  <a:lnTo>
                    <a:pt x="151" y="1221"/>
                  </a:lnTo>
                  <a:lnTo>
                    <a:pt x="156" y="1217"/>
                  </a:lnTo>
                  <a:lnTo>
                    <a:pt x="162" y="1214"/>
                  </a:lnTo>
                  <a:lnTo>
                    <a:pt x="174" y="1206"/>
                  </a:lnTo>
                  <a:lnTo>
                    <a:pt x="184" y="1194"/>
                  </a:lnTo>
                  <a:lnTo>
                    <a:pt x="186" y="1190"/>
                  </a:lnTo>
                  <a:lnTo>
                    <a:pt x="187" y="1188"/>
                  </a:lnTo>
                  <a:lnTo>
                    <a:pt x="189" y="1187"/>
                  </a:lnTo>
                  <a:lnTo>
                    <a:pt x="196" y="1181"/>
                  </a:lnTo>
                  <a:lnTo>
                    <a:pt x="200" y="1173"/>
                  </a:lnTo>
                  <a:lnTo>
                    <a:pt x="205" y="1164"/>
                  </a:lnTo>
                  <a:lnTo>
                    <a:pt x="215" y="1147"/>
                  </a:lnTo>
                  <a:lnTo>
                    <a:pt x="223" y="1126"/>
                  </a:lnTo>
                  <a:lnTo>
                    <a:pt x="231" y="1105"/>
                  </a:lnTo>
                  <a:lnTo>
                    <a:pt x="237" y="1083"/>
                  </a:lnTo>
                  <a:lnTo>
                    <a:pt x="243" y="1060"/>
                  </a:lnTo>
                  <a:lnTo>
                    <a:pt x="247" y="1035"/>
                  </a:lnTo>
                  <a:lnTo>
                    <a:pt x="247" y="1028"/>
                  </a:lnTo>
                  <a:lnTo>
                    <a:pt x="248" y="1022"/>
                  </a:lnTo>
                  <a:lnTo>
                    <a:pt x="250" y="1010"/>
                  </a:lnTo>
                  <a:lnTo>
                    <a:pt x="252" y="983"/>
                  </a:lnTo>
                  <a:lnTo>
                    <a:pt x="253" y="957"/>
                  </a:lnTo>
                  <a:lnTo>
                    <a:pt x="253" y="256"/>
                  </a:lnTo>
                  <a:lnTo>
                    <a:pt x="252" y="228"/>
                  </a:lnTo>
                  <a:lnTo>
                    <a:pt x="250" y="202"/>
                  </a:lnTo>
                  <a:lnTo>
                    <a:pt x="247" y="176"/>
                  </a:lnTo>
                  <a:lnTo>
                    <a:pt x="243" y="151"/>
                  </a:lnTo>
                  <a:lnTo>
                    <a:pt x="231" y="106"/>
                  </a:lnTo>
                  <a:lnTo>
                    <a:pt x="223" y="85"/>
                  </a:lnTo>
                  <a:lnTo>
                    <a:pt x="215" y="6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0" name="任意多边形 68718"/>
            <p:cNvSpPr/>
            <p:nvPr/>
          </p:nvSpPr>
          <p:spPr>
            <a:xfrm>
              <a:off x="2030" y="2909"/>
              <a:ext cx="5" cy="61"/>
            </a:xfrm>
            <a:custGeom>
              <a:avLst/>
              <a:gdLst/>
              <a:ahLst/>
              <a:cxnLst/>
              <a:rect l="0" t="0" r="0" b="0"/>
              <a:pathLst>
                <a:path w="14" h="181">
                  <a:moveTo>
                    <a:pt x="14" y="2"/>
                  </a:moveTo>
                  <a:lnTo>
                    <a:pt x="0" y="0"/>
                  </a:lnTo>
                  <a:lnTo>
                    <a:pt x="0" y="181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1" name="任意多边形 68719"/>
            <p:cNvSpPr/>
            <p:nvPr/>
          </p:nvSpPr>
          <p:spPr>
            <a:xfrm>
              <a:off x="2024" y="2909"/>
              <a:ext cx="6" cy="61"/>
            </a:xfrm>
            <a:custGeom>
              <a:avLst/>
              <a:gdLst/>
              <a:ahLst/>
              <a:cxnLst/>
              <a:rect l="0" t="0" r="0" b="0"/>
              <a:pathLst>
                <a:path w="19" h="183">
                  <a:moveTo>
                    <a:pt x="19" y="2"/>
                  </a:moveTo>
                  <a:lnTo>
                    <a:pt x="0" y="0"/>
                  </a:lnTo>
                  <a:lnTo>
                    <a:pt x="0" y="183"/>
                  </a:lnTo>
                  <a:lnTo>
                    <a:pt x="3" y="183"/>
                  </a:lnTo>
                  <a:lnTo>
                    <a:pt x="5" y="183"/>
                  </a:lnTo>
                  <a:lnTo>
                    <a:pt x="7" y="183"/>
                  </a:lnTo>
                  <a:lnTo>
                    <a:pt x="9" y="163"/>
                  </a:lnTo>
                  <a:lnTo>
                    <a:pt x="7" y="183"/>
                  </a:lnTo>
                  <a:lnTo>
                    <a:pt x="13" y="183"/>
                  </a:lnTo>
                  <a:lnTo>
                    <a:pt x="13" y="169"/>
                  </a:lnTo>
                  <a:lnTo>
                    <a:pt x="13" y="183"/>
                  </a:lnTo>
                  <a:lnTo>
                    <a:pt x="19" y="183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2" name="任意多边形 68720"/>
            <p:cNvSpPr/>
            <p:nvPr/>
          </p:nvSpPr>
          <p:spPr>
            <a:xfrm>
              <a:off x="2034" y="2910"/>
              <a:ext cx="6" cy="60"/>
            </a:xfrm>
            <a:custGeom>
              <a:avLst/>
              <a:gdLst/>
              <a:ahLst/>
              <a:cxnLst/>
              <a:rect l="0" t="0" r="0" b="0"/>
              <a:pathLst>
                <a:path w="18" h="180">
                  <a:moveTo>
                    <a:pt x="18" y="4"/>
                  </a:moveTo>
                  <a:lnTo>
                    <a:pt x="3" y="0"/>
                  </a:lnTo>
                  <a:lnTo>
                    <a:pt x="0" y="179"/>
                  </a:lnTo>
                  <a:lnTo>
                    <a:pt x="18" y="180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3" name="任意多边形 68721"/>
            <p:cNvSpPr/>
            <p:nvPr/>
          </p:nvSpPr>
          <p:spPr>
            <a:xfrm>
              <a:off x="2045" y="2979"/>
              <a:ext cx="2" cy="6"/>
            </a:xfrm>
            <a:custGeom>
              <a:avLst/>
              <a:gdLst/>
              <a:ahLst/>
              <a:cxnLst/>
              <a:rect l="0" t="0" r="0" b="0"/>
              <a:pathLst>
                <a:path w="6" h="18">
                  <a:moveTo>
                    <a:pt x="6" y="1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" y="17"/>
                  </a:lnTo>
                  <a:lnTo>
                    <a:pt x="6" y="18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E4E4E4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4" name="任意多边形 68722"/>
            <p:cNvSpPr/>
            <p:nvPr/>
          </p:nvSpPr>
          <p:spPr>
            <a:xfrm>
              <a:off x="2048" y="2985"/>
              <a:ext cx="1" cy="1"/>
            </a:xfrm>
            <a:custGeom>
              <a:avLst/>
              <a:gdLst/>
              <a:ahLst/>
              <a:cxnLst/>
              <a:rect l="0" t="0" r="0" b="0"/>
              <a:pathLst>
                <a:path w="1" h="3">
                  <a:moveTo>
                    <a:pt x="0" y="0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1E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5" name="任意多边形 68723"/>
            <p:cNvSpPr/>
            <p:nvPr/>
          </p:nvSpPr>
          <p:spPr>
            <a:xfrm>
              <a:off x="2047" y="2982"/>
              <a:ext cx="1" cy="4"/>
            </a:xfrm>
            <a:custGeom>
              <a:avLst/>
              <a:gdLst/>
              <a:ahLst/>
              <a:cxnLst/>
              <a:rect l="0" t="0" r="0" b="0"/>
              <a:pathLst>
                <a:path w="5" h="11">
                  <a:moveTo>
                    <a:pt x="5" y="11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0" y="8"/>
                  </a:lnTo>
                  <a:lnTo>
                    <a:pt x="5" y="11"/>
                  </a:lnTo>
                  <a:close/>
                </a:path>
              </a:pathLst>
            </a:custGeom>
            <a:solidFill>
              <a:srgbClr val="E3E3E3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6" name="任意多边形 68724"/>
            <p:cNvSpPr/>
            <p:nvPr/>
          </p:nvSpPr>
          <p:spPr>
            <a:xfrm>
              <a:off x="2043" y="2975"/>
              <a:ext cx="2" cy="9"/>
            </a:xfrm>
            <a:custGeom>
              <a:avLst/>
              <a:gdLst/>
              <a:ahLst/>
              <a:cxnLst/>
              <a:rect l="0" t="0" r="0" b="0"/>
              <a:pathLst>
                <a:path w="6" h="26">
                  <a:moveTo>
                    <a:pt x="6" y="26"/>
                  </a:moveTo>
                  <a:lnTo>
                    <a:pt x="6" y="1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6" y="26"/>
                  </a:lnTo>
                  <a:close/>
                </a:path>
              </a:pathLst>
            </a:custGeom>
            <a:solidFill>
              <a:srgbClr val="E7E7E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7" name="任意多边形 68725"/>
            <p:cNvSpPr/>
            <p:nvPr/>
          </p:nvSpPr>
          <p:spPr>
            <a:xfrm>
              <a:off x="2041" y="2973"/>
              <a:ext cx="2" cy="9"/>
            </a:xfrm>
            <a:custGeom>
              <a:avLst/>
              <a:gdLst/>
              <a:ahLst/>
              <a:cxnLst/>
              <a:rect l="0" t="0" r="0" b="0"/>
              <a:pathLst>
                <a:path w="5" h="27">
                  <a:moveTo>
                    <a:pt x="5" y="8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4" y="16"/>
                  </a:lnTo>
                  <a:lnTo>
                    <a:pt x="4" y="19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5" y="27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E8E8E8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8" name="任意多边形 68726"/>
            <p:cNvSpPr/>
            <p:nvPr/>
          </p:nvSpPr>
          <p:spPr>
            <a:xfrm>
              <a:off x="2039" y="2970"/>
              <a:ext cx="2" cy="8"/>
            </a:xfrm>
            <a:custGeom>
              <a:avLst/>
              <a:gdLst/>
              <a:ahLst/>
              <a:cxnLst/>
              <a:rect l="0" t="0" r="0" b="0"/>
              <a:pathLst>
                <a:path w="6" h="23">
                  <a:moveTo>
                    <a:pt x="6" y="8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6" y="23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E9E9E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9" name="任意多边形 68727"/>
            <p:cNvSpPr/>
            <p:nvPr/>
          </p:nvSpPr>
          <p:spPr>
            <a:xfrm>
              <a:off x="2035" y="2970"/>
              <a:ext cx="2" cy="7"/>
            </a:xfrm>
            <a:custGeom>
              <a:avLst/>
              <a:gdLst/>
              <a:ahLst/>
              <a:cxnLst/>
              <a:rect l="0" t="0" r="0" b="0"/>
              <a:pathLst>
                <a:path w="6" h="22">
                  <a:moveTo>
                    <a:pt x="6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6" y="2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DEDED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0" name="任意多边形 68728"/>
            <p:cNvSpPr/>
            <p:nvPr/>
          </p:nvSpPr>
          <p:spPr>
            <a:xfrm>
              <a:off x="2034" y="2970"/>
              <a:ext cx="1" cy="7"/>
            </a:xfrm>
            <a:custGeom>
              <a:avLst/>
              <a:gdLst/>
              <a:ahLst/>
              <a:cxnLst/>
              <a:rect l="0" t="0" r="0" b="0"/>
              <a:pathLst>
                <a:path w="5" h="22">
                  <a:moveTo>
                    <a:pt x="5" y="1"/>
                  </a:moveTo>
                  <a:lnTo>
                    <a:pt x="0" y="0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5" y="2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EFEFE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1" name="任意多边形 68729"/>
            <p:cNvSpPr/>
            <p:nvPr/>
          </p:nvSpPr>
          <p:spPr>
            <a:xfrm>
              <a:off x="2034" y="2970"/>
              <a:ext cx="1" cy="5"/>
            </a:xfrm>
            <a:custGeom>
              <a:avLst/>
              <a:gdLst/>
              <a:ahLst/>
              <a:cxnLst/>
              <a:rect l="0" t="0" r="0" b="0"/>
              <a:pathLst>
                <a:path w="1" h="17">
                  <a:moveTo>
                    <a:pt x="0" y="17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2" name="矩形 68730"/>
            <p:cNvSpPr/>
            <p:nvPr/>
          </p:nvSpPr>
          <p:spPr>
            <a:xfrm>
              <a:off x="2037" y="2970"/>
              <a:ext cx="2" cy="7"/>
            </a:xfrm>
            <a:prstGeom prst="rect">
              <a:avLst/>
            </a:prstGeom>
            <a:solidFill>
              <a:srgbClr val="ECECEC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10363" name="任意多边形 68731"/>
            <p:cNvSpPr/>
            <p:nvPr/>
          </p:nvSpPr>
          <p:spPr>
            <a:xfrm>
              <a:off x="2033" y="2970"/>
              <a:ext cx="1" cy="4"/>
            </a:xfrm>
            <a:custGeom>
              <a:avLst/>
              <a:gdLst/>
              <a:ahLst/>
              <a:cxnLst/>
              <a:rect l="0" t="0" r="0" b="0"/>
              <a:pathLst>
                <a:path w="2" h="14">
                  <a:moveTo>
                    <a:pt x="2" y="14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4" name="任意多边形 68732"/>
            <p:cNvSpPr/>
            <p:nvPr/>
          </p:nvSpPr>
          <p:spPr>
            <a:xfrm>
              <a:off x="2034" y="2975"/>
              <a:ext cx="1" cy="2"/>
            </a:xfrm>
            <a:custGeom>
              <a:avLst/>
              <a:gdLst/>
              <a:ahLst/>
              <a:cxnLst/>
              <a:rect l="0" t="0" r="0" b="0"/>
              <a:pathLst>
                <a:path w="2" h="5">
                  <a:moveTo>
                    <a:pt x="0" y="0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F0F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5" name="任意多边形 68733"/>
            <p:cNvSpPr/>
            <p:nvPr/>
          </p:nvSpPr>
          <p:spPr>
            <a:xfrm>
              <a:off x="2032" y="2970"/>
              <a:ext cx="2" cy="7"/>
            </a:xfrm>
            <a:custGeom>
              <a:avLst/>
              <a:gdLst/>
              <a:ahLst/>
              <a:cxnLst/>
              <a:rect l="0" t="0" r="0" b="0"/>
              <a:pathLst>
                <a:path w="5" h="22">
                  <a:moveTo>
                    <a:pt x="5" y="22"/>
                  </a:moveTo>
                  <a:lnTo>
                    <a:pt x="5" y="17"/>
                  </a:lnTo>
                  <a:lnTo>
                    <a:pt x="5" y="14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" y="22"/>
                  </a:lnTo>
                  <a:close/>
                </a:path>
              </a:pathLst>
            </a:custGeom>
            <a:solidFill>
              <a:srgbClr val="F2F2F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6" name="矩形 68734"/>
            <p:cNvSpPr/>
            <p:nvPr/>
          </p:nvSpPr>
          <p:spPr>
            <a:xfrm>
              <a:off x="2030" y="2970"/>
              <a:ext cx="2" cy="7"/>
            </a:xfrm>
            <a:prstGeom prst="rect">
              <a:avLst/>
            </a:prstGeom>
            <a:solidFill>
              <a:srgbClr val="F3F3F3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10367" name="任意多边形 68735"/>
            <p:cNvSpPr/>
            <p:nvPr/>
          </p:nvSpPr>
          <p:spPr>
            <a:xfrm>
              <a:off x="2028" y="2970"/>
              <a:ext cx="2" cy="7"/>
            </a:xfrm>
            <a:custGeom>
              <a:avLst/>
              <a:gdLst/>
              <a:ahLst/>
              <a:cxnLst/>
              <a:rect l="0" t="0" r="0" b="0"/>
              <a:pathLst>
                <a:path w="7" h="21">
                  <a:moveTo>
                    <a:pt x="7" y="0"/>
                  </a:moveTo>
                  <a:lnTo>
                    <a:pt x="1" y="0"/>
                  </a:lnTo>
                  <a:lnTo>
                    <a:pt x="0" y="19"/>
                  </a:lnTo>
                  <a:lnTo>
                    <a:pt x="7" y="2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5F5F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8" name="任意多边形 68736"/>
            <p:cNvSpPr/>
            <p:nvPr/>
          </p:nvSpPr>
          <p:spPr>
            <a:xfrm>
              <a:off x="2045" y="2995"/>
              <a:ext cx="2" cy="1"/>
            </a:xfrm>
            <a:custGeom>
              <a:avLst/>
              <a:gdLst/>
              <a:ahLst/>
              <a:cxnLst/>
              <a:rect l="0" t="0" r="0" b="0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9" name="任意多边形 68737"/>
            <p:cNvSpPr/>
            <p:nvPr/>
          </p:nvSpPr>
          <p:spPr>
            <a:xfrm>
              <a:off x="2026" y="2970"/>
              <a:ext cx="2" cy="6"/>
            </a:xfrm>
            <a:custGeom>
              <a:avLst/>
              <a:gdLst/>
              <a:ahLst/>
              <a:cxnLst/>
              <a:rect l="0" t="0" r="0" b="0"/>
              <a:pathLst>
                <a:path w="5" h="19">
                  <a:moveTo>
                    <a:pt x="5" y="0"/>
                  </a:moveTo>
                  <a:lnTo>
                    <a:pt x="0" y="0"/>
                  </a:lnTo>
                  <a:lnTo>
                    <a:pt x="0" y="19"/>
                  </a:lnTo>
                  <a:lnTo>
                    <a:pt x="4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70" name="任意多边形 68738"/>
            <p:cNvSpPr/>
            <p:nvPr/>
          </p:nvSpPr>
          <p:spPr>
            <a:xfrm>
              <a:off x="2025" y="2970"/>
              <a:ext cx="1" cy="6"/>
            </a:xfrm>
            <a:custGeom>
              <a:avLst/>
              <a:gdLst/>
              <a:ahLst/>
              <a:cxnLst/>
              <a:rect l="0" t="0" r="0" b="0"/>
              <a:pathLst>
                <a:path w="5" h="19">
                  <a:moveTo>
                    <a:pt x="5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19"/>
                  </a:lnTo>
                  <a:lnTo>
                    <a:pt x="5" y="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7F7F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71" name="任意多边形 68739"/>
            <p:cNvSpPr/>
            <p:nvPr/>
          </p:nvSpPr>
          <p:spPr>
            <a:xfrm>
              <a:off x="2021" y="2971"/>
              <a:ext cx="4" cy="5"/>
            </a:xfrm>
            <a:custGeom>
              <a:avLst/>
              <a:gdLst/>
              <a:ahLst/>
              <a:cxnLst/>
              <a:rect l="0" t="0" r="0" b="0"/>
              <a:pathLst>
                <a:path w="10" h="15">
                  <a:moveTo>
                    <a:pt x="10" y="0"/>
                  </a:moveTo>
                  <a:lnTo>
                    <a:pt x="0" y="14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BFBFB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72" name="任意多边形 68740"/>
            <p:cNvSpPr/>
            <p:nvPr/>
          </p:nvSpPr>
          <p:spPr>
            <a:xfrm>
              <a:off x="2025" y="2988"/>
              <a:ext cx="1" cy="1"/>
            </a:xfrm>
            <a:custGeom>
              <a:avLst/>
              <a:gdLst/>
              <a:ahLst/>
              <a:cxnLst/>
              <a:rect l="0" t="0" r="0" b="0"/>
              <a:pathLst>
                <a:path w="1" h="3">
                  <a:moveTo>
                    <a:pt x="1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73" name="任意多边形 68741"/>
            <p:cNvSpPr/>
            <p:nvPr/>
          </p:nvSpPr>
          <p:spPr>
            <a:xfrm>
              <a:off x="2023" y="2986"/>
              <a:ext cx="8" cy="8"/>
            </a:xfrm>
            <a:custGeom>
              <a:avLst/>
              <a:gdLst/>
              <a:ahLst/>
              <a:cxnLst/>
              <a:rect l="0" t="0" r="0" b="0"/>
              <a:pathLst>
                <a:path w="25" h="23">
                  <a:moveTo>
                    <a:pt x="7" y="6"/>
                  </a:moveTo>
                  <a:lnTo>
                    <a:pt x="6" y="9"/>
                  </a:lnTo>
                  <a:lnTo>
                    <a:pt x="6" y="10"/>
                  </a:lnTo>
                  <a:lnTo>
                    <a:pt x="6" y="14"/>
                  </a:lnTo>
                  <a:lnTo>
                    <a:pt x="4" y="19"/>
                  </a:lnTo>
                  <a:lnTo>
                    <a:pt x="4" y="20"/>
                  </a:lnTo>
                  <a:lnTo>
                    <a:pt x="3" y="21"/>
                  </a:lnTo>
                  <a:lnTo>
                    <a:pt x="0" y="23"/>
                  </a:lnTo>
                  <a:lnTo>
                    <a:pt x="12" y="18"/>
                  </a:lnTo>
                  <a:lnTo>
                    <a:pt x="18" y="7"/>
                  </a:lnTo>
                  <a:lnTo>
                    <a:pt x="25" y="1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74" name="任意多边形 68742"/>
            <p:cNvSpPr/>
            <p:nvPr/>
          </p:nvSpPr>
          <p:spPr>
            <a:xfrm>
              <a:off x="2024" y="2992"/>
              <a:ext cx="1" cy="1"/>
            </a:xfrm>
            <a:custGeom>
              <a:avLst/>
              <a:gdLst/>
              <a:ahLst/>
              <a:cxnLst/>
              <a:rect l="0" t="0" r="0" b="0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75" name="直接连接符 68743"/>
            <p:cNvSpPr/>
            <p:nvPr/>
          </p:nvSpPr>
          <p:spPr>
            <a:xfrm flipH="1">
              <a:off x="1974" y="224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76" name="直接连接符 68744"/>
            <p:cNvSpPr/>
            <p:nvPr/>
          </p:nvSpPr>
          <p:spPr>
            <a:xfrm flipH="1">
              <a:off x="1974" y="226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77" name="直接连接符 68745"/>
            <p:cNvSpPr/>
            <p:nvPr/>
          </p:nvSpPr>
          <p:spPr>
            <a:xfrm flipH="1">
              <a:off x="1974" y="158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78" name="直接连接符 68746"/>
            <p:cNvSpPr/>
            <p:nvPr/>
          </p:nvSpPr>
          <p:spPr>
            <a:xfrm flipH="1">
              <a:off x="1976" y="247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79" name="直接连接符 68747"/>
            <p:cNvSpPr/>
            <p:nvPr/>
          </p:nvSpPr>
          <p:spPr>
            <a:xfrm flipH="1">
              <a:off x="1975" y="160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80" name="直接连接符 68748"/>
            <p:cNvSpPr/>
            <p:nvPr/>
          </p:nvSpPr>
          <p:spPr>
            <a:xfrm flipH="1">
              <a:off x="1975" y="230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81" name="直接连接符 68749"/>
            <p:cNvSpPr/>
            <p:nvPr/>
          </p:nvSpPr>
          <p:spPr>
            <a:xfrm flipH="1">
              <a:off x="1976" y="239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82" name="直接连接符 68750"/>
            <p:cNvSpPr/>
            <p:nvPr/>
          </p:nvSpPr>
          <p:spPr>
            <a:xfrm flipH="1">
              <a:off x="1976" y="237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83" name="直接连接符 68751"/>
            <p:cNvSpPr/>
            <p:nvPr/>
          </p:nvSpPr>
          <p:spPr>
            <a:xfrm flipH="1">
              <a:off x="1974" y="97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84" name="直接连接符 68752"/>
            <p:cNvSpPr/>
            <p:nvPr/>
          </p:nvSpPr>
          <p:spPr>
            <a:xfrm flipH="1">
              <a:off x="1974" y="95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85" name="直接连接符 68753"/>
            <p:cNvSpPr/>
            <p:nvPr/>
          </p:nvSpPr>
          <p:spPr>
            <a:xfrm flipH="1">
              <a:off x="1974" y="107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86" name="直接连接符 68754"/>
            <p:cNvSpPr/>
            <p:nvPr/>
          </p:nvSpPr>
          <p:spPr>
            <a:xfrm flipH="1">
              <a:off x="1975" y="102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87" name="直接连接符 68755"/>
            <p:cNvSpPr/>
            <p:nvPr/>
          </p:nvSpPr>
          <p:spPr>
            <a:xfrm flipH="1">
              <a:off x="1974" y="100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88" name="直接连接符 68756"/>
            <p:cNvSpPr/>
            <p:nvPr/>
          </p:nvSpPr>
          <p:spPr>
            <a:xfrm flipH="1">
              <a:off x="1974" y="1048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89" name="直接连接符 68757"/>
            <p:cNvSpPr/>
            <p:nvPr/>
          </p:nvSpPr>
          <p:spPr>
            <a:xfrm flipH="1">
              <a:off x="1975" y="2450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90" name="直接连接符 68758"/>
            <p:cNvSpPr/>
            <p:nvPr/>
          </p:nvSpPr>
          <p:spPr>
            <a:xfrm flipH="1">
              <a:off x="1974" y="179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91" name="直接连接符 68759"/>
            <p:cNvSpPr/>
            <p:nvPr/>
          </p:nvSpPr>
          <p:spPr>
            <a:xfrm flipH="1">
              <a:off x="1974" y="2568"/>
              <a:ext cx="3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92" name="直接连接符 68760"/>
            <p:cNvSpPr/>
            <p:nvPr/>
          </p:nvSpPr>
          <p:spPr>
            <a:xfrm flipH="1">
              <a:off x="1975" y="113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93" name="直接连接符 68761"/>
            <p:cNvSpPr/>
            <p:nvPr/>
          </p:nvSpPr>
          <p:spPr>
            <a:xfrm flipH="1">
              <a:off x="1974" y="109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94" name="直接连接符 68762"/>
            <p:cNvSpPr/>
            <p:nvPr/>
          </p:nvSpPr>
          <p:spPr>
            <a:xfrm flipH="1">
              <a:off x="1974" y="123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95" name="直接连接符 68763"/>
            <p:cNvSpPr/>
            <p:nvPr/>
          </p:nvSpPr>
          <p:spPr>
            <a:xfrm flipH="1">
              <a:off x="1975" y="125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96" name="直接连接符 68764"/>
            <p:cNvSpPr/>
            <p:nvPr/>
          </p:nvSpPr>
          <p:spPr>
            <a:xfrm flipH="1">
              <a:off x="1974" y="118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97" name="直接连接符 68765"/>
            <p:cNvSpPr/>
            <p:nvPr/>
          </p:nvSpPr>
          <p:spPr>
            <a:xfrm flipH="1">
              <a:off x="1974" y="120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98" name="直接连接符 68766"/>
            <p:cNvSpPr/>
            <p:nvPr/>
          </p:nvSpPr>
          <p:spPr>
            <a:xfrm flipH="1">
              <a:off x="1974" y="111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399" name="直接连接符 68767"/>
            <p:cNvSpPr/>
            <p:nvPr/>
          </p:nvSpPr>
          <p:spPr>
            <a:xfrm flipH="1">
              <a:off x="1973" y="1281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00" name="直接连接符 68768"/>
            <p:cNvSpPr/>
            <p:nvPr/>
          </p:nvSpPr>
          <p:spPr>
            <a:xfrm flipH="1">
              <a:off x="1974" y="142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01" name="直接连接符 68769"/>
            <p:cNvSpPr/>
            <p:nvPr/>
          </p:nvSpPr>
          <p:spPr>
            <a:xfrm flipH="1">
              <a:off x="1974" y="1442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02" name="直接连接符 68770"/>
            <p:cNvSpPr/>
            <p:nvPr/>
          </p:nvSpPr>
          <p:spPr>
            <a:xfrm flipH="1">
              <a:off x="1974" y="130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03" name="直接连接符 68771"/>
            <p:cNvSpPr/>
            <p:nvPr/>
          </p:nvSpPr>
          <p:spPr>
            <a:xfrm flipH="1">
              <a:off x="1975" y="137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04" name="直接连接符 68772"/>
            <p:cNvSpPr/>
            <p:nvPr/>
          </p:nvSpPr>
          <p:spPr>
            <a:xfrm flipH="1">
              <a:off x="1974" y="134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05" name="直接连接符 68773"/>
            <p:cNvSpPr/>
            <p:nvPr/>
          </p:nvSpPr>
          <p:spPr>
            <a:xfrm flipH="1">
              <a:off x="1974" y="132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06" name="直接连接符 68774"/>
            <p:cNvSpPr/>
            <p:nvPr/>
          </p:nvSpPr>
          <p:spPr>
            <a:xfrm flipH="1">
              <a:off x="1976" y="249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07" name="直接连接符 68775"/>
            <p:cNvSpPr/>
            <p:nvPr/>
          </p:nvSpPr>
          <p:spPr>
            <a:xfrm flipH="1">
              <a:off x="1973" y="1514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08" name="直接连接符 68776"/>
            <p:cNvSpPr/>
            <p:nvPr/>
          </p:nvSpPr>
          <p:spPr>
            <a:xfrm flipH="1">
              <a:off x="1974" y="146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09" name="直接连接符 68777"/>
            <p:cNvSpPr/>
            <p:nvPr/>
          </p:nvSpPr>
          <p:spPr>
            <a:xfrm flipH="1">
              <a:off x="1977" y="254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10" name="直接连接符 68778"/>
            <p:cNvSpPr/>
            <p:nvPr/>
          </p:nvSpPr>
          <p:spPr>
            <a:xfrm flipH="1">
              <a:off x="1974" y="154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11" name="直接连接符 68779"/>
            <p:cNvSpPr/>
            <p:nvPr/>
          </p:nvSpPr>
          <p:spPr>
            <a:xfrm flipH="1">
              <a:off x="1974" y="156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12" name="直接连接符 68780"/>
            <p:cNvSpPr/>
            <p:nvPr/>
          </p:nvSpPr>
          <p:spPr>
            <a:xfrm flipH="1">
              <a:off x="1975" y="195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13" name="直接连接符 68781"/>
            <p:cNvSpPr/>
            <p:nvPr/>
          </p:nvSpPr>
          <p:spPr>
            <a:xfrm flipH="1">
              <a:off x="1974" y="188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14" name="直接连接符 68782"/>
            <p:cNvSpPr/>
            <p:nvPr/>
          </p:nvSpPr>
          <p:spPr>
            <a:xfrm flipH="1">
              <a:off x="1975" y="1487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15" name="直接连接符 68783"/>
            <p:cNvSpPr/>
            <p:nvPr/>
          </p:nvSpPr>
          <p:spPr>
            <a:xfrm flipH="1">
              <a:off x="1974" y="165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16" name="直接连接符 68784"/>
            <p:cNvSpPr/>
            <p:nvPr/>
          </p:nvSpPr>
          <p:spPr>
            <a:xfrm flipH="1">
              <a:off x="1974" y="177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17" name="直接连接符 68785"/>
            <p:cNvSpPr/>
            <p:nvPr/>
          </p:nvSpPr>
          <p:spPr>
            <a:xfrm flipH="1">
              <a:off x="1974" y="193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18" name="直接连接符 68786"/>
            <p:cNvSpPr/>
            <p:nvPr/>
          </p:nvSpPr>
          <p:spPr>
            <a:xfrm flipH="1">
              <a:off x="1974" y="181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19" name="直接连接符 68787"/>
            <p:cNvSpPr/>
            <p:nvPr/>
          </p:nvSpPr>
          <p:spPr>
            <a:xfrm flipH="1">
              <a:off x="1974" y="167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20" name="直接连接符 68788"/>
            <p:cNvSpPr/>
            <p:nvPr/>
          </p:nvSpPr>
          <p:spPr>
            <a:xfrm flipH="1">
              <a:off x="1973" y="1748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21" name="直接连接符 68789"/>
            <p:cNvSpPr/>
            <p:nvPr/>
          </p:nvSpPr>
          <p:spPr>
            <a:xfrm flipH="1">
              <a:off x="1975" y="1721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22" name="直接连接符 68790"/>
            <p:cNvSpPr/>
            <p:nvPr/>
          </p:nvSpPr>
          <p:spPr>
            <a:xfrm flipH="1">
              <a:off x="1974" y="169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23" name="直接连接符 68791"/>
            <p:cNvSpPr/>
            <p:nvPr/>
          </p:nvSpPr>
          <p:spPr>
            <a:xfrm flipH="1">
              <a:off x="1974" y="200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24" name="直接连接符 68792"/>
            <p:cNvSpPr/>
            <p:nvPr/>
          </p:nvSpPr>
          <p:spPr>
            <a:xfrm flipH="1">
              <a:off x="1975" y="184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25" name="直接连接符 68793"/>
            <p:cNvSpPr/>
            <p:nvPr/>
          </p:nvSpPr>
          <p:spPr>
            <a:xfrm flipH="1">
              <a:off x="1973" y="1982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26" name="直接连接符 68794"/>
            <p:cNvSpPr/>
            <p:nvPr/>
          </p:nvSpPr>
          <p:spPr>
            <a:xfrm flipH="1">
              <a:off x="1974" y="191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27" name="直接连接符 68795"/>
            <p:cNvSpPr/>
            <p:nvPr/>
          </p:nvSpPr>
          <p:spPr>
            <a:xfrm flipH="1">
              <a:off x="1974" y="228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28" name="直接连接符 68796"/>
            <p:cNvSpPr/>
            <p:nvPr/>
          </p:nvSpPr>
          <p:spPr>
            <a:xfrm flipH="1">
              <a:off x="1976" y="2356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29" name="直接连接符 68797"/>
            <p:cNvSpPr/>
            <p:nvPr/>
          </p:nvSpPr>
          <p:spPr>
            <a:xfrm flipH="1">
              <a:off x="1974" y="2122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30" name="直接连接符 68798"/>
            <p:cNvSpPr/>
            <p:nvPr/>
          </p:nvSpPr>
          <p:spPr>
            <a:xfrm flipH="1">
              <a:off x="1976" y="2518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31" name="直接连接符 68799"/>
            <p:cNvSpPr/>
            <p:nvPr/>
          </p:nvSpPr>
          <p:spPr>
            <a:xfrm flipH="1">
              <a:off x="1974" y="2050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32" name="直接连接符 68800"/>
            <p:cNvSpPr/>
            <p:nvPr/>
          </p:nvSpPr>
          <p:spPr>
            <a:xfrm flipH="1">
              <a:off x="1974" y="202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33" name="直接连接符 68801"/>
            <p:cNvSpPr/>
            <p:nvPr/>
          </p:nvSpPr>
          <p:spPr>
            <a:xfrm flipH="1">
              <a:off x="1974" y="2165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34" name="直接连接符 68802"/>
            <p:cNvSpPr/>
            <p:nvPr/>
          </p:nvSpPr>
          <p:spPr>
            <a:xfrm flipH="1">
              <a:off x="1975" y="2189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35" name="直接连接符 68803"/>
            <p:cNvSpPr/>
            <p:nvPr/>
          </p:nvSpPr>
          <p:spPr>
            <a:xfrm flipH="1">
              <a:off x="1974" y="214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36" name="直接连接符 68804"/>
            <p:cNvSpPr/>
            <p:nvPr/>
          </p:nvSpPr>
          <p:spPr>
            <a:xfrm flipH="1">
              <a:off x="1975" y="2074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37" name="直接连接符 68805"/>
            <p:cNvSpPr/>
            <p:nvPr/>
          </p:nvSpPr>
          <p:spPr>
            <a:xfrm flipH="1">
              <a:off x="1977" y="2423"/>
              <a:ext cx="26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38" name="直接连接符 68806"/>
            <p:cNvSpPr/>
            <p:nvPr/>
          </p:nvSpPr>
          <p:spPr>
            <a:xfrm flipH="1">
              <a:off x="1973" y="2216"/>
              <a:ext cx="33" cy="1"/>
            </a:xfrm>
            <a:prstGeom prst="line">
              <a:avLst/>
            </a:prstGeom>
            <a:ln w="7938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39" name="任意多边形 68807"/>
            <p:cNvSpPr/>
            <p:nvPr/>
          </p:nvSpPr>
          <p:spPr>
            <a:xfrm>
              <a:off x="1973" y="735"/>
              <a:ext cx="118" cy="2300"/>
            </a:xfrm>
            <a:custGeom>
              <a:avLst/>
              <a:gdLst/>
              <a:ahLst/>
              <a:cxnLst/>
              <a:rect l="0" t="0" r="0" b="0"/>
              <a:pathLst>
                <a:path w="353" h="6900">
                  <a:moveTo>
                    <a:pt x="46" y="6728"/>
                  </a:moveTo>
                  <a:lnTo>
                    <a:pt x="33" y="6700"/>
                  </a:lnTo>
                  <a:lnTo>
                    <a:pt x="24" y="6672"/>
                  </a:lnTo>
                  <a:lnTo>
                    <a:pt x="16" y="6643"/>
                  </a:lnTo>
                  <a:lnTo>
                    <a:pt x="11" y="6612"/>
                  </a:lnTo>
                  <a:lnTo>
                    <a:pt x="5" y="6580"/>
                  </a:lnTo>
                  <a:lnTo>
                    <a:pt x="2" y="6547"/>
                  </a:lnTo>
                  <a:lnTo>
                    <a:pt x="0" y="6513"/>
                  </a:lnTo>
                  <a:lnTo>
                    <a:pt x="0" y="6479"/>
                  </a:lnTo>
                  <a:lnTo>
                    <a:pt x="0" y="4795"/>
                  </a:lnTo>
                  <a:lnTo>
                    <a:pt x="0" y="4442"/>
                  </a:lnTo>
                  <a:lnTo>
                    <a:pt x="0" y="3741"/>
                  </a:lnTo>
                  <a:lnTo>
                    <a:pt x="0" y="3038"/>
                  </a:lnTo>
                  <a:lnTo>
                    <a:pt x="0" y="2336"/>
                  </a:lnTo>
                  <a:lnTo>
                    <a:pt x="0" y="1638"/>
                  </a:lnTo>
                  <a:lnTo>
                    <a:pt x="0" y="1286"/>
                  </a:lnTo>
                  <a:lnTo>
                    <a:pt x="0" y="375"/>
                  </a:lnTo>
                  <a:lnTo>
                    <a:pt x="0" y="336"/>
                  </a:lnTo>
                  <a:lnTo>
                    <a:pt x="3" y="299"/>
                  </a:lnTo>
                  <a:lnTo>
                    <a:pt x="6" y="264"/>
                  </a:lnTo>
                  <a:lnTo>
                    <a:pt x="13" y="231"/>
                  </a:lnTo>
                  <a:lnTo>
                    <a:pt x="20" y="198"/>
                  </a:lnTo>
                  <a:lnTo>
                    <a:pt x="29" y="168"/>
                  </a:lnTo>
                  <a:lnTo>
                    <a:pt x="39" y="138"/>
                  </a:lnTo>
                  <a:lnTo>
                    <a:pt x="53" y="111"/>
                  </a:lnTo>
                  <a:lnTo>
                    <a:pt x="65" y="84"/>
                  </a:lnTo>
                  <a:lnTo>
                    <a:pt x="79" y="62"/>
                  </a:lnTo>
                  <a:lnTo>
                    <a:pt x="93" y="42"/>
                  </a:lnTo>
                  <a:lnTo>
                    <a:pt x="109" y="27"/>
                  </a:lnTo>
                  <a:lnTo>
                    <a:pt x="124" y="14"/>
                  </a:lnTo>
                  <a:lnTo>
                    <a:pt x="142" y="6"/>
                  </a:lnTo>
                  <a:lnTo>
                    <a:pt x="159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11" y="6"/>
                  </a:lnTo>
                  <a:lnTo>
                    <a:pt x="227" y="14"/>
                  </a:lnTo>
                  <a:lnTo>
                    <a:pt x="244" y="27"/>
                  </a:lnTo>
                  <a:lnTo>
                    <a:pt x="258" y="42"/>
                  </a:lnTo>
                  <a:lnTo>
                    <a:pt x="273" y="62"/>
                  </a:lnTo>
                  <a:lnTo>
                    <a:pt x="287" y="84"/>
                  </a:lnTo>
                  <a:lnTo>
                    <a:pt x="301" y="111"/>
                  </a:lnTo>
                  <a:lnTo>
                    <a:pt x="312" y="138"/>
                  </a:lnTo>
                  <a:lnTo>
                    <a:pt x="322" y="168"/>
                  </a:lnTo>
                  <a:lnTo>
                    <a:pt x="332" y="198"/>
                  </a:lnTo>
                  <a:lnTo>
                    <a:pt x="340" y="231"/>
                  </a:lnTo>
                  <a:lnTo>
                    <a:pt x="345" y="264"/>
                  </a:lnTo>
                  <a:lnTo>
                    <a:pt x="349" y="299"/>
                  </a:lnTo>
                  <a:lnTo>
                    <a:pt x="352" y="336"/>
                  </a:lnTo>
                  <a:lnTo>
                    <a:pt x="353" y="375"/>
                  </a:lnTo>
                  <a:lnTo>
                    <a:pt x="353" y="6479"/>
                  </a:lnTo>
                  <a:lnTo>
                    <a:pt x="352" y="6481"/>
                  </a:lnTo>
                  <a:lnTo>
                    <a:pt x="352" y="6484"/>
                  </a:lnTo>
                  <a:lnTo>
                    <a:pt x="352" y="6490"/>
                  </a:lnTo>
                  <a:lnTo>
                    <a:pt x="352" y="6502"/>
                  </a:lnTo>
                  <a:lnTo>
                    <a:pt x="351" y="6504"/>
                  </a:lnTo>
                  <a:lnTo>
                    <a:pt x="351" y="6507"/>
                  </a:lnTo>
                  <a:lnTo>
                    <a:pt x="351" y="6513"/>
                  </a:lnTo>
                  <a:lnTo>
                    <a:pt x="351" y="6525"/>
                  </a:lnTo>
                  <a:lnTo>
                    <a:pt x="349" y="6547"/>
                  </a:lnTo>
                  <a:lnTo>
                    <a:pt x="348" y="6570"/>
                  </a:lnTo>
                  <a:lnTo>
                    <a:pt x="344" y="6591"/>
                  </a:lnTo>
                  <a:lnTo>
                    <a:pt x="341" y="6613"/>
                  </a:lnTo>
                  <a:lnTo>
                    <a:pt x="337" y="6633"/>
                  </a:lnTo>
                  <a:lnTo>
                    <a:pt x="333" y="6655"/>
                  </a:lnTo>
                  <a:lnTo>
                    <a:pt x="288" y="69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40" name="任意多边形 68808"/>
            <p:cNvSpPr/>
            <p:nvPr/>
          </p:nvSpPr>
          <p:spPr>
            <a:xfrm>
              <a:off x="2050" y="2992"/>
              <a:ext cx="19" cy="43"/>
            </a:xfrm>
            <a:custGeom>
              <a:avLst/>
              <a:gdLst/>
              <a:ahLst/>
              <a:cxnLst/>
              <a:rect l="0" t="0" r="0" b="0"/>
              <a:pathLst>
                <a:path w="56" h="130">
                  <a:moveTo>
                    <a:pt x="0" y="0"/>
                  </a:moveTo>
                  <a:lnTo>
                    <a:pt x="7" y="8"/>
                  </a:lnTo>
                  <a:lnTo>
                    <a:pt x="14" y="18"/>
                  </a:lnTo>
                  <a:lnTo>
                    <a:pt x="20" y="28"/>
                  </a:lnTo>
                  <a:lnTo>
                    <a:pt x="27" y="40"/>
                  </a:lnTo>
                  <a:lnTo>
                    <a:pt x="28" y="44"/>
                  </a:lnTo>
                  <a:lnTo>
                    <a:pt x="36" y="64"/>
                  </a:lnTo>
                  <a:lnTo>
                    <a:pt x="44" y="85"/>
                  </a:lnTo>
                  <a:lnTo>
                    <a:pt x="56" y="13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41" name="直接连接符 68809"/>
            <p:cNvSpPr/>
            <p:nvPr/>
          </p:nvSpPr>
          <p:spPr>
            <a:xfrm flipH="1" flipV="1">
              <a:off x="2022" y="950"/>
              <a:ext cx="1" cy="4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42" name="直接连接符 68810"/>
            <p:cNvSpPr/>
            <p:nvPr/>
          </p:nvSpPr>
          <p:spPr>
            <a:xfrm flipV="1">
              <a:off x="2022" y="904"/>
              <a:ext cx="1" cy="46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43" name="直接连接符 68811"/>
            <p:cNvSpPr/>
            <p:nvPr/>
          </p:nvSpPr>
          <p:spPr>
            <a:xfrm flipH="1">
              <a:off x="2037" y="937"/>
              <a:ext cx="1" cy="5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44" name="任意多边形 68812"/>
            <p:cNvSpPr/>
            <p:nvPr/>
          </p:nvSpPr>
          <p:spPr>
            <a:xfrm>
              <a:off x="1988" y="3018"/>
              <a:ext cx="84" cy="376"/>
            </a:xfrm>
            <a:custGeom>
              <a:avLst/>
              <a:gdLst/>
              <a:ahLst/>
              <a:cxnLst/>
              <a:rect l="0" t="0" r="0" b="0"/>
              <a:pathLst>
                <a:path w="253" h="1127">
                  <a:moveTo>
                    <a:pt x="243" y="52"/>
                  </a:moveTo>
                  <a:lnTo>
                    <a:pt x="247" y="77"/>
                  </a:lnTo>
                  <a:lnTo>
                    <a:pt x="250" y="103"/>
                  </a:lnTo>
                  <a:lnTo>
                    <a:pt x="252" y="129"/>
                  </a:lnTo>
                  <a:lnTo>
                    <a:pt x="253" y="157"/>
                  </a:lnTo>
                  <a:lnTo>
                    <a:pt x="253" y="858"/>
                  </a:lnTo>
                  <a:lnTo>
                    <a:pt x="252" y="884"/>
                  </a:lnTo>
                  <a:lnTo>
                    <a:pt x="250" y="911"/>
                  </a:lnTo>
                  <a:lnTo>
                    <a:pt x="248" y="923"/>
                  </a:lnTo>
                  <a:lnTo>
                    <a:pt x="247" y="929"/>
                  </a:lnTo>
                  <a:lnTo>
                    <a:pt x="247" y="936"/>
                  </a:lnTo>
                  <a:lnTo>
                    <a:pt x="243" y="961"/>
                  </a:lnTo>
                  <a:lnTo>
                    <a:pt x="237" y="984"/>
                  </a:lnTo>
                  <a:lnTo>
                    <a:pt x="231" y="1006"/>
                  </a:lnTo>
                  <a:lnTo>
                    <a:pt x="223" y="1027"/>
                  </a:lnTo>
                  <a:lnTo>
                    <a:pt x="215" y="1048"/>
                  </a:lnTo>
                  <a:lnTo>
                    <a:pt x="205" y="1065"/>
                  </a:lnTo>
                  <a:lnTo>
                    <a:pt x="200" y="1074"/>
                  </a:lnTo>
                  <a:lnTo>
                    <a:pt x="196" y="1082"/>
                  </a:lnTo>
                  <a:lnTo>
                    <a:pt x="189" y="1088"/>
                  </a:lnTo>
                  <a:lnTo>
                    <a:pt x="187" y="1089"/>
                  </a:lnTo>
                  <a:lnTo>
                    <a:pt x="186" y="1091"/>
                  </a:lnTo>
                  <a:lnTo>
                    <a:pt x="184" y="1095"/>
                  </a:lnTo>
                  <a:lnTo>
                    <a:pt x="174" y="1107"/>
                  </a:lnTo>
                  <a:lnTo>
                    <a:pt x="162" y="1115"/>
                  </a:lnTo>
                  <a:lnTo>
                    <a:pt x="156" y="1118"/>
                  </a:lnTo>
                  <a:lnTo>
                    <a:pt x="151" y="1122"/>
                  </a:lnTo>
                  <a:lnTo>
                    <a:pt x="147" y="1122"/>
                  </a:lnTo>
                  <a:lnTo>
                    <a:pt x="145" y="1122"/>
                  </a:lnTo>
                  <a:lnTo>
                    <a:pt x="144" y="1122"/>
                  </a:lnTo>
                  <a:lnTo>
                    <a:pt x="144" y="1123"/>
                  </a:lnTo>
                  <a:lnTo>
                    <a:pt x="138" y="1125"/>
                  </a:lnTo>
                  <a:lnTo>
                    <a:pt x="126" y="1127"/>
                  </a:lnTo>
                  <a:lnTo>
                    <a:pt x="113" y="1125"/>
                  </a:lnTo>
                  <a:lnTo>
                    <a:pt x="101" y="1122"/>
                  </a:lnTo>
                  <a:lnTo>
                    <a:pt x="88" y="1115"/>
                  </a:lnTo>
                  <a:lnTo>
                    <a:pt x="77" y="1107"/>
                  </a:lnTo>
                  <a:lnTo>
                    <a:pt x="66" y="1095"/>
                  </a:lnTo>
                  <a:lnTo>
                    <a:pt x="56" y="1082"/>
                  </a:lnTo>
                  <a:lnTo>
                    <a:pt x="46" y="1065"/>
                  </a:lnTo>
                  <a:lnTo>
                    <a:pt x="37" y="1048"/>
                  </a:lnTo>
                  <a:lnTo>
                    <a:pt x="27" y="1027"/>
                  </a:lnTo>
                  <a:lnTo>
                    <a:pt x="20" y="1006"/>
                  </a:lnTo>
                  <a:lnTo>
                    <a:pt x="13" y="984"/>
                  </a:lnTo>
                  <a:lnTo>
                    <a:pt x="9" y="961"/>
                  </a:lnTo>
                  <a:lnTo>
                    <a:pt x="4" y="936"/>
                  </a:lnTo>
                  <a:lnTo>
                    <a:pt x="2" y="911"/>
                  </a:lnTo>
                  <a:lnTo>
                    <a:pt x="0" y="884"/>
                  </a:lnTo>
                  <a:lnTo>
                    <a:pt x="0" y="858"/>
                  </a:lnTo>
                  <a:lnTo>
                    <a:pt x="0" y="157"/>
                  </a:lnTo>
                  <a:lnTo>
                    <a:pt x="1" y="114"/>
                  </a:lnTo>
                  <a:lnTo>
                    <a:pt x="6" y="74"/>
                  </a:lnTo>
                  <a:lnTo>
                    <a:pt x="13" y="35"/>
                  </a:lnTo>
                  <a:lnTo>
                    <a:pt x="24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45" name="直接连接符 68813"/>
            <p:cNvSpPr/>
            <p:nvPr/>
          </p:nvSpPr>
          <p:spPr>
            <a:xfrm flipV="1">
              <a:off x="2038" y="908"/>
              <a:ext cx="1" cy="29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46" name="任意多边形 68814"/>
            <p:cNvSpPr/>
            <p:nvPr/>
          </p:nvSpPr>
          <p:spPr>
            <a:xfrm>
              <a:off x="2017" y="845"/>
              <a:ext cx="29" cy="59"/>
            </a:xfrm>
            <a:custGeom>
              <a:avLst/>
              <a:gdLst/>
              <a:ahLst/>
              <a:cxnLst/>
              <a:rect l="0" t="0" r="0" b="0"/>
              <a:pathLst>
                <a:path w="88" h="179">
                  <a:moveTo>
                    <a:pt x="13" y="178"/>
                  </a:moveTo>
                  <a:lnTo>
                    <a:pt x="7" y="161"/>
                  </a:lnTo>
                  <a:lnTo>
                    <a:pt x="3" y="144"/>
                  </a:lnTo>
                  <a:lnTo>
                    <a:pt x="0" y="125"/>
                  </a:lnTo>
                  <a:lnTo>
                    <a:pt x="0" y="106"/>
                  </a:lnTo>
                  <a:lnTo>
                    <a:pt x="0" y="83"/>
                  </a:lnTo>
                  <a:lnTo>
                    <a:pt x="3" y="64"/>
                  </a:lnTo>
                  <a:lnTo>
                    <a:pt x="7" y="46"/>
                  </a:lnTo>
                  <a:lnTo>
                    <a:pt x="14" y="31"/>
                  </a:lnTo>
                  <a:lnTo>
                    <a:pt x="20" y="17"/>
                  </a:lnTo>
                  <a:lnTo>
                    <a:pt x="28" y="8"/>
                  </a:lnTo>
                  <a:lnTo>
                    <a:pt x="36" y="1"/>
                  </a:lnTo>
                  <a:lnTo>
                    <a:pt x="45" y="0"/>
                  </a:lnTo>
                  <a:lnTo>
                    <a:pt x="53" y="1"/>
                  </a:lnTo>
                  <a:lnTo>
                    <a:pt x="61" y="8"/>
                  </a:lnTo>
                  <a:lnTo>
                    <a:pt x="68" y="17"/>
                  </a:lnTo>
                  <a:lnTo>
                    <a:pt x="71" y="23"/>
                  </a:lnTo>
                  <a:lnTo>
                    <a:pt x="75" y="31"/>
                  </a:lnTo>
                  <a:lnTo>
                    <a:pt x="80" y="46"/>
                  </a:lnTo>
                  <a:lnTo>
                    <a:pt x="84" y="64"/>
                  </a:lnTo>
                  <a:lnTo>
                    <a:pt x="87" y="83"/>
                  </a:lnTo>
                  <a:lnTo>
                    <a:pt x="88" y="106"/>
                  </a:lnTo>
                  <a:lnTo>
                    <a:pt x="87" y="126"/>
                  </a:lnTo>
                  <a:lnTo>
                    <a:pt x="85" y="135"/>
                  </a:lnTo>
                  <a:lnTo>
                    <a:pt x="84" y="145"/>
                  </a:lnTo>
                  <a:lnTo>
                    <a:pt x="80" y="162"/>
                  </a:lnTo>
                  <a:lnTo>
                    <a:pt x="77" y="170"/>
                  </a:lnTo>
                  <a:lnTo>
                    <a:pt x="75" y="17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47" name="任意多边形 68815"/>
            <p:cNvSpPr/>
            <p:nvPr/>
          </p:nvSpPr>
          <p:spPr>
            <a:xfrm>
              <a:off x="2050" y="2988"/>
              <a:ext cx="11" cy="18"/>
            </a:xfrm>
            <a:custGeom>
              <a:avLst/>
              <a:gdLst/>
              <a:ahLst/>
              <a:cxnLst/>
              <a:rect l="0" t="0" r="0" b="0"/>
              <a:pathLst>
                <a:path w="33" h="53">
                  <a:moveTo>
                    <a:pt x="33" y="53"/>
                  </a:moveTo>
                  <a:lnTo>
                    <a:pt x="30" y="49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48" name="直接连接符 68816"/>
            <p:cNvSpPr/>
            <p:nvPr/>
          </p:nvSpPr>
          <p:spPr>
            <a:xfrm flipH="1">
              <a:off x="2002" y="2967"/>
              <a:ext cx="19" cy="3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49" name="任意多边形 68817"/>
            <p:cNvSpPr/>
            <p:nvPr/>
          </p:nvSpPr>
          <p:spPr>
            <a:xfrm>
              <a:off x="2002" y="2985"/>
              <a:ext cx="14" cy="18"/>
            </a:xfrm>
            <a:custGeom>
              <a:avLst/>
              <a:gdLst/>
              <a:ahLst/>
              <a:cxnLst/>
              <a:rect l="0" t="0" r="0" b="0"/>
              <a:pathLst>
                <a:path w="43" h="53">
                  <a:moveTo>
                    <a:pt x="0" y="53"/>
                  </a:moveTo>
                  <a:lnTo>
                    <a:pt x="10" y="35"/>
                  </a:lnTo>
                  <a:lnTo>
                    <a:pt x="20" y="21"/>
                  </a:lnTo>
                  <a:lnTo>
                    <a:pt x="31" y="9"/>
                  </a:lnTo>
                  <a:lnTo>
                    <a:pt x="43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50" name="直接连接符 68818"/>
            <p:cNvSpPr/>
            <p:nvPr/>
          </p:nvSpPr>
          <p:spPr>
            <a:xfrm flipV="1">
              <a:off x="2022" y="950"/>
              <a:ext cx="1" cy="18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51" name="直接连接符 68819"/>
            <p:cNvSpPr/>
            <p:nvPr/>
          </p:nvSpPr>
          <p:spPr>
            <a:xfrm flipV="1">
              <a:off x="2022" y="2835"/>
              <a:ext cx="1" cy="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52" name="直接连接符 68820"/>
            <p:cNvSpPr/>
            <p:nvPr/>
          </p:nvSpPr>
          <p:spPr>
            <a:xfrm flipH="1" flipV="1">
              <a:off x="2000" y="3000"/>
              <a:ext cx="2" cy="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53" name="任意多边形 68821"/>
            <p:cNvSpPr/>
            <p:nvPr/>
          </p:nvSpPr>
          <p:spPr>
            <a:xfrm>
              <a:off x="2038" y="937"/>
              <a:ext cx="1" cy="1906"/>
            </a:xfrm>
            <a:custGeom>
              <a:avLst/>
              <a:gdLst/>
              <a:ahLst/>
              <a:cxnLst/>
              <a:rect l="0" t="0" r="0" b="0"/>
              <a:pathLst>
                <a:path w="1" h="5718">
                  <a:moveTo>
                    <a:pt x="0" y="5718"/>
                  </a:moveTo>
                  <a:lnTo>
                    <a:pt x="0" y="5689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54" name="直接连接符 68822"/>
            <p:cNvSpPr/>
            <p:nvPr/>
          </p:nvSpPr>
          <p:spPr>
            <a:xfrm flipH="1" flipV="1">
              <a:off x="1995" y="3015"/>
              <a:ext cx="1" cy="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55" name="任意多边形 68823"/>
            <p:cNvSpPr/>
            <p:nvPr/>
          </p:nvSpPr>
          <p:spPr>
            <a:xfrm>
              <a:off x="1996" y="3003"/>
              <a:ext cx="6" cy="15"/>
            </a:xfrm>
            <a:custGeom>
              <a:avLst/>
              <a:gdLst/>
              <a:ahLst/>
              <a:cxnLst/>
              <a:rect l="0" t="0" r="0" b="0"/>
              <a:pathLst>
                <a:path w="18" h="46">
                  <a:moveTo>
                    <a:pt x="0" y="46"/>
                  </a:moveTo>
                  <a:lnTo>
                    <a:pt x="13" y="12"/>
                  </a:lnTo>
                  <a:lnTo>
                    <a:pt x="18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56" name="任意多边形 68824"/>
            <p:cNvSpPr/>
            <p:nvPr/>
          </p:nvSpPr>
          <p:spPr>
            <a:xfrm>
              <a:off x="2040" y="2911"/>
              <a:ext cx="9" cy="75"/>
            </a:xfrm>
            <a:custGeom>
              <a:avLst/>
              <a:gdLst/>
              <a:ahLst/>
              <a:cxnLst/>
              <a:rect l="0" t="0" r="0" b="0"/>
              <a:pathLst>
                <a:path w="27" h="223">
                  <a:moveTo>
                    <a:pt x="27" y="223"/>
                  </a:moveTo>
                  <a:lnTo>
                    <a:pt x="0" y="176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57" name="直接连接符 68825"/>
            <p:cNvSpPr/>
            <p:nvPr/>
          </p:nvSpPr>
          <p:spPr>
            <a:xfrm>
              <a:off x="1969" y="2918"/>
              <a:ext cx="26" cy="9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58" name="直接连接符 68826"/>
            <p:cNvSpPr/>
            <p:nvPr/>
          </p:nvSpPr>
          <p:spPr>
            <a:xfrm>
              <a:off x="2024" y="2909"/>
              <a:ext cx="1" cy="6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59" name="直接连接符 68827"/>
            <p:cNvSpPr/>
            <p:nvPr/>
          </p:nvSpPr>
          <p:spPr>
            <a:xfrm>
              <a:off x="2002" y="3002"/>
              <a:ext cx="1" cy="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60" name="直接连接符 68828"/>
            <p:cNvSpPr/>
            <p:nvPr/>
          </p:nvSpPr>
          <p:spPr>
            <a:xfrm flipV="1">
              <a:off x="1995" y="3002"/>
              <a:ext cx="7" cy="1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61" name="直接连接符 68829"/>
            <p:cNvSpPr/>
            <p:nvPr/>
          </p:nvSpPr>
          <p:spPr>
            <a:xfrm flipH="1">
              <a:off x="1974" y="930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62" name="直接连接符 68830"/>
            <p:cNvSpPr/>
            <p:nvPr/>
          </p:nvSpPr>
          <p:spPr>
            <a:xfrm flipH="1">
              <a:off x="1973" y="1164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63" name="直接连接符 68831"/>
            <p:cNvSpPr/>
            <p:nvPr/>
          </p:nvSpPr>
          <p:spPr>
            <a:xfrm flipH="1">
              <a:off x="1974" y="1866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64" name="直接连接符 68832"/>
            <p:cNvSpPr/>
            <p:nvPr/>
          </p:nvSpPr>
          <p:spPr>
            <a:xfrm flipH="1">
              <a:off x="1974" y="1398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65" name="直接连接符 68833"/>
            <p:cNvSpPr/>
            <p:nvPr/>
          </p:nvSpPr>
          <p:spPr>
            <a:xfrm flipH="1">
              <a:off x="1974" y="1634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66" name="直接连接符 68834"/>
            <p:cNvSpPr/>
            <p:nvPr/>
          </p:nvSpPr>
          <p:spPr>
            <a:xfrm flipH="1">
              <a:off x="1973" y="2334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67" name="直接连接符 68835"/>
            <p:cNvSpPr/>
            <p:nvPr/>
          </p:nvSpPr>
          <p:spPr>
            <a:xfrm flipV="1">
              <a:off x="2022" y="2805"/>
              <a:ext cx="1" cy="30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68" name="直接连接符 68836"/>
            <p:cNvSpPr/>
            <p:nvPr/>
          </p:nvSpPr>
          <p:spPr>
            <a:xfrm flipH="1">
              <a:off x="1974" y="2102"/>
              <a:ext cx="36" cy="1"/>
            </a:xfrm>
            <a:prstGeom prst="line">
              <a:avLst/>
            </a:prstGeom>
            <a:ln w="9525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69" name="任意多边形 68837"/>
            <p:cNvSpPr/>
            <p:nvPr/>
          </p:nvSpPr>
          <p:spPr>
            <a:xfrm>
              <a:off x="2033" y="2718"/>
              <a:ext cx="1" cy="123"/>
            </a:xfrm>
            <a:custGeom>
              <a:avLst/>
              <a:gdLst/>
              <a:ahLst/>
              <a:cxnLst/>
              <a:rect l="0" t="0" r="0" b="0"/>
              <a:pathLst>
                <a:path w="2" h="368">
                  <a:moveTo>
                    <a:pt x="0" y="0"/>
                  </a:moveTo>
                  <a:lnTo>
                    <a:pt x="2" y="336"/>
                  </a:lnTo>
                  <a:lnTo>
                    <a:pt x="2" y="368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70" name="直接连接符 68838"/>
            <p:cNvSpPr/>
            <p:nvPr/>
          </p:nvSpPr>
          <p:spPr>
            <a:xfrm flipH="1">
              <a:off x="2032" y="2718"/>
              <a:ext cx="1" cy="15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71" name="任意多边形 68839"/>
            <p:cNvSpPr/>
            <p:nvPr/>
          </p:nvSpPr>
          <p:spPr>
            <a:xfrm>
              <a:off x="2034" y="2903"/>
              <a:ext cx="1" cy="71"/>
            </a:xfrm>
            <a:custGeom>
              <a:avLst/>
              <a:gdLst/>
              <a:ahLst/>
              <a:cxnLst/>
              <a:rect l="0" t="0" r="0" b="0"/>
              <a:pathLst>
                <a:path w="3" h="215">
                  <a:moveTo>
                    <a:pt x="3" y="0"/>
                  </a:moveTo>
                  <a:lnTo>
                    <a:pt x="3" y="22"/>
                  </a:lnTo>
                  <a:lnTo>
                    <a:pt x="0" y="201"/>
                  </a:lnTo>
                  <a:lnTo>
                    <a:pt x="0" y="215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72" name="直接连接符 68840"/>
            <p:cNvSpPr/>
            <p:nvPr/>
          </p:nvSpPr>
          <p:spPr>
            <a:xfrm flipH="1" flipV="1">
              <a:off x="2032" y="2661"/>
              <a:ext cx="1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73" name="直接连接符 68841"/>
            <p:cNvSpPr/>
            <p:nvPr/>
          </p:nvSpPr>
          <p:spPr>
            <a:xfrm flipV="1">
              <a:off x="2032" y="2643"/>
              <a:ext cx="1" cy="18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74" name="任意多边形 68842"/>
            <p:cNvSpPr/>
            <p:nvPr/>
          </p:nvSpPr>
          <p:spPr>
            <a:xfrm>
              <a:off x="2033" y="2664"/>
              <a:ext cx="1" cy="54"/>
            </a:xfrm>
            <a:custGeom>
              <a:avLst/>
              <a:gdLst/>
              <a:ahLst/>
              <a:cxnLst/>
              <a:rect l="0" t="0" r="0" b="0"/>
              <a:pathLst>
                <a:path w="2" h="163">
                  <a:moveTo>
                    <a:pt x="1" y="163"/>
                  </a:moveTo>
                  <a:lnTo>
                    <a:pt x="2" y="114"/>
                  </a:lnTo>
                  <a:lnTo>
                    <a:pt x="1" y="56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75" name="任意多边形 68843"/>
            <p:cNvSpPr/>
            <p:nvPr/>
          </p:nvSpPr>
          <p:spPr>
            <a:xfrm>
              <a:off x="2032" y="2542"/>
              <a:ext cx="1" cy="101"/>
            </a:xfrm>
            <a:custGeom>
              <a:avLst/>
              <a:gdLst/>
              <a:ahLst/>
              <a:cxnLst/>
              <a:rect l="0" t="0" r="0" b="0"/>
              <a:pathLst>
                <a:path w="1" h="304">
                  <a:moveTo>
                    <a:pt x="1" y="304"/>
                  </a:moveTo>
                  <a:lnTo>
                    <a:pt x="0" y="142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76" name="直接连接符 68844"/>
            <p:cNvSpPr/>
            <p:nvPr/>
          </p:nvSpPr>
          <p:spPr>
            <a:xfrm flipH="1" flipV="1">
              <a:off x="2037" y="2985"/>
              <a:ext cx="1" cy="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77" name="任意多边形 68845"/>
            <p:cNvSpPr/>
            <p:nvPr/>
          </p:nvSpPr>
          <p:spPr>
            <a:xfrm>
              <a:off x="2032" y="2348"/>
              <a:ext cx="2" cy="194"/>
            </a:xfrm>
            <a:custGeom>
              <a:avLst/>
              <a:gdLst/>
              <a:ahLst/>
              <a:cxnLst/>
              <a:rect l="0" t="0" r="0" b="0"/>
              <a:pathLst>
                <a:path w="5" h="582">
                  <a:moveTo>
                    <a:pt x="0" y="582"/>
                  </a:moveTo>
                  <a:lnTo>
                    <a:pt x="3" y="431"/>
                  </a:lnTo>
                  <a:lnTo>
                    <a:pt x="3" y="203"/>
                  </a:lnTo>
                  <a:lnTo>
                    <a:pt x="5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78" name="任意多边形 68846"/>
            <p:cNvSpPr/>
            <p:nvPr/>
          </p:nvSpPr>
          <p:spPr>
            <a:xfrm>
              <a:off x="2036" y="2977"/>
              <a:ext cx="11" cy="18"/>
            </a:xfrm>
            <a:custGeom>
              <a:avLst/>
              <a:gdLst/>
              <a:ahLst/>
              <a:cxnLst/>
              <a:rect l="0" t="0" r="0" b="0"/>
              <a:pathLst>
                <a:path w="33" h="54">
                  <a:moveTo>
                    <a:pt x="33" y="54"/>
                  </a:moveTo>
                  <a:lnTo>
                    <a:pt x="32" y="53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79" name="直接连接符 68847"/>
            <p:cNvSpPr/>
            <p:nvPr/>
          </p:nvSpPr>
          <p:spPr>
            <a:xfrm flipH="1" flipV="1">
              <a:off x="2047" y="2995"/>
              <a:ext cx="1" cy="2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80" name="任意多边形 68848"/>
            <p:cNvSpPr/>
            <p:nvPr/>
          </p:nvSpPr>
          <p:spPr>
            <a:xfrm>
              <a:off x="2038" y="2987"/>
              <a:ext cx="12" cy="18"/>
            </a:xfrm>
            <a:custGeom>
              <a:avLst/>
              <a:gdLst/>
              <a:ahLst/>
              <a:cxnLst/>
              <a:rect l="0" t="0" r="0" b="0"/>
              <a:pathLst>
                <a:path w="36" h="53">
                  <a:moveTo>
                    <a:pt x="36" y="53"/>
                  </a:moveTo>
                  <a:lnTo>
                    <a:pt x="22" y="39"/>
                  </a:lnTo>
                  <a:lnTo>
                    <a:pt x="11" y="21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81" name="直接连接符 68849"/>
            <p:cNvSpPr/>
            <p:nvPr/>
          </p:nvSpPr>
          <p:spPr>
            <a:xfrm>
              <a:off x="2037" y="2985"/>
              <a:ext cx="5" cy="5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82" name="直接连接符 68850"/>
            <p:cNvSpPr/>
            <p:nvPr/>
          </p:nvSpPr>
          <p:spPr>
            <a:xfrm flipH="1" flipV="1">
              <a:off x="2038" y="2987"/>
              <a:ext cx="4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83" name="直接连接符 68851"/>
            <p:cNvSpPr/>
            <p:nvPr/>
          </p:nvSpPr>
          <p:spPr>
            <a:xfrm>
              <a:off x="2032" y="2661"/>
              <a:ext cx="1" cy="57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84" name="任意多边形 68852"/>
            <p:cNvSpPr/>
            <p:nvPr/>
          </p:nvSpPr>
          <p:spPr>
            <a:xfrm>
              <a:off x="2027" y="2965"/>
              <a:ext cx="1" cy="18"/>
            </a:xfrm>
            <a:custGeom>
              <a:avLst/>
              <a:gdLst/>
              <a:ahLst/>
              <a:cxnLst/>
              <a:rect l="0" t="0" r="0" b="0"/>
              <a:pathLst>
                <a:path w="3" h="53">
                  <a:moveTo>
                    <a:pt x="3" y="0"/>
                  </a:moveTo>
                  <a:lnTo>
                    <a:pt x="3" y="14"/>
                  </a:lnTo>
                  <a:lnTo>
                    <a:pt x="2" y="33"/>
                  </a:lnTo>
                  <a:lnTo>
                    <a:pt x="0" y="53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85" name="任意多边形 68853"/>
            <p:cNvSpPr/>
            <p:nvPr/>
          </p:nvSpPr>
          <p:spPr>
            <a:xfrm>
              <a:off x="2016" y="2970"/>
              <a:ext cx="9" cy="20"/>
            </a:xfrm>
            <a:custGeom>
              <a:avLst/>
              <a:gdLst/>
              <a:ahLst/>
              <a:cxnLst/>
              <a:rect l="0" t="0" r="0" b="0"/>
              <a:pathLst>
                <a:path w="27" h="62">
                  <a:moveTo>
                    <a:pt x="27" y="0"/>
                  </a:moveTo>
                  <a:lnTo>
                    <a:pt x="15" y="18"/>
                  </a:lnTo>
                  <a:lnTo>
                    <a:pt x="5" y="36"/>
                  </a:lnTo>
                  <a:lnTo>
                    <a:pt x="0" y="55"/>
                  </a:lnTo>
                  <a:lnTo>
                    <a:pt x="0" y="62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86" name="直接连接符 68854"/>
            <p:cNvSpPr/>
            <p:nvPr/>
          </p:nvSpPr>
          <p:spPr>
            <a:xfrm>
              <a:off x="2025" y="2970"/>
              <a:ext cx="1" cy="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87" name="任意多边形 68855"/>
            <p:cNvSpPr/>
            <p:nvPr/>
          </p:nvSpPr>
          <p:spPr>
            <a:xfrm>
              <a:off x="2019" y="2986"/>
              <a:ext cx="3" cy="2"/>
            </a:xfrm>
            <a:custGeom>
              <a:avLst/>
              <a:gdLst/>
              <a:ahLst/>
              <a:cxnLst/>
              <a:rect l="0" t="0" r="0" b="0"/>
              <a:pathLst>
                <a:path w="7" h="6">
                  <a:moveTo>
                    <a:pt x="7" y="0"/>
                  </a:moveTo>
                  <a:lnTo>
                    <a:pt x="3" y="4"/>
                  </a:lnTo>
                  <a:lnTo>
                    <a:pt x="0" y="6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88" name="任意多边形 68856"/>
            <p:cNvSpPr/>
            <p:nvPr/>
          </p:nvSpPr>
          <p:spPr>
            <a:xfrm>
              <a:off x="2022" y="2976"/>
              <a:ext cx="2" cy="10"/>
            </a:xfrm>
            <a:custGeom>
              <a:avLst/>
              <a:gdLst/>
              <a:ahLst/>
              <a:cxnLst/>
              <a:rect l="0" t="0" r="0" b="0"/>
              <a:pathLst>
                <a:path w="8" h="30">
                  <a:moveTo>
                    <a:pt x="8" y="0"/>
                  </a:moveTo>
                  <a:lnTo>
                    <a:pt x="6" y="9"/>
                  </a:lnTo>
                  <a:lnTo>
                    <a:pt x="5" y="18"/>
                  </a:lnTo>
                  <a:lnTo>
                    <a:pt x="2" y="24"/>
                  </a:lnTo>
                  <a:lnTo>
                    <a:pt x="0" y="3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89" name="直接连接符 68857"/>
            <p:cNvSpPr/>
            <p:nvPr/>
          </p:nvSpPr>
          <p:spPr>
            <a:xfrm flipH="1">
              <a:off x="2022" y="2983"/>
              <a:ext cx="5" cy="3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90" name="任意多边形 68858"/>
            <p:cNvSpPr/>
            <p:nvPr/>
          </p:nvSpPr>
          <p:spPr>
            <a:xfrm>
              <a:off x="2025" y="2963"/>
              <a:ext cx="2" cy="7"/>
            </a:xfrm>
            <a:custGeom>
              <a:avLst/>
              <a:gdLst/>
              <a:ahLst/>
              <a:cxnLst/>
              <a:rect l="0" t="0" r="0" b="0"/>
              <a:pathLst>
                <a:path w="4" h="20">
                  <a:moveTo>
                    <a:pt x="4" y="0"/>
                  </a:moveTo>
                  <a:lnTo>
                    <a:pt x="2" y="20"/>
                  </a:lnTo>
                  <a:lnTo>
                    <a:pt x="0" y="2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91" name="任意多边形 68859"/>
            <p:cNvSpPr/>
            <p:nvPr/>
          </p:nvSpPr>
          <p:spPr>
            <a:xfrm>
              <a:off x="2024" y="2983"/>
              <a:ext cx="3" cy="10"/>
            </a:xfrm>
            <a:custGeom>
              <a:avLst/>
              <a:gdLst/>
              <a:ahLst/>
              <a:cxnLst/>
              <a:rect l="0" t="0" r="0" b="0"/>
              <a:pathLst>
                <a:path w="8" h="30">
                  <a:moveTo>
                    <a:pt x="8" y="0"/>
                  </a:moveTo>
                  <a:lnTo>
                    <a:pt x="3" y="16"/>
                  </a:lnTo>
                  <a:lnTo>
                    <a:pt x="2" y="19"/>
                  </a:lnTo>
                  <a:lnTo>
                    <a:pt x="0" y="29"/>
                  </a:lnTo>
                  <a:lnTo>
                    <a:pt x="0" y="3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92" name="任意多边形 68860"/>
            <p:cNvSpPr/>
            <p:nvPr/>
          </p:nvSpPr>
          <p:spPr>
            <a:xfrm>
              <a:off x="2016" y="2986"/>
              <a:ext cx="22" cy="8"/>
            </a:xfrm>
            <a:custGeom>
              <a:avLst/>
              <a:gdLst/>
              <a:ahLst/>
              <a:cxnLst/>
              <a:rect l="0" t="0" r="0" b="0"/>
              <a:pathLst>
                <a:path w="65" h="22">
                  <a:moveTo>
                    <a:pt x="0" y="13"/>
                  </a:moveTo>
                  <a:lnTo>
                    <a:pt x="20" y="22"/>
                  </a:lnTo>
                  <a:lnTo>
                    <a:pt x="32" y="17"/>
                  </a:lnTo>
                  <a:lnTo>
                    <a:pt x="38" y="6"/>
                  </a:lnTo>
                  <a:lnTo>
                    <a:pt x="45" y="0"/>
                  </a:lnTo>
                  <a:lnTo>
                    <a:pt x="65" y="2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93" name="直接连接符 68861"/>
            <p:cNvSpPr/>
            <p:nvPr/>
          </p:nvSpPr>
          <p:spPr>
            <a:xfrm>
              <a:off x="2028" y="2992"/>
              <a:ext cx="9" cy="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94" name="任意多边形 68862"/>
            <p:cNvSpPr/>
            <p:nvPr/>
          </p:nvSpPr>
          <p:spPr>
            <a:xfrm>
              <a:off x="2027" y="2982"/>
              <a:ext cx="10" cy="3"/>
            </a:xfrm>
            <a:custGeom>
              <a:avLst/>
              <a:gdLst/>
              <a:ahLst/>
              <a:cxnLst/>
              <a:rect l="0" t="0" r="0" b="0"/>
              <a:pathLst>
                <a:path w="31" h="9">
                  <a:moveTo>
                    <a:pt x="31" y="9"/>
                  </a:moveTo>
                  <a:lnTo>
                    <a:pt x="23" y="3"/>
                  </a:lnTo>
                  <a:lnTo>
                    <a:pt x="15" y="0"/>
                  </a:lnTo>
                  <a:lnTo>
                    <a:pt x="7" y="0"/>
                  </a:lnTo>
                  <a:lnTo>
                    <a:pt x="0" y="3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95" name="直接连接符 68863"/>
            <p:cNvSpPr/>
            <p:nvPr/>
          </p:nvSpPr>
          <p:spPr>
            <a:xfrm flipH="1" flipV="1">
              <a:off x="2032" y="2643"/>
              <a:ext cx="1" cy="2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96" name="直接连接符 68864"/>
            <p:cNvSpPr/>
            <p:nvPr/>
          </p:nvSpPr>
          <p:spPr>
            <a:xfrm flipH="1" flipV="1">
              <a:off x="2031" y="2351"/>
              <a:ext cx="1" cy="191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97" name="任意多边形 68865"/>
            <p:cNvSpPr/>
            <p:nvPr/>
          </p:nvSpPr>
          <p:spPr>
            <a:xfrm>
              <a:off x="2031" y="2542"/>
              <a:ext cx="1" cy="18"/>
            </a:xfrm>
            <a:custGeom>
              <a:avLst/>
              <a:gdLst/>
              <a:ahLst/>
              <a:cxnLst/>
              <a:rect l="0" t="0" r="0" b="0"/>
              <a:pathLst>
                <a:path w="3" h="54">
                  <a:moveTo>
                    <a:pt x="0" y="54"/>
                  </a:moveTo>
                  <a:lnTo>
                    <a:pt x="2" y="18"/>
                  </a:lnTo>
                  <a:lnTo>
                    <a:pt x="3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98" name="任意多边形 68866"/>
            <p:cNvSpPr/>
            <p:nvPr/>
          </p:nvSpPr>
          <p:spPr>
            <a:xfrm>
              <a:off x="2027" y="2569"/>
              <a:ext cx="5" cy="92"/>
            </a:xfrm>
            <a:custGeom>
              <a:avLst/>
              <a:gdLst/>
              <a:ahLst/>
              <a:cxnLst/>
              <a:rect l="0" t="0" r="0" b="0"/>
              <a:pathLst>
                <a:path w="16" h="275">
                  <a:moveTo>
                    <a:pt x="0" y="0"/>
                  </a:moveTo>
                  <a:lnTo>
                    <a:pt x="4" y="16"/>
                  </a:lnTo>
                  <a:lnTo>
                    <a:pt x="6" y="42"/>
                  </a:lnTo>
                  <a:lnTo>
                    <a:pt x="9" y="156"/>
                  </a:lnTo>
                  <a:lnTo>
                    <a:pt x="11" y="211"/>
                  </a:lnTo>
                  <a:lnTo>
                    <a:pt x="15" y="268"/>
                  </a:lnTo>
                  <a:lnTo>
                    <a:pt x="16" y="275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99" name="任意多边形 68867"/>
            <p:cNvSpPr/>
            <p:nvPr/>
          </p:nvSpPr>
          <p:spPr>
            <a:xfrm>
              <a:off x="2034" y="2974"/>
              <a:ext cx="3" cy="11"/>
            </a:xfrm>
            <a:custGeom>
              <a:avLst/>
              <a:gdLst/>
              <a:ahLst/>
              <a:cxnLst/>
              <a:rect l="0" t="0" r="0" b="0"/>
              <a:pathLst>
                <a:path w="11" h="31">
                  <a:moveTo>
                    <a:pt x="0" y="0"/>
                  </a:moveTo>
                  <a:lnTo>
                    <a:pt x="2" y="8"/>
                  </a:lnTo>
                  <a:lnTo>
                    <a:pt x="11" y="31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0" name="直接连接符 68868"/>
            <p:cNvSpPr/>
            <p:nvPr/>
          </p:nvSpPr>
          <p:spPr>
            <a:xfrm flipH="1" flipV="1">
              <a:off x="2033" y="2970"/>
              <a:ext cx="1" cy="4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501" name="任意多边形 68869"/>
            <p:cNvSpPr/>
            <p:nvPr/>
          </p:nvSpPr>
          <p:spPr>
            <a:xfrm>
              <a:off x="2042" y="2990"/>
              <a:ext cx="5" cy="5"/>
            </a:xfrm>
            <a:custGeom>
              <a:avLst/>
              <a:gdLst/>
              <a:ahLst/>
              <a:cxnLst/>
              <a:rect l="0" t="0" r="0" b="0"/>
              <a:pathLst>
                <a:path w="14" h="15">
                  <a:moveTo>
                    <a:pt x="14" y="15"/>
                  </a:moveTo>
                  <a:lnTo>
                    <a:pt x="9" y="14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2" name="直接连接符 68870"/>
            <p:cNvSpPr/>
            <p:nvPr/>
          </p:nvSpPr>
          <p:spPr>
            <a:xfrm>
              <a:off x="2030" y="2909"/>
              <a:ext cx="1" cy="61"/>
            </a:xfrm>
            <a:prstGeom prst="line">
              <a:avLst/>
            </a:prstGeom>
            <a:ln w="20638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503" name="任意多边形 68871"/>
            <p:cNvSpPr/>
            <p:nvPr/>
          </p:nvSpPr>
          <p:spPr>
            <a:xfrm>
              <a:off x="2028" y="2349"/>
              <a:ext cx="1" cy="483"/>
            </a:xfrm>
            <a:custGeom>
              <a:avLst/>
              <a:gdLst/>
              <a:ahLst/>
              <a:cxnLst/>
              <a:rect l="0" t="0" r="0" b="0"/>
              <a:pathLst>
                <a:path w="1" h="1449">
                  <a:moveTo>
                    <a:pt x="0" y="1449"/>
                  </a:moveTo>
                  <a:lnTo>
                    <a:pt x="0" y="1432"/>
                  </a:lnTo>
                  <a:lnTo>
                    <a:pt x="0" y="676"/>
                  </a:lnTo>
                  <a:lnTo>
                    <a:pt x="0" y="0"/>
                  </a:lnTo>
                </a:path>
              </a:pathLst>
            </a:custGeom>
            <a:noFill/>
            <a:ln w="20638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4" name="任意多边形 68872"/>
            <p:cNvSpPr/>
            <p:nvPr/>
          </p:nvSpPr>
          <p:spPr>
            <a:xfrm>
              <a:off x="2025" y="2825"/>
              <a:ext cx="48" cy="45"/>
            </a:xfrm>
            <a:custGeom>
              <a:avLst/>
              <a:gdLst/>
              <a:ahLst/>
              <a:cxnLst/>
              <a:rect l="0" t="0" r="0" b="0"/>
              <a:pathLst>
                <a:path w="145" h="135">
                  <a:moveTo>
                    <a:pt x="0" y="0"/>
                  </a:moveTo>
                  <a:lnTo>
                    <a:pt x="11" y="6"/>
                  </a:lnTo>
                  <a:lnTo>
                    <a:pt x="27" y="17"/>
                  </a:lnTo>
                  <a:lnTo>
                    <a:pt x="40" y="25"/>
                  </a:lnTo>
                  <a:lnTo>
                    <a:pt x="63" y="43"/>
                  </a:lnTo>
                  <a:lnTo>
                    <a:pt x="87" y="63"/>
                  </a:lnTo>
                  <a:lnTo>
                    <a:pt x="102" y="78"/>
                  </a:lnTo>
                  <a:lnTo>
                    <a:pt x="117" y="96"/>
                  </a:lnTo>
                  <a:lnTo>
                    <a:pt x="131" y="115"/>
                  </a:lnTo>
                  <a:lnTo>
                    <a:pt x="145" y="135"/>
                  </a:lnTo>
                </a:path>
              </a:pathLst>
            </a:custGeom>
            <a:noFill/>
            <a:ln w="222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5" name="任意多边形 68873"/>
            <p:cNvSpPr/>
            <p:nvPr/>
          </p:nvSpPr>
          <p:spPr>
            <a:xfrm>
              <a:off x="2032" y="2871"/>
              <a:ext cx="44" cy="31"/>
            </a:xfrm>
            <a:custGeom>
              <a:avLst/>
              <a:gdLst/>
              <a:ahLst/>
              <a:cxnLst/>
              <a:rect l="0" t="0" r="0" b="0"/>
              <a:pathLst>
                <a:path w="132" h="91">
                  <a:moveTo>
                    <a:pt x="0" y="91"/>
                  </a:moveTo>
                  <a:lnTo>
                    <a:pt x="74" y="39"/>
                  </a:lnTo>
                  <a:lnTo>
                    <a:pt x="132" y="0"/>
                  </a:lnTo>
                </a:path>
              </a:pathLst>
            </a:custGeom>
            <a:noFill/>
            <a:ln w="222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6" name="任意多边形 68874"/>
            <p:cNvSpPr/>
            <p:nvPr/>
          </p:nvSpPr>
          <p:spPr>
            <a:xfrm>
              <a:off x="2044" y="2535"/>
              <a:ext cx="36" cy="27"/>
            </a:xfrm>
            <a:custGeom>
              <a:avLst/>
              <a:gdLst/>
              <a:ahLst/>
              <a:cxnLst/>
              <a:rect l="0" t="0" r="0" b="0"/>
              <a:pathLst>
                <a:path w="108" h="80">
                  <a:moveTo>
                    <a:pt x="73" y="15"/>
                  </a:moveTo>
                  <a:lnTo>
                    <a:pt x="95" y="18"/>
                  </a:lnTo>
                  <a:lnTo>
                    <a:pt x="101" y="27"/>
                  </a:lnTo>
                  <a:lnTo>
                    <a:pt x="104" y="40"/>
                  </a:lnTo>
                  <a:lnTo>
                    <a:pt x="102" y="57"/>
                  </a:lnTo>
                  <a:lnTo>
                    <a:pt x="94" y="67"/>
                  </a:lnTo>
                  <a:lnTo>
                    <a:pt x="90" y="64"/>
                  </a:lnTo>
                  <a:lnTo>
                    <a:pt x="84" y="61"/>
                  </a:lnTo>
                  <a:lnTo>
                    <a:pt x="79" y="63"/>
                  </a:lnTo>
                  <a:lnTo>
                    <a:pt x="77" y="64"/>
                  </a:lnTo>
                  <a:lnTo>
                    <a:pt x="77" y="69"/>
                  </a:lnTo>
                  <a:lnTo>
                    <a:pt x="79" y="78"/>
                  </a:lnTo>
                  <a:lnTo>
                    <a:pt x="86" y="80"/>
                  </a:lnTo>
                  <a:lnTo>
                    <a:pt x="90" y="79"/>
                  </a:lnTo>
                  <a:lnTo>
                    <a:pt x="94" y="77"/>
                  </a:lnTo>
                  <a:lnTo>
                    <a:pt x="98" y="73"/>
                  </a:lnTo>
                  <a:lnTo>
                    <a:pt x="102" y="68"/>
                  </a:lnTo>
                  <a:lnTo>
                    <a:pt x="108" y="40"/>
                  </a:lnTo>
                  <a:lnTo>
                    <a:pt x="106" y="29"/>
                  </a:lnTo>
                  <a:lnTo>
                    <a:pt x="104" y="21"/>
                  </a:lnTo>
                  <a:lnTo>
                    <a:pt x="101" y="13"/>
                  </a:lnTo>
                  <a:lnTo>
                    <a:pt x="98" y="8"/>
                  </a:lnTo>
                  <a:lnTo>
                    <a:pt x="71" y="0"/>
                  </a:lnTo>
                  <a:lnTo>
                    <a:pt x="58" y="2"/>
                  </a:lnTo>
                  <a:lnTo>
                    <a:pt x="52" y="5"/>
                  </a:lnTo>
                  <a:lnTo>
                    <a:pt x="48" y="11"/>
                  </a:lnTo>
                  <a:lnTo>
                    <a:pt x="43" y="15"/>
                  </a:lnTo>
                  <a:lnTo>
                    <a:pt x="40" y="21"/>
                  </a:lnTo>
                  <a:lnTo>
                    <a:pt x="39" y="36"/>
                  </a:lnTo>
                  <a:lnTo>
                    <a:pt x="41" y="54"/>
                  </a:lnTo>
                  <a:lnTo>
                    <a:pt x="52" y="71"/>
                  </a:lnTo>
                  <a:lnTo>
                    <a:pt x="10" y="70"/>
                  </a:lnTo>
                  <a:lnTo>
                    <a:pt x="9" y="8"/>
                  </a:lnTo>
                  <a:lnTo>
                    <a:pt x="0" y="6"/>
                  </a:lnTo>
                  <a:lnTo>
                    <a:pt x="1" y="74"/>
                  </a:lnTo>
                  <a:lnTo>
                    <a:pt x="58" y="76"/>
                  </a:lnTo>
                  <a:lnTo>
                    <a:pt x="59" y="69"/>
                  </a:lnTo>
                  <a:lnTo>
                    <a:pt x="48" y="56"/>
                  </a:lnTo>
                  <a:lnTo>
                    <a:pt x="46" y="40"/>
                  </a:lnTo>
                  <a:lnTo>
                    <a:pt x="45" y="33"/>
                  </a:lnTo>
                  <a:lnTo>
                    <a:pt x="47" y="28"/>
                  </a:lnTo>
                  <a:lnTo>
                    <a:pt x="49" y="24"/>
                  </a:lnTo>
                  <a:lnTo>
                    <a:pt x="53" y="22"/>
                  </a:lnTo>
                  <a:lnTo>
                    <a:pt x="56" y="18"/>
                  </a:lnTo>
                  <a:lnTo>
                    <a:pt x="61" y="16"/>
                  </a:lnTo>
                  <a:lnTo>
                    <a:pt x="73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7" name="任意多边形 68875"/>
            <p:cNvSpPr/>
            <p:nvPr/>
          </p:nvSpPr>
          <p:spPr>
            <a:xfrm>
              <a:off x="2045" y="2570"/>
              <a:ext cx="36" cy="28"/>
            </a:xfrm>
            <a:custGeom>
              <a:avLst/>
              <a:gdLst/>
              <a:ahLst/>
              <a:cxnLst/>
              <a:rect l="0" t="0" r="0" b="0"/>
              <a:pathLst>
                <a:path w="108" h="83">
                  <a:moveTo>
                    <a:pt x="63" y="9"/>
                  </a:moveTo>
                  <a:lnTo>
                    <a:pt x="58" y="13"/>
                  </a:lnTo>
                  <a:lnTo>
                    <a:pt x="55" y="19"/>
                  </a:lnTo>
                  <a:lnTo>
                    <a:pt x="50" y="35"/>
                  </a:lnTo>
                  <a:lnTo>
                    <a:pt x="40" y="16"/>
                  </a:lnTo>
                  <a:lnTo>
                    <a:pt x="33" y="11"/>
                  </a:lnTo>
                  <a:lnTo>
                    <a:pt x="25" y="10"/>
                  </a:lnTo>
                  <a:lnTo>
                    <a:pt x="15" y="12"/>
                  </a:lnTo>
                  <a:lnTo>
                    <a:pt x="7" y="20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8"/>
                  </a:lnTo>
                  <a:lnTo>
                    <a:pt x="6" y="73"/>
                  </a:lnTo>
                  <a:lnTo>
                    <a:pt x="8" y="77"/>
                  </a:lnTo>
                  <a:lnTo>
                    <a:pt x="12" y="80"/>
                  </a:lnTo>
                  <a:lnTo>
                    <a:pt x="16" y="82"/>
                  </a:lnTo>
                  <a:lnTo>
                    <a:pt x="22" y="83"/>
                  </a:lnTo>
                  <a:lnTo>
                    <a:pt x="29" y="80"/>
                  </a:lnTo>
                  <a:lnTo>
                    <a:pt x="30" y="73"/>
                  </a:lnTo>
                  <a:lnTo>
                    <a:pt x="29" y="68"/>
                  </a:lnTo>
                  <a:lnTo>
                    <a:pt x="25" y="66"/>
                  </a:lnTo>
                  <a:lnTo>
                    <a:pt x="21" y="68"/>
                  </a:lnTo>
                  <a:lnTo>
                    <a:pt x="13" y="71"/>
                  </a:lnTo>
                  <a:lnTo>
                    <a:pt x="7" y="64"/>
                  </a:lnTo>
                  <a:lnTo>
                    <a:pt x="3" y="52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31"/>
                  </a:lnTo>
                  <a:lnTo>
                    <a:pt x="17" y="26"/>
                  </a:lnTo>
                  <a:lnTo>
                    <a:pt x="27" y="23"/>
                  </a:lnTo>
                  <a:lnTo>
                    <a:pt x="31" y="23"/>
                  </a:lnTo>
                  <a:lnTo>
                    <a:pt x="35" y="25"/>
                  </a:lnTo>
                  <a:lnTo>
                    <a:pt x="38" y="27"/>
                  </a:lnTo>
                  <a:lnTo>
                    <a:pt x="42" y="31"/>
                  </a:lnTo>
                  <a:lnTo>
                    <a:pt x="44" y="34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50" y="56"/>
                  </a:lnTo>
                  <a:lnTo>
                    <a:pt x="53" y="56"/>
                  </a:lnTo>
                  <a:lnTo>
                    <a:pt x="54" y="36"/>
                  </a:lnTo>
                  <a:lnTo>
                    <a:pt x="56" y="29"/>
                  </a:lnTo>
                  <a:lnTo>
                    <a:pt x="60" y="25"/>
                  </a:lnTo>
                  <a:lnTo>
                    <a:pt x="67" y="18"/>
                  </a:lnTo>
                  <a:lnTo>
                    <a:pt x="71" y="16"/>
                  </a:lnTo>
                  <a:lnTo>
                    <a:pt x="77" y="16"/>
                  </a:lnTo>
                  <a:lnTo>
                    <a:pt x="98" y="22"/>
                  </a:lnTo>
                  <a:lnTo>
                    <a:pt x="102" y="31"/>
                  </a:lnTo>
                  <a:lnTo>
                    <a:pt x="103" y="37"/>
                  </a:lnTo>
                  <a:lnTo>
                    <a:pt x="104" y="46"/>
                  </a:lnTo>
                  <a:lnTo>
                    <a:pt x="102" y="59"/>
                  </a:lnTo>
                  <a:lnTo>
                    <a:pt x="96" y="66"/>
                  </a:lnTo>
                  <a:lnTo>
                    <a:pt x="92" y="65"/>
                  </a:lnTo>
                  <a:lnTo>
                    <a:pt x="86" y="63"/>
                  </a:lnTo>
                  <a:lnTo>
                    <a:pt x="82" y="65"/>
                  </a:lnTo>
                  <a:lnTo>
                    <a:pt x="79" y="72"/>
                  </a:lnTo>
                  <a:lnTo>
                    <a:pt x="82" y="79"/>
                  </a:lnTo>
                  <a:lnTo>
                    <a:pt x="88" y="82"/>
                  </a:lnTo>
                  <a:lnTo>
                    <a:pt x="91" y="80"/>
                  </a:lnTo>
                  <a:lnTo>
                    <a:pt x="95" y="78"/>
                  </a:lnTo>
                  <a:lnTo>
                    <a:pt x="103" y="70"/>
                  </a:lnTo>
                  <a:lnTo>
                    <a:pt x="107" y="58"/>
                  </a:lnTo>
                  <a:lnTo>
                    <a:pt x="107" y="51"/>
                  </a:lnTo>
                  <a:lnTo>
                    <a:pt x="108" y="45"/>
                  </a:lnTo>
                  <a:lnTo>
                    <a:pt x="107" y="33"/>
                  </a:lnTo>
                  <a:lnTo>
                    <a:pt x="105" y="24"/>
                  </a:lnTo>
                  <a:lnTo>
                    <a:pt x="102" y="16"/>
                  </a:lnTo>
                  <a:lnTo>
                    <a:pt x="99" y="11"/>
                  </a:lnTo>
                  <a:lnTo>
                    <a:pt x="94" y="5"/>
                  </a:lnTo>
                  <a:lnTo>
                    <a:pt x="89" y="2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63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8" name="任意多边形 68876"/>
            <p:cNvSpPr>
              <a:spLocks noEditPoints="1"/>
            </p:cNvSpPr>
            <p:nvPr/>
          </p:nvSpPr>
          <p:spPr>
            <a:xfrm>
              <a:off x="2044" y="2319"/>
              <a:ext cx="37" cy="31"/>
            </a:xfrm>
            <a:custGeom>
              <a:avLst/>
              <a:gdLst/>
              <a:ahLst/>
              <a:cxnLst/>
              <a:rect l="0" t="0" r="0" b="0"/>
              <a:pathLst>
                <a:path w="111" h="92">
                  <a:moveTo>
                    <a:pt x="74" y="0"/>
                  </a:moveTo>
                  <a:lnTo>
                    <a:pt x="62" y="1"/>
                  </a:lnTo>
                  <a:lnTo>
                    <a:pt x="52" y="8"/>
                  </a:lnTo>
                  <a:lnTo>
                    <a:pt x="47" y="12"/>
                  </a:lnTo>
                  <a:lnTo>
                    <a:pt x="44" y="19"/>
                  </a:lnTo>
                  <a:lnTo>
                    <a:pt x="42" y="27"/>
                  </a:lnTo>
                  <a:lnTo>
                    <a:pt x="42" y="37"/>
                  </a:lnTo>
                  <a:lnTo>
                    <a:pt x="41" y="42"/>
                  </a:lnTo>
                  <a:lnTo>
                    <a:pt x="42" y="48"/>
                  </a:lnTo>
                  <a:lnTo>
                    <a:pt x="45" y="59"/>
                  </a:lnTo>
                  <a:lnTo>
                    <a:pt x="57" y="75"/>
                  </a:lnTo>
                  <a:lnTo>
                    <a:pt x="41" y="73"/>
                  </a:lnTo>
                  <a:lnTo>
                    <a:pt x="34" y="71"/>
                  </a:lnTo>
                  <a:lnTo>
                    <a:pt x="29" y="70"/>
                  </a:lnTo>
                  <a:lnTo>
                    <a:pt x="19" y="66"/>
                  </a:lnTo>
                  <a:lnTo>
                    <a:pt x="13" y="62"/>
                  </a:lnTo>
                  <a:lnTo>
                    <a:pt x="8" y="55"/>
                  </a:lnTo>
                  <a:lnTo>
                    <a:pt x="6" y="49"/>
                  </a:lnTo>
                  <a:lnTo>
                    <a:pt x="4" y="42"/>
                  </a:lnTo>
                  <a:lnTo>
                    <a:pt x="5" y="35"/>
                  </a:lnTo>
                  <a:lnTo>
                    <a:pt x="6" y="25"/>
                  </a:lnTo>
                  <a:lnTo>
                    <a:pt x="10" y="23"/>
                  </a:lnTo>
                  <a:lnTo>
                    <a:pt x="13" y="23"/>
                  </a:lnTo>
                  <a:lnTo>
                    <a:pt x="15" y="24"/>
                  </a:lnTo>
                  <a:lnTo>
                    <a:pt x="20" y="21"/>
                  </a:lnTo>
                  <a:lnTo>
                    <a:pt x="21" y="15"/>
                  </a:lnTo>
                  <a:lnTo>
                    <a:pt x="20" y="7"/>
                  </a:lnTo>
                  <a:lnTo>
                    <a:pt x="14" y="5"/>
                  </a:lnTo>
                  <a:lnTo>
                    <a:pt x="5" y="12"/>
                  </a:lnTo>
                  <a:lnTo>
                    <a:pt x="2" y="15"/>
                  </a:lnTo>
                  <a:lnTo>
                    <a:pt x="1" y="20"/>
                  </a:lnTo>
                  <a:lnTo>
                    <a:pt x="0" y="32"/>
                  </a:lnTo>
                  <a:lnTo>
                    <a:pt x="0" y="44"/>
                  </a:lnTo>
                  <a:lnTo>
                    <a:pt x="3" y="55"/>
                  </a:lnTo>
                  <a:lnTo>
                    <a:pt x="8" y="65"/>
                  </a:lnTo>
                  <a:lnTo>
                    <a:pt x="15" y="74"/>
                  </a:lnTo>
                  <a:lnTo>
                    <a:pt x="24" y="81"/>
                  </a:lnTo>
                  <a:lnTo>
                    <a:pt x="35" y="86"/>
                  </a:lnTo>
                  <a:lnTo>
                    <a:pt x="46" y="89"/>
                  </a:lnTo>
                  <a:lnTo>
                    <a:pt x="60" y="92"/>
                  </a:lnTo>
                  <a:lnTo>
                    <a:pt x="62" y="91"/>
                  </a:lnTo>
                  <a:lnTo>
                    <a:pt x="65" y="91"/>
                  </a:lnTo>
                  <a:lnTo>
                    <a:pt x="71" y="91"/>
                  </a:lnTo>
                  <a:lnTo>
                    <a:pt x="81" y="89"/>
                  </a:lnTo>
                  <a:lnTo>
                    <a:pt x="89" y="86"/>
                  </a:lnTo>
                  <a:lnTo>
                    <a:pt x="97" y="82"/>
                  </a:lnTo>
                  <a:lnTo>
                    <a:pt x="99" y="78"/>
                  </a:lnTo>
                  <a:lnTo>
                    <a:pt x="100" y="76"/>
                  </a:lnTo>
                  <a:lnTo>
                    <a:pt x="102" y="75"/>
                  </a:lnTo>
                  <a:lnTo>
                    <a:pt x="106" y="66"/>
                  </a:lnTo>
                  <a:lnTo>
                    <a:pt x="109" y="55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8" y="27"/>
                  </a:lnTo>
                  <a:lnTo>
                    <a:pt x="102" y="14"/>
                  </a:lnTo>
                  <a:lnTo>
                    <a:pt x="96" y="7"/>
                  </a:lnTo>
                  <a:lnTo>
                    <a:pt x="90" y="3"/>
                  </a:lnTo>
                  <a:lnTo>
                    <a:pt x="82" y="0"/>
                  </a:lnTo>
                  <a:lnTo>
                    <a:pt x="74" y="0"/>
                  </a:lnTo>
                  <a:close/>
                  <a:moveTo>
                    <a:pt x="55" y="21"/>
                  </a:moveTo>
                  <a:lnTo>
                    <a:pt x="58" y="17"/>
                  </a:lnTo>
                  <a:lnTo>
                    <a:pt x="63" y="15"/>
                  </a:lnTo>
                  <a:lnTo>
                    <a:pt x="74" y="15"/>
                  </a:lnTo>
                  <a:lnTo>
                    <a:pt x="82" y="15"/>
                  </a:lnTo>
                  <a:lnTo>
                    <a:pt x="89" y="17"/>
                  </a:lnTo>
                  <a:lnTo>
                    <a:pt x="94" y="19"/>
                  </a:lnTo>
                  <a:lnTo>
                    <a:pt x="99" y="24"/>
                  </a:lnTo>
                  <a:lnTo>
                    <a:pt x="101" y="27"/>
                  </a:lnTo>
                  <a:lnTo>
                    <a:pt x="104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50"/>
                  </a:lnTo>
                  <a:lnTo>
                    <a:pt x="103" y="56"/>
                  </a:lnTo>
                  <a:lnTo>
                    <a:pt x="95" y="69"/>
                  </a:lnTo>
                  <a:lnTo>
                    <a:pt x="67" y="75"/>
                  </a:lnTo>
                  <a:lnTo>
                    <a:pt x="52" y="59"/>
                  </a:lnTo>
                  <a:lnTo>
                    <a:pt x="48" y="49"/>
                  </a:lnTo>
                  <a:lnTo>
                    <a:pt x="47" y="43"/>
                  </a:lnTo>
                  <a:lnTo>
                    <a:pt x="48" y="38"/>
                  </a:lnTo>
                  <a:lnTo>
                    <a:pt x="49" y="28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9" name="任意多边形 68877"/>
            <p:cNvSpPr/>
            <p:nvPr/>
          </p:nvSpPr>
          <p:spPr>
            <a:xfrm>
              <a:off x="2045" y="2070"/>
              <a:ext cx="36" cy="27"/>
            </a:xfrm>
            <a:custGeom>
              <a:avLst/>
              <a:gdLst/>
              <a:ahLst/>
              <a:cxnLst/>
              <a:rect l="0" t="0" r="0" b="0"/>
              <a:pathLst>
                <a:path w="108" h="80">
                  <a:moveTo>
                    <a:pt x="99" y="52"/>
                  </a:moveTo>
                  <a:lnTo>
                    <a:pt x="107" y="48"/>
                  </a:lnTo>
                  <a:lnTo>
                    <a:pt x="108" y="40"/>
                  </a:lnTo>
                  <a:lnTo>
                    <a:pt x="107" y="35"/>
                  </a:lnTo>
                  <a:lnTo>
                    <a:pt x="100" y="33"/>
                  </a:lnTo>
                  <a:lnTo>
                    <a:pt x="89" y="33"/>
                  </a:lnTo>
                  <a:lnTo>
                    <a:pt x="82" y="35"/>
                  </a:lnTo>
                  <a:lnTo>
                    <a:pt x="46" y="25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74"/>
                  </a:lnTo>
                  <a:lnTo>
                    <a:pt x="27" y="80"/>
                  </a:lnTo>
                  <a:lnTo>
                    <a:pt x="28" y="74"/>
                  </a:lnTo>
                  <a:lnTo>
                    <a:pt x="13" y="66"/>
                  </a:lnTo>
                  <a:lnTo>
                    <a:pt x="9" y="53"/>
                  </a:lnTo>
                  <a:lnTo>
                    <a:pt x="9" y="11"/>
                  </a:lnTo>
                  <a:lnTo>
                    <a:pt x="18" y="17"/>
                  </a:lnTo>
                  <a:lnTo>
                    <a:pt x="29" y="23"/>
                  </a:lnTo>
                  <a:lnTo>
                    <a:pt x="37" y="28"/>
                  </a:lnTo>
                  <a:lnTo>
                    <a:pt x="45" y="33"/>
                  </a:lnTo>
                  <a:lnTo>
                    <a:pt x="51" y="36"/>
                  </a:lnTo>
                  <a:lnTo>
                    <a:pt x="58" y="40"/>
                  </a:lnTo>
                  <a:lnTo>
                    <a:pt x="63" y="42"/>
                  </a:lnTo>
                  <a:lnTo>
                    <a:pt x="69" y="45"/>
                  </a:lnTo>
                  <a:lnTo>
                    <a:pt x="99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10" name="任意多边形 68878"/>
            <p:cNvSpPr/>
            <p:nvPr/>
          </p:nvSpPr>
          <p:spPr>
            <a:xfrm>
              <a:off x="2045" y="2104"/>
              <a:ext cx="37" cy="28"/>
            </a:xfrm>
            <a:custGeom>
              <a:avLst/>
              <a:gdLst/>
              <a:ahLst/>
              <a:cxnLst/>
              <a:rect l="0" t="0" r="0" b="0"/>
              <a:pathLst>
                <a:path w="110" h="84">
                  <a:moveTo>
                    <a:pt x="50" y="35"/>
                  </a:moveTo>
                  <a:lnTo>
                    <a:pt x="47" y="28"/>
                  </a:lnTo>
                  <a:lnTo>
                    <a:pt x="45" y="23"/>
                  </a:lnTo>
                  <a:lnTo>
                    <a:pt x="40" y="16"/>
                  </a:lnTo>
                  <a:lnTo>
                    <a:pt x="24" y="10"/>
                  </a:lnTo>
                  <a:lnTo>
                    <a:pt x="14" y="13"/>
                  </a:lnTo>
                  <a:lnTo>
                    <a:pt x="6" y="21"/>
                  </a:lnTo>
                  <a:lnTo>
                    <a:pt x="1" y="33"/>
                  </a:lnTo>
                  <a:lnTo>
                    <a:pt x="0" y="48"/>
                  </a:lnTo>
                  <a:lnTo>
                    <a:pt x="1" y="61"/>
                  </a:lnTo>
                  <a:lnTo>
                    <a:pt x="5" y="74"/>
                  </a:lnTo>
                  <a:lnTo>
                    <a:pt x="8" y="78"/>
                  </a:lnTo>
                  <a:lnTo>
                    <a:pt x="12" y="81"/>
                  </a:lnTo>
                  <a:lnTo>
                    <a:pt x="16" y="83"/>
                  </a:lnTo>
                  <a:lnTo>
                    <a:pt x="21" y="84"/>
                  </a:lnTo>
                  <a:lnTo>
                    <a:pt x="29" y="80"/>
                  </a:lnTo>
                  <a:lnTo>
                    <a:pt x="31" y="74"/>
                  </a:lnTo>
                  <a:lnTo>
                    <a:pt x="30" y="70"/>
                  </a:lnTo>
                  <a:lnTo>
                    <a:pt x="29" y="69"/>
                  </a:lnTo>
                  <a:lnTo>
                    <a:pt x="24" y="67"/>
                  </a:lnTo>
                  <a:lnTo>
                    <a:pt x="21" y="69"/>
                  </a:lnTo>
                  <a:lnTo>
                    <a:pt x="13" y="71"/>
                  </a:lnTo>
                  <a:lnTo>
                    <a:pt x="6" y="63"/>
                  </a:lnTo>
                  <a:lnTo>
                    <a:pt x="4" y="51"/>
                  </a:lnTo>
                  <a:lnTo>
                    <a:pt x="5" y="39"/>
                  </a:lnTo>
                  <a:lnTo>
                    <a:pt x="10" y="32"/>
                  </a:lnTo>
                  <a:lnTo>
                    <a:pt x="17" y="26"/>
                  </a:lnTo>
                  <a:lnTo>
                    <a:pt x="26" y="24"/>
                  </a:lnTo>
                  <a:lnTo>
                    <a:pt x="30" y="24"/>
                  </a:lnTo>
                  <a:lnTo>
                    <a:pt x="35" y="26"/>
                  </a:lnTo>
                  <a:lnTo>
                    <a:pt x="39" y="28"/>
                  </a:lnTo>
                  <a:lnTo>
                    <a:pt x="43" y="32"/>
                  </a:lnTo>
                  <a:lnTo>
                    <a:pt x="45" y="35"/>
                  </a:lnTo>
                  <a:lnTo>
                    <a:pt x="47" y="41"/>
                  </a:lnTo>
                  <a:lnTo>
                    <a:pt x="48" y="47"/>
                  </a:lnTo>
                  <a:lnTo>
                    <a:pt x="49" y="55"/>
                  </a:lnTo>
                  <a:lnTo>
                    <a:pt x="54" y="55"/>
                  </a:lnTo>
                  <a:lnTo>
                    <a:pt x="54" y="44"/>
                  </a:lnTo>
                  <a:lnTo>
                    <a:pt x="55" y="37"/>
                  </a:lnTo>
                  <a:lnTo>
                    <a:pt x="57" y="30"/>
                  </a:lnTo>
                  <a:lnTo>
                    <a:pt x="61" y="26"/>
                  </a:lnTo>
                  <a:lnTo>
                    <a:pt x="68" y="19"/>
                  </a:lnTo>
                  <a:lnTo>
                    <a:pt x="77" y="17"/>
                  </a:lnTo>
                  <a:lnTo>
                    <a:pt x="99" y="24"/>
                  </a:lnTo>
                  <a:lnTo>
                    <a:pt x="103" y="33"/>
                  </a:lnTo>
                  <a:lnTo>
                    <a:pt x="105" y="46"/>
                  </a:lnTo>
                  <a:lnTo>
                    <a:pt x="103" y="60"/>
                  </a:lnTo>
                  <a:lnTo>
                    <a:pt x="97" y="67"/>
                  </a:lnTo>
                  <a:lnTo>
                    <a:pt x="92" y="64"/>
                  </a:lnTo>
                  <a:lnTo>
                    <a:pt x="87" y="62"/>
                  </a:lnTo>
                  <a:lnTo>
                    <a:pt x="82" y="67"/>
                  </a:lnTo>
                  <a:lnTo>
                    <a:pt x="80" y="73"/>
                  </a:lnTo>
                  <a:lnTo>
                    <a:pt x="82" y="80"/>
                  </a:lnTo>
                  <a:lnTo>
                    <a:pt x="90" y="82"/>
                  </a:lnTo>
                  <a:lnTo>
                    <a:pt x="90" y="81"/>
                  </a:lnTo>
                  <a:lnTo>
                    <a:pt x="91" y="81"/>
                  </a:lnTo>
                  <a:lnTo>
                    <a:pt x="93" y="81"/>
                  </a:lnTo>
                  <a:lnTo>
                    <a:pt x="97" y="79"/>
                  </a:lnTo>
                  <a:lnTo>
                    <a:pt x="98" y="77"/>
                  </a:lnTo>
                  <a:lnTo>
                    <a:pt x="100" y="76"/>
                  </a:lnTo>
                  <a:lnTo>
                    <a:pt x="104" y="72"/>
                  </a:lnTo>
                  <a:lnTo>
                    <a:pt x="106" y="64"/>
                  </a:lnTo>
                  <a:lnTo>
                    <a:pt x="108" y="58"/>
                  </a:lnTo>
                  <a:lnTo>
                    <a:pt x="108" y="54"/>
                  </a:lnTo>
                  <a:lnTo>
                    <a:pt x="108" y="52"/>
                  </a:lnTo>
                  <a:lnTo>
                    <a:pt x="108" y="51"/>
                  </a:lnTo>
                  <a:lnTo>
                    <a:pt x="109" y="51"/>
                  </a:lnTo>
                  <a:lnTo>
                    <a:pt x="110" y="45"/>
                  </a:lnTo>
                  <a:lnTo>
                    <a:pt x="109" y="34"/>
                  </a:lnTo>
                  <a:lnTo>
                    <a:pt x="107" y="26"/>
                  </a:lnTo>
                  <a:lnTo>
                    <a:pt x="104" y="18"/>
                  </a:lnTo>
                  <a:lnTo>
                    <a:pt x="100" y="13"/>
                  </a:lnTo>
                  <a:lnTo>
                    <a:pt x="94" y="6"/>
                  </a:lnTo>
                  <a:lnTo>
                    <a:pt x="90" y="3"/>
                  </a:lnTo>
                  <a:lnTo>
                    <a:pt x="84" y="0"/>
                  </a:lnTo>
                  <a:lnTo>
                    <a:pt x="80" y="1"/>
                  </a:lnTo>
                  <a:lnTo>
                    <a:pt x="75" y="1"/>
                  </a:lnTo>
                  <a:lnTo>
                    <a:pt x="71" y="3"/>
                  </a:lnTo>
                  <a:lnTo>
                    <a:pt x="63" y="9"/>
                  </a:lnTo>
                  <a:lnTo>
                    <a:pt x="58" y="12"/>
                  </a:lnTo>
                  <a:lnTo>
                    <a:pt x="55" y="18"/>
                  </a:lnTo>
                  <a:lnTo>
                    <a:pt x="50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11" name="任意多边形 68879"/>
            <p:cNvSpPr>
              <a:spLocks noEditPoints="1"/>
            </p:cNvSpPr>
            <p:nvPr/>
          </p:nvSpPr>
          <p:spPr>
            <a:xfrm>
              <a:off x="2044" y="1405"/>
              <a:ext cx="37" cy="30"/>
            </a:xfrm>
            <a:custGeom>
              <a:avLst/>
              <a:gdLst/>
              <a:ahLst/>
              <a:cxnLst/>
              <a:rect l="0" t="0" r="0" b="0"/>
              <a:pathLst>
                <a:path w="110" h="89">
                  <a:moveTo>
                    <a:pt x="73" y="0"/>
                  </a:moveTo>
                  <a:lnTo>
                    <a:pt x="73" y="21"/>
                  </a:lnTo>
                  <a:lnTo>
                    <a:pt x="0" y="16"/>
                  </a:lnTo>
                  <a:lnTo>
                    <a:pt x="0" y="24"/>
                  </a:lnTo>
                  <a:lnTo>
                    <a:pt x="71" y="89"/>
                  </a:lnTo>
                  <a:lnTo>
                    <a:pt x="75" y="89"/>
                  </a:lnTo>
                  <a:lnTo>
                    <a:pt x="77" y="35"/>
                  </a:lnTo>
                  <a:lnTo>
                    <a:pt x="97" y="37"/>
                  </a:lnTo>
                  <a:lnTo>
                    <a:pt x="104" y="39"/>
                  </a:lnTo>
                  <a:lnTo>
                    <a:pt x="105" y="48"/>
                  </a:lnTo>
                  <a:lnTo>
                    <a:pt x="105" y="57"/>
                  </a:lnTo>
                  <a:lnTo>
                    <a:pt x="109" y="57"/>
                  </a:lnTo>
                  <a:lnTo>
                    <a:pt x="110" y="4"/>
                  </a:lnTo>
                  <a:lnTo>
                    <a:pt x="105" y="4"/>
                  </a:lnTo>
                  <a:lnTo>
                    <a:pt x="105" y="11"/>
                  </a:lnTo>
                  <a:lnTo>
                    <a:pt x="104" y="20"/>
                  </a:lnTo>
                  <a:lnTo>
                    <a:pt x="97" y="24"/>
                  </a:lnTo>
                  <a:lnTo>
                    <a:pt x="77" y="21"/>
                  </a:lnTo>
                  <a:lnTo>
                    <a:pt x="77" y="0"/>
                  </a:lnTo>
                  <a:lnTo>
                    <a:pt x="73" y="0"/>
                  </a:lnTo>
                  <a:close/>
                  <a:moveTo>
                    <a:pt x="73" y="35"/>
                  </a:moveTo>
                  <a:lnTo>
                    <a:pt x="72" y="82"/>
                  </a:lnTo>
                  <a:lnTo>
                    <a:pt x="15" y="30"/>
                  </a:lnTo>
                  <a:lnTo>
                    <a:pt x="73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12" name="任意多边形 68880"/>
            <p:cNvSpPr>
              <a:spLocks noEditPoints="1"/>
            </p:cNvSpPr>
            <p:nvPr/>
          </p:nvSpPr>
          <p:spPr>
            <a:xfrm>
              <a:off x="2045" y="1371"/>
              <a:ext cx="37" cy="28"/>
            </a:xfrm>
            <a:custGeom>
              <a:avLst/>
              <a:gdLst/>
              <a:ahLst/>
              <a:cxnLst/>
              <a:rect l="0" t="0" r="0" b="0"/>
              <a:pathLst>
                <a:path w="111" h="83">
                  <a:moveTo>
                    <a:pt x="55" y="83"/>
                  </a:moveTo>
                  <a:lnTo>
                    <a:pt x="96" y="74"/>
                  </a:lnTo>
                  <a:lnTo>
                    <a:pt x="98" y="69"/>
                  </a:lnTo>
                  <a:lnTo>
                    <a:pt x="99" y="67"/>
                  </a:lnTo>
                  <a:lnTo>
                    <a:pt x="101" y="66"/>
                  </a:lnTo>
                  <a:lnTo>
                    <a:pt x="106" y="60"/>
                  </a:lnTo>
                  <a:lnTo>
                    <a:pt x="109" y="52"/>
                  </a:lnTo>
                  <a:lnTo>
                    <a:pt x="111" y="44"/>
                  </a:lnTo>
                  <a:lnTo>
                    <a:pt x="110" y="35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7" y="14"/>
                  </a:lnTo>
                  <a:lnTo>
                    <a:pt x="57" y="0"/>
                  </a:lnTo>
                  <a:lnTo>
                    <a:pt x="16" y="7"/>
                  </a:lnTo>
                  <a:lnTo>
                    <a:pt x="9" y="13"/>
                  </a:lnTo>
                  <a:lnTo>
                    <a:pt x="4" y="20"/>
                  </a:lnTo>
                  <a:lnTo>
                    <a:pt x="1" y="27"/>
                  </a:lnTo>
                  <a:lnTo>
                    <a:pt x="1" y="36"/>
                  </a:lnTo>
                  <a:lnTo>
                    <a:pt x="0" y="44"/>
                  </a:lnTo>
                  <a:lnTo>
                    <a:pt x="3" y="52"/>
                  </a:lnTo>
                  <a:lnTo>
                    <a:pt x="7" y="59"/>
                  </a:lnTo>
                  <a:lnTo>
                    <a:pt x="14" y="66"/>
                  </a:lnTo>
                  <a:lnTo>
                    <a:pt x="22" y="73"/>
                  </a:lnTo>
                  <a:lnTo>
                    <a:pt x="32" y="78"/>
                  </a:lnTo>
                  <a:lnTo>
                    <a:pt x="42" y="81"/>
                  </a:lnTo>
                  <a:lnTo>
                    <a:pt x="55" y="83"/>
                  </a:lnTo>
                  <a:close/>
                  <a:moveTo>
                    <a:pt x="93" y="24"/>
                  </a:moveTo>
                  <a:lnTo>
                    <a:pt x="98" y="27"/>
                  </a:lnTo>
                  <a:lnTo>
                    <a:pt x="102" y="32"/>
                  </a:lnTo>
                  <a:lnTo>
                    <a:pt x="105" y="37"/>
                  </a:lnTo>
                  <a:lnTo>
                    <a:pt x="106" y="44"/>
                  </a:lnTo>
                  <a:lnTo>
                    <a:pt x="105" y="48"/>
                  </a:lnTo>
                  <a:lnTo>
                    <a:pt x="103" y="50"/>
                  </a:lnTo>
                  <a:lnTo>
                    <a:pt x="102" y="50"/>
                  </a:lnTo>
                  <a:lnTo>
                    <a:pt x="102" y="51"/>
                  </a:lnTo>
                  <a:lnTo>
                    <a:pt x="102" y="53"/>
                  </a:lnTo>
                  <a:lnTo>
                    <a:pt x="100" y="53"/>
                  </a:lnTo>
                  <a:lnTo>
                    <a:pt x="99" y="53"/>
                  </a:lnTo>
                  <a:lnTo>
                    <a:pt x="99" y="54"/>
                  </a:lnTo>
                  <a:lnTo>
                    <a:pt x="97" y="56"/>
                  </a:lnTo>
                  <a:lnTo>
                    <a:pt x="92" y="60"/>
                  </a:lnTo>
                  <a:lnTo>
                    <a:pt x="55" y="67"/>
                  </a:lnTo>
                  <a:lnTo>
                    <a:pt x="18" y="56"/>
                  </a:lnTo>
                  <a:lnTo>
                    <a:pt x="12" y="51"/>
                  </a:lnTo>
                  <a:lnTo>
                    <a:pt x="9" y="47"/>
                  </a:lnTo>
                  <a:lnTo>
                    <a:pt x="6" y="37"/>
                  </a:lnTo>
                  <a:lnTo>
                    <a:pt x="6" y="30"/>
                  </a:lnTo>
                  <a:lnTo>
                    <a:pt x="9" y="25"/>
                  </a:lnTo>
                  <a:lnTo>
                    <a:pt x="12" y="21"/>
                  </a:lnTo>
                  <a:lnTo>
                    <a:pt x="19" y="19"/>
                  </a:lnTo>
                  <a:lnTo>
                    <a:pt x="56" y="14"/>
                  </a:lnTo>
                  <a:lnTo>
                    <a:pt x="93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13" name="任意多边形 68881"/>
            <p:cNvSpPr>
              <a:spLocks noEditPoints="1"/>
            </p:cNvSpPr>
            <p:nvPr/>
          </p:nvSpPr>
          <p:spPr>
            <a:xfrm>
              <a:off x="2044" y="1852"/>
              <a:ext cx="37" cy="33"/>
            </a:xfrm>
            <a:custGeom>
              <a:avLst/>
              <a:gdLst/>
              <a:ahLst/>
              <a:cxnLst/>
              <a:rect l="0" t="0" r="0" b="0"/>
              <a:pathLst>
                <a:path w="110" h="99">
                  <a:moveTo>
                    <a:pt x="103" y="21"/>
                  </a:moveTo>
                  <a:lnTo>
                    <a:pt x="98" y="14"/>
                  </a:lnTo>
                  <a:lnTo>
                    <a:pt x="94" y="10"/>
                  </a:lnTo>
                  <a:lnTo>
                    <a:pt x="88" y="7"/>
                  </a:lnTo>
                  <a:lnTo>
                    <a:pt x="83" y="6"/>
                  </a:lnTo>
                  <a:lnTo>
                    <a:pt x="75" y="6"/>
                  </a:lnTo>
                  <a:lnTo>
                    <a:pt x="67" y="12"/>
                  </a:lnTo>
                  <a:lnTo>
                    <a:pt x="59" y="19"/>
                  </a:lnTo>
                  <a:lnTo>
                    <a:pt x="53" y="31"/>
                  </a:lnTo>
                  <a:lnTo>
                    <a:pt x="42" y="10"/>
                  </a:lnTo>
                  <a:lnTo>
                    <a:pt x="35" y="3"/>
                  </a:lnTo>
                  <a:lnTo>
                    <a:pt x="29" y="0"/>
                  </a:lnTo>
                  <a:lnTo>
                    <a:pt x="17" y="2"/>
                  </a:lnTo>
                  <a:lnTo>
                    <a:pt x="8" y="11"/>
                  </a:lnTo>
                  <a:lnTo>
                    <a:pt x="4" y="17"/>
                  </a:lnTo>
                  <a:lnTo>
                    <a:pt x="2" y="25"/>
                  </a:lnTo>
                  <a:lnTo>
                    <a:pt x="0" y="33"/>
                  </a:lnTo>
                  <a:lnTo>
                    <a:pt x="0" y="43"/>
                  </a:lnTo>
                  <a:lnTo>
                    <a:pt x="1" y="61"/>
                  </a:lnTo>
                  <a:lnTo>
                    <a:pt x="3" y="68"/>
                  </a:lnTo>
                  <a:lnTo>
                    <a:pt x="7" y="75"/>
                  </a:lnTo>
                  <a:lnTo>
                    <a:pt x="10" y="80"/>
                  </a:lnTo>
                  <a:lnTo>
                    <a:pt x="15" y="84"/>
                  </a:lnTo>
                  <a:lnTo>
                    <a:pt x="20" y="87"/>
                  </a:lnTo>
                  <a:lnTo>
                    <a:pt x="27" y="89"/>
                  </a:lnTo>
                  <a:lnTo>
                    <a:pt x="41" y="83"/>
                  </a:lnTo>
                  <a:lnTo>
                    <a:pt x="52" y="65"/>
                  </a:lnTo>
                  <a:lnTo>
                    <a:pt x="57" y="79"/>
                  </a:lnTo>
                  <a:lnTo>
                    <a:pt x="65" y="90"/>
                  </a:lnTo>
                  <a:lnTo>
                    <a:pt x="83" y="99"/>
                  </a:lnTo>
                  <a:lnTo>
                    <a:pt x="87" y="98"/>
                  </a:lnTo>
                  <a:lnTo>
                    <a:pt x="92" y="96"/>
                  </a:lnTo>
                  <a:lnTo>
                    <a:pt x="96" y="93"/>
                  </a:lnTo>
                  <a:lnTo>
                    <a:pt x="101" y="88"/>
                  </a:lnTo>
                  <a:lnTo>
                    <a:pt x="104" y="80"/>
                  </a:lnTo>
                  <a:lnTo>
                    <a:pt x="105" y="76"/>
                  </a:lnTo>
                  <a:lnTo>
                    <a:pt x="107" y="73"/>
                  </a:lnTo>
                  <a:lnTo>
                    <a:pt x="109" y="64"/>
                  </a:lnTo>
                  <a:lnTo>
                    <a:pt x="110" y="56"/>
                  </a:lnTo>
                  <a:lnTo>
                    <a:pt x="109" y="45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3" y="21"/>
                  </a:lnTo>
                  <a:close/>
                  <a:moveTo>
                    <a:pt x="51" y="39"/>
                  </a:moveTo>
                  <a:lnTo>
                    <a:pt x="38" y="68"/>
                  </a:lnTo>
                  <a:lnTo>
                    <a:pt x="30" y="74"/>
                  </a:lnTo>
                  <a:lnTo>
                    <a:pt x="26" y="76"/>
                  </a:lnTo>
                  <a:lnTo>
                    <a:pt x="24" y="77"/>
                  </a:lnTo>
                  <a:lnTo>
                    <a:pt x="11" y="69"/>
                  </a:lnTo>
                  <a:lnTo>
                    <a:pt x="6" y="57"/>
                  </a:lnTo>
                  <a:lnTo>
                    <a:pt x="5" y="43"/>
                  </a:lnTo>
                  <a:lnTo>
                    <a:pt x="6" y="29"/>
                  </a:lnTo>
                  <a:lnTo>
                    <a:pt x="8" y="23"/>
                  </a:lnTo>
                  <a:lnTo>
                    <a:pt x="12" y="20"/>
                  </a:lnTo>
                  <a:lnTo>
                    <a:pt x="29" y="15"/>
                  </a:lnTo>
                  <a:lnTo>
                    <a:pt x="42" y="21"/>
                  </a:lnTo>
                  <a:lnTo>
                    <a:pt x="51" y="39"/>
                  </a:lnTo>
                  <a:close/>
                  <a:moveTo>
                    <a:pt x="67" y="79"/>
                  </a:moveTo>
                  <a:lnTo>
                    <a:pt x="55" y="61"/>
                  </a:lnTo>
                  <a:lnTo>
                    <a:pt x="69" y="29"/>
                  </a:lnTo>
                  <a:lnTo>
                    <a:pt x="76" y="20"/>
                  </a:lnTo>
                  <a:lnTo>
                    <a:pt x="85" y="19"/>
                  </a:lnTo>
                  <a:lnTo>
                    <a:pt x="93" y="21"/>
                  </a:lnTo>
                  <a:lnTo>
                    <a:pt x="101" y="29"/>
                  </a:lnTo>
                  <a:lnTo>
                    <a:pt x="102" y="33"/>
                  </a:lnTo>
                  <a:lnTo>
                    <a:pt x="104" y="39"/>
                  </a:lnTo>
                  <a:lnTo>
                    <a:pt x="105" y="46"/>
                  </a:lnTo>
                  <a:lnTo>
                    <a:pt x="106" y="55"/>
                  </a:lnTo>
                  <a:lnTo>
                    <a:pt x="105" y="61"/>
                  </a:lnTo>
                  <a:lnTo>
                    <a:pt x="104" y="61"/>
                  </a:lnTo>
                  <a:lnTo>
                    <a:pt x="104" y="62"/>
                  </a:lnTo>
                  <a:lnTo>
                    <a:pt x="104" y="64"/>
                  </a:lnTo>
                  <a:lnTo>
                    <a:pt x="104" y="68"/>
                  </a:lnTo>
                  <a:lnTo>
                    <a:pt x="102" y="73"/>
                  </a:lnTo>
                  <a:lnTo>
                    <a:pt x="100" y="79"/>
                  </a:lnTo>
                  <a:lnTo>
                    <a:pt x="96" y="82"/>
                  </a:lnTo>
                  <a:lnTo>
                    <a:pt x="92" y="84"/>
                  </a:lnTo>
                  <a:lnTo>
                    <a:pt x="89" y="84"/>
                  </a:lnTo>
                  <a:lnTo>
                    <a:pt x="87" y="85"/>
                  </a:lnTo>
                  <a:lnTo>
                    <a:pt x="83" y="86"/>
                  </a:lnTo>
                  <a:lnTo>
                    <a:pt x="67" y="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14" name="任意多边形 68882"/>
            <p:cNvSpPr>
              <a:spLocks noEditPoints="1"/>
            </p:cNvSpPr>
            <p:nvPr/>
          </p:nvSpPr>
          <p:spPr>
            <a:xfrm>
              <a:off x="2044" y="1618"/>
              <a:ext cx="37" cy="31"/>
            </a:xfrm>
            <a:custGeom>
              <a:avLst/>
              <a:gdLst/>
              <a:ahLst/>
              <a:cxnLst/>
              <a:rect l="0" t="0" r="0" b="0"/>
              <a:pathLst>
                <a:path w="110" h="93">
                  <a:moveTo>
                    <a:pt x="61" y="83"/>
                  </a:moveTo>
                  <a:lnTo>
                    <a:pt x="64" y="77"/>
                  </a:lnTo>
                  <a:lnTo>
                    <a:pt x="67" y="71"/>
                  </a:lnTo>
                  <a:lnTo>
                    <a:pt x="68" y="62"/>
                  </a:lnTo>
                  <a:lnTo>
                    <a:pt x="69" y="54"/>
                  </a:lnTo>
                  <a:lnTo>
                    <a:pt x="67" y="41"/>
                  </a:lnTo>
                  <a:lnTo>
                    <a:pt x="65" y="35"/>
                  </a:lnTo>
                  <a:lnTo>
                    <a:pt x="64" y="31"/>
                  </a:lnTo>
                  <a:lnTo>
                    <a:pt x="52" y="17"/>
                  </a:lnTo>
                  <a:lnTo>
                    <a:pt x="65" y="18"/>
                  </a:lnTo>
                  <a:lnTo>
                    <a:pt x="77" y="21"/>
                  </a:lnTo>
                  <a:lnTo>
                    <a:pt x="86" y="25"/>
                  </a:lnTo>
                  <a:lnTo>
                    <a:pt x="93" y="30"/>
                  </a:lnTo>
                  <a:lnTo>
                    <a:pt x="98" y="35"/>
                  </a:lnTo>
                  <a:lnTo>
                    <a:pt x="102" y="41"/>
                  </a:lnTo>
                  <a:lnTo>
                    <a:pt x="105" y="48"/>
                  </a:lnTo>
                  <a:lnTo>
                    <a:pt x="106" y="56"/>
                  </a:lnTo>
                  <a:lnTo>
                    <a:pt x="106" y="61"/>
                  </a:lnTo>
                  <a:lnTo>
                    <a:pt x="105" y="66"/>
                  </a:lnTo>
                  <a:lnTo>
                    <a:pt x="103" y="67"/>
                  </a:lnTo>
                  <a:lnTo>
                    <a:pt x="99" y="68"/>
                  </a:lnTo>
                  <a:lnTo>
                    <a:pt x="92" y="71"/>
                  </a:lnTo>
                  <a:lnTo>
                    <a:pt x="89" y="77"/>
                  </a:lnTo>
                  <a:lnTo>
                    <a:pt x="89" y="81"/>
                  </a:lnTo>
                  <a:lnTo>
                    <a:pt x="92" y="84"/>
                  </a:lnTo>
                  <a:lnTo>
                    <a:pt x="97" y="86"/>
                  </a:lnTo>
                  <a:lnTo>
                    <a:pt x="99" y="85"/>
                  </a:lnTo>
                  <a:lnTo>
                    <a:pt x="99" y="84"/>
                  </a:lnTo>
                  <a:lnTo>
                    <a:pt x="100" y="84"/>
                  </a:lnTo>
                  <a:lnTo>
                    <a:pt x="102" y="84"/>
                  </a:lnTo>
                  <a:lnTo>
                    <a:pt x="104" y="81"/>
                  </a:lnTo>
                  <a:lnTo>
                    <a:pt x="107" y="79"/>
                  </a:lnTo>
                  <a:lnTo>
                    <a:pt x="110" y="56"/>
                  </a:lnTo>
                  <a:lnTo>
                    <a:pt x="109" y="43"/>
                  </a:lnTo>
                  <a:lnTo>
                    <a:pt x="106" y="33"/>
                  </a:lnTo>
                  <a:lnTo>
                    <a:pt x="101" y="23"/>
                  </a:lnTo>
                  <a:lnTo>
                    <a:pt x="94" y="16"/>
                  </a:lnTo>
                  <a:lnTo>
                    <a:pt x="84" y="9"/>
                  </a:lnTo>
                  <a:lnTo>
                    <a:pt x="74" y="4"/>
                  </a:lnTo>
                  <a:lnTo>
                    <a:pt x="63" y="1"/>
                  </a:lnTo>
                  <a:lnTo>
                    <a:pt x="51" y="0"/>
                  </a:lnTo>
                  <a:lnTo>
                    <a:pt x="39" y="0"/>
                  </a:lnTo>
                  <a:lnTo>
                    <a:pt x="29" y="3"/>
                  </a:lnTo>
                  <a:lnTo>
                    <a:pt x="19" y="6"/>
                  </a:lnTo>
                  <a:lnTo>
                    <a:pt x="13" y="12"/>
                  </a:lnTo>
                  <a:lnTo>
                    <a:pt x="3" y="27"/>
                  </a:lnTo>
                  <a:lnTo>
                    <a:pt x="0" y="36"/>
                  </a:lnTo>
                  <a:lnTo>
                    <a:pt x="0" y="47"/>
                  </a:lnTo>
                  <a:lnTo>
                    <a:pt x="0" y="57"/>
                  </a:lnTo>
                  <a:lnTo>
                    <a:pt x="2" y="67"/>
                  </a:lnTo>
                  <a:lnTo>
                    <a:pt x="4" y="75"/>
                  </a:lnTo>
                  <a:lnTo>
                    <a:pt x="9" y="82"/>
                  </a:lnTo>
                  <a:lnTo>
                    <a:pt x="20" y="90"/>
                  </a:lnTo>
                  <a:lnTo>
                    <a:pt x="28" y="92"/>
                  </a:lnTo>
                  <a:lnTo>
                    <a:pt x="36" y="93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9" y="92"/>
                  </a:lnTo>
                  <a:lnTo>
                    <a:pt x="43" y="92"/>
                  </a:lnTo>
                  <a:lnTo>
                    <a:pt x="50" y="90"/>
                  </a:lnTo>
                  <a:lnTo>
                    <a:pt x="56" y="87"/>
                  </a:lnTo>
                  <a:lnTo>
                    <a:pt x="61" y="83"/>
                  </a:lnTo>
                  <a:close/>
                  <a:moveTo>
                    <a:pt x="56" y="27"/>
                  </a:moveTo>
                  <a:lnTo>
                    <a:pt x="62" y="38"/>
                  </a:lnTo>
                  <a:lnTo>
                    <a:pt x="64" y="52"/>
                  </a:lnTo>
                  <a:lnTo>
                    <a:pt x="63" y="54"/>
                  </a:lnTo>
                  <a:lnTo>
                    <a:pt x="63" y="57"/>
                  </a:lnTo>
                  <a:lnTo>
                    <a:pt x="62" y="59"/>
                  </a:lnTo>
                  <a:lnTo>
                    <a:pt x="62" y="62"/>
                  </a:lnTo>
                  <a:lnTo>
                    <a:pt x="59" y="67"/>
                  </a:lnTo>
                  <a:lnTo>
                    <a:pt x="56" y="71"/>
                  </a:lnTo>
                  <a:lnTo>
                    <a:pt x="54" y="71"/>
                  </a:lnTo>
                  <a:lnTo>
                    <a:pt x="53" y="71"/>
                  </a:lnTo>
                  <a:lnTo>
                    <a:pt x="53" y="72"/>
                  </a:lnTo>
                  <a:lnTo>
                    <a:pt x="51" y="74"/>
                  </a:lnTo>
                  <a:lnTo>
                    <a:pt x="47" y="77"/>
                  </a:lnTo>
                  <a:lnTo>
                    <a:pt x="41" y="78"/>
                  </a:lnTo>
                  <a:lnTo>
                    <a:pt x="38" y="78"/>
                  </a:lnTo>
                  <a:lnTo>
                    <a:pt x="36" y="79"/>
                  </a:lnTo>
                  <a:lnTo>
                    <a:pt x="23" y="77"/>
                  </a:lnTo>
                  <a:lnTo>
                    <a:pt x="13" y="72"/>
                  </a:lnTo>
                  <a:lnTo>
                    <a:pt x="8" y="67"/>
                  </a:lnTo>
                  <a:lnTo>
                    <a:pt x="6" y="61"/>
                  </a:lnTo>
                  <a:lnTo>
                    <a:pt x="4" y="54"/>
                  </a:lnTo>
                  <a:lnTo>
                    <a:pt x="4" y="47"/>
                  </a:lnTo>
                  <a:lnTo>
                    <a:pt x="4" y="39"/>
                  </a:lnTo>
                  <a:lnTo>
                    <a:pt x="6" y="33"/>
                  </a:lnTo>
                  <a:lnTo>
                    <a:pt x="9" y="28"/>
                  </a:lnTo>
                  <a:lnTo>
                    <a:pt x="14" y="25"/>
                  </a:lnTo>
                  <a:lnTo>
                    <a:pt x="39" y="17"/>
                  </a:lnTo>
                  <a:lnTo>
                    <a:pt x="56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15" name="任意多边形 68883"/>
            <p:cNvSpPr/>
            <p:nvPr/>
          </p:nvSpPr>
          <p:spPr>
            <a:xfrm>
              <a:off x="2046" y="1157"/>
              <a:ext cx="37" cy="23"/>
            </a:xfrm>
            <a:custGeom>
              <a:avLst/>
              <a:gdLst/>
              <a:ahLst/>
              <a:cxnLst/>
              <a:rect l="0" t="0" r="0" b="0"/>
              <a:pathLst>
                <a:path w="111" h="68">
                  <a:moveTo>
                    <a:pt x="96" y="41"/>
                  </a:moveTo>
                  <a:lnTo>
                    <a:pt x="100" y="42"/>
                  </a:lnTo>
                  <a:lnTo>
                    <a:pt x="103" y="45"/>
                  </a:lnTo>
                  <a:lnTo>
                    <a:pt x="106" y="59"/>
                  </a:lnTo>
                  <a:lnTo>
                    <a:pt x="106" y="68"/>
                  </a:lnTo>
                  <a:lnTo>
                    <a:pt x="109" y="68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107" y="10"/>
                  </a:lnTo>
                  <a:lnTo>
                    <a:pt x="103" y="22"/>
                  </a:lnTo>
                  <a:lnTo>
                    <a:pt x="101" y="23"/>
                  </a:lnTo>
                  <a:lnTo>
                    <a:pt x="100" y="25"/>
                  </a:lnTo>
                  <a:lnTo>
                    <a:pt x="96" y="26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8" y="32"/>
                  </a:lnTo>
                  <a:lnTo>
                    <a:pt x="9" y="50"/>
                  </a:lnTo>
                  <a:lnTo>
                    <a:pt x="9" y="59"/>
                  </a:lnTo>
                  <a:lnTo>
                    <a:pt x="13" y="59"/>
                  </a:lnTo>
                  <a:lnTo>
                    <a:pt x="14" y="42"/>
                  </a:lnTo>
                  <a:lnTo>
                    <a:pt x="15" y="35"/>
                  </a:lnTo>
                  <a:lnTo>
                    <a:pt x="21" y="34"/>
                  </a:lnTo>
                  <a:lnTo>
                    <a:pt x="96" y="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16" name="任意多边形 68884"/>
            <p:cNvSpPr/>
            <p:nvPr/>
          </p:nvSpPr>
          <p:spPr>
            <a:xfrm>
              <a:off x="2044" y="916"/>
              <a:ext cx="37" cy="30"/>
            </a:xfrm>
            <a:custGeom>
              <a:avLst/>
              <a:gdLst/>
              <a:ahLst/>
              <a:cxnLst/>
              <a:rect l="0" t="0" r="0" b="0"/>
              <a:pathLst>
                <a:path w="111" h="91">
                  <a:moveTo>
                    <a:pt x="110" y="5"/>
                  </a:moveTo>
                  <a:lnTo>
                    <a:pt x="83" y="0"/>
                  </a:lnTo>
                  <a:lnTo>
                    <a:pt x="83" y="5"/>
                  </a:lnTo>
                  <a:lnTo>
                    <a:pt x="96" y="12"/>
                  </a:lnTo>
                  <a:lnTo>
                    <a:pt x="101" y="25"/>
                  </a:lnTo>
                  <a:lnTo>
                    <a:pt x="101" y="81"/>
                  </a:lnTo>
                  <a:lnTo>
                    <a:pt x="57" y="22"/>
                  </a:lnTo>
                  <a:lnTo>
                    <a:pt x="42" y="7"/>
                  </a:lnTo>
                  <a:lnTo>
                    <a:pt x="28" y="3"/>
                  </a:lnTo>
                  <a:lnTo>
                    <a:pt x="8" y="13"/>
                  </a:lnTo>
                  <a:lnTo>
                    <a:pt x="4" y="18"/>
                  </a:lnTo>
                  <a:lnTo>
                    <a:pt x="2" y="26"/>
                  </a:lnTo>
                  <a:lnTo>
                    <a:pt x="0" y="35"/>
                  </a:lnTo>
                  <a:lnTo>
                    <a:pt x="0" y="46"/>
                  </a:lnTo>
                  <a:lnTo>
                    <a:pt x="2" y="60"/>
                  </a:lnTo>
                  <a:lnTo>
                    <a:pt x="8" y="75"/>
                  </a:lnTo>
                  <a:lnTo>
                    <a:pt x="11" y="80"/>
                  </a:lnTo>
                  <a:lnTo>
                    <a:pt x="16" y="84"/>
                  </a:lnTo>
                  <a:lnTo>
                    <a:pt x="21" y="87"/>
                  </a:lnTo>
                  <a:lnTo>
                    <a:pt x="29" y="88"/>
                  </a:lnTo>
                  <a:lnTo>
                    <a:pt x="36" y="86"/>
                  </a:lnTo>
                  <a:lnTo>
                    <a:pt x="36" y="83"/>
                  </a:lnTo>
                  <a:lnTo>
                    <a:pt x="37" y="81"/>
                  </a:lnTo>
                  <a:lnTo>
                    <a:pt x="37" y="78"/>
                  </a:lnTo>
                  <a:lnTo>
                    <a:pt x="38" y="76"/>
                  </a:lnTo>
                  <a:lnTo>
                    <a:pt x="37" y="69"/>
                  </a:lnTo>
                  <a:lnTo>
                    <a:pt x="32" y="68"/>
                  </a:lnTo>
                  <a:lnTo>
                    <a:pt x="27" y="70"/>
                  </a:lnTo>
                  <a:lnTo>
                    <a:pt x="23" y="73"/>
                  </a:lnTo>
                  <a:lnTo>
                    <a:pt x="20" y="74"/>
                  </a:lnTo>
                  <a:lnTo>
                    <a:pt x="13" y="72"/>
                  </a:lnTo>
                  <a:lnTo>
                    <a:pt x="9" y="65"/>
                  </a:lnTo>
                  <a:lnTo>
                    <a:pt x="5" y="47"/>
                  </a:lnTo>
                  <a:lnTo>
                    <a:pt x="11" y="25"/>
                  </a:lnTo>
                  <a:lnTo>
                    <a:pt x="13" y="21"/>
                  </a:lnTo>
                  <a:lnTo>
                    <a:pt x="17" y="19"/>
                  </a:lnTo>
                  <a:lnTo>
                    <a:pt x="29" y="18"/>
                  </a:lnTo>
                  <a:lnTo>
                    <a:pt x="47" y="24"/>
                  </a:lnTo>
                  <a:lnTo>
                    <a:pt x="103" y="91"/>
                  </a:lnTo>
                  <a:lnTo>
                    <a:pt x="111" y="91"/>
                  </a:lnTo>
                  <a:lnTo>
                    <a:pt x="11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10517" name="图片 6888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967" r="6978" b="28075"/>
          <a:stretch>
            <a:fillRect/>
          </a:stretch>
        </p:blipFill>
        <p:spPr>
          <a:xfrm>
            <a:off x="7104063" y="1196975"/>
            <a:ext cx="1655762" cy="4103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18" name="文本框 68886"/>
          <p:cNvSpPr txBox="1"/>
          <p:nvPr/>
        </p:nvSpPr>
        <p:spPr>
          <a:xfrm>
            <a:off x="3570605" y="1628775"/>
            <a:ext cx="798195" cy="313944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zh-CN" altLang="en-US" sz="4000" dirty="0">
                <a:latin typeface="Arial" panose="020B0604020202020204" pitchFamily="34" charset="0"/>
                <a:ea typeface="宋体" panose="02010600030101010101" pitchFamily="2" charset="-122"/>
              </a:rPr>
              <a:t>实验用温度计</a:t>
            </a:r>
          </a:p>
        </p:txBody>
      </p:sp>
      <p:sp>
        <p:nvSpPr>
          <p:cNvPr id="10519" name="文本框 68887"/>
          <p:cNvSpPr txBox="1"/>
          <p:nvPr/>
        </p:nvSpPr>
        <p:spPr>
          <a:xfrm>
            <a:off x="5515293" y="2349500"/>
            <a:ext cx="798195" cy="161544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zh-CN" altLang="en-US" sz="4000" dirty="0">
                <a:latin typeface="Arial" panose="020B0604020202020204" pitchFamily="34" charset="0"/>
                <a:ea typeface="宋体" panose="02010600030101010101" pitchFamily="2" charset="-122"/>
              </a:rPr>
              <a:t>体温计</a:t>
            </a:r>
          </a:p>
        </p:txBody>
      </p:sp>
      <p:sp>
        <p:nvSpPr>
          <p:cNvPr id="10520" name="文本框 68888"/>
          <p:cNvSpPr txBox="1"/>
          <p:nvPr/>
        </p:nvSpPr>
        <p:spPr>
          <a:xfrm>
            <a:off x="8899843" y="2349500"/>
            <a:ext cx="798195" cy="161544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zh-CN" altLang="en-US" sz="4000" dirty="0">
                <a:latin typeface="Arial" panose="020B0604020202020204" pitchFamily="34" charset="0"/>
                <a:ea typeface="宋体" panose="02010600030101010101" pitchFamily="2" charset="-122"/>
              </a:rPr>
              <a:t>寒暑表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图片 69633" descr="aabb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2183</Words>
  <Application>WPS 演示</Application>
  <PresentationFormat>自定义</PresentationFormat>
  <Paragraphs>271</Paragraphs>
  <Slides>46</Slides>
  <Notes>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46</vt:i4>
      </vt:variant>
    </vt:vector>
  </HeadingPairs>
  <TitlesOfParts>
    <vt:vector size="47" baseType="lpstr">
      <vt:lpstr>Office 主题</vt:lpstr>
      <vt:lpstr>2.内能和热量</vt:lpstr>
      <vt:lpstr>一、温度与热运动</vt:lpstr>
      <vt:lpstr>探究：温度对扩散的影响</vt:lpstr>
      <vt:lpstr>温度：表示物体的冷热程度 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二、物体的内能</vt:lpstr>
      <vt:lpstr>幻灯片 16</vt:lpstr>
      <vt:lpstr>幻灯片 17</vt:lpstr>
      <vt:lpstr>幻灯片 18</vt:lpstr>
      <vt:lpstr>注意：</vt:lpstr>
      <vt:lpstr>物体的内能还与哪些因素有关？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mayulu</dc:creator>
  <cp:lastModifiedBy>User</cp:lastModifiedBy>
  <cp:revision>27</cp:revision>
  <dcterms:created xsi:type="dcterms:W3CDTF">2019-09-02T07:35:54Z</dcterms:created>
  <dcterms:modified xsi:type="dcterms:W3CDTF">2019-10-10T22:24:11Z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