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57" r:id="rId2"/>
    <p:sldId id="265" r:id="rId3"/>
    <p:sldId id="329" r:id="rId4"/>
    <p:sldId id="534" r:id="rId5"/>
    <p:sldId id="610" r:id="rId6"/>
    <p:sldId id="611" r:id="rId7"/>
    <p:sldId id="608" r:id="rId8"/>
    <p:sldId id="609" r:id="rId9"/>
    <p:sldId id="652" r:id="rId10"/>
    <p:sldId id="612" r:id="rId11"/>
    <p:sldId id="613" r:id="rId12"/>
    <p:sldId id="614" r:id="rId13"/>
    <p:sldId id="615" r:id="rId14"/>
    <p:sldId id="616" r:id="rId15"/>
    <p:sldId id="617" r:id="rId16"/>
    <p:sldId id="618" r:id="rId17"/>
    <p:sldId id="619" r:id="rId18"/>
    <p:sldId id="620" r:id="rId19"/>
    <p:sldId id="622" r:id="rId20"/>
    <p:sldId id="623" r:id="rId21"/>
    <p:sldId id="624" r:id="rId22"/>
    <p:sldId id="626" r:id="rId23"/>
    <p:sldId id="627" r:id="rId24"/>
    <p:sldId id="628" r:id="rId25"/>
    <p:sldId id="654" r:id="rId26"/>
    <p:sldId id="629" r:id="rId27"/>
    <p:sldId id="651" r:id="rId28"/>
    <p:sldId id="630" r:id="rId29"/>
    <p:sldId id="631" r:id="rId30"/>
    <p:sldId id="632" r:id="rId31"/>
    <p:sldId id="633" r:id="rId32"/>
    <p:sldId id="634" r:id="rId33"/>
    <p:sldId id="635" r:id="rId34"/>
    <p:sldId id="636" r:id="rId35"/>
    <p:sldId id="638" r:id="rId36"/>
    <p:sldId id="639" r:id="rId37"/>
    <p:sldId id="640" r:id="rId38"/>
    <p:sldId id="641" r:id="rId39"/>
    <p:sldId id="642" r:id="rId40"/>
    <p:sldId id="643" r:id="rId41"/>
    <p:sldId id="653" r:id="rId42"/>
    <p:sldId id="275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CD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481" autoAdjust="0"/>
    <p:restoredTop sz="94660"/>
  </p:normalViewPr>
  <p:slideViewPr>
    <p:cSldViewPr>
      <p:cViewPr varScale="1">
        <p:scale>
          <a:sx n="103" d="100"/>
          <a:sy n="103" d="100"/>
        </p:scale>
        <p:origin x="-900" y="-96"/>
      </p:cViewPr>
      <p:guideLst>
        <p:guide orient="horz" pos="2065"/>
        <p:guide pos="31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47992A-DADC-4407-BB29-4F5F0DB6D289}" type="doc">
      <dgm:prSet loTypeId="urn:microsoft.com/office/officeart/2005/8/layout/orgChart1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EEAE6F6-CA21-4ECD-A270-2299A1C0B1A4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声音的特性</a:t>
          </a:r>
        </a:p>
      </dgm:t>
    </dgm:pt>
    <dgm:pt modelId="{EAC691C1-4B1D-413B-BB24-CE4AA39D6F58}" type="parTrans" cxnId="{FF7486D3-F333-4499-8CA8-F26DF5AC6192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F14F8FDC-92B3-4410-A105-D5D6B63A9EDA}" type="sibTrans" cxnId="{FF7486D3-F333-4499-8CA8-F26DF5AC6192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8EA10EB-5A9F-40A1-B65F-BC0F0D2B61D7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声音频率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- </a:t>
          </a: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音调</a:t>
          </a:r>
        </a:p>
      </dgm:t>
    </dgm:pt>
    <dgm:pt modelId="{5965BAE7-1F0B-473C-BBA8-E32ABCA8CE9A}" type="parTrans" cxnId="{B4821977-BC43-48BE-AE1F-56C265AE799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B0E7F6B6-4825-4B07-B4FD-4428F8AA9227}" type="sibTrans" cxnId="{B4821977-BC43-48BE-AE1F-56C265AE799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544CC3BE-B6B8-41F1-8FDC-0EE3F0F6F20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超声波</a:t>
          </a:r>
        </a:p>
      </dgm:t>
    </dgm:pt>
    <dgm:pt modelId="{819A01D2-DAEB-4016-822D-618414615F3B}" type="parTrans" cxnId="{846A1D93-9B31-4ABA-A228-605599C0B786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90DE9782-2868-432B-BEC8-30E64D478C93}" type="sibTrans" cxnId="{846A1D93-9B31-4ABA-A228-605599C0B786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384C650C-14C3-49D9-9F1F-592BEE499132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次声波</a:t>
          </a:r>
        </a:p>
      </dgm:t>
    </dgm:pt>
    <dgm:pt modelId="{1B733666-853A-4F70-AF1E-A3AEE169A05E}" type="parTrans" cxnId="{6612246F-829A-4542-859C-8A2DB0A15A18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EAE22007-8908-4D41-9BF8-85C64B390BB0}" type="sibTrans" cxnId="{6612246F-829A-4542-859C-8A2DB0A15A18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35844B9-C56F-4687-8082-45F3D6E5D0C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</a:t>
          </a: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音振幅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-</a:t>
          </a:r>
          <a:r>
            <a:rPr lang="en-US" altLang="zh-CN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 </a:t>
          </a: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响</a:t>
          </a: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度</a:t>
          </a:r>
        </a:p>
      </dgm:t>
    </dgm:pt>
    <dgm:pt modelId="{86F6CCD4-6F35-4A71-BEA0-69631D1F1742}" type="parTrans" cxnId="{19C993DE-AD7A-475A-BB19-8B120A41A01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205B3D01-00A2-4F65-80AC-A730744BA739}" type="sibTrans" cxnId="{19C993DE-AD7A-475A-BB19-8B120A41A01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C4A99F90-EA7A-47AC-8A62-061E9F706B78}">
      <dgm:prSet phldr="0" custT="1"/>
      <dgm:spPr>
        <a:solidFill>
          <a:schemeClr val="tx1"/>
        </a:solidFill>
        <a:ln>
          <a:noFill/>
        </a:ln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</a:t>
          </a:r>
          <a:r>
            <a:rPr lang="zh-CN" altLang="en-US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音种类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-</a:t>
          </a:r>
          <a:r>
            <a:rPr lang="en-US" altLang="zh-CN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 </a:t>
          </a: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</a:t>
          </a:r>
          <a:r>
            <a:rPr lang="zh-CN" altLang="en-US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色</a:t>
          </a:r>
        </a:p>
      </dgm:t>
    </dgm:pt>
    <dgm:pt modelId="{C492723C-EA2A-4B86-8EDF-CA505C86BF58}" type="parTrans" cxnId="{6B0AC861-F9CE-4378-9DB0-B48760343413}">
      <dgm:prSet/>
      <dgm:spPr/>
    </dgm:pt>
    <dgm:pt modelId="{E1F3A1C8-7334-4603-A213-B3E1DBB1A826}" type="sibTrans" cxnId="{6B0AC861-F9CE-4378-9DB0-B48760343413}">
      <dgm:prSet/>
      <dgm:spPr/>
    </dgm:pt>
    <dgm:pt modelId="{D43CB276-9C28-4767-A784-A442B89D083D}" type="pres">
      <dgm:prSet presAssocID="{B847992A-DADC-4407-BB29-4F5F0DB6D28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1DFAE78-7875-4F20-BE81-A227CD0FCF34}" type="pres">
      <dgm:prSet presAssocID="{4EEAE6F6-CA21-4ECD-A270-2299A1C0B1A4}" presName="hierRoot1" presStyleCnt="0">
        <dgm:presLayoutVars>
          <dgm:hierBranch val="init"/>
        </dgm:presLayoutVars>
      </dgm:prSet>
      <dgm:spPr/>
    </dgm:pt>
    <dgm:pt modelId="{51161656-6D9C-41E0-9AFE-1B1F53177E90}" type="pres">
      <dgm:prSet presAssocID="{4EEAE6F6-CA21-4ECD-A270-2299A1C0B1A4}" presName="rootComposite1" presStyleCnt="0"/>
      <dgm:spPr/>
      <dgm:t>
        <a:bodyPr/>
        <a:lstStyle/>
        <a:p>
          <a:endParaRPr lang="zh-CN" altLang="en-US"/>
        </a:p>
      </dgm:t>
    </dgm:pt>
    <dgm:pt modelId="{15C77708-A0F6-4A16-A545-1C73DD688A34}" type="pres">
      <dgm:prSet presAssocID="{4EEAE6F6-CA21-4ECD-A270-2299A1C0B1A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5C5EA9-5A63-4C80-BBBD-0C01433086A9}" type="pres">
      <dgm:prSet presAssocID="{4EEAE6F6-CA21-4ECD-A270-2299A1C0B1A4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D1307D4B-E2AF-4045-ACEE-8B20CFC58DF7}" type="pres">
      <dgm:prSet presAssocID="{4EEAE6F6-CA21-4ECD-A270-2299A1C0B1A4}" presName="hierChild2" presStyleCnt="0"/>
      <dgm:spPr/>
    </dgm:pt>
    <dgm:pt modelId="{F777925F-8553-4065-B1B3-03017E4D3FD2}" type="pres">
      <dgm:prSet presAssocID="{5965BAE7-1F0B-473C-BBA8-E32ABCA8CE9A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2071EEF6-E29B-43C1-81F9-CDA5B70C4EAD}" type="pres">
      <dgm:prSet presAssocID="{48EA10EB-5A9F-40A1-B65F-BC0F0D2B61D7}" presName="hierRoot2" presStyleCnt="0">
        <dgm:presLayoutVars>
          <dgm:hierBranch val="init"/>
        </dgm:presLayoutVars>
      </dgm:prSet>
      <dgm:spPr/>
    </dgm:pt>
    <dgm:pt modelId="{CADB1C28-B99E-47F8-879B-810A1F4965B2}" type="pres">
      <dgm:prSet presAssocID="{48EA10EB-5A9F-40A1-B65F-BC0F0D2B61D7}" presName="rootComposite" presStyleCnt="0"/>
      <dgm:spPr/>
      <dgm:t>
        <a:bodyPr/>
        <a:lstStyle/>
        <a:p>
          <a:endParaRPr lang="zh-CN" altLang="en-US"/>
        </a:p>
      </dgm:t>
    </dgm:pt>
    <dgm:pt modelId="{E077C99D-53EA-4185-95FD-814F35BB460E}" type="pres">
      <dgm:prSet presAssocID="{48EA10EB-5A9F-40A1-B65F-BC0F0D2B61D7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58985C-EE03-4ACA-A2F5-559007FCAB74}" type="pres">
      <dgm:prSet presAssocID="{48EA10EB-5A9F-40A1-B65F-BC0F0D2B61D7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195DF8BC-E69C-42BE-8AF7-BB5549BB5025}" type="pres">
      <dgm:prSet presAssocID="{48EA10EB-5A9F-40A1-B65F-BC0F0D2B61D7}" presName="hierChild4" presStyleCnt="0"/>
      <dgm:spPr/>
    </dgm:pt>
    <dgm:pt modelId="{A768CDA8-D7E3-44D4-9375-E7F661EDAEC8}" type="pres">
      <dgm:prSet presAssocID="{48EA10EB-5A9F-40A1-B65F-BC0F0D2B61D7}" presName="hierChild5" presStyleCnt="0"/>
      <dgm:spPr/>
    </dgm:pt>
    <dgm:pt modelId="{29F7465F-2395-417C-B5B9-A69588FAD190}" type="pres">
      <dgm:prSet presAssocID="{819A01D2-DAEB-4016-822D-618414615F3B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664857F4-A7D1-4411-9BE2-4B3F10DD6824}" type="pres">
      <dgm:prSet presAssocID="{544CC3BE-B6B8-41F1-8FDC-0EE3F0F6F20D}" presName="hierRoot2" presStyleCnt="0">
        <dgm:presLayoutVars>
          <dgm:hierBranch val="init"/>
        </dgm:presLayoutVars>
      </dgm:prSet>
      <dgm:spPr/>
    </dgm:pt>
    <dgm:pt modelId="{9760D8BB-949A-4533-A8CC-13B8D041A70E}" type="pres">
      <dgm:prSet presAssocID="{544CC3BE-B6B8-41F1-8FDC-0EE3F0F6F20D}" presName="rootComposite" presStyleCnt="0"/>
      <dgm:spPr/>
      <dgm:t>
        <a:bodyPr/>
        <a:lstStyle/>
        <a:p>
          <a:endParaRPr lang="zh-CN" altLang="en-US"/>
        </a:p>
      </dgm:t>
    </dgm:pt>
    <dgm:pt modelId="{F25E147E-6556-41A9-AB91-D621C63604E3}" type="pres">
      <dgm:prSet presAssocID="{544CC3BE-B6B8-41F1-8FDC-0EE3F0F6F20D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128404-AEE0-4DB5-803F-5DDD52D0BABE}" type="pres">
      <dgm:prSet presAssocID="{544CC3BE-B6B8-41F1-8FDC-0EE3F0F6F20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1B55DE74-6CA7-44A4-BFF0-45A3B02EF60E}" type="pres">
      <dgm:prSet presAssocID="{544CC3BE-B6B8-41F1-8FDC-0EE3F0F6F20D}" presName="hierChild4" presStyleCnt="0"/>
      <dgm:spPr/>
    </dgm:pt>
    <dgm:pt modelId="{B4D2BFE3-7E47-4B10-957B-88423E24AD57}" type="pres">
      <dgm:prSet presAssocID="{544CC3BE-B6B8-41F1-8FDC-0EE3F0F6F20D}" presName="hierChild5" presStyleCnt="0"/>
      <dgm:spPr/>
    </dgm:pt>
    <dgm:pt modelId="{7374FBCD-D7E5-47D0-9C38-42CC385BE90D}" type="pres">
      <dgm:prSet presAssocID="{1B733666-853A-4F70-AF1E-A3AEE169A05E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644B6A74-5DE0-452E-92BC-4437420BDC7B}" type="pres">
      <dgm:prSet presAssocID="{384C650C-14C3-49D9-9F1F-592BEE499132}" presName="hierRoot2" presStyleCnt="0">
        <dgm:presLayoutVars>
          <dgm:hierBranch val="init"/>
        </dgm:presLayoutVars>
      </dgm:prSet>
      <dgm:spPr/>
    </dgm:pt>
    <dgm:pt modelId="{582A335E-9196-45D3-A20C-3B96F8E054F4}" type="pres">
      <dgm:prSet presAssocID="{384C650C-14C3-49D9-9F1F-592BEE499132}" presName="rootComposite" presStyleCnt="0"/>
      <dgm:spPr/>
      <dgm:t>
        <a:bodyPr/>
        <a:lstStyle/>
        <a:p>
          <a:endParaRPr lang="zh-CN" altLang="en-US"/>
        </a:p>
      </dgm:t>
    </dgm:pt>
    <dgm:pt modelId="{DBFA9BA9-66AD-4247-BCFD-A57A95AADBF1}" type="pres">
      <dgm:prSet presAssocID="{384C650C-14C3-49D9-9F1F-592BEE49913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16915D-226C-4B38-9E0B-D9216174D207}" type="pres">
      <dgm:prSet presAssocID="{384C650C-14C3-49D9-9F1F-592BEE499132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082FC385-2EEF-4D3A-B5B3-0A06CDEEEB70}" type="pres">
      <dgm:prSet presAssocID="{384C650C-14C3-49D9-9F1F-592BEE499132}" presName="hierChild4" presStyleCnt="0"/>
      <dgm:spPr/>
    </dgm:pt>
    <dgm:pt modelId="{AA23C74C-1E22-4D8E-AAD2-FC119B82FBF3}" type="pres">
      <dgm:prSet presAssocID="{384C650C-14C3-49D9-9F1F-592BEE499132}" presName="hierChild5" presStyleCnt="0"/>
      <dgm:spPr/>
    </dgm:pt>
    <dgm:pt modelId="{232CF2DD-80E9-4D20-B0E5-A66C2495D20C}" type="pres">
      <dgm:prSet presAssocID="{86F6CCD4-6F35-4A71-BEA0-69631D1F1742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CF312596-53FA-4E95-9EA4-D821542C6F54}" type="pres">
      <dgm:prSet presAssocID="{435844B9-C56F-4687-8082-45F3D6E5D0CD}" presName="hierRoot2" presStyleCnt="0">
        <dgm:presLayoutVars>
          <dgm:hierBranch val="init"/>
        </dgm:presLayoutVars>
      </dgm:prSet>
      <dgm:spPr/>
    </dgm:pt>
    <dgm:pt modelId="{7BD3A7DC-999C-4EF2-9681-07D068B27776}" type="pres">
      <dgm:prSet presAssocID="{435844B9-C56F-4687-8082-45F3D6E5D0CD}" presName="rootComposite" presStyleCnt="0"/>
      <dgm:spPr/>
      <dgm:t>
        <a:bodyPr/>
        <a:lstStyle/>
        <a:p>
          <a:endParaRPr lang="zh-CN" altLang="en-US"/>
        </a:p>
      </dgm:t>
    </dgm:pt>
    <dgm:pt modelId="{ACD820DF-8A10-43DF-8953-AA5C20912928}" type="pres">
      <dgm:prSet presAssocID="{435844B9-C56F-4687-8082-45F3D6E5D0C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7A3F7C-6D84-4357-A3BA-1A7FDD7C2756}" type="pres">
      <dgm:prSet presAssocID="{435844B9-C56F-4687-8082-45F3D6E5D0CD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E9311C60-D2A3-4BED-9E22-20DDE71A2B61}" type="pres">
      <dgm:prSet presAssocID="{435844B9-C56F-4687-8082-45F3D6E5D0CD}" presName="hierChild4" presStyleCnt="0"/>
      <dgm:spPr/>
    </dgm:pt>
    <dgm:pt modelId="{21E7B88D-E735-44D4-A35D-0302CEFACECB}" type="pres">
      <dgm:prSet presAssocID="{435844B9-C56F-4687-8082-45F3D6E5D0CD}" presName="hierChild5" presStyleCnt="0"/>
      <dgm:spPr/>
    </dgm:pt>
    <dgm:pt modelId="{28BA366F-BE28-41D3-BD32-0CD2E1A3A598}" type="pres">
      <dgm:prSet presAssocID="{C492723C-EA2A-4B86-8EDF-CA505C86BF58}" presName="Name37" presStyleLbl="parChTrans1D2" presStyleIdx="4" presStyleCnt="5"/>
      <dgm:spPr/>
    </dgm:pt>
    <dgm:pt modelId="{2D5D718E-2A51-4466-BF50-92299D7FF047}" type="pres">
      <dgm:prSet presAssocID="{C4A99F90-EA7A-47AC-8A62-061E9F706B78}" presName="hierRoot2" presStyleCnt="0">
        <dgm:presLayoutVars>
          <dgm:hierBranch val="init"/>
        </dgm:presLayoutVars>
      </dgm:prSet>
      <dgm:spPr/>
    </dgm:pt>
    <dgm:pt modelId="{E38D2430-0046-4CBC-90C5-9C3E00B31964}" type="pres">
      <dgm:prSet presAssocID="{C4A99F90-EA7A-47AC-8A62-061E9F706B78}" presName="rootComposite" presStyleCnt="0"/>
      <dgm:spPr/>
      <dgm:t>
        <a:bodyPr/>
        <a:lstStyle/>
        <a:p>
          <a:endParaRPr lang="zh-CN" altLang="en-US"/>
        </a:p>
      </dgm:t>
    </dgm:pt>
    <dgm:pt modelId="{8F16CA9C-9E8B-4D25-A5BB-EC1C4A6E7BA7}" type="pres">
      <dgm:prSet presAssocID="{C4A99F90-EA7A-47AC-8A62-061E9F706B78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456375-69A1-420C-8123-3EAE8F1DE820}" type="pres">
      <dgm:prSet presAssocID="{C4A99F90-EA7A-47AC-8A62-061E9F706B78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EC1B1967-77AD-423E-B17B-0808E4D2F4D4}" type="pres">
      <dgm:prSet presAssocID="{C4A99F90-EA7A-47AC-8A62-061E9F706B78}" presName="hierChild4" presStyleCnt="0"/>
      <dgm:spPr/>
    </dgm:pt>
    <dgm:pt modelId="{6B45965B-1521-4C49-9F77-6B373184E1C6}" type="pres">
      <dgm:prSet presAssocID="{C4A99F90-EA7A-47AC-8A62-061E9F706B78}" presName="hierChild5" presStyleCnt="0"/>
      <dgm:spPr/>
    </dgm:pt>
    <dgm:pt modelId="{F4CC518B-7417-4505-A67D-60DCD52EB144}" type="pres">
      <dgm:prSet presAssocID="{4EEAE6F6-CA21-4ECD-A270-2299A1C0B1A4}" presName="hierChild3" presStyleCnt="0"/>
      <dgm:spPr/>
    </dgm:pt>
  </dgm:ptLst>
  <dgm:cxnLst>
    <dgm:cxn modelId="{7E2421E5-004E-48D2-A6C2-38AA656E43AC}" type="presOf" srcId="{B847992A-DADC-4407-BB29-4F5F0DB6D289}" destId="{D43CB276-9C28-4767-A784-A442B89D083D}" srcOrd="0" destOrd="0" presId="urn:microsoft.com/office/officeart/2005/8/layout/orgChart1#1"/>
    <dgm:cxn modelId="{6B0AC861-F9CE-4378-9DB0-B48760343413}" srcId="{4EEAE6F6-CA21-4ECD-A270-2299A1C0B1A4}" destId="{C4A99F90-EA7A-47AC-8A62-061E9F706B78}" srcOrd="4" destOrd="0" parTransId="{C492723C-EA2A-4B86-8EDF-CA505C86BF58}" sibTransId="{E1F3A1C8-7334-4603-A213-B3E1DBB1A826}"/>
    <dgm:cxn modelId="{A34FDB18-63B2-4BAF-8B2E-5FEB6D829D15}" type="presOf" srcId="{48EA10EB-5A9F-40A1-B65F-BC0F0D2B61D7}" destId="{E077C99D-53EA-4185-95FD-814F35BB460E}" srcOrd="0" destOrd="0" presId="urn:microsoft.com/office/officeart/2005/8/layout/orgChart1#1"/>
    <dgm:cxn modelId="{32B3AAFD-DDCC-49A8-A4EC-AB03E57A261B}" type="presOf" srcId="{4EEAE6F6-CA21-4ECD-A270-2299A1C0B1A4}" destId="{905C5EA9-5A63-4C80-BBBD-0C01433086A9}" srcOrd="1" destOrd="0" presId="urn:microsoft.com/office/officeart/2005/8/layout/orgChart1#1"/>
    <dgm:cxn modelId="{29D35541-B27A-475A-A37C-A5FF19F35A54}" type="presOf" srcId="{544CC3BE-B6B8-41F1-8FDC-0EE3F0F6F20D}" destId="{F25E147E-6556-41A9-AB91-D621C63604E3}" srcOrd="0" destOrd="0" presId="urn:microsoft.com/office/officeart/2005/8/layout/orgChart1#1"/>
    <dgm:cxn modelId="{19C993DE-AD7A-475A-BB19-8B120A41A01F}" srcId="{4EEAE6F6-CA21-4ECD-A270-2299A1C0B1A4}" destId="{435844B9-C56F-4687-8082-45F3D6E5D0CD}" srcOrd="3" destOrd="0" parTransId="{86F6CCD4-6F35-4A71-BEA0-69631D1F1742}" sibTransId="{205B3D01-00A2-4F65-80AC-A730744BA739}"/>
    <dgm:cxn modelId="{6612246F-829A-4542-859C-8A2DB0A15A18}" srcId="{4EEAE6F6-CA21-4ECD-A270-2299A1C0B1A4}" destId="{384C650C-14C3-49D9-9F1F-592BEE499132}" srcOrd="2" destOrd="0" parTransId="{1B733666-853A-4F70-AF1E-A3AEE169A05E}" sibTransId="{EAE22007-8908-4D41-9BF8-85C64B390BB0}"/>
    <dgm:cxn modelId="{ED3413F7-8872-4784-9AD4-FC8C191E82C0}" type="presOf" srcId="{4EEAE6F6-CA21-4ECD-A270-2299A1C0B1A4}" destId="{15C77708-A0F6-4A16-A545-1C73DD688A34}" srcOrd="0" destOrd="0" presId="urn:microsoft.com/office/officeart/2005/8/layout/orgChart1#1"/>
    <dgm:cxn modelId="{1A854F10-84B0-4F2B-B0E5-544C05F7C233}" type="presOf" srcId="{435844B9-C56F-4687-8082-45F3D6E5D0CD}" destId="{ACD820DF-8A10-43DF-8953-AA5C20912928}" srcOrd="0" destOrd="0" presId="urn:microsoft.com/office/officeart/2005/8/layout/orgChart1#1"/>
    <dgm:cxn modelId="{F14465F3-F25D-4D88-866C-686D518412A1}" type="presOf" srcId="{C492723C-EA2A-4B86-8EDF-CA505C86BF58}" destId="{28BA366F-BE28-41D3-BD32-0CD2E1A3A598}" srcOrd="0" destOrd="0" presId="urn:microsoft.com/office/officeart/2005/8/layout/orgChart1#1"/>
    <dgm:cxn modelId="{D4BD8B94-FAE9-4580-94CB-A5E9887E00FC}" type="presOf" srcId="{384C650C-14C3-49D9-9F1F-592BEE499132}" destId="{BC16915D-226C-4B38-9E0B-D9216174D207}" srcOrd="1" destOrd="0" presId="urn:microsoft.com/office/officeart/2005/8/layout/orgChart1#1"/>
    <dgm:cxn modelId="{32392EDA-07FE-4D0E-9939-9DB8F633500B}" type="presOf" srcId="{1B733666-853A-4F70-AF1E-A3AEE169A05E}" destId="{7374FBCD-D7E5-47D0-9C38-42CC385BE90D}" srcOrd="0" destOrd="0" presId="urn:microsoft.com/office/officeart/2005/8/layout/orgChart1#1"/>
    <dgm:cxn modelId="{0D169B4B-853C-43BF-ABC9-E70A83A68726}" type="presOf" srcId="{C4A99F90-EA7A-47AC-8A62-061E9F706B78}" destId="{8A456375-69A1-420C-8123-3EAE8F1DE820}" srcOrd="1" destOrd="0" presId="urn:microsoft.com/office/officeart/2005/8/layout/orgChart1#1"/>
    <dgm:cxn modelId="{E4C95E8E-BC32-4E07-A4D2-ED14EB733EFF}" type="presOf" srcId="{544CC3BE-B6B8-41F1-8FDC-0EE3F0F6F20D}" destId="{53128404-AEE0-4DB5-803F-5DDD52D0BABE}" srcOrd="1" destOrd="0" presId="urn:microsoft.com/office/officeart/2005/8/layout/orgChart1#1"/>
    <dgm:cxn modelId="{18F24B9A-3451-4863-BDBE-110AD63B4A63}" type="presOf" srcId="{5965BAE7-1F0B-473C-BBA8-E32ABCA8CE9A}" destId="{F777925F-8553-4065-B1B3-03017E4D3FD2}" srcOrd="0" destOrd="0" presId="urn:microsoft.com/office/officeart/2005/8/layout/orgChart1#1"/>
    <dgm:cxn modelId="{69EB27EA-254F-4D8B-891A-31A511FD2796}" type="presOf" srcId="{48EA10EB-5A9F-40A1-B65F-BC0F0D2B61D7}" destId="{CC58985C-EE03-4ACA-A2F5-559007FCAB74}" srcOrd="1" destOrd="0" presId="urn:microsoft.com/office/officeart/2005/8/layout/orgChart1#1"/>
    <dgm:cxn modelId="{B4821977-BC43-48BE-AE1F-56C265AE799B}" srcId="{4EEAE6F6-CA21-4ECD-A270-2299A1C0B1A4}" destId="{48EA10EB-5A9F-40A1-B65F-BC0F0D2B61D7}" srcOrd="0" destOrd="0" parTransId="{5965BAE7-1F0B-473C-BBA8-E32ABCA8CE9A}" sibTransId="{B0E7F6B6-4825-4B07-B4FD-4428F8AA9227}"/>
    <dgm:cxn modelId="{FF7486D3-F333-4499-8CA8-F26DF5AC6192}" srcId="{B847992A-DADC-4407-BB29-4F5F0DB6D289}" destId="{4EEAE6F6-CA21-4ECD-A270-2299A1C0B1A4}" srcOrd="0" destOrd="0" parTransId="{EAC691C1-4B1D-413B-BB24-CE4AA39D6F58}" sibTransId="{F14F8FDC-92B3-4410-A105-D5D6B63A9EDA}"/>
    <dgm:cxn modelId="{846A1D93-9B31-4ABA-A228-605599C0B786}" srcId="{4EEAE6F6-CA21-4ECD-A270-2299A1C0B1A4}" destId="{544CC3BE-B6B8-41F1-8FDC-0EE3F0F6F20D}" srcOrd="1" destOrd="0" parTransId="{819A01D2-DAEB-4016-822D-618414615F3B}" sibTransId="{90DE9782-2868-432B-BEC8-30E64D478C93}"/>
    <dgm:cxn modelId="{9F0D76FE-7B92-4F39-9908-C53F53C35FBC}" type="presOf" srcId="{C4A99F90-EA7A-47AC-8A62-061E9F706B78}" destId="{8F16CA9C-9E8B-4D25-A5BB-EC1C4A6E7BA7}" srcOrd="0" destOrd="0" presId="urn:microsoft.com/office/officeart/2005/8/layout/orgChart1#1"/>
    <dgm:cxn modelId="{CA18FA42-1676-490D-ACD5-D009CDEE2143}" type="presOf" srcId="{384C650C-14C3-49D9-9F1F-592BEE499132}" destId="{DBFA9BA9-66AD-4247-BCFD-A57A95AADBF1}" srcOrd="0" destOrd="0" presId="urn:microsoft.com/office/officeart/2005/8/layout/orgChart1#1"/>
    <dgm:cxn modelId="{0106F3FB-F0C8-49BD-BC15-FA55930758E5}" type="presOf" srcId="{435844B9-C56F-4687-8082-45F3D6E5D0CD}" destId="{257A3F7C-6D84-4357-A3BA-1A7FDD7C2756}" srcOrd="1" destOrd="0" presId="urn:microsoft.com/office/officeart/2005/8/layout/orgChart1#1"/>
    <dgm:cxn modelId="{A91E13AD-E7DB-4F62-ACE2-AD0C005B14E4}" type="presOf" srcId="{86F6CCD4-6F35-4A71-BEA0-69631D1F1742}" destId="{232CF2DD-80E9-4D20-B0E5-A66C2495D20C}" srcOrd="0" destOrd="0" presId="urn:microsoft.com/office/officeart/2005/8/layout/orgChart1#1"/>
    <dgm:cxn modelId="{67C1F250-6159-4677-9141-3ADF4F65AC52}" type="presOf" srcId="{819A01D2-DAEB-4016-822D-618414615F3B}" destId="{29F7465F-2395-417C-B5B9-A69588FAD190}" srcOrd="0" destOrd="0" presId="urn:microsoft.com/office/officeart/2005/8/layout/orgChart1#1"/>
    <dgm:cxn modelId="{DF42B07E-11B1-48A6-AFDB-AD21ACC08988}" type="presParOf" srcId="{D43CB276-9C28-4767-A784-A442B89D083D}" destId="{31DFAE78-7875-4F20-BE81-A227CD0FCF34}" srcOrd="0" destOrd="0" presId="urn:microsoft.com/office/officeart/2005/8/layout/orgChart1#1"/>
    <dgm:cxn modelId="{7EBAC218-F792-4418-830F-B04F8E5A292A}" type="presParOf" srcId="{31DFAE78-7875-4F20-BE81-A227CD0FCF34}" destId="{51161656-6D9C-41E0-9AFE-1B1F53177E90}" srcOrd="0" destOrd="0" presId="urn:microsoft.com/office/officeart/2005/8/layout/orgChart1#1"/>
    <dgm:cxn modelId="{14A11876-A99F-4F07-8050-8D02E3F17678}" type="presParOf" srcId="{51161656-6D9C-41E0-9AFE-1B1F53177E90}" destId="{15C77708-A0F6-4A16-A545-1C73DD688A34}" srcOrd="0" destOrd="0" presId="urn:microsoft.com/office/officeart/2005/8/layout/orgChart1#1"/>
    <dgm:cxn modelId="{971F2FEE-C16F-4590-B513-CA42DB0AC1B1}" type="presParOf" srcId="{51161656-6D9C-41E0-9AFE-1B1F53177E90}" destId="{905C5EA9-5A63-4C80-BBBD-0C01433086A9}" srcOrd="1" destOrd="0" presId="urn:microsoft.com/office/officeart/2005/8/layout/orgChart1#1"/>
    <dgm:cxn modelId="{04DD3FF1-B4C2-4D6F-A3F4-171E6E7E2B49}" type="presParOf" srcId="{31DFAE78-7875-4F20-BE81-A227CD0FCF34}" destId="{D1307D4B-E2AF-4045-ACEE-8B20CFC58DF7}" srcOrd="1" destOrd="0" presId="urn:microsoft.com/office/officeart/2005/8/layout/orgChart1#1"/>
    <dgm:cxn modelId="{3DF8376C-A12C-4A32-8161-70B638CD9EED}" type="presParOf" srcId="{D1307D4B-E2AF-4045-ACEE-8B20CFC58DF7}" destId="{F777925F-8553-4065-B1B3-03017E4D3FD2}" srcOrd="0" destOrd="0" presId="urn:microsoft.com/office/officeart/2005/8/layout/orgChart1#1"/>
    <dgm:cxn modelId="{C3328616-1502-40F1-831B-92037C658694}" type="presParOf" srcId="{D1307D4B-E2AF-4045-ACEE-8B20CFC58DF7}" destId="{2071EEF6-E29B-43C1-81F9-CDA5B70C4EAD}" srcOrd="1" destOrd="0" presId="urn:microsoft.com/office/officeart/2005/8/layout/orgChart1#1"/>
    <dgm:cxn modelId="{3057A9A6-5B74-4E93-9986-D14F0478C1ED}" type="presParOf" srcId="{2071EEF6-E29B-43C1-81F9-CDA5B70C4EAD}" destId="{CADB1C28-B99E-47F8-879B-810A1F4965B2}" srcOrd="0" destOrd="0" presId="urn:microsoft.com/office/officeart/2005/8/layout/orgChart1#1"/>
    <dgm:cxn modelId="{66FF26BF-8F4F-4BA4-B8F4-8B85CC6BE42D}" type="presParOf" srcId="{CADB1C28-B99E-47F8-879B-810A1F4965B2}" destId="{E077C99D-53EA-4185-95FD-814F35BB460E}" srcOrd="0" destOrd="0" presId="urn:microsoft.com/office/officeart/2005/8/layout/orgChart1#1"/>
    <dgm:cxn modelId="{ED2F5B0F-45CE-447B-B38A-579A9237A00F}" type="presParOf" srcId="{CADB1C28-B99E-47F8-879B-810A1F4965B2}" destId="{CC58985C-EE03-4ACA-A2F5-559007FCAB74}" srcOrd="1" destOrd="0" presId="urn:microsoft.com/office/officeart/2005/8/layout/orgChart1#1"/>
    <dgm:cxn modelId="{ACD2E68D-B5B2-4472-A680-E80DA15B94AA}" type="presParOf" srcId="{2071EEF6-E29B-43C1-81F9-CDA5B70C4EAD}" destId="{195DF8BC-E69C-42BE-8AF7-BB5549BB5025}" srcOrd="1" destOrd="0" presId="urn:microsoft.com/office/officeart/2005/8/layout/orgChart1#1"/>
    <dgm:cxn modelId="{44D57B24-26FA-4F6C-8C45-B01BA8226C37}" type="presParOf" srcId="{2071EEF6-E29B-43C1-81F9-CDA5B70C4EAD}" destId="{A768CDA8-D7E3-44D4-9375-E7F661EDAEC8}" srcOrd="2" destOrd="0" presId="urn:microsoft.com/office/officeart/2005/8/layout/orgChart1#1"/>
    <dgm:cxn modelId="{616CF250-6753-4AF7-BA2F-9C85269FB83A}" type="presParOf" srcId="{D1307D4B-E2AF-4045-ACEE-8B20CFC58DF7}" destId="{29F7465F-2395-417C-B5B9-A69588FAD190}" srcOrd="2" destOrd="0" presId="urn:microsoft.com/office/officeart/2005/8/layout/orgChart1#1"/>
    <dgm:cxn modelId="{D6D001B4-4765-4BAD-98E2-AE46232C623A}" type="presParOf" srcId="{D1307D4B-E2AF-4045-ACEE-8B20CFC58DF7}" destId="{664857F4-A7D1-4411-9BE2-4B3F10DD6824}" srcOrd="3" destOrd="0" presId="urn:microsoft.com/office/officeart/2005/8/layout/orgChart1#1"/>
    <dgm:cxn modelId="{D50F3DB2-8E33-4BFF-88D8-50DA02BE03CE}" type="presParOf" srcId="{664857F4-A7D1-4411-9BE2-4B3F10DD6824}" destId="{9760D8BB-949A-4533-A8CC-13B8D041A70E}" srcOrd="0" destOrd="0" presId="urn:microsoft.com/office/officeart/2005/8/layout/orgChart1#1"/>
    <dgm:cxn modelId="{016A020C-27F7-4358-9C9E-3A650C1A49CE}" type="presParOf" srcId="{9760D8BB-949A-4533-A8CC-13B8D041A70E}" destId="{F25E147E-6556-41A9-AB91-D621C63604E3}" srcOrd="0" destOrd="0" presId="urn:microsoft.com/office/officeart/2005/8/layout/orgChart1#1"/>
    <dgm:cxn modelId="{C228B4D5-038D-44FE-87A0-7299F9AE4EDD}" type="presParOf" srcId="{9760D8BB-949A-4533-A8CC-13B8D041A70E}" destId="{53128404-AEE0-4DB5-803F-5DDD52D0BABE}" srcOrd="1" destOrd="0" presId="urn:microsoft.com/office/officeart/2005/8/layout/orgChart1#1"/>
    <dgm:cxn modelId="{29E97A6C-62F8-4F74-8524-AF57803E74A5}" type="presParOf" srcId="{664857F4-A7D1-4411-9BE2-4B3F10DD6824}" destId="{1B55DE74-6CA7-44A4-BFF0-45A3B02EF60E}" srcOrd="1" destOrd="0" presId="urn:microsoft.com/office/officeart/2005/8/layout/orgChart1#1"/>
    <dgm:cxn modelId="{91EC7D99-CFB4-4DD7-8E99-A947843457C4}" type="presParOf" srcId="{664857F4-A7D1-4411-9BE2-4B3F10DD6824}" destId="{B4D2BFE3-7E47-4B10-957B-88423E24AD57}" srcOrd="2" destOrd="0" presId="urn:microsoft.com/office/officeart/2005/8/layout/orgChart1#1"/>
    <dgm:cxn modelId="{DBCCD2C7-0B3C-4042-A2BE-135ADF58CE85}" type="presParOf" srcId="{D1307D4B-E2AF-4045-ACEE-8B20CFC58DF7}" destId="{7374FBCD-D7E5-47D0-9C38-42CC385BE90D}" srcOrd="4" destOrd="0" presId="urn:microsoft.com/office/officeart/2005/8/layout/orgChart1#1"/>
    <dgm:cxn modelId="{367C338F-568D-4317-9DB2-F012BD7D697B}" type="presParOf" srcId="{D1307D4B-E2AF-4045-ACEE-8B20CFC58DF7}" destId="{644B6A74-5DE0-452E-92BC-4437420BDC7B}" srcOrd="5" destOrd="0" presId="urn:microsoft.com/office/officeart/2005/8/layout/orgChart1#1"/>
    <dgm:cxn modelId="{881423EC-514F-4BAA-8E44-49938D6EF9C2}" type="presParOf" srcId="{644B6A74-5DE0-452E-92BC-4437420BDC7B}" destId="{582A335E-9196-45D3-A20C-3B96F8E054F4}" srcOrd="0" destOrd="0" presId="urn:microsoft.com/office/officeart/2005/8/layout/orgChart1#1"/>
    <dgm:cxn modelId="{CAFA30EB-2105-41A4-A7BB-939EBC745C4D}" type="presParOf" srcId="{582A335E-9196-45D3-A20C-3B96F8E054F4}" destId="{DBFA9BA9-66AD-4247-BCFD-A57A95AADBF1}" srcOrd="0" destOrd="0" presId="urn:microsoft.com/office/officeart/2005/8/layout/orgChart1#1"/>
    <dgm:cxn modelId="{88AB3B99-0003-483E-830D-AE9214CAE779}" type="presParOf" srcId="{582A335E-9196-45D3-A20C-3B96F8E054F4}" destId="{BC16915D-226C-4B38-9E0B-D9216174D207}" srcOrd="1" destOrd="0" presId="urn:microsoft.com/office/officeart/2005/8/layout/orgChart1#1"/>
    <dgm:cxn modelId="{F33119F3-1F99-401D-9FF5-6D039CF7DACF}" type="presParOf" srcId="{644B6A74-5DE0-452E-92BC-4437420BDC7B}" destId="{082FC385-2EEF-4D3A-B5B3-0A06CDEEEB70}" srcOrd="1" destOrd="0" presId="urn:microsoft.com/office/officeart/2005/8/layout/orgChart1#1"/>
    <dgm:cxn modelId="{73BEEA2E-A76F-46EB-9BFA-C2053215C0B4}" type="presParOf" srcId="{644B6A74-5DE0-452E-92BC-4437420BDC7B}" destId="{AA23C74C-1E22-4D8E-AAD2-FC119B82FBF3}" srcOrd="2" destOrd="0" presId="urn:microsoft.com/office/officeart/2005/8/layout/orgChart1#1"/>
    <dgm:cxn modelId="{12A2D366-D814-45DD-B367-7A0F6B6D604D}" type="presParOf" srcId="{D1307D4B-E2AF-4045-ACEE-8B20CFC58DF7}" destId="{232CF2DD-80E9-4D20-B0E5-A66C2495D20C}" srcOrd="6" destOrd="0" presId="urn:microsoft.com/office/officeart/2005/8/layout/orgChart1#1"/>
    <dgm:cxn modelId="{70C7388C-C94C-4512-BA7E-67F195C52B5F}" type="presParOf" srcId="{D1307D4B-E2AF-4045-ACEE-8B20CFC58DF7}" destId="{CF312596-53FA-4E95-9EA4-D821542C6F54}" srcOrd="7" destOrd="0" presId="urn:microsoft.com/office/officeart/2005/8/layout/orgChart1#1"/>
    <dgm:cxn modelId="{976B9CEB-455D-4E4D-BE6E-5A6A68DD1255}" type="presParOf" srcId="{CF312596-53FA-4E95-9EA4-D821542C6F54}" destId="{7BD3A7DC-999C-4EF2-9681-07D068B27776}" srcOrd="0" destOrd="0" presId="urn:microsoft.com/office/officeart/2005/8/layout/orgChart1#1"/>
    <dgm:cxn modelId="{88D8F6EE-9249-4BC2-90DD-FC9354DDD64F}" type="presParOf" srcId="{7BD3A7DC-999C-4EF2-9681-07D068B27776}" destId="{ACD820DF-8A10-43DF-8953-AA5C20912928}" srcOrd="0" destOrd="0" presId="urn:microsoft.com/office/officeart/2005/8/layout/orgChart1#1"/>
    <dgm:cxn modelId="{809A4DC5-B913-4603-AEB8-29F1F186C0DA}" type="presParOf" srcId="{7BD3A7DC-999C-4EF2-9681-07D068B27776}" destId="{257A3F7C-6D84-4357-A3BA-1A7FDD7C2756}" srcOrd="1" destOrd="0" presId="urn:microsoft.com/office/officeart/2005/8/layout/orgChart1#1"/>
    <dgm:cxn modelId="{27F5628C-B4E5-48BC-8490-1461D390E635}" type="presParOf" srcId="{CF312596-53FA-4E95-9EA4-D821542C6F54}" destId="{E9311C60-D2A3-4BED-9E22-20DDE71A2B61}" srcOrd="1" destOrd="0" presId="urn:microsoft.com/office/officeart/2005/8/layout/orgChart1#1"/>
    <dgm:cxn modelId="{EA16333A-2D97-4992-B06C-0A6FFF5CF83B}" type="presParOf" srcId="{CF312596-53FA-4E95-9EA4-D821542C6F54}" destId="{21E7B88D-E735-44D4-A35D-0302CEFACECB}" srcOrd="2" destOrd="0" presId="urn:microsoft.com/office/officeart/2005/8/layout/orgChart1#1"/>
    <dgm:cxn modelId="{14E52DDC-5143-428E-9E17-4B54588CDB2E}" type="presParOf" srcId="{D1307D4B-E2AF-4045-ACEE-8B20CFC58DF7}" destId="{28BA366F-BE28-41D3-BD32-0CD2E1A3A598}" srcOrd="8" destOrd="0" presId="urn:microsoft.com/office/officeart/2005/8/layout/orgChart1#1"/>
    <dgm:cxn modelId="{6FC7F477-8FEA-4DCE-9039-13E6CB88FF94}" type="presParOf" srcId="{D1307D4B-E2AF-4045-ACEE-8B20CFC58DF7}" destId="{2D5D718E-2A51-4466-BF50-92299D7FF047}" srcOrd="9" destOrd="0" presId="urn:microsoft.com/office/officeart/2005/8/layout/orgChart1#1"/>
    <dgm:cxn modelId="{06BF0A0D-0B69-4703-B700-DD3E5C4AA1A3}" type="presParOf" srcId="{2D5D718E-2A51-4466-BF50-92299D7FF047}" destId="{E38D2430-0046-4CBC-90C5-9C3E00B31964}" srcOrd="0" destOrd="0" presId="urn:microsoft.com/office/officeart/2005/8/layout/orgChart1#1"/>
    <dgm:cxn modelId="{5ECF67E5-AE63-4E79-A062-1711676E1470}" type="presParOf" srcId="{E38D2430-0046-4CBC-90C5-9C3E00B31964}" destId="{8F16CA9C-9E8B-4D25-A5BB-EC1C4A6E7BA7}" srcOrd="0" destOrd="0" presId="urn:microsoft.com/office/officeart/2005/8/layout/orgChart1#1"/>
    <dgm:cxn modelId="{6382520F-48C6-47F6-B382-F565989A4454}" type="presParOf" srcId="{E38D2430-0046-4CBC-90C5-9C3E00B31964}" destId="{8A456375-69A1-420C-8123-3EAE8F1DE820}" srcOrd="1" destOrd="0" presId="urn:microsoft.com/office/officeart/2005/8/layout/orgChart1#1"/>
    <dgm:cxn modelId="{395B483B-5F97-4EA7-A7D8-D24D17E5CCB8}" type="presParOf" srcId="{2D5D718E-2A51-4466-BF50-92299D7FF047}" destId="{EC1B1967-77AD-423E-B17B-0808E4D2F4D4}" srcOrd="1" destOrd="0" presId="urn:microsoft.com/office/officeart/2005/8/layout/orgChart1#1"/>
    <dgm:cxn modelId="{94C86061-FCF7-4118-9207-68BE2E4B6FBF}" type="presParOf" srcId="{2D5D718E-2A51-4466-BF50-92299D7FF047}" destId="{6B45965B-1521-4C49-9F77-6B373184E1C6}" srcOrd="2" destOrd="0" presId="urn:microsoft.com/office/officeart/2005/8/layout/orgChart1#1"/>
    <dgm:cxn modelId="{1499BD78-BBBC-4F50-A61B-FD5AB52BFFFB}" type="presParOf" srcId="{31DFAE78-7875-4F20-BE81-A227CD0FCF34}" destId="{F4CC518B-7417-4505-A67D-60DCD52EB144}" srcOrd="2" destOrd="0" presId="urn:microsoft.com/office/officeart/2005/8/layout/orgChart1#1"/>
  </dgm:cxnLst>
  <dgm:bg>
    <a:noFill/>
  </dgm:bg>
  <dgm:whole/>
  <dgm:extLst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47992A-DADC-4407-BB29-4F5F0DB6D289}" type="doc">
      <dgm:prSet loTypeId="urn:microsoft.com/office/officeart/2005/8/layout/orgChart1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EEAE6F6-CA21-4ECD-A270-2299A1C0B1A4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声音的特性</a:t>
          </a:r>
        </a:p>
      </dgm:t>
    </dgm:pt>
    <dgm:pt modelId="{EAC691C1-4B1D-413B-BB24-CE4AA39D6F58}" type="parTrans" cxnId="{FF7486D3-F333-4499-8CA8-F26DF5AC6192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F14F8FDC-92B3-4410-A105-D5D6B63A9EDA}" type="sibTrans" cxnId="{FF7486D3-F333-4499-8CA8-F26DF5AC6192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8EA10EB-5A9F-40A1-B65F-BC0F0D2B61D7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声音频率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- </a:t>
          </a: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音调</a:t>
          </a:r>
        </a:p>
      </dgm:t>
    </dgm:pt>
    <dgm:pt modelId="{5965BAE7-1F0B-473C-BBA8-E32ABCA8CE9A}" type="parTrans" cxnId="{B4821977-BC43-48BE-AE1F-56C265AE799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B0E7F6B6-4825-4B07-B4FD-4428F8AA9227}" type="sibTrans" cxnId="{B4821977-BC43-48BE-AE1F-56C265AE799B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544CC3BE-B6B8-41F1-8FDC-0EE3F0F6F20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超声波</a:t>
          </a:r>
        </a:p>
      </dgm:t>
    </dgm:pt>
    <dgm:pt modelId="{819A01D2-DAEB-4016-822D-618414615F3B}" type="parTrans" cxnId="{846A1D93-9B31-4ABA-A228-605599C0B786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90DE9782-2868-432B-BEC8-30E64D478C93}" type="sibTrans" cxnId="{846A1D93-9B31-4ABA-A228-605599C0B786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384C650C-14C3-49D9-9F1F-592BEE499132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次声波</a:t>
          </a:r>
        </a:p>
      </dgm:t>
    </dgm:pt>
    <dgm:pt modelId="{1B733666-853A-4F70-AF1E-A3AEE169A05E}" type="parTrans" cxnId="{6612246F-829A-4542-859C-8A2DB0A15A18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EAE22007-8908-4D41-9BF8-85C64B390BB0}" type="sibTrans" cxnId="{6612246F-829A-4542-859C-8A2DB0A15A18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435844B9-C56F-4687-8082-45F3D6E5D0CD}">
      <dgm:prSet phldrT="[文本]" phldr="0" custT="1"/>
      <dgm:spPr>
        <a:solidFill>
          <a:schemeClr val="tx1"/>
        </a:solidFill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</a:t>
          </a: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音振幅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-</a:t>
          </a:r>
          <a:r>
            <a:rPr lang="en-US" altLang="zh-CN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 </a:t>
          </a: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响</a:t>
          </a:r>
          <a:r>
            <a:rPr lang="zh-CN" altLang="en-US" sz="1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度</a:t>
          </a:r>
        </a:p>
      </dgm:t>
    </dgm:pt>
    <dgm:pt modelId="{86F6CCD4-6F35-4A71-BEA0-69631D1F1742}" type="parTrans" cxnId="{19C993DE-AD7A-475A-BB19-8B120A41A01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205B3D01-00A2-4F65-80AC-A730744BA739}" type="sibTrans" cxnId="{19C993DE-AD7A-475A-BB19-8B120A41A01F}">
      <dgm:prSet/>
      <dgm:spPr/>
      <dgm:t>
        <a:bodyPr/>
        <a:lstStyle/>
        <a:p>
          <a:endParaRPr lang="zh-CN" altLang="en-US" sz="1400">
            <a:solidFill>
              <a:schemeClr val="bg1"/>
            </a:solidFill>
            <a:latin typeface="华文楷体" pitchFamily="2" charset="-122"/>
            <a:ea typeface="华文楷体" pitchFamily="2" charset="-122"/>
          </a:endParaRPr>
        </a:p>
      </dgm:t>
    </dgm:pt>
    <dgm:pt modelId="{C4A99F90-EA7A-47AC-8A62-061E9F706B78}">
      <dgm:prSet phldr="0" custT="1"/>
      <dgm:spPr>
        <a:solidFill>
          <a:schemeClr val="tx1"/>
        </a:solidFill>
        <a:ln>
          <a:noFill/>
        </a:ln>
      </dgm:spPr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声</a:t>
          </a:r>
          <a:r>
            <a:rPr lang="zh-CN" altLang="en-US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音种类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-</a:t>
          </a:r>
          <a:r>
            <a:rPr lang="en-US" altLang="zh-CN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 </a:t>
          </a:r>
          <a:r>
            <a:rPr sz="1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音</a:t>
          </a:r>
          <a:r>
            <a:rPr lang="zh-CN" altLang="en-US" sz="1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rPr>
            <a:t>色</a:t>
          </a:r>
        </a:p>
      </dgm:t>
    </dgm:pt>
    <dgm:pt modelId="{C492723C-EA2A-4B86-8EDF-CA505C86BF58}" type="parTrans" cxnId="{6B0AC861-F9CE-4378-9DB0-B48760343413}">
      <dgm:prSet/>
      <dgm:spPr/>
    </dgm:pt>
    <dgm:pt modelId="{E1F3A1C8-7334-4603-A213-B3E1DBB1A826}" type="sibTrans" cxnId="{6B0AC861-F9CE-4378-9DB0-B48760343413}">
      <dgm:prSet/>
      <dgm:spPr/>
    </dgm:pt>
    <dgm:pt modelId="{D43CB276-9C28-4767-A784-A442B89D083D}" type="pres">
      <dgm:prSet presAssocID="{B847992A-DADC-4407-BB29-4F5F0DB6D28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1DFAE78-7875-4F20-BE81-A227CD0FCF34}" type="pres">
      <dgm:prSet presAssocID="{4EEAE6F6-CA21-4ECD-A270-2299A1C0B1A4}" presName="hierRoot1" presStyleCnt="0">
        <dgm:presLayoutVars>
          <dgm:hierBranch val="init"/>
        </dgm:presLayoutVars>
      </dgm:prSet>
      <dgm:spPr/>
    </dgm:pt>
    <dgm:pt modelId="{51161656-6D9C-41E0-9AFE-1B1F53177E90}" type="pres">
      <dgm:prSet presAssocID="{4EEAE6F6-CA21-4ECD-A270-2299A1C0B1A4}" presName="rootComposite1" presStyleCnt="0"/>
      <dgm:spPr/>
      <dgm:t>
        <a:bodyPr/>
        <a:lstStyle/>
        <a:p>
          <a:endParaRPr lang="zh-CN" altLang="en-US"/>
        </a:p>
      </dgm:t>
    </dgm:pt>
    <dgm:pt modelId="{15C77708-A0F6-4A16-A545-1C73DD688A34}" type="pres">
      <dgm:prSet presAssocID="{4EEAE6F6-CA21-4ECD-A270-2299A1C0B1A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5C5EA9-5A63-4C80-BBBD-0C01433086A9}" type="pres">
      <dgm:prSet presAssocID="{4EEAE6F6-CA21-4ECD-A270-2299A1C0B1A4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D1307D4B-E2AF-4045-ACEE-8B20CFC58DF7}" type="pres">
      <dgm:prSet presAssocID="{4EEAE6F6-CA21-4ECD-A270-2299A1C0B1A4}" presName="hierChild2" presStyleCnt="0"/>
      <dgm:spPr/>
    </dgm:pt>
    <dgm:pt modelId="{F777925F-8553-4065-B1B3-03017E4D3FD2}" type="pres">
      <dgm:prSet presAssocID="{5965BAE7-1F0B-473C-BBA8-E32ABCA8CE9A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2071EEF6-E29B-43C1-81F9-CDA5B70C4EAD}" type="pres">
      <dgm:prSet presAssocID="{48EA10EB-5A9F-40A1-B65F-BC0F0D2B61D7}" presName="hierRoot2" presStyleCnt="0">
        <dgm:presLayoutVars>
          <dgm:hierBranch val="init"/>
        </dgm:presLayoutVars>
      </dgm:prSet>
      <dgm:spPr/>
    </dgm:pt>
    <dgm:pt modelId="{CADB1C28-B99E-47F8-879B-810A1F4965B2}" type="pres">
      <dgm:prSet presAssocID="{48EA10EB-5A9F-40A1-B65F-BC0F0D2B61D7}" presName="rootComposite" presStyleCnt="0"/>
      <dgm:spPr/>
      <dgm:t>
        <a:bodyPr/>
        <a:lstStyle/>
        <a:p>
          <a:endParaRPr lang="zh-CN" altLang="en-US"/>
        </a:p>
      </dgm:t>
    </dgm:pt>
    <dgm:pt modelId="{E077C99D-53EA-4185-95FD-814F35BB460E}" type="pres">
      <dgm:prSet presAssocID="{48EA10EB-5A9F-40A1-B65F-BC0F0D2B61D7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58985C-EE03-4ACA-A2F5-559007FCAB74}" type="pres">
      <dgm:prSet presAssocID="{48EA10EB-5A9F-40A1-B65F-BC0F0D2B61D7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195DF8BC-E69C-42BE-8AF7-BB5549BB5025}" type="pres">
      <dgm:prSet presAssocID="{48EA10EB-5A9F-40A1-B65F-BC0F0D2B61D7}" presName="hierChild4" presStyleCnt="0"/>
      <dgm:spPr/>
    </dgm:pt>
    <dgm:pt modelId="{A768CDA8-D7E3-44D4-9375-E7F661EDAEC8}" type="pres">
      <dgm:prSet presAssocID="{48EA10EB-5A9F-40A1-B65F-BC0F0D2B61D7}" presName="hierChild5" presStyleCnt="0"/>
      <dgm:spPr/>
    </dgm:pt>
    <dgm:pt modelId="{29F7465F-2395-417C-B5B9-A69588FAD190}" type="pres">
      <dgm:prSet presAssocID="{819A01D2-DAEB-4016-822D-618414615F3B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664857F4-A7D1-4411-9BE2-4B3F10DD6824}" type="pres">
      <dgm:prSet presAssocID="{544CC3BE-B6B8-41F1-8FDC-0EE3F0F6F20D}" presName="hierRoot2" presStyleCnt="0">
        <dgm:presLayoutVars>
          <dgm:hierBranch val="init"/>
        </dgm:presLayoutVars>
      </dgm:prSet>
      <dgm:spPr/>
    </dgm:pt>
    <dgm:pt modelId="{9760D8BB-949A-4533-A8CC-13B8D041A70E}" type="pres">
      <dgm:prSet presAssocID="{544CC3BE-B6B8-41F1-8FDC-0EE3F0F6F20D}" presName="rootComposite" presStyleCnt="0"/>
      <dgm:spPr/>
      <dgm:t>
        <a:bodyPr/>
        <a:lstStyle/>
        <a:p>
          <a:endParaRPr lang="zh-CN" altLang="en-US"/>
        </a:p>
      </dgm:t>
    </dgm:pt>
    <dgm:pt modelId="{F25E147E-6556-41A9-AB91-D621C63604E3}" type="pres">
      <dgm:prSet presAssocID="{544CC3BE-B6B8-41F1-8FDC-0EE3F0F6F20D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128404-AEE0-4DB5-803F-5DDD52D0BABE}" type="pres">
      <dgm:prSet presAssocID="{544CC3BE-B6B8-41F1-8FDC-0EE3F0F6F20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1B55DE74-6CA7-44A4-BFF0-45A3B02EF60E}" type="pres">
      <dgm:prSet presAssocID="{544CC3BE-B6B8-41F1-8FDC-0EE3F0F6F20D}" presName="hierChild4" presStyleCnt="0"/>
      <dgm:spPr/>
    </dgm:pt>
    <dgm:pt modelId="{B4D2BFE3-7E47-4B10-957B-88423E24AD57}" type="pres">
      <dgm:prSet presAssocID="{544CC3BE-B6B8-41F1-8FDC-0EE3F0F6F20D}" presName="hierChild5" presStyleCnt="0"/>
      <dgm:spPr/>
    </dgm:pt>
    <dgm:pt modelId="{7374FBCD-D7E5-47D0-9C38-42CC385BE90D}" type="pres">
      <dgm:prSet presAssocID="{1B733666-853A-4F70-AF1E-A3AEE169A05E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644B6A74-5DE0-452E-92BC-4437420BDC7B}" type="pres">
      <dgm:prSet presAssocID="{384C650C-14C3-49D9-9F1F-592BEE499132}" presName="hierRoot2" presStyleCnt="0">
        <dgm:presLayoutVars>
          <dgm:hierBranch val="init"/>
        </dgm:presLayoutVars>
      </dgm:prSet>
      <dgm:spPr/>
    </dgm:pt>
    <dgm:pt modelId="{582A335E-9196-45D3-A20C-3B96F8E054F4}" type="pres">
      <dgm:prSet presAssocID="{384C650C-14C3-49D9-9F1F-592BEE499132}" presName="rootComposite" presStyleCnt="0"/>
      <dgm:spPr/>
      <dgm:t>
        <a:bodyPr/>
        <a:lstStyle/>
        <a:p>
          <a:endParaRPr lang="zh-CN" altLang="en-US"/>
        </a:p>
      </dgm:t>
    </dgm:pt>
    <dgm:pt modelId="{DBFA9BA9-66AD-4247-BCFD-A57A95AADBF1}" type="pres">
      <dgm:prSet presAssocID="{384C650C-14C3-49D9-9F1F-592BEE49913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16915D-226C-4B38-9E0B-D9216174D207}" type="pres">
      <dgm:prSet presAssocID="{384C650C-14C3-49D9-9F1F-592BEE499132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082FC385-2EEF-4D3A-B5B3-0A06CDEEEB70}" type="pres">
      <dgm:prSet presAssocID="{384C650C-14C3-49D9-9F1F-592BEE499132}" presName="hierChild4" presStyleCnt="0"/>
      <dgm:spPr/>
    </dgm:pt>
    <dgm:pt modelId="{AA23C74C-1E22-4D8E-AAD2-FC119B82FBF3}" type="pres">
      <dgm:prSet presAssocID="{384C650C-14C3-49D9-9F1F-592BEE499132}" presName="hierChild5" presStyleCnt="0"/>
      <dgm:spPr/>
    </dgm:pt>
    <dgm:pt modelId="{232CF2DD-80E9-4D20-B0E5-A66C2495D20C}" type="pres">
      <dgm:prSet presAssocID="{86F6CCD4-6F35-4A71-BEA0-69631D1F1742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CF312596-53FA-4E95-9EA4-D821542C6F54}" type="pres">
      <dgm:prSet presAssocID="{435844B9-C56F-4687-8082-45F3D6E5D0CD}" presName="hierRoot2" presStyleCnt="0">
        <dgm:presLayoutVars>
          <dgm:hierBranch val="init"/>
        </dgm:presLayoutVars>
      </dgm:prSet>
      <dgm:spPr/>
    </dgm:pt>
    <dgm:pt modelId="{7BD3A7DC-999C-4EF2-9681-07D068B27776}" type="pres">
      <dgm:prSet presAssocID="{435844B9-C56F-4687-8082-45F3D6E5D0CD}" presName="rootComposite" presStyleCnt="0"/>
      <dgm:spPr/>
      <dgm:t>
        <a:bodyPr/>
        <a:lstStyle/>
        <a:p>
          <a:endParaRPr lang="zh-CN" altLang="en-US"/>
        </a:p>
      </dgm:t>
    </dgm:pt>
    <dgm:pt modelId="{ACD820DF-8A10-43DF-8953-AA5C20912928}" type="pres">
      <dgm:prSet presAssocID="{435844B9-C56F-4687-8082-45F3D6E5D0C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7A3F7C-6D84-4357-A3BA-1A7FDD7C2756}" type="pres">
      <dgm:prSet presAssocID="{435844B9-C56F-4687-8082-45F3D6E5D0CD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E9311C60-D2A3-4BED-9E22-20DDE71A2B61}" type="pres">
      <dgm:prSet presAssocID="{435844B9-C56F-4687-8082-45F3D6E5D0CD}" presName="hierChild4" presStyleCnt="0"/>
      <dgm:spPr/>
    </dgm:pt>
    <dgm:pt modelId="{21E7B88D-E735-44D4-A35D-0302CEFACECB}" type="pres">
      <dgm:prSet presAssocID="{435844B9-C56F-4687-8082-45F3D6E5D0CD}" presName="hierChild5" presStyleCnt="0"/>
      <dgm:spPr/>
    </dgm:pt>
    <dgm:pt modelId="{28BA366F-BE28-41D3-BD32-0CD2E1A3A598}" type="pres">
      <dgm:prSet presAssocID="{C492723C-EA2A-4B86-8EDF-CA505C86BF58}" presName="Name37" presStyleLbl="parChTrans1D2" presStyleIdx="4" presStyleCnt="5"/>
      <dgm:spPr/>
    </dgm:pt>
    <dgm:pt modelId="{2D5D718E-2A51-4466-BF50-92299D7FF047}" type="pres">
      <dgm:prSet presAssocID="{C4A99F90-EA7A-47AC-8A62-061E9F706B78}" presName="hierRoot2" presStyleCnt="0">
        <dgm:presLayoutVars>
          <dgm:hierBranch val="init"/>
        </dgm:presLayoutVars>
      </dgm:prSet>
      <dgm:spPr/>
    </dgm:pt>
    <dgm:pt modelId="{E38D2430-0046-4CBC-90C5-9C3E00B31964}" type="pres">
      <dgm:prSet presAssocID="{C4A99F90-EA7A-47AC-8A62-061E9F706B78}" presName="rootComposite" presStyleCnt="0"/>
      <dgm:spPr/>
      <dgm:t>
        <a:bodyPr/>
        <a:lstStyle/>
        <a:p>
          <a:endParaRPr lang="zh-CN" altLang="en-US"/>
        </a:p>
      </dgm:t>
    </dgm:pt>
    <dgm:pt modelId="{8F16CA9C-9E8B-4D25-A5BB-EC1C4A6E7BA7}" type="pres">
      <dgm:prSet presAssocID="{C4A99F90-EA7A-47AC-8A62-061E9F706B78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456375-69A1-420C-8123-3EAE8F1DE820}" type="pres">
      <dgm:prSet presAssocID="{C4A99F90-EA7A-47AC-8A62-061E9F706B78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EC1B1967-77AD-423E-B17B-0808E4D2F4D4}" type="pres">
      <dgm:prSet presAssocID="{C4A99F90-EA7A-47AC-8A62-061E9F706B78}" presName="hierChild4" presStyleCnt="0"/>
      <dgm:spPr/>
    </dgm:pt>
    <dgm:pt modelId="{6B45965B-1521-4C49-9F77-6B373184E1C6}" type="pres">
      <dgm:prSet presAssocID="{C4A99F90-EA7A-47AC-8A62-061E9F706B78}" presName="hierChild5" presStyleCnt="0"/>
      <dgm:spPr/>
    </dgm:pt>
    <dgm:pt modelId="{F4CC518B-7417-4505-A67D-60DCD52EB144}" type="pres">
      <dgm:prSet presAssocID="{4EEAE6F6-CA21-4ECD-A270-2299A1C0B1A4}" presName="hierChild3" presStyleCnt="0"/>
      <dgm:spPr/>
    </dgm:pt>
  </dgm:ptLst>
  <dgm:cxnLst>
    <dgm:cxn modelId="{7E2421E5-004E-48D2-A6C2-38AA656E43AC}" type="presOf" srcId="{B847992A-DADC-4407-BB29-4F5F0DB6D289}" destId="{D43CB276-9C28-4767-A784-A442B89D083D}" srcOrd="0" destOrd="0" presId="urn:microsoft.com/office/officeart/2005/8/layout/orgChart1#1"/>
    <dgm:cxn modelId="{6B0AC861-F9CE-4378-9DB0-B48760343413}" srcId="{4EEAE6F6-CA21-4ECD-A270-2299A1C0B1A4}" destId="{C4A99F90-EA7A-47AC-8A62-061E9F706B78}" srcOrd="4" destOrd="0" parTransId="{C492723C-EA2A-4B86-8EDF-CA505C86BF58}" sibTransId="{E1F3A1C8-7334-4603-A213-B3E1DBB1A826}"/>
    <dgm:cxn modelId="{A34FDB18-63B2-4BAF-8B2E-5FEB6D829D15}" type="presOf" srcId="{48EA10EB-5A9F-40A1-B65F-BC0F0D2B61D7}" destId="{E077C99D-53EA-4185-95FD-814F35BB460E}" srcOrd="0" destOrd="0" presId="urn:microsoft.com/office/officeart/2005/8/layout/orgChart1#1"/>
    <dgm:cxn modelId="{32B3AAFD-DDCC-49A8-A4EC-AB03E57A261B}" type="presOf" srcId="{4EEAE6F6-CA21-4ECD-A270-2299A1C0B1A4}" destId="{905C5EA9-5A63-4C80-BBBD-0C01433086A9}" srcOrd="1" destOrd="0" presId="urn:microsoft.com/office/officeart/2005/8/layout/orgChart1#1"/>
    <dgm:cxn modelId="{29D35541-B27A-475A-A37C-A5FF19F35A54}" type="presOf" srcId="{544CC3BE-B6B8-41F1-8FDC-0EE3F0F6F20D}" destId="{F25E147E-6556-41A9-AB91-D621C63604E3}" srcOrd="0" destOrd="0" presId="urn:microsoft.com/office/officeart/2005/8/layout/orgChart1#1"/>
    <dgm:cxn modelId="{19C993DE-AD7A-475A-BB19-8B120A41A01F}" srcId="{4EEAE6F6-CA21-4ECD-A270-2299A1C0B1A4}" destId="{435844B9-C56F-4687-8082-45F3D6E5D0CD}" srcOrd="3" destOrd="0" parTransId="{86F6CCD4-6F35-4A71-BEA0-69631D1F1742}" sibTransId="{205B3D01-00A2-4F65-80AC-A730744BA739}"/>
    <dgm:cxn modelId="{6612246F-829A-4542-859C-8A2DB0A15A18}" srcId="{4EEAE6F6-CA21-4ECD-A270-2299A1C0B1A4}" destId="{384C650C-14C3-49D9-9F1F-592BEE499132}" srcOrd="2" destOrd="0" parTransId="{1B733666-853A-4F70-AF1E-A3AEE169A05E}" sibTransId="{EAE22007-8908-4D41-9BF8-85C64B390BB0}"/>
    <dgm:cxn modelId="{ED3413F7-8872-4784-9AD4-FC8C191E82C0}" type="presOf" srcId="{4EEAE6F6-CA21-4ECD-A270-2299A1C0B1A4}" destId="{15C77708-A0F6-4A16-A545-1C73DD688A34}" srcOrd="0" destOrd="0" presId="urn:microsoft.com/office/officeart/2005/8/layout/orgChart1#1"/>
    <dgm:cxn modelId="{1A854F10-84B0-4F2B-B0E5-544C05F7C233}" type="presOf" srcId="{435844B9-C56F-4687-8082-45F3D6E5D0CD}" destId="{ACD820DF-8A10-43DF-8953-AA5C20912928}" srcOrd="0" destOrd="0" presId="urn:microsoft.com/office/officeart/2005/8/layout/orgChart1#1"/>
    <dgm:cxn modelId="{F14465F3-F25D-4D88-866C-686D518412A1}" type="presOf" srcId="{C492723C-EA2A-4B86-8EDF-CA505C86BF58}" destId="{28BA366F-BE28-41D3-BD32-0CD2E1A3A598}" srcOrd="0" destOrd="0" presId="urn:microsoft.com/office/officeart/2005/8/layout/orgChart1#1"/>
    <dgm:cxn modelId="{D4BD8B94-FAE9-4580-94CB-A5E9887E00FC}" type="presOf" srcId="{384C650C-14C3-49D9-9F1F-592BEE499132}" destId="{BC16915D-226C-4B38-9E0B-D9216174D207}" srcOrd="1" destOrd="0" presId="urn:microsoft.com/office/officeart/2005/8/layout/orgChart1#1"/>
    <dgm:cxn modelId="{32392EDA-07FE-4D0E-9939-9DB8F633500B}" type="presOf" srcId="{1B733666-853A-4F70-AF1E-A3AEE169A05E}" destId="{7374FBCD-D7E5-47D0-9C38-42CC385BE90D}" srcOrd="0" destOrd="0" presId="urn:microsoft.com/office/officeart/2005/8/layout/orgChart1#1"/>
    <dgm:cxn modelId="{0D169B4B-853C-43BF-ABC9-E70A83A68726}" type="presOf" srcId="{C4A99F90-EA7A-47AC-8A62-061E9F706B78}" destId="{8A456375-69A1-420C-8123-3EAE8F1DE820}" srcOrd="1" destOrd="0" presId="urn:microsoft.com/office/officeart/2005/8/layout/orgChart1#1"/>
    <dgm:cxn modelId="{E4C95E8E-BC32-4E07-A4D2-ED14EB733EFF}" type="presOf" srcId="{544CC3BE-B6B8-41F1-8FDC-0EE3F0F6F20D}" destId="{53128404-AEE0-4DB5-803F-5DDD52D0BABE}" srcOrd="1" destOrd="0" presId="urn:microsoft.com/office/officeart/2005/8/layout/orgChart1#1"/>
    <dgm:cxn modelId="{18F24B9A-3451-4863-BDBE-110AD63B4A63}" type="presOf" srcId="{5965BAE7-1F0B-473C-BBA8-E32ABCA8CE9A}" destId="{F777925F-8553-4065-B1B3-03017E4D3FD2}" srcOrd="0" destOrd="0" presId="urn:microsoft.com/office/officeart/2005/8/layout/orgChart1#1"/>
    <dgm:cxn modelId="{69EB27EA-254F-4D8B-891A-31A511FD2796}" type="presOf" srcId="{48EA10EB-5A9F-40A1-B65F-BC0F0D2B61D7}" destId="{CC58985C-EE03-4ACA-A2F5-559007FCAB74}" srcOrd="1" destOrd="0" presId="urn:microsoft.com/office/officeart/2005/8/layout/orgChart1#1"/>
    <dgm:cxn modelId="{B4821977-BC43-48BE-AE1F-56C265AE799B}" srcId="{4EEAE6F6-CA21-4ECD-A270-2299A1C0B1A4}" destId="{48EA10EB-5A9F-40A1-B65F-BC0F0D2B61D7}" srcOrd="0" destOrd="0" parTransId="{5965BAE7-1F0B-473C-BBA8-E32ABCA8CE9A}" sibTransId="{B0E7F6B6-4825-4B07-B4FD-4428F8AA9227}"/>
    <dgm:cxn modelId="{FF7486D3-F333-4499-8CA8-F26DF5AC6192}" srcId="{B847992A-DADC-4407-BB29-4F5F0DB6D289}" destId="{4EEAE6F6-CA21-4ECD-A270-2299A1C0B1A4}" srcOrd="0" destOrd="0" parTransId="{EAC691C1-4B1D-413B-BB24-CE4AA39D6F58}" sibTransId="{F14F8FDC-92B3-4410-A105-D5D6B63A9EDA}"/>
    <dgm:cxn modelId="{846A1D93-9B31-4ABA-A228-605599C0B786}" srcId="{4EEAE6F6-CA21-4ECD-A270-2299A1C0B1A4}" destId="{544CC3BE-B6B8-41F1-8FDC-0EE3F0F6F20D}" srcOrd="1" destOrd="0" parTransId="{819A01D2-DAEB-4016-822D-618414615F3B}" sibTransId="{90DE9782-2868-432B-BEC8-30E64D478C93}"/>
    <dgm:cxn modelId="{9F0D76FE-7B92-4F39-9908-C53F53C35FBC}" type="presOf" srcId="{C4A99F90-EA7A-47AC-8A62-061E9F706B78}" destId="{8F16CA9C-9E8B-4D25-A5BB-EC1C4A6E7BA7}" srcOrd="0" destOrd="0" presId="urn:microsoft.com/office/officeart/2005/8/layout/orgChart1#1"/>
    <dgm:cxn modelId="{CA18FA42-1676-490D-ACD5-D009CDEE2143}" type="presOf" srcId="{384C650C-14C3-49D9-9F1F-592BEE499132}" destId="{DBFA9BA9-66AD-4247-BCFD-A57A95AADBF1}" srcOrd="0" destOrd="0" presId="urn:microsoft.com/office/officeart/2005/8/layout/orgChart1#1"/>
    <dgm:cxn modelId="{0106F3FB-F0C8-49BD-BC15-FA55930758E5}" type="presOf" srcId="{435844B9-C56F-4687-8082-45F3D6E5D0CD}" destId="{257A3F7C-6D84-4357-A3BA-1A7FDD7C2756}" srcOrd="1" destOrd="0" presId="urn:microsoft.com/office/officeart/2005/8/layout/orgChart1#1"/>
    <dgm:cxn modelId="{A91E13AD-E7DB-4F62-ACE2-AD0C005B14E4}" type="presOf" srcId="{86F6CCD4-6F35-4A71-BEA0-69631D1F1742}" destId="{232CF2DD-80E9-4D20-B0E5-A66C2495D20C}" srcOrd="0" destOrd="0" presId="urn:microsoft.com/office/officeart/2005/8/layout/orgChart1#1"/>
    <dgm:cxn modelId="{67C1F250-6159-4677-9141-3ADF4F65AC52}" type="presOf" srcId="{819A01D2-DAEB-4016-822D-618414615F3B}" destId="{29F7465F-2395-417C-B5B9-A69588FAD190}" srcOrd="0" destOrd="0" presId="urn:microsoft.com/office/officeart/2005/8/layout/orgChart1#1"/>
    <dgm:cxn modelId="{DF42B07E-11B1-48A6-AFDB-AD21ACC08988}" type="presParOf" srcId="{D43CB276-9C28-4767-A784-A442B89D083D}" destId="{31DFAE78-7875-4F20-BE81-A227CD0FCF34}" srcOrd="0" destOrd="0" presId="urn:microsoft.com/office/officeart/2005/8/layout/orgChart1#1"/>
    <dgm:cxn modelId="{7EBAC218-F792-4418-830F-B04F8E5A292A}" type="presParOf" srcId="{31DFAE78-7875-4F20-BE81-A227CD0FCF34}" destId="{51161656-6D9C-41E0-9AFE-1B1F53177E90}" srcOrd="0" destOrd="0" presId="urn:microsoft.com/office/officeart/2005/8/layout/orgChart1#1"/>
    <dgm:cxn modelId="{14A11876-A99F-4F07-8050-8D02E3F17678}" type="presParOf" srcId="{51161656-6D9C-41E0-9AFE-1B1F53177E90}" destId="{15C77708-A0F6-4A16-A545-1C73DD688A34}" srcOrd="0" destOrd="0" presId="urn:microsoft.com/office/officeart/2005/8/layout/orgChart1#1"/>
    <dgm:cxn modelId="{971F2FEE-C16F-4590-B513-CA42DB0AC1B1}" type="presParOf" srcId="{51161656-6D9C-41E0-9AFE-1B1F53177E90}" destId="{905C5EA9-5A63-4C80-BBBD-0C01433086A9}" srcOrd="1" destOrd="0" presId="urn:microsoft.com/office/officeart/2005/8/layout/orgChart1#1"/>
    <dgm:cxn modelId="{04DD3FF1-B4C2-4D6F-A3F4-171E6E7E2B49}" type="presParOf" srcId="{31DFAE78-7875-4F20-BE81-A227CD0FCF34}" destId="{D1307D4B-E2AF-4045-ACEE-8B20CFC58DF7}" srcOrd="1" destOrd="0" presId="urn:microsoft.com/office/officeart/2005/8/layout/orgChart1#1"/>
    <dgm:cxn modelId="{3DF8376C-A12C-4A32-8161-70B638CD9EED}" type="presParOf" srcId="{D1307D4B-E2AF-4045-ACEE-8B20CFC58DF7}" destId="{F777925F-8553-4065-B1B3-03017E4D3FD2}" srcOrd="0" destOrd="0" presId="urn:microsoft.com/office/officeart/2005/8/layout/orgChart1#1"/>
    <dgm:cxn modelId="{C3328616-1502-40F1-831B-92037C658694}" type="presParOf" srcId="{D1307D4B-E2AF-4045-ACEE-8B20CFC58DF7}" destId="{2071EEF6-E29B-43C1-81F9-CDA5B70C4EAD}" srcOrd="1" destOrd="0" presId="urn:microsoft.com/office/officeart/2005/8/layout/orgChart1#1"/>
    <dgm:cxn modelId="{3057A9A6-5B74-4E93-9986-D14F0478C1ED}" type="presParOf" srcId="{2071EEF6-E29B-43C1-81F9-CDA5B70C4EAD}" destId="{CADB1C28-B99E-47F8-879B-810A1F4965B2}" srcOrd="0" destOrd="0" presId="urn:microsoft.com/office/officeart/2005/8/layout/orgChart1#1"/>
    <dgm:cxn modelId="{66FF26BF-8F4F-4BA4-B8F4-8B85CC6BE42D}" type="presParOf" srcId="{CADB1C28-B99E-47F8-879B-810A1F4965B2}" destId="{E077C99D-53EA-4185-95FD-814F35BB460E}" srcOrd="0" destOrd="0" presId="urn:microsoft.com/office/officeart/2005/8/layout/orgChart1#1"/>
    <dgm:cxn modelId="{ED2F5B0F-45CE-447B-B38A-579A9237A00F}" type="presParOf" srcId="{CADB1C28-B99E-47F8-879B-810A1F4965B2}" destId="{CC58985C-EE03-4ACA-A2F5-559007FCAB74}" srcOrd="1" destOrd="0" presId="urn:microsoft.com/office/officeart/2005/8/layout/orgChart1#1"/>
    <dgm:cxn modelId="{ACD2E68D-B5B2-4472-A680-E80DA15B94AA}" type="presParOf" srcId="{2071EEF6-E29B-43C1-81F9-CDA5B70C4EAD}" destId="{195DF8BC-E69C-42BE-8AF7-BB5549BB5025}" srcOrd="1" destOrd="0" presId="urn:microsoft.com/office/officeart/2005/8/layout/orgChart1#1"/>
    <dgm:cxn modelId="{44D57B24-26FA-4F6C-8C45-B01BA8226C37}" type="presParOf" srcId="{2071EEF6-E29B-43C1-81F9-CDA5B70C4EAD}" destId="{A768CDA8-D7E3-44D4-9375-E7F661EDAEC8}" srcOrd="2" destOrd="0" presId="urn:microsoft.com/office/officeart/2005/8/layout/orgChart1#1"/>
    <dgm:cxn modelId="{616CF250-6753-4AF7-BA2F-9C85269FB83A}" type="presParOf" srcId="{D1307D4B-E2AF-4045-ACEE-8B20CFC58DF7}" destId="{29F7465F-2395-417C-B5B9-A69588FAD190}" srcOrd="2" destOrd="0" presId="urn:microsoft.com/office/officeart/2005/8/layout/orgChart1#1"/>
    <dgm:cxn modelId="{D6D001B4-4765-4BAD-98E2-AE46232C623A}" type="presParOf" srcId="{D1307D4B-E2AF-4045-ACEE-8B20CFC58DF7}" destId="{664857F4-A7D1-4411-9BE2-4B3F10DD6824}" srcOrd="3" destOrd="0" presId="urn:microsoft.com/office/officeart/2005/8/layout/orgChart1#1"/>
    <dgm:cxn modelId="{D50F3DB2-8E33-4BFF-88D8-50DA02BE03CE}" type="presParOf" srcId="{664857F4-A7D1-4411-9BE2-4B3F10DD6824}" destId="{9760D8BB-949A-4533-A8CC-13B8D041A70E}" srcOrd="0" destOrd="0" presId="urn:microsoft.com/office/officeart/2005/8/layout/orgChart1#1"/>
    <dgm:cxn modelId="{016A020C-27F7-4358-9C9E-3A650C1A49CE}" type="presParOf" srcId="{9760D8BB-949A-4533-A8CC-13B8D041A70E}" destId="{F25E147E-6556-41A9-AB91-D621C63604E3}" srcOrd="0" destOrd="0" presId="urn:microsoft.com/office/officeart/2005/8/layout/orgChart1#1"/>
    <dgm:cxn modelId="{C228B4D5-038D-44FE-87A0-7299F9AE4EDD}" type="presParOf" srcId="{9760D8BB-949A-4533-A8CC-13B8D041A70E}" destId="{53128404-AEE0-4DB5-803F-5DDD52D0BABE}" srcOrd="1" destOrd="0" presId="urn:microsoft.com/office/officeart/2005/8/layout/orgChart1#1"/>
    <dgm:cxn modelId="{29E97A6C-62F8-4F74-8524-AF57803E74A5}" type="presParOf" srcId="{664857F4-A7D1-4411-9BE2-4B3F10DD6824}" destId="{1B55DE74-6CA7-44A4-BFF0-45A3B02EF60E}" srcOrd="1" destOrd="0" presId="urn:microsoft.com/office/officeart/2005/8/layout/orgChart1#1"/>
    <dgm:cxn modelId="{91EC7D99-CFB4-4DD7-8E99-A947843457C4}" type="presParOf" srcId="{664857F4-A7D1-4411-9BE2-4B3F10DD6824}" destId="{B4D2BFE3-7E47-4B10-957B-88423E24AD57}" srcOrd="2" destOrd="0" presId="urn:microsoft.com/office/officeart/2005/8/layout/orgChart1#1"/>
    <dgm:cxn modelId="{DBCCD2C7-0B3C-4042-A2BE-135ADF58CE85}" type="presParOf" srcId="{D1307D4B-E2AF-4045-ACEE-8B20CFC58DF7}" destId="{7374FBCD-D7E5-47D0-9C38-42CC385BE90D}" srcOrd="4" destOrd="0" presId="urn:microsoft.com/office/officeart/2005/8/layout/orgChart1#1"/>
    <dgm:cxn modelId="{367C338F-568D-4317-9DB2-F012BD7D697B}" type="presParOf" srcId="{D1307D4B-E2AF-4045-ACEE-8B20CFC58DF7}" destId="{644B6A74-5DE0-452E-92BC-4437420BDC7B}" srcOrd="5" destOrd="0" presId="urn:microsoft.com/office/officeart/2005/8/layout/orgChart1#1"/>
    <dgm:cxn modelId="{881423EC-514F-4BAA-8E44-49938D6EF9C2}" type="presParOf" srcId="{644B6A74-5DE0-452E-92BC-4437420BDC7B}" destId="{582A335E-9196-45D3-A20C-3B96F8E054F4}" srcOrd="0" destOrd="0" presId="urn:microsoft.com/office/officeart/2005/8/layout/orgChart1#1"/>
    <dgm:cxn modelId="{CAFA30EB-2105-41A4-A7BB-939EBC745C4D}" type="presParOf" srcId="{582A335E-9196-45D3-A20C-3B96F8E054F4}" destId="{DBFA9BA9-66AD-4247-BCFD-A57A95AADBF1}" srcOrd="0" destOrd="0" presId="urn:microsoft.com/office/officeart/2005/8/layout/orgChart1#1"/>
    <dgm:cxn modelId="{88AB3B99-0003-483E-830D-AE9214CAE779}" type="presParOf" srcId="{582A335E-9196-45D3-A20C-3B96F8E054F4}" destId="{BC16915D-226C-4B38-9E0B-D9216174D207}" srcOrd="1" destOrd="0" presId="urn:microsoft.com/office/officeart/2005/8/layout/orgChart1#1"/>
    <dgm:cxn modelId="{F33119F3-1F99-401D-9FF5-6D039CF7DACF}" type="presParOf" srcId="{644B6A74-5DE0-452E-92BC-4437420BDC7B}" destId="{082FC385-2EEF-4D3A-B5B3-0A06CDEEEB70}" srcOrd="1" destOrd="0" presId="urn:microsoft.com/office/officeart/2005/8/layout/orgChart1#1"/>
    <dgm:cxn modelId="{73BEEA2E-A76F-46EB-9BFA-C2053215C0B4}" type="presParOf" srcId="{644B6A74-5DE0-452E-92BC-4437420BDC7B}" destId="{AA23C74C-1E22-4D8E-AAD2-FC119B82FBF3}" srcOrd="2" destOrd="0" presId="urn:microsoft.com/office/officeart/2005/8/layout/orgChart1#1"/>
    <dgm:cxn modelId="{12A2D366-D814-45DD-B367-7A0F6B6D604D}" type="presParOf" srcId="{D1307D4B-E2AF-4045-ACEE-8B20CFC58DF7}" destId="{232CF2DD-80E9-4D20-B0E5-A66C2495D20C}" srcOrd="6" destOrd="0" presId="urn:microsoft.com/office/officeart/2005/8/layout/orgChart1#1"/>
    <dgm:cxn modelId="{70C7388C-C94C-4512-BA7E-67F195C52B5F}" type="presParOf" srcId="{D1307D4B-E2AF-4045-ACEE-8B20CFC58DF7}" destId="{CF312596-53FA-4E95-9EA4-D821542C6F54}" srcOrd="7" destOrd="0" presId="urn:microsoft.com/office/officeart/2005/8/layout/orgChart1#1"/>
    <dgm:cxn modelId="{976B9CEB-455D-4E4D-BE6E-5A6A68DD1255}" type="presParOf" srcId="{CF312596-53FA-4E95-9EA4-D821542C6F54}" destId="{7BD3A7DC-999C-4EF2-9681-07D068B27776}" srcOrd="0" destOrd="0" presId="urn:microsoft.com/office/officeart/2005/8/layout/orgChart1#1"/>
    <dgm:cxn modelId="{88D8F6EE-9249-4BC2-90DD-FC9354DDD64F}" type="presParOf" srcId="{7BD3A7DC-999C-4EF2-9681-07D068B27776}" destId="{ACD820DF-8A10-43DF-8953-AA5C20912928}" srcOrd="0" destOrd="0" presId="urn:microsoft.com/office/officeart/2005/8/layout/orgChart1#1"/>
    <dgm:cxn modelId="{809A4DC5-B913-4603-AEB8-29F1F186C0DA}" type="presParOf" srcId="{7BD3A7DC-999C-4EF2-9681-07D068B27776}" destId="{257A3F7C-6D84-4357-A3BA-1A7FDD7C2756}" srcOrd="1" destOrd="0" presId="urn:microsoft.com/office/officeart/2005/8/layout/orgChart1#1"/>
    <dgm:cxn modelId="{27F5628C-B4E5-48BC-8490-1461D390E635}" type="presParOf" srcId="{CF312596-53FA-4E95-9EA4-D821542C6F54}" destId="{E9311C60-D2A3-4BED-9E22-20DDE71A2B61}" srcOrd="1" destOrd="0" presId="urn:microsoft.com/office/officeart/2005/8/layout/orgChart1#1"/>
    <dgm:cxn modelId="{EA16333A-2D97-4992-B06C-0A6FFF5CF83B}" type="presParOf" srcId="{CF312596-53FA-4E95-9EA4-D821542C6F54}" destId="{21E7B88D-E735-44D4-A35D-0302CEFACECB}" srcOrd="2" destOrd="0" presId="urn:microsoft.com/office/officeart/2005/8/layout/orgChart1#1"/>
    <dgm:cxn modelId="{14E52DDC-5143-428E-9E17-4B54588CDB2E}" type="presParOf" srcId="{D1307D4B-E2AF-4045-ACEE-8B20CFC58DF7}" destId="{28BA366F-BE28-41D3-BD32-0CD2E1A3A598}" srcOrd="8" destOrd="0" presId="urn:microsoft.com/office/officeart/2005/8/layout/orgChart1#1"/>
    <dgm:cxn modelId="{6FC7F477-8FEA-4DCE-9039-13E6CB88FF94}" type="presParOf" srcId="{D1307D4B-E2AF-4045-ACEE-8B20CFC58DF7}" destId="{2D5D718E-2A51-4466-BF50-92299D7FF047}" srcOrd="9" destOrd="0" presId="urn:microsoft.com/office/officeart/2005/8/layout/orgChart1#1"/>
    <dgm:cxn modelId="{06BF0A0D-0B69-4703-B700-DD3E5C4AA1A3}" type="presParOf" srcId="{2D5D718E-2A51-4466-BF50-92299D7FF047}" destId="{E38D2430-0046-4CBC-90C5-9C3E00B31964}" srcOrd="0" destOrd="0" presId="urn:microsoft.com/office/officeart/2005/8/layout/orgChart1#1"/>
    <dgm:cxn modelId="{5ECF67E5-AE63-4E79-A062-1711676E1470}" type="presParOf" srcId="{E38D2430-0046-4CBC-90C5-9C3E00B31964}" destId="{8F16CA9C-9E8B-4D25-A5BB-EC1C4A6E7BA7}" srcOrd="0" destOrd="0" presId="urn:microsoft.com/office/officeart/2005/8/layout/orgChart1#1"/>
    <dgm:cxn modelId="{6382520F-48C6-47F6-B382-F565989A4454}" type="presParOf" srcId="{E38D2430-0046-4CBC-90C5-9C3E00B31964}" destId="{8A456375-69A1-420C-8123-3EAE8F1DE820}" srcOrd="1" destOrd="0" presId="urn:microsoft.com/office/officeart/2005/8/layout/orgChart1#1"/>
    <dgm:cxn modelId="{395B483B-5F97-4EA7-A7D8-D24D17E5CCB8}" type="presParOf" srcId="{2D5D718E-2A51-4466-BF50-92299D7FF047}" destId="{EC1B1967-77AD-423E-B17B-0808E4D2F4D4}" srcOrd="1" destOrd="0" presId="urn:microsoft.com/office/officeart/2005/8/layout/orgChart1#1"/>
    <dgm:cxn modelId="{94C86061-FCF7-4118-9207-68BE2E4B6FBF}" type="presParOf" srcId="{2D5D718E-2A51-4466-BF50-92299D7FF047}" destId="{6B45965B-1521-4C49-9F77-6B373184E1C6}" srcOrd="2" destOrd="0" presId="urn:microsoft.com/office/officeart/2005/8/layout/orgChart1#1"/>
    <dgm:cxn modelId="{1499BD78-BBBC-4F50-A61B-FD5AB52BFFFB}" type="presParOf" srcId="{31DFAE78-7875-4F20-BE81-A227CD0FCF34}" destId="{F4CC518B-7417-4505-A67D-60DCD52EB144}" srcOrd="2" destOrd="0" presId="urn:microsoft.com/office/officeart/2005/8/layout/orgChart1#1"/>
  </dgm:cxnLst>
  <dgm:bg>
    <a:noFill/>
  </dgm:bg>
  <dgm:whole/>
  <dgm:extLst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0C47-32DA-41A7-A2F8-90D151607C71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71703-A8B5-42FF-B080-AB8E0FE8F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0B0E2-71A4-45F8-B5D7-D8B6C955478D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B1A9C-DFEC-4B7B-AE0C-F3F7E5249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Vergil%20File\&#20843;&#24180;&#32423;&#29289;&#29702;\1&#21021;&#20108;&#29289;&#29702;&#19978;&#20876;&#26032;&#29983;&#35797;&#21548;&#35838;\&#21021;&#20108;&#29289;&#29702;&#19978;&#20876;2.2%20&#22768;&#38899;&#30340;&#29305;&#24615;\&#22768;&#38899;&#22823;&#23567;&#19982;&#25391;&#24133;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4191;&#19996;&#30465;&#20113;&#28014;&#24066;&#20154;&#25945;&#29256;&#20843;&#24180;&#32423;&#29289;&#29702;&#19978;&#20876;&#35838;&#20214;&#65306;2.2%20&#22768;&#38899;&#30340;&#29305;&#24615;(&#20849;42&#39029;PPT+7&#35270;&#39057;)\&#22768;&#38899;&#22823;&#23567;&#19982;&#25391;&#24133;.wmv" TargetMode="Externa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Vergil%20File\&#20843;&#24180;&#32423;&#29289;&#29702;\1&#21021;&#20108;&#29289;&#29702;&#19978;&#20876;&#26032;&#29983;&#35797;&#21548;&#35838;\&#21021;&#20108;&#29289;&#29702;&#19978;&#20876;2.2%20&#22768;&#38899;&#30340;&#29305;&#24615;\&#20048;&#38899;&#30340;&#21709;&#24230;.mpeg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4191;&#19996;&#30465;&#20113;&#28014;&#24066;&#20154;&#25945;&#29256;&#20843;&#24180;&#32423;&#29289;&#29702;&#19978;&#20876;&#35838;&#20214;&#65306;2.2%20&#22768;&#38899;&#30340;&#29305;&#24615;(&#20849;42&#39029;PPT+7&#35270;&#39057;)\&#20048;&#38899;&#30340;&#21709;&#24230;.mpeg" TargetMode="Externa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Vergil%20File\&#20843;&#24180;&#32423;&#29289;&#29702;\1&#21021;&#20108;&#29289;&#29702;&#19978;&#20876;&#26032;&#29983;&#35797;&#21548;&#35838;\&#21021;&#20108;&#29289;&#29702;&#19978;&#20876;2.2%20&#22768;&#38899;&#30340;&#29305;&#24615;\&#20108;&#32993;&#21450;&#22768;&#38899;.mpg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4191;&#19996;&#30465;&#20113;&#28014;&#24066;&#20154;&#25945;&#29256;&#20843;&#24180;&#32423;&#29289;&#29702;&#19978;&#20876;&#35838;&#20214;&#65306;2.2%20&#22768;&#38899;&#30340;&#29305;&#24615;(&#20849;42&#39029;PPT+7&#35270;&#39057;)\&#20108;&#32993;&#21450;&#22768;&#38899;.mpg" TargetMode="Externa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3454;&#39564;&#65306;&#38899;&#35843;&#19982;&#25391;&#21160;&#24555;&#24930;&#30340;&#20851;&#31995;_&#26631;&#28165;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720" y="2214554"/>
            <a:ext cx="8572560" cy="278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 smtClean="0">
                <a:latin typeface="华文楷体" pitchFamily="2" charset="-122"/>
                <a:ea typeface="华文楷体" pitchFamily="2" charset="-122"/>
              </a:rPr>
              <a:t>初二物理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en-US" altLang="zh-CN" sz="6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6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 声音的特性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50" name="文本框 338949"/>
          <p:cNvSpPr txBox="1"/>
          <p:nvPr/>
        </p:nvSpPr>
        <p:spPr>
          <a:xfrm>
            <a:off x="1116330" y="3355975"/>
            <a:ext cx="6985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音调的高低与发声物体的振动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频率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有关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振动频率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越大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，发出的声音音调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越高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；振动频率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越小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，音调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越低</a:t>
            </a:r>
            <a:r>
              <a:rPr lang="en-US" altLang="zh-CN"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38951" name="椭圆形标注 338950"/>
          <p:cNvSpPr/>
          <p:nvPr/>
        </p:nvSpPr>
        <p:spPr>
          <a:xfrm flipH="1">
            <a:off x="2915920" y="1123950"/>
            <a:ext cx="4679950" cy="2016125"/>
          </a:xfrm>
          <a:prstGeom prst="wedgeEllipseCallout">
            <a:avLst>
              <a:gd name="adj1" fmla="val -35384"/>
              <a:gd name="adj2" fmla="val 71653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92D050"/>
                </a:solidFill>
                <a:latin typeface="Arial" panose="020B0604020202020204" pitchFamily="34" charset="0"/>
                <a:ea typeface="华文新魏" pitchFamily="2" charset="-122"/>
              </a:rPr>
              <a:t>物理学上将发声体每秒振动的次数叫频率</a:t>
            </a:r>
          </a:p>
          <a:p>
            <a:r>
              <a:rPr lang="zh-CN" altLang="en-US" sz="2400" b="1" dirty="0">
                <a:solidFill>
                  <a:srgbClr val="92D050"/>
                </a:solidFill>
                <a:latin typeface="Arial" panose="020B0604020202020204" pitchFamily="34" charset="0"/>
                <a:ea typeface="华文新魏" pitchFamily="2" charset="-122"/>
              </a:rPr>
              <a:t>频率是描述发声体振动快慢的物理量</a:t>
            </a:r>
          </a:p>
        </p:txBody>
      </p:sp>
      <p:sp>
        <p:nvSpPr>
          <p:cNvPr id="338952" name="圆角矩形标注 338951"/>
          <p:cNvSpPr/>
          <p:nvPr/>
        </p:nvSpPr>
        <p:spPr>
          <a:xfrm>
            <a:off x="2484755" y="5143500"/>
            <a:ext cx="4175125" cy="1655763"/>
          </a:xfrm>
          <a:prstGeom prst="wedgeRoundRectCallout">
            <a:avLst>
              <a:gd name="adj1" fmla="val -47264"/>
              <a:gd name="adj2" fmla="val -113949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频率的单位是赫兹，间称赫，符号为</a:t>
            </a:r>
            <a:r>
              <a:rPr lang="en-US" altLang="zh-CN" sz="2400" b="1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HZ</a:t>
            </a:r>
            <a:r>
              <a:rPr lang="zh-CN" altLang="en-US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r>
              <a:rPr lang="zh-CN" altLang="en-US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物体在</a:t>
            </a:r>
            <a:r>
              <a:rPr lang="en-US" altLang="zh-CN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秒种内若振动</a:t>
            </a:r>
            <a:r>
              <a:rPr lang="en-US" altLang="zh-CN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24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次，频率为</a:t>
            </a:r>
            <a:r>
              <a:rPr lang="en-US" altLang="zh-CN" sz="2400" b="1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</a:rPr>
              <a:t>100HZ</a:t>
            </a:r>
          </a:p>
        </p:txBody>
      </p:sp>
      <p:sp>
        <p:nvSpPr>
          <p:cNvPr id="2" name="椭圆 1"/>
          <p:cNvSpPr/>
          <p:nvPr/>
        </p:nvSpPr>
        <p:spPr>
          <a:xfrm>
            <a:off x="387033" y="1276668"/>
            <a:ext cx="2232025" cy="935037"/>
          </a:xfrm>
          <a:prstGeom prst="ellipse">
            <a:avLst/>
          </a:prstGeom>
          <a:solidFill>
            <a:srgbClr val="FFCC00">
              <a:alpha val="52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958" y="1492568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实验结论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51" grpId="0" bldLvl="0" animBg="1"/>
      <p:bldP spid="33895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文本框 377857"/>
          <p:cNvSpPr txBox="1"/>
          <p:nvPr/>
        </p:nvSpPr>
        <p:spPr>
          <a:xfrm>
            <a:off x="827088" y="3876040"/>
            <a:ext cx="7062787" cy="1004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例：蝴蝶翅膀每秒钟振动约</a:t>
            </a:r>
            <a:r>
              <a:rPr lang="en-US" altLang="zh-CN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次，则蝴蝶发声的频率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是 </a:t>
            </a:r>
            <a:r>
              <a:rPr lang="zh-CN" altLang="en-US" sz="24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77859" name="文本框 377858"/>
          <p:cNvSpPr txBox="1"/>
          <p:nvPr/>
        </p:nvSpPr>
        <p:spPr>
          <a:xfrm>
            <a:off x="468948" y="1553845"/>
            <a:ext cx="813593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频率：表示物体在每秒内振动的次数。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单位：</a:t>
            </a:r>
            <a:r>
              <a:rPr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赫兹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，简称</a:t>
            </a:r>
            <a:r>
              <a:rPr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赫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符号：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Hz</a:t>
            </a:r>
            <a:endParaRPr lang="en-US" altLang="zh-CN" sz="3600" b="1" u="sng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7860" name="文本框 377859"/>
          <p:cNvSpPr txBox="1"/>
          <p:nvPr/>
        </p:nvSpPr>
        <p:spPr>
          <a:xfrm>
            <a:off x="1620203" y="4297363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Hz</a:t>
            </a:r>
          </a:p>
        </p:txBody>
      </p:sp>
      <p:sp>
        <p:nvSpPr>
          <p:cNvPr id="377861" name="文本框 377860"/>
          <p:cNvSpPr txBox="1"/>
          <p:nvPr/>
        </p:nvSpPr>
        <p:spPr>
          <a:xfrm>
            <a:off x="762000" y="5196840"/>
            <a:ext cx="6858000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例：蚊子翅膀每秒钟振动约</a:t>
            </a:r>
            <a:r>
              <a:rPr lang="en-US" altLang="zh-CN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500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次，则蚊子发声的频率是</a:t>
            </a:r>
            <a:r>
              <a:rPr lang="zh-CN" altLang="en-US" sz="24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          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77862" name="文本框 377861"/>
          <p:cNvSpPr txBox="1"/>
          <p:nvPr/>
        </p:nvSpPr>
        <p:spPr>
          <a:xfrm>
            <a:off x="1972310" y="5645150"/>
            <a:ext cx="12890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2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500Hz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8" grpId="0"/>
      <p:bldP spid="377860" grpId="0"/>
      <p:bldP spid="377861" grpId="0"/>
      <p:bldP spid="3778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文本框 305153"/>
          <p:cNvSpPr txBox="1"/>
          <p:nvPr/>
        </p:nvSpPr>
        <p:spPr>
          <a:xfrm>
            <a:off x="394970" y="1337945"/>
            <a:ext cx="7840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音调高低与发声体振动的频率有关</a:t>
            </a:r>
            <a:r>
              <a:rPr lang="en-US" altLang="zh-CN" sz="28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    </a:t>
            </a:r>
          </a:p>
        </p:txBody>
      </p:sp>
      <p:sp>
        <p:nvSpPr>
          <p:cNvPr id="305155" name="文本框 305154"/>
          <p:cNvSpPr txBox="1"/>
          <p:nvPr/>
        </p:nvSpPr>
        <p:spPr>
          <a:xfrm>
            <a:off x="394970" y="3589655"/>
            <a:ext cx="77952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在结构、形状材料相同的情况下</a:t>
            </a:r>
            <a:r>
              <a:rPr lang="en-US" altLang="zh-CN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发声体</a:t>
            </a:r>
          </a:p>
          <a:p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尺寸越大</a:t>
            </a:r>
            <a:r>
              <a:rPr lang="en-US" altLang="zh-CN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发声的频率越低</a:t>
            </a:r>
            <a:r>
              <a:rPr lang="en-US" altLang="zh-CN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音调越低</a:t>
            </a:r>
            <a:r>
              <a:rPr lang="en-US" altLang="zh-CN" sz="28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05156" name="矩形 305155"/>
          <p:cNvSpPr/>
          <p:nvPr/>
        </p:nvSpPr>
        <p:spPr>
          <a:xfrm>
            <a:off x="541020" y="1859915"/>
            <a:ext cx="7107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频率越低音调越低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; 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频率越高音调越高</a:t>
            </a:r>
            <a:r>
              <a:rPr lang="en-US" altLang="zh-CN"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05157" name="矩形 305156"/>
          <p:cNvSpPr/>
          <p:nvPr/>
        </p:nvSpPr>
        <p:spPr>
          <a:xfrm>
            <a:off x="541020" y="2420938"/>
            <a:ext cx="64801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频率＝振动次数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时间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秒</a:t>
            </a:r>
            <a:r>
              <a:rPr lang="en-US" altLang="zh-CN"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), 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单位为赫兹</a:t>
            </a:r>
            <a:r>
              <a:rPr lang="en-US" altLang="zh-CN"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(Hz).</a:t>
            </a:r>
          </a:p>
        </p:txBody>
      </p:sp>
      <p:sp>
        <p:nvSpPr>
          <p:cNvPr id="305158" name="文本框 305157"/>
          <p:cNvSpPr txBox="1"/>
          <p:nvPr/>
        </p:nvSpPr>
        <p:spPr>
          <a:xfrm>
            <a:off x="541020" y="4547235"/>
            <a:ext cx="8229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对于片状物体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面积越大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厚度越厚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发声的音调越低</a:t>
            </a:r>
            <a:endParaRPr lang="en-US" altLang="zh-CN" sz="28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5159" name="文本框 305158"/>
          <p:cNvSpPr txBox="1"/>
          <p:nvPr/>
        </p:nvSpPr>
        <p:spPr>
          <a:xfrm>
            <a:off x="541020" y="5068888"/>
            <a:ext cx="8229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对于细长物体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长度越长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直径越大</a:t>
            </a:r>
            <a:r>
              <a:rPr lang="en-US" altLang="zh-CN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发声的音调越低</a:t>
            </a:r>
            <a:endParaRPr lang="en-US" altLang="zh-CN" sz="28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0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4" grpId="0"/>
      <p:bldP spid="305155" grpId="0"/>
      <p:bldP spid="305156" grpId="0"/>
      <p:bldP spid="3051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文本框 320513"/>
          <p:cNvSpPr txBox="1"/>
          <p:nvPr/>
        </p:nvSpPr>
        <p:spPr>
          <a:xfrm>
            <a:off x="1267460" y="1124585"/>
            <a:ext cx="6664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  <a:ea typeface="华文新魏" pitchFamily="2" charset="-122"/>
              </a:rPr>
              <a:t>用波形比较频率</a:t>
            </a:r>
          </a:p>
        </p:txBody>
      </p:sp>
      <p:grpSp>
        <p:nvGrpSpPr>
          <p:cNvPr id="320515" name="组合 320514"/>
          <p:cNvGrpSpPr/>
          <p:nvPr/>
        </p:nvGrpSpPr>
        <p:grpSpPr>
          <a:xfrm>
            <a:off x="756285" y="1482090"/>
            <a:ext cx="7869238" cy="4681538"/>
            <a:chOff x="583" y="799"/>
            <a:chExt cx="4957" cy="2949"/>
          </a:xfrm>
        </p:grpSpPr>
        <p:pic>
          <p:nvPicPr>
            <p:cNvPr id="320516" name="图片 3205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3" y="1026"/>
              <a:ext cx="3901" cy="2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0517" name="直接连接符 320516"/>
            <p:cNvSpPr/>
            <p:nvPr/>
          </p:nvSpPr>
          <p:spPr>
            <a:xfrm>
              <a:off x="839" y="2432"/>
              <a:ext cx="4626" cy="0"/>
            </a:xfrm>
            <a:prstGeom prst="line">
              <a:avLst/>
            </a:prstGeom>
            <a:ln w="38100" cap="flat" cmpd="sng">
              <a:solidFill>
                <a:schemeClr val="accent6">
                  <a:lumMod val="75000"/>
                </a:schemeClr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0518" name="直接连接符 320517"/>
            <p:cNvSpPr/>
            <p:nvPr/>
          </p:nvSpPr>
          <p:spPr>
            <a:xfrm flipV="1">
              <a:off x="839" y="799"/>
              <a:ext cx="0" cy="2949"/>
            </a:xfrm>
            <a:prstGeom prst="line">
              <a:avLst/>
            </a:prstGeom>
            <a:ln w="38100" cap="flat" cmpd="sng">
              <a:solidFill>
                <a:schemeClr val="accent6">
                  <a:lumMod val="75000"/>
                </a:schemeClr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0519" name="文本框 320518"/>
            <p:cNvSpPr txBox="1"/>
            <p:nvPr/>
          </p:nvSpPr>
          <p:spPr>
            <a:xfrm>
              <a:off x="583" y="2296"/>
              <a:ext cx="25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320520" name="文本框 320519"/>
            <p:cNvSpPr txBox="1"/>
            <p:nvPr/>
          </p:nvSpPr>
          <p:spPr>
            <a:xfrm>
              <a:off x="4830" y="1253"/>
              <a:ext cx="25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甲</a:t>
              </a:r>
            </a:p>
          </p:txBody>
        </p:sp>
        <p:sp>
          <p:nvSpPr>
            <p:cNvPr id="320521" name="文本框 320520"/>
            <p:cNvSpPr txBox="1"/>
            <p:nvPr/>
          </p:nvSpPr>
          <p:spPr>
            <a:xfrm>
              <a:off x="4892" y="3194"/>
              <a:ext cx="25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乙</a:t>
              </a:r>
            </a:p>
          </p:txBody>
        </p:sp>
        <p:sp>
          <p:nvSpPr>
            <p:cNvPr id="320522" name="文本框 320521"/>
            <p:cNvSpPr txBox="1"/>
            <p:nvPr/>
          </p:nvSpPr>
          <p:spPr>
            <a:xfrm>
              <a:off x="5284" y="2523"/>
              <a:ext cx="25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latin typeface="Arial" panose="020B0604020202020204" pitchFamily="34" charset="0"/>
                  <a:ea typeface="宋体" panose="02010600030101010101" pitchFamily="2" charset="-122"/>
                </a:rPr>
                <a:t>t</a:t>
              </a:r>
            </a:p>
          </p:txBody>
        </p:sp>
        <p:sp>
          <p:nvSpPr>
            <p:cNvPr id="320523" name="文本框 320522"/>
            <p:cNvSpPr txBox="1"/>
            <p:nvPr/>
          </p:nvSpPr>
          <p:spPr>
            <a:xfrm>
              <a:off x="4740" y="2478"/>
              <a:ext cx="499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latin typeface="Arial" panose="020B0604020202020204" pitchFamily="34" charset="0"/>
                  <a:ea typeface="宋体" panose="02010600030101010101" pitchFamily="2" charset="-122"/>
                </a:rPr>
                <a:t>t</a:t>
              </a:r>
              <a:r>
                <a:rPr lang="en-US" altLang="zh-CN" sz="2000" b="1" baseline="-25000"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320524" name="文本框 320523"/>
          <p:cNvSpPr txBox="1"/>
          <p:nvPr/>
        </p:nvSpPr>
        <p:spPr>
          <a:xfrm>
            <a:off x="1267460" y="6235700"/>
            <a:ext cx="6341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图中甲的频率大，音调高。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4" grpId="0"/>
      <p:bldP spid="320514" grpId="1"/>
      <p:bldP spid="320524" grpId="0"/>
      <p:bldP spid="3205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38" name="图片 321537" descr="蚊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0028" y="4574540"/>
            <a:ext cx="4537075" cy="1166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1539" name="图片 3215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0028" y="1418273"/>
            <a:ext cx="4535487" cy="170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1540" name="图片 321539" descr="牛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4050" y="975995"/>
            <a:ext cx="19685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1542" name="图片 321541" descr="蚊子"/>
          <p:cNvPicPr>
            <a:picLocks noChangeAspect="1"/>
          </p:cNvPicPr>
          <p:nvPr/>
        </p:nvPicPr>
        <p:blipFill>
          <a:blip r:embed="rId5" cstate="print"/>
          <a:srcRect l="21500" t="39999" r="23000" b="3999"/>
          <a:stretch>
            <a:fillRect/>
          </a:stretch>
        </p:blipFill>
        <p:spPr>
          <a:xfrm>
            <a:off x="654050" y="4292600"/>
            <a:ext cx="2286000" cy="173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1544" name="文本框 321543"/>
          <p:cNvSpPr txBox="1"/>
          <p:nvPr/>
        </p:nvSpPr>
        <p:spPr>
          <a:xfrm>
            <a:off x="4501515" y="5869305"/>
            <a:ext cx="3830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音调高表现为声音尖细</a:t>
            </a:r>
            <a:r>
              <a:rPr lang="en-US" altLang="zh-CN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;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如蚊子的叫声</a:t>
            </a:r>
          </a:p>
        </p:txBody>
      </p:sp>
      <p:sp>
        <p:nvSpPr>
          <p:cNvPr id="321545" name="文本框 321544"/>
          <p:cNvSpPr txBox="1"/>
          <p:nvPr/>
        </p:nvSpPr>
        <p:spPr>
          <a:xfrm>
            <a:off x="4501515" y="3413125"/>
            <a:ext cx="39839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音调低表现为声音低沉。如牛的叫声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64715" y="2974975"/>
            <a:ext cx="1758950" cy="1126490"/>
            <a:chOff x="3409" y="4685"/>
            <a:chExt cx="2770" cy="1774"/>
          </a:xfrm>
        </p:grpSpPr>
        <p:sp>
          <p:nvSpPr>
            <p:cNvPr id="2" name="椭圆形标注 1"/>
            <p:cNvSpPr/>
            <p:nvPr/>
          </p:nvSpPr>
          <p:spPr>
            <a:xfrm>
              <a:off x="3409" y="4685"/>
              <a:ext cx="2770" cy="1775"/>
            </a:xfrm>
            <a:prstGeom prst="wedgeEllipseCallout">
              <a:avLst>
                <a:gd name="adj1" fmla="val -51119"/>
                <a:gd name="adj2" fmla="val -83070"/>
              </a:avLst>
            </a:prstGeom>
            <a:solidFill>
              <a:schemeClr val="tx1"/>
            </a:solidFill>
            <a:ln w="317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541" name="矩形 321540"/>
            <p:cNvSpPr/>
            <p:nvPr/>
          </p:nvSpPr>
          <p:spPr>
            <a:xfrm>
              <a:off x="3605" y="4919"/>
              <a:ext cx="2379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华文新魏" pitchFamily="2" charset="-122"/>
                </a:rPr>
                <a:t>这是我叫的声波图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71395" y="5572760"/>
            <a:ext cx="1758950" cy="1126490"/>
            <a:chOff x="3409" y="4685"/>
            <a:chExt cx="2770" cy="1774"/>
          </a:xfrm>
        </p:grpSpPr>
        <p:sp>
          <p:nvSpPr>
            <p:cNvPr id="7" name="椭圆形标注 6"/>
            <p:cNvSpPr/>
            <p:nvPr/>
          </p:nvSpPr>
          <p:spPr>
            <a:xfrm>
              <a:off x="3409" y="4685"/>
              <a:ext cx="2770" cy="1775"/>
            </a:xfrm>
            <a:prstGeom prst="wedgeEllipseCallout">
              <a:avLst>
                <a:gd name="adj1" fmla="val -40649"/>
                <a:gd name="adj2" fmla="val -57380"/>
              </a:avLst>
            </a:prstGeom>
            <a:solidFill>
              <a:schemeClr val="tx1"/>
            </a:solidFill>
            <a:ln w="317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605" y="4919"/>
              <a:ext cx="2379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华文新魏" pitchFamily="2" charset="-122"/>
                </a:rPr>
                <a:t>这是我叫的声波图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文本框 331777"/>
          <p:cNvSpPr txBox="1"/>
          <p:nvPr/>
        </p:nvSpPr>
        <p:spPr>
          <a:xfrm>
            <a:off x="250825" y="1036955"/>
            <a:ext cx="8642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超声波、次声波</a:t>
            </a:r>
            <a:r>
              <a:rPr lang="en-US" altLang="zh-CN" sz="32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31779" name="文本框 331778"/>
          <p:cNvSpPr txBox="1"/>
          <p:nvPr/>
        </p:nvSpPr>
        <p:spPr>
          <a:xfrm>
            <a:off x="250825" y="1770380"/>
            <a:ext cx="85693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频率高于</a:t>
            </a:r>
            <a:r>
              <a:rPr lang="en-US" altLang="zh-CN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20000Hz</a:t>
            </a:r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的声音叫</a:t>
            </a:r>
            <a:r>
              <a:rPr lang="zh-CN" altLang="en-US" sz="40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超声波</a:t>
            </a:r>
          </a:p>
        </p:txBody>
      </p:sp>
      <p:sp>
        <p:nvSpPr>
          <p:cNvPr id="331780" name="文本框 331779"/>
          <p:cNvSpPr txBox="1"/>
          <p:nvPr/>
        </p:nvSpPr>
        <p:spPr>
          <a:xfrm>
            <a:off x="250825" y="2418080"/>
            <a:ext cx="82819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频率低于</a:t>
            </a:r>
            <a:r>
              <a:rPr lang="en-US" altLang="zh-CN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20Hz</a:t>
            </a:r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的声音叫</a:t>
            </a:r>
            <a:r>
              <a:rPr lang="zh-CN" altLang="en-US" sz="40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次声波</a:t>
            </a:r>
          </a:p>
        </p:txBody>
      </p:sp>
      <p:sp>
        <p:nvSpPr>
          <p:cNvPr id="331781" name="文本框 331780"/>
          <p:cNvSpPr txBox="1"/>
          <p:nvPr/>
        </p:nvSpPr>
        <p:spPr>
          <a:xfrm>
            <a:off x="851535" y="4860925"/>
            <a:ext cx="53606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思考</a:t>
            </a:r>
            <a:r>
              <a:rPr lang="en-US" altLang="zh-CN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  <a:p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为什么我们可以听到蜜蜂飞行的声音</a:t>
            </a:r>
            <a:r>
              <a:rPr lang="en-US" altLang="zh-CN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却听不到蝴蝶飞行的声音</a:t>
            </a:r>
            <a:r>
              <a:rPr lang="en-US" altLang="zh-CN" sz="2800" b="1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?   </a:t>
            </a:r>
          </a:p>
        </p:txBody>
      </p:sp>
      <p:sp>
        <p:nvSpPr>
          <p:cNvPr id="331782" name="文本框 331781"/>
          <p:cNvSpPr txBox="1"/>
          <p:nvPr/>
        </p:nvSpPr>
        <p:spPr>
          <a:xfrm>
            <a:off x="250825" y="3137535"/>
            <a:ext cx="82089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20Hz-20000Hz</a:t>
            </a:r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的声音就叫</a:t>
            </a:r>
            <a:r>
              <a:rPr lang="zh-CN" altLang="en-US" sz="40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声波</a:t>
            </a:r>
            <a:r>
              <a:rPr lang="en-US" altLang="zh-CN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是人耳可以听到的声音</a:t>
            </a:r>
            <a:r>
              <a:rPr lang="en-US" altLang="zh-CN" sz="32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pic>
        <p:nvPicPr>
          <p:cNvPr id="331783" name="内容占位符 331782" descr="070313051916"/>
          <p:cNvPicPr>
            <a:picLocks noChangeAspect="1"/>
          </p:cNvPicPr>
          <p:nvPr/>
        </p:nvPicPr>
        <p:blipFill>
          <a:blip r:embed="rId2" cstate="print"/>
          <a:srcRect t="5109" b="11140"/>
          <a:stretch>
            <a:fillRect/>
          </a:stretch>
        </p:blipFill>
        <p:spPr>
          <a:xfrm>
            <a:off x="6575425" y="4015740"/>
            <a:ext cx="2588895" cy="2846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79" grpId="0"/>
      <p:bldP spid="331780" grpId="0"/>
      <p:bldP spid="331781" grpId="0"/>
      <p:bldP spid="3317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矩形 358401"/>
          <p:cNvSpPr/>
          <p:nvPr/>
        </p:nvSpPr>
        <p:spPr>
          <a:xfrm>
            <a:off x="2124075" y="2924175"/>
            <a:ext cx="4752975" cy="43338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CCFFCC"/>
              </a:gs>
              <a:gs pos="100000">
                <a:schemeClr val="accent1"/>
              </a:gs>
            </a:gsLst>
            <a:lin ang="5400000" scaled="1"/>
            <a:tileRect/>
          </a:gradFill>
          <a:ln w="603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8403" name="文本框 358402"/>
          <p:cNvSpPr txBox="1"/>
          <p:nvPr/>
        </p:nvSpPr>
        <p:spPr>
          <a:xfrm>
            <a:off x="2555875" y="2133600"/>
            <a:ext cx="3600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人的听觉范围</a:t>
            </a:r>
          </a:p>
        </p:txBody>
      </p:sp>
      <p:sp>
        <p:nvSpPr>
          <p:cNvPr id="358404" name="文本框 358403"/>
          <p:cNvSpPr txBox="1"/>
          <p:nvPr/>
        </p:nvSpPr>
        <p:spPr>
          <a:xfrm>
            <a:off x="1908175" y="2924175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20H</a:t>
            </a:r>
            <a:r>
              <a:rPr lang="en-US" altLang="zh-CN" sz="2400" b="1" baseline="-20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</a:p>
        </p:txBody>
      </p:sp>
      <p:sp>
        <p:nvSpPr>
          <p:cNvPr id="358405" name="文本框 358404"/>
          <p:cNvSpPr txBox="1"/>
          <p:nvPr/>
        </p:nvSpPr>
        <p:spPr>
          <a:xfrm>
            <a:off x="5437188" y="2924175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20000H</a:t>
            </a:r>
            <a:r>
              <a:rPr lang="en-US" altLang="zh-CN" sz="2400" b="1" baseline="-20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</a:p>
        </p:txBody>
      </p:sp>
      <p:sp>
        <p:nvSpPr>
          <p:cNvPr id="358406" name="矩形 358405"/>
          <p:cNvSpPr/>
          <p:nvPr/>
        </p:nvSpPr>
        <p:spPr>
          <a:xfrm>
            <a:off x="302260" y="2924175"/>
            <a:ext cx="1821815" cy="433705"/>
          </a:xfrm>
          <a:prstGeom prst="rect">
            <a:avLst/>
          </a:prstGeom>
          <a:gradFill rotWithShape="1"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603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8407" name="矩形 358406"/>
          <p:cNvSpPr/>
          <p:nvPr/>
        </p:nvSpPr>
        <p:spPr>
          <a:xfrm>
            <a:off x="6877050" y="2924175"/>
            <a:ext cx="1949450" cy="433705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0000FF"/>
              </a:gs>
              <a:gs pos="100000">
                <a:srgbClr val="CCFFCC"/>
              </a:gs>
            </a:gsLst>
            <a:lin ang="5400000" scaled="1"/>
            <a:tileRect/>
          </a:gradFill>
          <a:ln w="603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8408" name="文本框 358407"/>
          <p:cNvSpPr txBox="1"/>
          <p:nvPr/>
        </p:nvSpPr>
        <p:spPr>
          <a:xfrm>
            <a:off x="287020" y="2276475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次声波</a:t>
            </a:r>
          </a:p>
        </p:txBody>
      </p:sp>
      <p:sp>
        <p:nvSpPr>
          <p:cNvPr id="358409" name="文本框 358408"/>
          <p:cNvSpPr txBox="1"/>
          <p:nvPr/>
        </p:nvSpPr>
        <p:spPr>
          <a:xfrm>
            <a:off x="6912928" y="2201863"/>
            <a:ext cx="1728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超声波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5945" y="2900680"/>
            <a:ext cx="1439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&lt;20H</a:t>
            </a:r>
            <a:r>
              <a:rPr lang="en-US" altLang="zh-CN" sz="2400" b="1" baseline="-20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14870" y="2907665"/>
            <a:ext cx="1611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&gt;20000H</a:t>
            </a:r>
            <a:r>
              <a:rPr lang="en-US" altLang="zh-CN" sz="2400" b="1" baseline="-20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8" grpId="0"/>
      <p:bldP spid="3584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426" name="组合 359425"/>
          <p:cNvGrpSpPr/>
          <p:nvPr/>
        </p:nvGrpSpPr>
        <p:grpSpPr>
          <a:xfrm>
            <a:off x="361950" y="2039620"/>
            <a:ext cx="8509000" cy="4572000"/>
            <a:chOff x="240" y="1008"/>
            <a:chExt cx="5360" cy="2880"/>
          </a:xfrm>
        </p:grpSpPr>
        <p:pic>
          <p:nvPicPr>
            <p:cNvPr id="359427" name="图片 359426" descr="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2" y="3504"/>
              <a:ext cx="546" cy="36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9428" name="组合 359427"/>
            <p:cNvGrpSpPr/>
            <p:nvPr/>
          </p:nvGrpSpPr>
          <p:grpSpPr>
            <a:xfrm>
              <a:off x="240" y="1008"/>
              <a:ext cx="5360" cy="2880"/>
              <a:chOff x="288" y="864"/>
              <a:chExt cx="5360" cy="2880"/>
            </a:xfrm>
          </p:grpSpPr>
          <p:sp>
            <p:nvSpPr>
              <p:cNvPr id="359429" name="矩形 359428"/>
              <p:cNvSpPr/>
              <p:nvPr/>
            </p:nvSpPr>
            <p:spPr>
              <a:xfrm>
                <a:off x="1104" y="1152"/>
                <a:ext cx="3216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endParaRPr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430" name="矩形 359429"/>
              <p:cNvSpPr/>
              <p:nvPr/>
            </p:nvSpPr>
            <p:spPr>
              <a:xfrm>
                <a:off x="768" y="1776"/>
                <a:ext cx="3840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9431" name="矩形 359430"/>
              <p:cNvSpPr/>
              <p:nvPr/>
            </p:nvSpPr>
            <p:spPr>
              <a:xfrm>
                <a:off x="1440" y="2304"/>
                <a:ext cx="3360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9432" name="矩形 359431"/>
              <p:cNvSpPr/>
              <p:nvPr/>
            </p:nvSpPr>
            <p:spPr>
              <a:xfrm>
                <a:off x="2784" y="2928"/>
                <a:ext cx="2400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9433" name="矩形 359432"/>
              <p:cNvSpPr/>
              <p:nvPr/>
            </p:nvSpPr>
            <p:spPr>
              <a:xfrm>
                <a:off x="1728" y="3552"/>
                <a:ext cx="3696" cy="192"/>
              </a:xfrm>
              <a:prstGeom prst="rect">
                <a:avLst/>
              </a:prstGeom>
              <a:gradFill rotWithShape="0">
                <a:gsLst>
                  <a:gs pos="0">
                    <a:srgbClr val="8488C4">
                      <a:alpha val="100000"/>
                    </a:srgbClr>
                  </a:gs>
                  <a:gs pos="53000">
                    <a:srgbClr val="D4DEFF">
                      <a:alpha val="100000"/>
                    </a:srgbClr>
                  </a:gs>
                  <a:gs pos="83000">
                    <a:srgbClr val="D4DEFF">
                      <a:alpha val="100000"/>
                    </a:srgbClr>
                  </a:gs>
                  <a:gs pos="100000">
                    <a:srgbClr val="96AB94">
                      <a:alpha val="100000"/>
                    </a:srgbClr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pic>
            <p:nvPicPr>
              <p:cNvPr id="359434" name="图片 359433" descr="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88" y="1104"/>
                <a:ext cx="426" cy="4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59435" name="图片 359434" descr="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88" y="1680"/>
                <a:ext cx="408" cy="39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59436" name="图片 359435" descr="3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68" y="2160"/>
                <a:ext cx="432" cy="4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59437" name="图片 359436" descr="2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208" y="2832"/>
                <a:ext cx="378" cy="3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9438" name="矩形 359437"/>
              <p:cNvSpPr/>
              <p:nvPr/>
            </p:nvSpPr>
            <p:spPr>
              <a:xfrm>
                <a:off x="2544" y="864"/>
                <a:ext cx="3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人</a:t>
                </a:r>
              </a:p>
            </p:txBody>
          </p:sp>
          <p:sp>
            <p:nvSpPr>
              <p:cNvPr id="359439" name="文本框 359438"/>
              <p:cNvSpPr txBox="1"/>
              <p:nvPr/>
            </p:nvSpPr>
            <p:spPr>
              <a:xfrm>
                <a:off x="2544" y="1440"/>
                <a:ext cx="3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狗</a:t>
                </a:r>
              </a:p>
            </p:txBody>
          </p:sp>
          <p:sp>
            <p:nvSpPr>
              <p:cNvPr id="359440" name="文本框 359439"/>
              <p:cNvSpPr txBox="1"/>
              <p:nvPr/>
            </p:nvSpPr>
            <p:spPr>
              <a:xfrm>
                <a:off x="2544" y="2016"/>
                <a:ext cx="3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猫</a:t>
                </a:r>
              </a:p>
            </p:txBody>
          </p:sp>
          <p:sp>
            <p:nvSpPr>
              <p:cNvPr id="359441" name="文本框 359440"/>
              <p:cNvSpPr txBox="1"/>
              <p:nvPr/>
            </p:nvSpPr>
            <p:spPr>
              <a:xfrm>
                <a:off x="3734" y="2557"/>
                <a:ext cx="50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蝙蝠</a:t>
                </a:r>
              </a:p>
            </p:txBody>
          </p:sp>
          <p:sp>
            <p:nvSpPr>
              <p:cNvPr id="359442" name="文本框 359441"/>
              <p:cNvSpPr txBox="1"/>
              <p:nvPr/>
            </p:nvSpPr>
            <p:spPr>
              <a:xfrm>
                <a:off x="3504" y="3216"/>
                <a:ext cx="50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海豚</a:t>
                </a:r>
              </a:p>
            </p:txBody>
          </p:sp>
          <p:sp>
            <p:nvSpPr>
              <p:cNvPr id="359443" name="文本框 359442"/>
              <p:cNvSpPr txBox="1"/>
              <p:nvPr/>
            </p:nvSpPr>
            <p:spPr>
              <a:xfrm>
                <a:off x="1152" y="912"/>
                <a:ext cx="5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20Hz</a:t>
                </a:r>
              </a:p>
            </p:txBody>
          </p:sp>
          <p:sp>
            <p:nvSpPr>
              <p:cNvPr id="359444" name="文本框 359443"/>
              <p:cNvSpPr txBox="1"/>
              <p:nvPr/>
            </p:nvSpPr>
            <p:spPr>
              <a:xfrm>
                <a:off x="3638" y="890"/>
                <a:ext cx="82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20000Hz</a:t>
                </a:r>
              </a:p>
            </p:txBody>
          </p:sp>
          <p:sp>
            <p:nvSpPr>
              <p:cNvPr id="359445" name="文本框 359444"/>
              <p:cNvSpPr txBox="1"/>
              <p:nvPr/>
            </p:nvSpPr>
            <p:spPr>
              <a:xfrm>
                <a:off x="768" y="1536"/>
                <a:ext cx="5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15Hz</a:t>
                </a:r>
              </a:p>
            </p:txBody>
          </p:sp>
          <p:sp>
            <p:nvSpPr>
              <p:cNvPr id="359446" name="文本框 359445"/>
              <p:cNvSpPr txBox="1"/>
              <p:nvPr/>
            </p:nvSpPr>
            <p:spPr>
              <a:xfrm>
                <a:off x="4032" y="1536"/>
                <a:ext cx="82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50000Hz</a:t>
                </a:r>
              </a:p>
            </p:txBody>
          </p:sp>
          <p:sp>
            <p:nvSpPr>
              <p:cNvPr id="359447" name="文本框 359446"/>
              <p:cNvSpPr txBox="1"/>
              <p:nvPr/>
            </p:nvSpPr>
            <p:spPr>
              <a:xfrm>
                <a:off x="1478" y="2064"/>
                <a:ext cx="5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60Hz</a:t>
                </a:r>
              </a:p>
            </p:txBody>
          </p:sp>
          <p:sp>
            <p:nvSpPr>
              <p:cNvPr id="359448" name="文本框 359447"/>
              <p:cNvSpPr txBox="1"/>
              <p:nvPr/>
            </p:nvSpPr>
            <p:spPr>
              <a:xfrm>
                <a:off x="4224" y="2042"/>
                <a:ext cx="82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65000Hz</a:t>
                </a:r>
              </a:p>
            </p:txBody>
          </p:sp>
          <p:sp>
            <p:nvSpPr>
              <p:cNvPr id="359449" name="文本框 359448"/>
              <p:cNvSpPr txBox="1"/>
              <p:nvPr/>
            </p:nvSpPr>
            <p:spPr>
              <a:xfrm>
                <a:off x="2822" y="2666"/>
                <a:ext cx="72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1000Hz</a:t>
                </a:r>
              </a:p>
            </p:txBody>
          </p:sp>
          <p:sp>
            <p:nvSpPr>
              <p:cNvPr id="359450" name="文本框 359449"/>
              <p:cNvSpPr txBox="1"/>
              <p:nvPr/>
            </p:nvSpPr>
            <p:spPr>
              <a:xfrm>
                <a:off x="4560" y="2640"/>
                <a:ext cx="9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120000Hz</a:t>
                </a:r>
              </a:p>
            </p:txBody>
          </p:sp>
          <p:sp>
            <p:nvSpPr>
              <p:cNvPr id="359451" name="文本框 359450"/>
              <p:cNvSpPr txBox="1"/>
              <p:nvPr/>
            </p:nvSpPr>
            <p:spPr>
              <a:xfrm>
                <a:off x="1718" y="3312"/>
                <a:ext cx="6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150Hz</a:t>
                </a:r>
              </a:p>
            </p:txBody>
          </p:sp>
          <p:sp>
            <p:nvSpPr>
              <p:cNvPr id="359452" name="文本框 359451"/>
              <p:cNvSpPr txBox="1"/>
              <p:nvPr/>
            </p:nvSpPr>
            <p:spPr>
              <a:xfrm>
                <a:off x="4732" y="3290"/>
                <a:ext cx="9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150000Hz</a:t>
                </a:r>
              </a:p>
            </p:txBody>
          </p:sp>
        </p:grpSp>
      </p:grpSp>
      <p:sp>
        <p:nvSpPr>
          <p:cNvPr id="359453" name="矩形 359452"/>
          <p:cNvSpPr/>
          <p:nvPr/>
        </p:nvSpPr>
        <p:spPr>
          <a:xfrm>
            <a:off x="1352550" y="1120775"/>
            <a:ext cx="58674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9807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人和一些动物的听觉范围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文本框 323585"/>
          <p:cNvSpPr txBox="1"/>
          <p:nvPr/>
        </p:nvSpPr>
        <p:spPr>
          <a:xfrm>
            <a:off x="595313" y="987425"/>
            <a:ext cx="2590800" cy="784225"/>
          </a:xfrm>
          <a:prstGeom prst="rect">
            <a:avLst/>
          </a:prstGeom>
          <a:noFill/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C000"/>
                </a:solidFill>
                <a:latin typeface="Times New Roman" panose="02020603050405020304" pitchFamily="18" charset="0"/>
                <a:ea typeface="华文新魏" pitchFamily="2" charset="-122"/>
              </a:rPr>
              <a:t>你知道吗</a:t>
            </a:r>
          </a:p>
        </p:txBody>
      </p:sp>
      <p:sp>
        <p:nvSpPr>
          <p:cNvPr id="323587" name="矩形 323586"/>
          <p:cNvSpPr/>
          <p:nvPr/>
        </p:nvSpPr>
        <p:spPr>
          <a:xfrm>
            <a:off x="304800" y="1771650"/>
            <a:ext cx="8458200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人发声的频率范围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85Hz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到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1100Hz;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人听声的频率范围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20Hz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到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20000Hz;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人歌唱声大约从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60Hz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到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2500Hz;</a:t>
            </a: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通常男子说话的声频率约为 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90~140Hz;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而女子说话声的频率约为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270~550Hz</a:t>
            </a: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★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在同一音乐中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i</a:t>
            </a:r>
          </a:p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音调逐渐增高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6" grpId="0" bldLvl="0" animBg="1"/>
      <p:bldP spid="3235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文本框 329729"/>
          <p:cNvSpPr txBox="1"/>
          <p:nvPr/>
        </p:nvSpPr>
        <p:spPr>
          <a:xfrm>
            <a:off x="287020" y="1219835"/>
            <a:ext cx="8820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、弦乐器音调：</a:t>
            </a:r>
          </a:p>
        </p:txBody>
      </p:sp>
      <p:sp>
        <p:nvSpPr>
          <p:cNvPr id="329731" name="文本框 329730"/>
          <p:cNvSpPr txBox="1"/>
          <p:nvPr/>
        </p:nvSpPr>
        <p:spPr>
          <a:xfrm>
            <a:off x="430530" y="1985010"/>
            <a:ext cx="86245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① 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长短、松紧相同时，弦线</a:t>
            </a:r>
            <a:r>
              <a:rPr lang="zh-CN" altLang="en-US" sz="3200" b="1" u="sng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越细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，音调</a:t>
            </a:r>
            <a:r>
              <a:rPr lang="zh-CN" altLang="en-US" sz="3200" b="1" u="sng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越高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② 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粗细、松紧相同时，弦线</a:t>
            </a:r>
            <a:r>
              <a:rPr lang="zh-CN" altLang="en-US" sz="3200" b="1" u="sng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越短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，音调</a:t>
            </a:r>
            <a:r>
              <a:rPr lang="zh-CN" altLang="en-US" sz="3200" b="1" u="sng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越高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③ 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粗细、长短相同时，弦线</a:t>
            </a:r>
            <a:r>
              <a:rPr lang="zh-CN" altLang="en-US" sz="3200" b="1" u="sng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越紧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，音调</a:t>
            </a:r>
            <a:r>
              <a:rPr lang="zh-CN" altLang="en-US" sz="3200" b="1" u="sng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越高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29732" name="文本框 329731"/>
          <p:cNvSpPr txBox="1"/>
          <p:nvPr/>
        </p:nvSpPr>
        <p:spPr>
          <a:xfrm>
            <a:off x="358775" y="4635500"/>
            <a:ext cx="83381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华文新魏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华文新魏" pitchFamily="2" charset="-122"/>
              </a:rPr>
              <a:t>附：管乐器的音调与管内空气柱的长短有关，一般情况下，</a:t>
            </a:r>
            <a:r>
              <a:rPr lang="zh-CN" altLang="en-US" sz="3200" b="1" u="sng" dirty="0">
                <a:solidFill>
                  <a:srgbClr val="FFC000"/>
                </a:solidFill>
                <a:latin typeface="宋体" panose="02010600030101010101" pitchFamily="2" charset="-122"/>
                <a:ea typeface="华文新魏" pitchFamily="2" charset="-122"/>
              </a:rPr>
              <a:t>空气柱越短音调越高</a:t>
            </a:r>
            <a:r>
              <a:rPr lang="zh-CN" altLang="en-US" sz="3200" b="1" dirty="0">
                <a:latin typeface="宋体" panose="02010600030101010101" pitchFamily="2" charset="-122"/>
                <a:ea typeface="华文新魏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1" grpId="0"/>
      <p:bldP spid="3297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14348" y="1425566"/>
            <a:ext cx="7858180" cy="400052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本节核心知识与方法：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，理解声音的三个特性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，了解可闻声，超声波与次声波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，掌握响度大小在声波中的表现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400" b="1" dirty="0" smtClean="0">
                <a:solidFill>
                  <a:srgbClr val="2B2D3A"/>
                </a:solidFill>
                <a:latin typeface="华文楷体" pitchFamily="2" charset="-122"/>
                <a:ea typeface="华文楷体" pitchFamily="2" charset="-122"/>
              </a:rPr>
              <a:t>，知道是如何区别各种声音的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文本框 330753"/>
          <p:cNvSpPr txBox="1"/>
          <p:nvPr/>
        </p:nvSpPr>
        <p:spPr>
          <a:xfrm>
            <a:off x="770890" y="1304925"/>
            <a:ext cx="76962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	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往保温瓶里灌开水的过程中，听声音就能判断水是否快灌满了。其判断的依据：瓶里水位伸高，空气柱变短，振动＿＿＿＿（加快或减慢），＿＿＿逐渐升高。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0755" name="文本框 330754"/>
          <p:cNvSpPr txBox="1"/>
          <p:nvPr/>
        </p:nvSpPr>
        <p:spPr>
          <a:xfrm>
            <a:off x="2980690" y="283337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加快</a:t>
            </a:r>
          </a:p>
        </p:txBody>
      </p:sp>
      <p:sp>
        <p:nvSpPr>
          <p:cNvPr id="330756" name="文本框 330755"/>
          <p:cNvSpPr txBox="1"/>
          <p:nvPr/>
        </p:nvSpPr>
        <p:spPr>
          <a:xfrm>
            <a:off x="918845" y="336677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音调</a:t>
            </a:r>
          </a:p>
        </p:txBody>
      </p:sp>
      <p:sp>
        <p:nvSpPr>
          <p:cNvPr id="330757" name="文本框 330756"/>
          <p:cNvSpPr txBox="1"/>
          <p:nvPr/>
        </p:nvSpPr>
        <p:spPr>
          <a:xfrm>
            <a:off x="847090" y="4568190"/>
            <a:ext cx="7391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	“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男</a:t>
            </a:r>
            <a:r>
              <a:rPr lang="zh-CN" altLang="en-US" sz="3600" b="1" u="sng" dirty="0">
                <a:latin typeface="华文新魏" pitchFamily="2" charset="-122"/>
                <a:ea typeface="华文新魏" pitchFamily="2" charset="-122"/>
              </a:rPr>
              <a:t>高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音在引吭</a:t>
            </a:r>
            <a:r>
              <a:rPr lang="zh-CN" altLang="en-US" sz="3600" b="1" u="sng" dirty="0">
                <a:latin typeface="华文新魏" pitchFamily="2" charset="-122"/>
                <a:ea typeface="华文新魏" pitchFamily="2" charset="-122"/>
              </a:rPr>
              <a:t>高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歌”中的两个高的意思一样吗？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5" grpId="0"/>
      <p:bldP spid="330756" grpId="0"/>
      <p:bldP spid="3307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8" name="文本框 351237"/>
          <p:cNvSpPr txBox="1"/>
          <p:nvPr/>
        </p:nvSpPr>
        <p:spPr>
          <a:xfrm>
            <a:off x="165735" y="1327150"/>
            <a:ext cx="876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观察视频中的小球振动的幅度</a:t>
            </a:r>
            <a:endParaRPr lang="zh-CN" altLang="en-US" sz="32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42022" name="文本框 342021"/>
          <p:cNvSpPr txBox="1"/>
          <p:nvPr/>
        </p:nvSpPr>
        <p:spPr>
          <a:xfrm>
            <a:off x="403225" y="4848860"/>
            <a:ext cx="81368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物理学中用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振幅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来描述物体振动的幅度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物体的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</a:rPr>
              <a:t>振幅越大产生声音的响度越大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42023" name="文本框 342022"/>
          <p:cNvSpPr txBox="1"/>
          <p:nvPr/>
        </p:nvSpPr>
        <p:spPr>
          <a:xfrm>
            <a:off x="402590" y="6009005"/>
            <a:ext cx="73348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响度跟物体的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振幅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有关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还与距离的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远近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有关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pic>
        <p:nvPicPr>
          <p:cNvPr id="63495" name="示波器显示音调与频率.mpg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579370" y="1910080"/>
            <a:ext cx="3881120" cy="2910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2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2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2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2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3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34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5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495"/>
                </p:tgtEl>
              </p:cMediaNode>
            </p:video>
          </p:childTnLst>
        </p:cTn>
      </p:par>
    </p:tnLst>
    <p:bldLst>
      <p:bldP spid="342022" grpId="0"/>
      <p:bldP spid="3420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文本框 285697"/>
          <p:cNvSpPr txBox="1"/>
          <p:nvPr/>
        </p:nvSpPr>
        <p:spPr>
          <a:xfrm>
            <a:off x="322580" y="1129030"/>
            <a:ext cx="56540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二</a:t>
            </a:r>
            <a:r>
              <a:rPr lang="en-US" altLang="zh-CN" sz="40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40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响度</a:t>
            </a:r>
          </a:p>
        </p:txBody>
      </p:sp>
      <p:sp>
        <p:nvSpPr>
          <p:cNvPr id="285699" name="文本框 285698"/>
          <p:cNvSpPr txBox="1"/>
          <p:nvPr/>
        </p:nvSpPr>
        <p:spPr>
          <a:xfrm>
            <a:off x="466725" y="1867218"/>
            <a:ext cx="84963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响度：声音的强弱</a:t>
            </a:r>
          </a:p>
        </p:txBody>
      </p:sp>
      <p:sp>
        <p:nvSpPr>
          <p:cNvPr id="285700" name="文本框 285699"/>
          <p:cNvSpPr txBox="1"/>
          <p:nvPr/>
        </p:nvSpPr>
        <p:spPr>
          <a:xfrm>
            <a:off x="466090" y="3068003"/>
            <a:ext cx="8207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响度与振幅有关</a:t>
            </a:r>
            <a:r>
              <a:rPr lang="en-US" altLang="zh-CN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振幅越大</a:t>
            </a:r>
            <a:r>
              <a:rPr lang="en-US" altLang="zh-CN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响度越大</a:t>
            </a:r>
            <a:r>
              <a:rPr lang="en-US" altLang="zh-CN" sz="32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85701" name="文本框 285700"/>
          <p:cNvSpPr txBox="1"/>
          <p:nvPr/>
        </p:nvSpPr>
        <p:spPr>
          <a:xfrm>
            <a:off x="897255" y="2520950"/>
            <a:ext cx="7609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体验</a:t>
            </a:r>
            <a:r>
              <a:rPr lang="en-US" altLang="zh-CN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用不同的力敲桌面</a:t>
            </a:r>
            <a:r>
              <a:rPr lang="en-US" altLang="zh-CN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体会声音响度的不同</a:t>
            </a:r>
            <a:r>
              <a:rPr lang="en-US" altLang="zh-CN" sz="2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pic>
        <p:nvPicPr>
          <p:cNvPr id="285703" name="图片 285702" descr="200803051531472220416219-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555" y="3966528"/>
            <a:ext cx="2238375" cy="2808287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85704" name="文本框 285703"/>
          <p:cNvSpPr txBox="1"/>
          <p:nvPr/>
        </p:nvSpPr>
        <p:spPr>
          <a:xfrm>
            <a:off x="2721928" y="3921125"/>
            <a:ext cx="496887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演示</a:t>
            </a:r>
            <a:r>
              <a:rPr lang="en-US" altLang="zh-CN" sz="32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:</a:t>
            </a:r>
          </a:p>
          <a:p>
            <a:r>
              <a:rPr lang="zh-CN" altLang="en-US" sz="32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用不同力敲音叉</a:t>
            </a:r>
            <a:r>
              <a:rPr lang="en-US" altLang="zh-CN" sz="32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观察乒乓球弹起的距离和声音的大小</a:t>
            </a:r>
            <a:r>
              <a:rPr lang="en-US" altLang="zh-CN" sz="32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</a:p>
        </p:txBody>
      </p:sp>
      <p:sp>
        <p:nvSpPr>
          <p:cNvPr id="285705" name="文本框 285704"/>
          <p:cNvSpPr txBox="1"/>
          <p:nvPr/>
        </p:nvSpPr>
        <p:spPr>
          <a:xfrm>
            <a:off x="2721928" y="5970270"/>
            <a:ext cx="52562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i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俗语说</a:t>
            </a:r>
            <a:r>
              <a:rPr lang="en-US" altLang="zh-CN" sz="3200" b="1" i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200" b="1" i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响鼓需要重锤敲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8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5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5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5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5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9" grpId="0"/>
      <p:bldP spid="285700" grpId="0"/>
      <p:bldP spid="285701" grpId="0"/>
      <p:bldP spid="285704" grpId="0"/>
      <p:bldP spid="2857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文本框 286721"/>
          <p:cNvSpPr txBox="1"/>
          <p:nvPr/>
        </p:nvSpPr>
        <p:spPr>
          <a:xfrm>
            <a:off x="250825" y="1266190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响度是由发声体振动的振幅决定的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86723" name="矩形 286722"/>
          <p:cNvSpPr/>
          <p:nvPr/>
        </p:nvSpPr>
        <p:spPr>
          <a:xfrm>
            <a:off x="753110" y="2061210"/>
            <a:ext cx="798195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响度还与到声源的距离有关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</a:rPr>
              <a:t>距离越大</a:t>
            </a:r>
            <a:r>
              <a:rPr lang="en-US" altLang="zh-CN" sz="2800" b="1" u="sng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</a:rPr>
              <a:t>响度越小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与声音分散的范围有关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</a:rPr>
              <a:t>越分散</a:t>
            </a:r>
            <a:r>
              <a:rPr lang="en-US" altLang="zh-CN" sz="2800" b="1" u="sng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</a:rPr>
              <a:t>响度越小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pic>
        <p:nvPicPr>
          <p:cNvPr id="63495" name="示波器显示音调与频率.mpg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409825" y="3247390"/>
            <a:ext cx="4260850" cy="3484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3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34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5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495"/>
                </p:tgtEl>
              </p:cMediaNode>
            </p:video>
          </p:childTnLst>
        </p:cTn>
      </p:par>
    </p:tnLst>
    <p:bldLst>
      <p:bldP spid="286722" grpId="0"/>
      <p:bldP spid="2867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文本框 287746"/>
          <p:cNvSpPr txBox="1"/>
          <p:nvPr/>
        </p:nvSpPr>
        <p:spPr>
          <a:xfrm>
            <a:off x="749300" y="2625090"/>
            <a:ext cx="77330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	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是由于</a:t>
            </a:r>
            <a:r>
              <a:rPr lang="zh-CN" altLang="en-US" sz="36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发声体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en-US" sz="36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材料、结构不同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等方面引起的</a:t>
            </a:r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发出的声音音色不同</a:t>
            </a:r>
            <a:r>
              <a:rPr lang="en-US" altLang="zh-CN" sz="36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87748" name="文本框 287747"/>
          <p:cNvSpPr txBox="1"/>
          <p:nvPr/>
        </p:nvSpPr>
        <p:spPr>
          <a:xfrm>
            <a:off x="521335" y="96647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三、音色</a:t>
            </a:r>
          </a:p>
        </p:txBody>
      </p:sp>
      <p:sp>
        <p:nvSpPr>
          <p:cNvPr id="287749" name="文本框 287748"/>
          <p:cNvSpPr txBox="1"/>
          <p:nvPr/>
        </p:nvSpPr>
        <p:spPr>
          <a:xfrm>
            <a:off x="749300" y="4215765"/>
            <a:ext cx="787908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例如</a:t>
            </a:r>
            <a:r>
              <a:rPr lang="en-US" altLang="zh-CN" sz="2800" b="1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	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不同的人说话的声音不同</a:t>
            </a:r>
            <a:r>
              <a:rPr lang="en-US" altLang="zh-CN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就是音色不同；</a:t>
            </a: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	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不同的乐器演奏相同的曲子</a:t>
            </a:r>
            <a:r>
              <a:rPr lang="en-US" altLang="zh-CN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我们却可以分辩出来。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1270" y="1673225"/>
            <a:ext cx="4152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音色即声音的特色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540" y="1287780"/>
            <a:ext cx="8630920" cy="2744470"/>
          </a:xfrm>
          <a:prstGeom prst="rect">
            <a:avLst/>
          </a:prstGeom>
        </p:spPr>
      </p:pic>
      <p:sp>
        <p:nvSpPr>
          <p:cNvPr id="287748" name="文本框 287747"/>
          <p:cNvSpPr txBox="1"/>
          <p:nvPr/>
        </p:nvSpPr>
        <p:spPr>
          <a:xfrm>
            <a:off x="2950210" y="4117975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不同乐器发声的波形图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6415" y="4578350"/>
            <a:ext cx="80911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观察上面的声音波形可以知道，音调相同的不同乐器发出的波形总体上疏密程度是相同的，即频率相同；但是波的形状不同，即音色不同。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5" name="示波器显示音调与频率.mpg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875790" y="2331085"/>
            <a:ext cx="5431790" cy="4444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5800" y="1155700"/>
            <a:ext cx="80911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中国著名乐器 </a:t>
            </a:r>
            <a:r>
              <a:rPr lang="en-US" altLang="zh-CN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- </a:t>
            </a:r>
            <a:r>
              <a:rPr lang="zh-CN" altLang="en-US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二胡，能发出独特的声音，奏出其他乐器模仿不了的优美音乐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34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49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9705" y="1197610"/>
            <a:ext cx="8785225" cy="5400040"/>
          </a:xfrm>
          <a:prstGeom prst="roundRect">
            <a:avLst/>
          </a:prstGeom>
          <a:blipFill rotWithShape="1">
            <a:blip r:embed="rId2" cstate="print">
              <a:alphaModFix amt="42000"/>
            </a:blip>
            <a:stretch>
              <a:fillRect/>
            </a:stretch>
          </a:blipFill>
          <a:ln w="317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594" name="文本框 366593"/>
          <p:cNvSpPr txBox="1"/>
          <p:nvPr/>
        </p:nvSpPr>
        <p:spPr>
          <a:xfrm>
            <a:off x="374650" y="1431608"/>
            <a:ext cx="8589963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4000" b="1" u="sng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音色</a:t>
            </a: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是我们分辨出各种声音的重要特征．</a:t>
            </a:r>
          </a:p>
          <a:p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这是因为不同的发声体发出的音色不同．不同的人、不同的乐器，既使他们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它们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40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音调、响度都相同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，我们仍然能够把它们分辨出来，就是因为</a:t>
            </a:r>
            <a:r>
              <a:rPr lang="zh-CN" altLang="en-US" sz="40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每一个人和各种乐器都有它独特的音色。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9" name="表格 367618"/>
          <p:cNvGraphicFramePr/>
          <p:nvPr/>
        </p:nvGraphicFramePr>
        <p:xfrm>
          <a:off x="71755" y="1624965"/>
          <a:ext cx="9025255" cy="5011420"/>
        </p:xfrm>
        <a:graphic>
          <a:graphicData uri="http://schemas.openxmlformats.org/drawingml/2006/table">
            <a:tbl>
              <a:tblPr/>
              <a:tblGrid>
                <a:gridCol w="1101725"/>
                <a:gridCol w="2273300"/>
                <a:gridCol w="2851785"/>
                <a:gridCol w="2798445"/>
              </a:tblGrid>
              <a:tr h="518160"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 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定义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决定因素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听感表现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endParaRPr lang="en-US" altLang="zh-CN" sz="3200" b="1" dirty="0">
                        <a:ln>
                          <a:noFill/>
                        </a:ln>
                        <a:solidFill>
                          <a:srgbClr val="FFFF00"/>
                        </a:solidFill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音调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endParaRPr lang="en-US" altLang="zh-CN" sz="2400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声音的高低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由声源的振动频率决定；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频率大，音调高；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频率小，音调低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音调高：声音清脆、尖细</a:t>
                      </a:r>
                      <a:r>
                        <a:rPr lang="en-US" altLang="zh-CN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;</a:t>
                      </a: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音调低：声音粗犷、低沉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endParaRPr lang="en-US" altLang="zh-CN" sz="3200" b="1" dirty="0">
                        <a:ln>
                          <a:noFill/>
                        </a:ln>
                        <a:solidFill>
                          <a:srgbClr val="FFFF00"/>
                        </a:solidFill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响度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endParaRPr lang="en-US" altLang="zh-CN" sz="2400" b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声音的强弱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由声源的振动幅度决定；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振动幅度越大，响度越大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响度大：震耳欲聋</a:t>
                      </a:r>
                      <a:r>
                        <a:rPr lang="en-US" altLang="zh-CN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;</a:t>
                      </a: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响度小：轻声耳语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4300"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endParaRPr lang="en-US" altLang="zh-CN" sz="3200" b="1" dirty="0">
                        <a:ln>
                          <a:noFill/>
                        </a:ln>
                        <a:solidFill>
                          <a:srgbClr val="FFFF00"/>
                        </a:solidFill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音色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对声音音质的感觉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不同发声体的材料、结构不同，发出声音的音色就不同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分辨不同发声体发出的声音的重要特征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7646" name="文本框 367645"/>
          <p:cNvSpPr txBox="1"/>
          <p:nvPr/>
        </p:nvSpPr>
        <p:spPr>
          <a:xfrm>
            <a:off x="2627948" y="836930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声音的三大特征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393036" y="1430959"/>
          <a:ext cx="8352062" cy="3310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标题 375809"/>
          <p:cNvSpPr>
            <a:spLocks noGrp="1"/>
          </p:cNvSpPr>
          <p:nvPr/>
        </p:nvSpPr>
        <p:spPr>
          <a:xfrm>
            <a:off x="457200" y="69183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rgbClr val="FFFF00"/>
                </a:solidFill>
                <a:ea typeface="隶书" pitchFamily="49" charset="-122"/>
              </a:rPr>
              <a:t>课堂小练习</a:t>
            </a:r>
          </a:p>
        </p:txBody>
      </p:sp>
      <p:sp>
        <p:nvSpPr>
          <p:cNvPr id="375811" name="文本占位符 375810"/>
          <p:cNvSpPr>
            <a:spLocks noGrp="1"/>
          </p:cNvSpPr>
          <p:nvPr/>
        </p:nvSpPr>
        <p:spPr>
          <a:xfrm>
            <a:off x="457200" y="203073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人能感受的声音频率有一定的范围，大多数人能够听到的声音的频率范围大约是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20-20000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次每秒。人们把低于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次每秒的声音叫次声波，把高于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2000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次每秒的声音叫超声波．大象进行交流的“声音”是一种次声波，人类听不到大象的“声音”，是因为（    ）</a:t>
            </a:r>
            <a:br>
              <a:rPr lang="zh-CN" altLang="en-US" sz="2800" dirty="0">
                <a:latin typeface="华文新魏" pitchFamily="2" charset="-122"/>
                <a:ea typeface="华文新魏" pitchFamily="2" charset="-122"/>
              </a:rPr>
            </a:b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．大象发出的声音太小</a:t>
            </a:r>
            <a:br>
              <a:rPr lang="zh-CN" altLang="en-US" sz="2800" dirty="0">
                <a:latin typeface="华文新魏" pitchFamily="2" charset="-122"/>
                <a:ea typeface="华文新魏" pitchFamily="2" charset="-122"/>
              </a:rPr>
            </a:b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．次声波无法传到人耳</a:t>
            </a:r>
            <a:br>
              <a:rPr lang="zh-CN" altLang="en-US" sz="2800" dirty="0">
                <a:latin typeface="华文新魏" pitchFamily="2" charset="-122"/>
                <a:ea typeface="华文新魏" pitchFamily="2" charset="-122"/>
              </a:rPr>
            </a:b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．次声波的频率大于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20000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次每秒</a:t>
            </a:r>
            <a:br>
              <a:rPr lang="zh-CN" altLang="en-US" sz="2800" dirty="0">
                <a:latin typeface="华文新魏" pitchFamily="2" charset="-122"/>
                <a:ea typeface="华文新魏" pitchFamily="2" charset="-122"/>
              </a:rPr>
            </a:b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D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．次声波的频率小于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次每秒</a:t>
            </a:r>
          </a:p>
        </p:txBody>
      </p:sp>
      <p:sp>
        <p:nvSpPr>
          <p:cNvPr id="2" name="标题 375809"/>
          <p:cNvSpPr>
            <a:spLocks noGrp="1"/>
          </p:cNvSpPr>
          <p:nvPr/>
        </p:nvSpPr>
        <p:spPr>
          <a:xfrm>
            <a:off x="3276600" y="3872865"/>
            <a:ext cx="885825" cy="5911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文本框 289793"/>
          <p:cNvSpPr txBox="1"/>
          <p:nvPr/>
        </p:nvSpPr>
        <p:spPr>
          <a:xfrm>
            <a:off x="287655" y="1282065"/>
            <a:ext cx="8569325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决定音调高低的物理量是发声体振动的</a:t>
            </a:r>
          </a:p>
          <a:p>
            <a:pPr>
              <a:spcBef>
                <a:spcPct val="50000"/>
              </a:spcBef>
            </a:pPr>
            <a:r>
              <a:rPr lang="zh-CN" altLang="en-US" sz="3200" u="sng">
                <a:latin typeface="华文新魏" pitchFamily="2" charset="-122"/>
                <a:ea typeface="华文新魏" pitchFamily="2" charset="-122"/>
              </a:rPr>
              <a:t>           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频率高于</a:t>
            </a:r>
            <a:r>
              <a:rPr lang="zh-CN" altLang="en-US" sz="3200" u="sng" dirty="0">
                <a:latin typeface="华文新魏" pitchFamily="2" charset="-122"/>
                <a:ea typeface="华文新魏" pitchFamily="2" charset="-122"/>
              </a:rPr>
              <a:t>           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Hz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和低于</a:t>
            </a:r>
            <a:r>
              <a:rPr lang="zh-CN" altLang="en-US" sz="3200" u="sng" dirty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Hz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的声音人耳听不到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声音的响度一般与声源的振幅有关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en-US" altLang="zh-CN" sz="3200" u="sng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越大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响度越大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89795" name="文本框 289794"/>
          <p:cNvSpPr txBox="1"/>
          <p:nvPr/>
        </p:nvSpPr>
        <p:spPr>
          <a:xfrm>
            <a:off x="1146810" y="1945005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频率</a:t>
            </a:r>
          </a:p>
        </p:txBody>
      </p:sp>
      <p:sp>
        <p:nvSpPr>
          <p:cNvPr id="289796" name="文本框 289795"/>
          <p:cNvSpPr txBox="1"/>
          <p:nvPr/>
        </p:nvSpPr>
        <p:spPr>
          <a:xfrm>
            <a:off x="3243580" y="2710180"/>
            <a:ext cx="1752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20000</a:t>
            </a:r>
          </a:p>
        </p:txBody>
      </p:sp>
      <p:sp>
        <p:nvSpPr>
          <p:cNvPr id="289797" name="文本框 289796"/>
          <p:cNvSpPr txBox="1"/>
          <p:nvPr/>
        </p:nvSpPr>
        <p:spPr>
          <a:xfrm>
            <a:off x="7323455" y="2709545"/>
            <a:ext cx="990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</a:p>
        </p:txBody>
      </p:sp>
      <p:sp>
        <p:nvSpPr>
          <p:cNvPr id="289798" name="文本框 289797"/>
          <p:cNvSpPr txBox="1"/>
          <p:nvPr/>
        </p:nvSpPr>
        <p:spPr>
          <a:xfrm>
            <a:off x="7242810" y="4208145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振幅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5" grpId="0"/>
      <p:bldP spid="289796" grpId="0"/>
      <p:bldP spid="289797" grpId="0"/>
      <p:bldP spid="28979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文本框 291841"/>
          <p:cNvSpPr txBox="1"/>
          <p:nvPr/>
        </p:nvSpPr>
        <p:spPr>
          <a:xfrm>
            <a:off x="179388" y="1336675"/>
            <a:ext cx="8713787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某物体每分钟振动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12000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次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振动频率是</a:t>
            </a:r>
            <a:r>
              <a:rPr lang="zh-CN" altLang="en-US" sz="3600" u="sng" dirty="0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3600" u="sng" dirty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Hz.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它发出的声音我们</a:t>
            </a:r>
            <a:r>
              <a:rPr lang="zh-CN" altLang="en-US" sz="3600" u="sng" dirty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填能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或不能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听到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5.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每种乐器都有其独特的韵味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原因是不同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乐器发出声音的</a:t>
            </a:r>
            <a:r>
              <a:rPr lang="zh-CN" altLang="en-US" sz="3600" u="sng" dirty="0"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不同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91843" name="文本框 291842"/>
          <p:cNvSpPr txBox="1"/>
          <p:nvPr/>
        </p:nvSpPr>
        <p:spPr>
          <a:xfrm>
            <a:off x="765810" y="2138680"/>
            <a:ext cx="1517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</a:p>
        </p:txBody>
      </p:sp>
      <p:sp>
        <p:nvSpPr>
          <p:cNvPr id="291844" name="文本框 291843"/>
          <p:cNvSpPr txBox="1"/>
          <p:nvPr/>
        </p:nvSpPr>
        <p:spPr>
          <a:xfrm>
            <a:off x="6687820" y="2115185"/>
            <a:ext cx="11382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291845" name="文本框 291844"/>
          <p:cNvSpPr txBox="1"/>
          <p:nvPr/>
        </p:nvSpPr>
        <p:spPr>
          <a:xfrm>
            <a:off x="4083685" y="4577080"/>
            <a:ext cx="142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音色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/>
      <p:bldP spid="291844" grpId="0"/>
      <p:bldP spid="2918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矩形 292865"/>
          <p:cNvSpPr/>
          <p:nvPr/>
        </p:nvSpPr>
        <p:spPr>
          <a:xfrm>
            <a:off x="179388" y="1122998"/>
            <a:ext cx="4392612" cy="4742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6.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一位男低音歌手正在放声歌唱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为他轻声伴唱的是女高音歌手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则</a:t>
            </a:r>
            <a:r>
              <a:rPr lang="zh-CN" altLang="en-US" sz="3600" b="1" u="sng" dirty="0"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音调高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en-US" altLang="zh-CN" sz="3600" b="1" u="sng"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响度大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292867" name="文本框 292866"/>
          <p:cNvSpPr txBox="1"/>
          <p:nvPr/>
        </p:nvSpPr>
        <p:spPr>
          <a:xfrm>
            <a:off x="1468438" y="3629978"/>
            <a:ext cx="33194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女高音歌手</a:t>
            </a:r>
          </a:p>
        </p:txBody>
      </p:sp>
      <p:sp>
        <p:nvSpPr>
          <p:cNvPr id="292868" name="文本框 292867"/>
          <p:cNvSpPr txBox="1"/>
          <p:nvPr/>
        </p:nvSpPr>
        <p:spPr>
          <a:xfrm>
            <a:off x="1448753" y="4371340"/>
            <a:ext cx="3128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男低音歌手</a:t>
            </a:r>
          </a:p>
        </p:txBody>
      </p:sp>
      <p:pic>
        <p:nvPicPr>
          <p:cNvPr id="292869" name="内容占位符 292868" descr="b3f6cea21d237abecaefd04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2800" y="907098"/>
            <a:ext cx="4413250" cy="5851525"/>
          </a:xfrm>
          <a:prstGeom prst="rect">
            <a:avLst/>
          </a:prstGeom>
          <a:noFill/>
          <a:ln w="57150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7" grpId="0"/>
      <p:bldP spid="29286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文本框 293889"/>
          <p:cNvSpPr txBox="1"/>
          <p:nvPr/>
        </p:nvSpPr>
        <p:spPr>
          <a:xfrm>
            <a:off x="250825" y="1193483"/>
            <a:ext cx="889317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7.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大象可以用</a:t>
            </a:r>
            <a:r>
              <a:rPr lang="zh-CN" altLang="en-US" sz="2800" u="sng" dirty="0">
                <a:latin typeface="华文新魏" pitchFamily="2" charset="-122"/>
                <a:ea typeface="华文新魏" pitchFamily="2" charset="-122"/>
              </a:rPr>
              <a:t>             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交流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海豚可以利用</a:t>
            </a:r>
          </a:p>
          <a:p>
            <a:pPr>
              <a:spcBef>
                <a:spcPct val="50000"/>
              </a:spcBef>
            </a:pPr>
            <a:r>
              <a:rPr lang="zh-CN" altLang="en-US" sz="2800" u="sng" dirty="0">
                <a:latin typeface="华文新魏" pitchFamily="2" charset="-122"/>
                <a:ea typeface="华文新魏" pitchFamily="2" charset="-122"/>
              </a:rPr>
              <a:t>             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交流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此时人类</a:t>
            </a:r>
            <a:r>
              <a:rPr lang="zh-CN" altLang="en-US" sz="2800" u="sng" dirty="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填能或不能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听到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8.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用锤轻敲与重敲同一锣面时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音调、响度、音色中发生变化的是</a:t>
            </a:r>
            <a:r>
              <a:rPr lang="zh-CN" altLang="en-US" sz="2800" u="sng" dirty="0">
                <a:latin typeface="华文新魏" pitchFamily="2" charset="-122"/>
                <a:ea typeface="华文新魏" pitchFamily="2" charset="-122"/>
              </a:rPr>
              <a:t>           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9.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用硬纸片刮木梳齿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快速刮过比慢速刮过听到声音的音调</a:t>
            </a:r>
            <a:r>
              <a:rPr lang="zh-CN" altLang="en-US" sz="2800" u="sng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填高或低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),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这说明</a:t>
            </a:r>
            <a:r>
              <a:rPr lang="zh-CN" altLang="en-US" sz="2800" u="sng" dirty="0">
                <a:latin typeface="华文新魏" pitchFamily="2" charset="-122"/>
                <a:ea typeface="华文新魏" pitchFamily="2" charset="-122"/>
              </a:rPr>
              <a:t>                      。</a:t>
            </a:r>
          </a:p>
        </p:txBody>
      </p:sp>
      <p:sp>
        <p:nvSpPr>
          <p:cNvPr id="293891" name="文本框 293890"/>
          <p:cNvSpPr txBox="1"/>
          <p:nvPr/>
        </p:nvSpPr>
        <p:spPr>
          <a:xfrm>
            <a:off x="3357245" y="1148080"/>
            <a:ext cx="226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次声波</a:t>
            </a:r>
          </a:p>
        </p:txBody>
      </p:sp>
      <p:sp>
        <p:nvSpPr>
          <p:cNvPr id="293892" name="文本框 293891"/>
          <p:cNvSpPr txBox="1"/>
          <p:nvPr/>
        </p:nvSpPr>
        <p:spPr>
          <a:xfrm>
            <a:off x="968375" y="1775460"/>
            <a:ext cx="2163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</a:t>
            </a:r>
          </a:p>
        </p:txBody>
      </p:sp>
      <p:sp>
        <p:nvSpPr>
          <p:cNvPr id="293893" name="文本框 293892"/>
          <p:cNvSpPr txBox="1"/>
          <p:nvPr/>
        </p:nvSpPr>
        <p:spPr>
          <a:xfrm>
            <a:off x="2689860" y="3491865"/>
            <a:ext cx="1573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响度</a:t>
            </a:r>
          </a:p>
        </p:txBody>
      </p:sp>
      <p:sp>
        <p:nvSpPr>
          <p:cNvPr id="293894" name="文本框 293893"/>
          <p:cNvSpPr txBox="1"/>
          <p:nvPr/>
        </p:nvSpPr>
        <p:spPr>
          <a:xfrm>
            <a:off x="1111885" y="4546600"/>
            <a:ext cx="982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</a:t>
            </a:r>
          </a:p>
        </p:txBody>
      </p:sp>
      <p:sp>
        <p:nvSpPr>
          <p:cNvPr id="293895" name="文本框 293894"/>
          <p:cNvSpPr txBox="1"/>
          <p:nvPr/>
        </p:nvSpPr>
        <p:spPr>
          <a:xfrm>
            <a:off x="4883785" y="4618355"/>
            <a:ext cx="4421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振动频率越高</a:t>
            </a:r>
            <a:r>
              <a:rPr lang="en-US" altLang="zh-CN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音调越高</a:t>
            </a:r>
          </a:p>
        </p:txBody>
      </p:sp>
      <p:sp>
        <p:nvSpPr>
          <p:cNvPr id="293896" name="文本框 293895"/>
          <p:cNvSpPr txBox="1"/>
          <p:nvPr/>
        </p:nvSpPr>
        <p:spPr>
          <a:xfrm>
            <a:off x="5401310" y="1775460"/>
            <a:ext cx="1474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3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3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1" grpId="0"/>
      <p:bldP spid="293892" grpId="0"/>
      <p:bldP spid="293893" grpId="0"/>
      <p:bldP spid="293894" grpId="0"/>
      <p:bldP spid="293895" grpId="0"/>
      <p:bldP spid="29389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文本框 295937"/>
          <p:cNvSpPr txBox="1"/>
          <p:nvPr/>
        </p:nvSpPr>
        <p:spPr>
          <a:xfrm>
            <a:off x="250825" y="1265238"/>
            <a:ext cx="8713788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13.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用大小不同的力敲击同一鼓面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发出声音的不同之处是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声速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音调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响度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音色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14.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在音乐会上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长笛和二胡演奏同一首曲子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但仍能明显区别开两者的声音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主要是由于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音调不同    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振动频率不同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响度不同    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音色不同</a:t>
            </a:r>
          </a:p>
        </p:txBody>
      </p:sp>
      <p:sp>
        <p:nvSpPr>
          <p:cNvPr id="295940" name="文本框 295939"/>
          <p:cNvSpPr txBox="1"/>
          <p:nvPr/>
        </p:nvSpPr>
        <p:spPr>
          <a:xfrm>
            <a:off x="1725295" y="1641475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95941" name="文本框 295940"/>
          <p:cNvSpPr txBox="1"/>
          <p:nvPr/>
        </p:nvSpPr>
        <p:spPr>
          <a:xfrm>
            <a:off x="6043930" y="3380105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40" grpId="0"/>
      <p:bldP spid="2959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文本框 296961"/>
          <p:cNvSpPr txBox="1"/>
          <p:nvPr/>
        </p:nvSpPr>
        <p:spPr>
          <a:xfrm>
            <a:off x="250825" y="1266190"/>
            <a:ext cx="8569325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15.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小提琴的声音传播多远也不会变成号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角声音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这说明声音在传播过程中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    A.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音色音调都不会改变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只有音调不会改变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只有响度不会改变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音色响度都不会改变</a:t>
            </a:r>
          </a:p>
        </p:txBody>
      </p:sp>
      <p:sp>
        <p:nvSpPr>
          <p:cNvPr id="296963" name="文本框 296962"/>
          <p:cNvSpPr txBox="1"/>
          <p:nvPr/>
        </p:nvSpPr>
        <p:spPr>
          <a:xfrm>
            <a:off x="7016750" y="1926590"/>
            <a:ext cx="68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文本框 297985"/>
          <p:cNvSpPr txBox="1"/>
          <p:nvPr/>
        </p:nvSpPr>
        <p:spPr>
          <a:xfrm>
            <a:off x="323850" y="1553210"/>
            <a:ext cx="8496300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16.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地震前夕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鸡飞狗吠、老鼠出洞、牛马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脱缰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原因是他们感觉到了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    A.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大地在震前发出的次声波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大地在震前发出的超声波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大地在震前发出的次声波和超声波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    D.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大地在震前发出的声波</a:t>
            </a:r>
          </a:p>
        </p:txBody>
      </p:sp>
      <p:sp>
        <p:nvSpPr>
          <p:cNvPr id="297987" name="文本框 297986"/>
          <p:cNvSpPr txBox="1"/>
          <p:nvPr/>
        </p:nvSpPr>
        <p:spPr>
          <a:xfrm>
            <a:off x="5871845" y="2241550"/>
            <a:ext cx="533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文本框 299009"/>
          <p:cNvSpPr txBox="1"/>
          <p:nvPr/>
        </p:nvSpPr>
        <p:spPr>
          <a:xfrm>
            <a:off x="323850" y="1338580"/>
            <a:ext cx="84963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17.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潜水员在大海中下潜时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有时会听到海面下鲸鱼发出的吱吱唧唧的叫声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下列说法正确的是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鲸鱼发出的是超声波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鲸鱼发出的是次声波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鲸鱼发声的频率在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20000Hz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之间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鲸鱼很开心</a:t>
            </a:r>
          </a:p>
        </p:txBody>
      </p:sp>
      <p:sp>
        <p:nvSpPr>
          <p:cNvPr id="299011" name="文本框 299010"/>
          <p:cNvSpPr txBox="1"/>
          <p:nvPr/>
        </p:nvSpPr>
        <p:spPr>
          <a:xfrm>
            <a:off x="1595755" y="227520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9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文本框 300033"/>
          <p:cNvSpPr txBox="1"/>
          <p:nvPr/>
        </p:nvSpPr>
        <p:spPr>
          <a:xfrm>
            <a:off x="323850" y="1336675"/>
            <a:ext cx="84963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18.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声音“震耳欲聋”是指它的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振动频率高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响度很大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传播速度快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发声体振动时间长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19.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人们对一套音响设备赞不绝口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说它如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何保持逼真的效果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这主要指它的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音调           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响度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音色           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三者都是</a:t>
            </a:r>
          </a:p>
        </p:txBody>
      </p:sp>
      <p:sp>
        <p:nvSpPr>
          <p:cNvPr id="300035" name="文本框 300034"/>
          <p:cNvSpPr txBox="1"/>
          <p:nvPr/>
        </p:nvSpPr>
        <p:spPr>
          <a:xfrm>
            <a:off x="5840095" y="1336675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00036" name="文本框 300035"/>
          <p:cNvSpPr txBox="1"/>
          <p:nvPr/>
        </p:nvSpPr>
        <p:spPr>
          <a:xfrm>
            <a:off x="6173470" y="388112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5" grpId="0"/>
      <p:bldP spid="3000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文本框 307201"/>
          <p:cNvSpPr txBox="1"/>
          <p:nvPr/>
        </p:nvSpPr>
        <p:spPr>
          <a:xfrm>
            <a:off x="827723" y="979170"/>
            <a:ext cx="304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u="sng" dirty="0">
                <a:latin typeface="Times New Roman" panose="02020603050405020304" pitchFamily="18" charset="0"/>
                <a:ea typeface="华文新魏" pitchFamily="2" charset="-122"/>
              </a:rPr>
              <a:t>复习提问</a:t>
            </a:r>
          </a:p>
        </p:txBody>
      </p:sp>
      <p:sp>
        <p:nvSpPr>
          <p:cNvPr id="307203" name="文本框 307202"/>
          <p:cNvSpPr txBox="1"/>
          <p:nvPr/>
        </p:nvSpPr>
        <p:spPr>
          <a:xfrm>
            <a:off x="900748" y="2130108"/>
            <a:ext cx="4724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、声音是如何产生的？</a:t>
            </a:r>
          </a:p>
        </p:txBody>
      </p:sp>
      <p:sp>
        <p:nvSpPr>
          <p:cNvPr id="307204" name="文本框 307203"/>
          <p:cNvSpPr txBox="1"/>
          <p:nvPr/>
        </p:nvSpPr>
        <p:spPr>
          <a:xfrm>
            <a:off x="1835150" y="2707005"/>
            <a:ext cx="5867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声音是由</a:t>
            </a:r>
            <a:r>
              <a:rPr lang="zh-CN" altLang="en-US" sz="3200" b="1" u="sng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物体的振动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产生的。</a:t>
            </a:r>
          </a:p>
        </p:txBody>
      </p:sp>
      <p:sp>
        <p:nvSpPr>
          <p:cNvPr id="307205" name="文本框 307204"/>
          <p:cNvSpPr txBox="1"/>
          <p:nvPr/>
        </p:nvSpPr>
        <p:spPr>
          <a:xfrm>
            <a:off x="899795" y="3559175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、传播声音的介质包括哪三类？</a:t>
            </a:r>
          </a:p>
        </p:txBody>
      </p:sp>
      <p:sp>
        <p:nvSpPr>
          <p:cNvPr id="307206" name="文本框 307205"/>
          <p:cNvSpPr txBox="1"/>
          <p:nvPr/>
        </p:nvSpPr>
        <p:spPr>
          <a:xfrm>
            <a:off x="899478" y="484505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 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15 ℃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时空气中的声速是多少？</a:t>
            </a:r>
          </a:p>
        </p:txBody>
      </p:sp>
      <p:sp>
        <p:nvSpPr>
          <p:cNvPr id="307207" name="文本框 307206"/>
          <p:cNvSpPr txBox="1"/>
          <p:nvPr/>
        </p:nvSpPr>
        <p:spPr>
          <a:xfrm>
            <a:off x="1835150" y="4138613"/>
            <a:ext cx="41052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华文新魏" pitchFamily="2" charset="-122"/>
              </a:rPr>
              <a:t>固体、液体、气体</a:t>
            </a:r>
          </a:p>
        </p:txBody>
      </p:sp>
      <p:sp>
        <p:nvSpPr>
          <p:cNvPr id="307208" name="文本框 307207"/>
          <p:cNvSpPr txBox="1"/>
          <p:nvPr/>
        </p:nvSpPr>
        <p:spPr>
          <a:xfrm>
            <a:off x="1834833" y="5424488"/>
            <a:ext cx="13922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340m/s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3" grpId="0"/>
      <p:bldP spid="307204" grpId="0"/>
      <p:bldP spid="307205" grpId="0"/>
      <p:bldP spid="307206" grpId="0"/>
      <p:bldP spid="307207" grpId="0"/>
      <p:bldP spid="30720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文本框 301057"/>
          <p:cNvSpPr txBox="1"/>
          <p:nvPr/>
        </p:nvSpPr>
        <p:spPr>
          <a:xfrm>
            <a:off x="323850" y="1338580"/>
            <a:ext cx="8496300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20.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有经验的养蜂人根据密蜂飞行时发出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的声音就可以判断密蜂是采了花粉回来还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是出去寻花源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是因为密蜂飞行时翅膀振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动发出的声音的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(       )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不同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音调                 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响度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音色                     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都不是</a:t>
            </a:r>
          </a:p>
        </p:txBody>
      </p:sp>
      <p:sp>
        <p:nvSpPr>
          <p:cNvPr id="301059" name="文本框 301058"/>
          <p:cNvSpPr txBox="1"/>
          <p:nvPr/>
        </p:nvSpPr>
        <p:spPr>
          <a:xfrm>
            <a:off x="3854450" y="3502025"/>
            <a:ext cx="762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393036" y="1933244"/>
          <a:ext cx="8352062" cy="3310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55"/>
          <p:cNvGrpSpPr/>
          <p:nvPr/>
        </p:nvGrpSpPr>
        <p:grpSpPr bwMode="auto">
          <a:xfrm>
            <a:off x="214282" y="1071546"/>
            <a:ext cx="3724293" cy="920750"/>
            <a:chOff x="0" y="0"/>
            <a:chExt cx="2231" cy="580"/>
          </a:xfrm>
        </p:grpSpPr>
        <p:pic>
          <p:nvPicPr>
            <p:cNvPr id="4" name="圆角矩形 1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57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3600" b="1" dirty="0" smtClean="0">
                  <a:solidFill>
                    <a:srgbClr val="FFFF00"/>
                  </a:solidFill>
                  <a:latin typeface="宋体" panose="02010600030101010101" pitchFamily="2" charset="-122"/>
                </a:rPr>
                <a:t>知识点总结梳理</a:t>
              </a:r>
              <a:endPara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611560" y="2714620"/>
            <a:ext cx="7772400" cy="16459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b="1" dirty="0" smtClean="0">
                <a:latin typeface="+mj-lt"/>
                <a:ea typeface="+mj-ea"/>
                <a:cs typeface="+mj-cs"/>
              </a:rPr>
              <a:t>THE END!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文本框 308225"/>
          <p:cNvSpPr txBox="1"/>
          <p:nvPr/>
        </p:nvSpPr>
        <p:spPr>
          <a:xfrm>
            <a:off x="539750" y="1123633"/>
            <a:ext cx="79200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、人们感知声音的基本过程是如何的？</a:t>
            </a:r>
            <a:r>
              <a:rPr lang="zh-CN" altLang="en-US" sz="44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308227" name="文本框 308226"/>
          <p:cNvSpPr txBox="1"/>
          <p:nvPr/>
        </p:nvSpPr>
        <p:spPr>
          <a:xfrm>
            <a:off x="398780" y="2347595"/>
            <a:ext cx="1435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声波</a:t>
            </a:r>
          </a:p>
        </p:txBody>
      </p:sp>
      <p:sp>
        <p:nvSpPr>
          <p:cNvPr id="308228" name="直接连接符 308227"/>
          <p:cNvSpPr/>
          <p:nvPr/>
        </p:nvSpPr>
        <p:spPr>
          <a:xfrm>
            <a:off x="1617980" y="2636520"/>
            <a:ext cx="838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29" name="文本框 308228"/>
          <p:cNvSpPr txBox="1"/>
          <p:nvPr/>
        </p:nvSpPr>
        <p:spPr>
          <a:xfrm>
            <a:off x="2554605" y="2347595"/>
            <a:ext cx="20875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外耳</a:t>
            </a:r>
          </a:p>
        </p:txBody>
      </p:sp>
      <p:sp>
        <p:nvSpPr>
          <p:cNvPr id="308230" name="直接连接符 308229"/>
          <p:cNvSpPr/>
          <p:nvPr/>
        </p:nvSpPr>
        <p:spPr>
          <a:xfrm>
            <a:off x="3595688" y="2639378"/>
            <a:ext cx="685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31" name="文本框 308230"/>
          <p:cNvSpPr txBox="1"/>
          <p:nvPr/>
        </p:nvSpPr>
        <p:spPr>
          <a:xfrm>
            <a:off x="4281805" y="2347595"/>
            <a:ext cx="1441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鼓膜</a:t>
            </a:r>
          </a:p>
        </p:txBody>
      </p:sp>
      <p:sp>
        <p:nvSpPr>
          <p:cNvPr id="308232" name="直接连接符 308231"/>
          <p:cNvSpPr/>
          <p:nvPr/>
        </p:nvSpPr>
        <p:spPr>
          <a:xfrm>
            <a:off x="5591493" y="2636520"/>
            <a:ext cx="685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33" name="文本框 308232"/>
          <p:cNvSpPr txBox="1"/>
          <p:nvPr/>
        </p:nvSpPr>
        <p:spPr>
          <a:xfrm>
            <a:off x="6540818" y="2351723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听小骨</a:t>
            </a:r>
          </a:p>
        </p:txBody>
      </p:sp>
      <p:sp>
        <p:nvSpPr>
          <p:cNvPr id="308234" name="文本框 308233"/>
          <p:cNvSpPr txBox="1"/>
          <p:nvPr/>
        </p:nvSpPr>
        <p:spPr>
          <a:xfrm>
            <a:off x="1405255" y="4527550"/>
            <a:ext cx="16938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耳蜗</a:t>
            </a:r>
          </a:p>
        </p:txBody>
      </p:sp>
      <p:sp>
        <p:nvSpPr>
          <p:cNvPr id="308235" name="直接连接符 308234"/>
          <p:cNvSpPr/>
          <p:nvPr/>
        </p:nvSpPr>
        <p:spPr>
          <a:xfrm>
            <a:off x="2747645" y="4832350"/>
            <a:ext cx="1066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36" name="文本框 308235"/>
          <p:cNvSpPr txBox="1"/>
          <p:nvPr/>
        </p:nvSpPr>
        <p:spPr>
          <a:xfrm>
            <a:off x="3966845" y="452755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听觉神经</a:t>
            </a:r>
          </a:p>
        </p:txBody>
      </p:sp>
      <p:sp>
        <p:nvSpPr>
          <p:cNvPr id="308237" name="直接连接符 308236"/>
          <p:cNvSpPr/>
          <p:nvPr/>
        </p:nvSpPr>
        <p:spPr>
          <a:xfrm>
            <a:off x="6100445" y="4832350"/>
            <a:ext cx="838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38" name="文本框 308237"/>
          <p:cNvSpPr txBox="1"/>
          <p:nvPr/>
        </p:nvSpPr>
        <p:spPr>
          <a:xfrm>
            <a:off x="7091045" y="4557713"/>
            <a:ext cx="17303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</a:rPr>
              <a:t>大脑</a:t>
            </a:r>
          </a:p>
        </p:txBody>
      </p:sp>
      <p:sp>
        <p:nvSpPr>
          <p:cNvPr id="308239" name="直接连接符 308238"/>
          <p:cNvSpPr/>
          <p:nvPr/>
        </p:nvSpPr>
        <p:spPr>
          <a:xfrm flipH="1">
            <a:off x="2456180" y="2927350"/>
            <a:ext cx="4782820" cy="136398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0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0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8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7" grpId="0"/>
      <p:bldP spid="308229" grpId="0"/>
      <p:bldP spid="308231" grpId="0"/>
      <p:bldP spid="308233" grpId="0"/>
      <p:bldP spid="308234" grpId="0"/>
      <p:bldP spid="308236" grpId="0"/>
      <p:bldP spid="308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文本框 105475"/>
          <p:cNvSpPr txBox="1"/>
          <p:nvPr/>
        </p:nvSpPr>
        <p:spPr>
          <a:xfrm>
            <a:off x="1299210" y="2573020"/>
            <a:ext cx="58642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1.</a:t>
            </a: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音调 </a:t>
            </a:r>
            <a:r>
              <a:rPr lang="en-US" altLang="zh-CN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- </a:t>
            </a: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频率</a:t>
            </a:r>
          </a:p>
        </p:txBody>
      </p:sp>
      <p:sp>
        <p:nvSpPr>
          <p:cNvPr id="105477" name="文本框 105476"/>
          <p:cNvSpPr txBox="1"/>
          <p:nvPr/>
        </p:nvSpPr>
        <p:spPr>
          <a:xfrm>
            <a:off x="1315085" y="3594735"/>
            <a:ext cx="58642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2.</a:t>
            </a: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响度 </a:t>
            </a:r>
            <a:r>
              <a:rPr lang="en-US" altLang="zh-CN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- </a:t>
            </a: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振幅</a:t>
            </a:r>
          </a:p>
        </p:txBody>
      </p:sp>
      <p:sp>
        <p:nvSpPr>
          <p:cNvPr id="105478" name="文本框 105477"/>
          <p:cNvSpPr txBox="1"/>
          <p:nvPr/>
        </p:nvSpPr>
        <p:spPr>
          <a:xfrm>
            <a:off x="1315085" y="4594225"/>
            <a:ext cx="58642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3.</a:t>
            </a: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音色 </a:t>
            </a:r>
            <a:r>
              <a:rPr lang="en-US" altLang="zh-CN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- </a:t>
            </a: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方正姚体" pitchFamily="2" charset="-122"/>
              </a:rPr>
              <a:t>种类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2150" y="1470660"/>
            <a:ext cx="70485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影响声音的三个特性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  <p:bldP spid="105477" grpId="0"/>
      <p:bldP spid="1054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文本框 304130"/>
          <p:cNvSpPr txBox="1"/>
          <p:nvPr/>
        </p:nvSpPr>
        <p:spPr>
          <a:xfrm>
            <a:off x="681990" y="1770380"/>
            <a:ext cx="6969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音调是指声音的高低</a:t>
            </a:r>
            <a:r>
              <a:rPr lang="en-US" altLang="zh-CN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;</a:t>
            </a:r>
          </a:p>
        </p:txBody>
      </p:sp>
      <p:sp>
        <p:nvSpPr>
          <p:cNvPr id="304132" name="文本框 304131"/>
          <p:cNvSpPr txBox="1"/>
          <p:nvPr/>
        </p:nvSpPr>
        <p:spPr>
          <a:xfrm>
            <a:off x="1186815" y="2705735"/>
            <a:ext cx="6629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探究</a:t>
            </a:r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决定音调高低的原因</a:t>
            </a:r>
            <a:r>
              <a:rPr lang="en-US" altLang="zh-CN" sz="36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:</a:t>
            </a:r>
          </a:p>
        </p:txBody>
      </p:sp>
      <p:pic>
        <p:nvPicPr>
          <p:cNvPr id="304133" name="图片 304132" descr="image00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340" y="3740150"/>
            <a:ext cx="3844925" cy="3041015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4134" name="文本框 304133"/>
          <p:cNvSpPr txBox="1"/>
          <p:nvPr/>
        </p:nvSpPr>
        <p:spPr>
          <a:xfrm>
            <a:off x="4753610" y="4158615"/>
            <a:ext cx="3707765" cy="2183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转速逐渐加快</a:t>
            </a:r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分辨音调的高低变化情况</a:t>
            </a:r>
            <a:r>
              <a:rPr lang="en-US" altLang="zh-CN" sz="36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r>
              <a:rPr lang="zh-CN" altLang="en-US" sz="2800" b="1" dirty="0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你发现了什么</a:t>
            </a:r>
            <a:r>
              <a:rPr lang="en-US" altLang="zh-CN" sz="2800" b="1">
                <a:solidFill>
                  <a:srgbClr val="92D05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?</a:t>
            </a:r>
            <a:endParaRPr lang="en-US" altLang="zh-CN" sz="36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725" y="964565"/>
            <a:ext cx="5271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u="sng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一、音调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0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0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1" grpId="0"/>
      <p:bldP spid="304132" grpId="0"/>
      <p:bldP spid="3041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354" name="图片 356353" descr="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330" y="2463165"/>
            <a:ext cx="8712200" cy="440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6355" name="文本框 356354"/>
          <p:cNvSpPr txBox="1"/>
          <p:nvPr/>
        </p:nvSpPr>
        <p:spPr>
          <a:xfrm>
            <a:off x="396875" y="1183640"/>
            <a:ext cx="75501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探究：音调的高低和尺子振动的快慢</a:t>
            </a: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有什么关系？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875" y="1183640"/>
            <a:ext cx="7550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探究</a:t>
            </a:r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  <a:sym typeface="+mn-ea"/>
              </a:rPr>
              <a:t>以不同的速度拨动同样的梳子，观察振动情况，聆听声音的变化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controls>
      <p:control spid="1025" name="ShockwaveFlash1" r:id="rId2" imgW="1828571" imgH="182857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0">
          <a:solidFill>
            <a:schemeClr val="bg2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1762</Words>
  <Application>Microsoft Office PowerPoint</Application>
  <PresentationFormat>全屏显示(4:3)</PresentationFormat>
  <Paragraphs>258</Paragraphs>
  <Slides>42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一、浮力的应用</dc:title>
  <dc:creator>Ghost</dc:creator>
  <cp:lastModifiedBy>Administrator</cp:lastModifiedBy>
  <cp:revision>270</cp:revision>
  <dcterms:created xsi:type="dcterms:W3CDTF">2018-07-24T02:50:00Z</dcterms:created>
  <dcterms:modified xsi:type="dcterms:W3CDTF">2018-09-06T10:21:15Z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