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1" r:id="rId4"/>
    <p:sldMasterId id="2147483683" r:id="rId5"/>
  </p:sldMasterIdLst>
  <p:notesMasterIdLst>
    <p:notesMasterId r:id="rId35"/>
  </p:notesMasterIdLst>
  <p:sldIdLst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4" name="日期占位符 2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/>
            <a:fld id="{9A0DB2DC-4C9A-4742-B13C-FB6460FD3503}" type="slidenum">
              <a:rPr lang="zh-CN" altLang="en-US" dirty="0">
                <a:solidFill>
                  <a:srgbClr val="D1EAEE"/>
                </a:solidFill>
              </a:rPr>
            </a:fld>
            <a:endParaRPr lang="zh-CN" altLang="en-US" dirty="0">
              <a:solidFill>
                <a:srgbClr val="D1EAE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 bwMode="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/>
            <a:fld id="{9A0DB2DC-4C9A-4742-B13C-FB6460FD3503}" type="slidenum">
              <a:rPr lang="zh-CN" altLang="en-US" dirty="0">
                <a:solidFill>
                  <a:srgbClr val="D1EAEE"/>
                </a:solidFill>
              </a:rPr>
            </a:fld>
            <a:endParaRPr lang="zh-CN" altLang="en-US" dirty="0">
              <a:solidFill>
                <a:srgbClr val="D1EAE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7" y="1859757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单圆角矩形 13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直角三角形 14"/>
          <p:cNvSpPr/>
          <p:nvPr/>
        </p:nvSpPr>
        <p:spPr>
          <a:xfrm rot="42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1176996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3">
        <a:schemeClr val="bg1"/>
      </p:bgRef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6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3077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1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/>
          <a:ea typeface="隶书"/>
          <a:cs typeface="隶书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38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17.xml"/><Relationship Id="rId12" Type="http://schemas.openxmlformats.org/officeDocument/2006/relationships/image" Target="../media/image13.jpe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ideo" Target="file:///C:\Documents%20and%20Settings\Administrator\&#26700;&#38754;\&#12298;&#22768;&#38899;&#30340;&#29305;&#24615;&#12299;&#21556;&#24935;%20&#24191;&#19996;&#30707;&#27833;&#21270;&#24037;&#23398;&#38498;\&#12298;&#22768;&#38899;&#30340;&#29305;&#24615;&#12299;&#21556;&#24935;%20&#24191;&#19996;&#30707;&#27833;&#21270;&#24037;&#23398;&#38498;\&#20050;&#20051;&#29699;.wmv" TargetMode="External"/><Relationship Id="rId8" Type="http://schemas.openxmlformats.org/officeDocument/2006/relationships/image" Target="../media/image27.png"/><Relationship Id="rId7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&#21556;&#24935;%20&#24191;&#19996;&#30707;&#27833;&#21270;&#24037;&#23398;&#38498;\&#32440;&#23633;.wmv" TargetMode="External"/><Relationship Id="rId6" Type="http://schemas.openxmlformats.org/officeDocument/2006/relationships/video" Target="file:///C:\Documents%20and%20Settings\Administrator\&#26700;&#38754;\&#12298;&#22768;&#38899;&#30340;&#29305;&#24615;&#12299;&#21556;&#24935;%20&#24191;&#19996;&#30707;&#27833;&#21270;&#24037;&#23398;&#38498;\&#12298;&#22768;&#38899;&#30340;&#29305;&#24615;&#12299;&#21556;&#24935;%20&#24191;&#19996;&#30707;&#27833;&#21270;&#24037;&#23398;&#38498;\&#32440;&#23633;.wmv" TargetMode="External"/><Relationship Id="rId5" Type="http://schemas.openxmlformats.org/officeDocument/2006/relationships/image" Target="../media/image26.png"/><Relationship Id="rId4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&#21556;&#24935;%20&#24191;&#19996;&#30707;&#27833;&#21270;&#24037;&#23398;&#38498;\&#25163;&#24863;&#40723;.wmv" TargetMode="External"/><Relationship Id="rId3" Type="http://schemas.openxmlformats.org/officeDocument/2006/relationships/video" Target="file:///C:\Documents%20and%20Settings\Administrator\&#26700;&#38754;\&#12298;&#22768;&#38899;&#30340;&#29305;&#24615;&#12299;&#21556;&#24935;%20&#24191;&#19996;&#30707;&#27833;&#21270;&#24037;&#23398;&#38498;\&#12298;&#22768;&#38899;&#30340;&#29305;&#24615;&#12299;&#21556;&#24935;%20&#24191;&#19996;&#30707;&#27833;&#21270;&#24037;&#23398;&#38498;\&#25163;&#24863;&#40723;.wmv" TargetMode="External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39.xml"/><Relationship Id="rId11" Type="http://schemas.openxmlformats.org/officeDocument/2006/relationships/image" Target="../media/image28.png"/><Relationship Id="rId10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&#21556;&#24935;%20&#24191;&#19996;&#30707;&#27833;&#21270;&#24037;&#23398;&#38498;\&#20050;&#20051;&#29699;.wmv" TargetMode="Externa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9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image" Target="../media/image45.png"/><Relationship Id="rId6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\&#21098;&#21560;&#31649;1.wmv" TargetMode="External"/><Relationship Id="rId5" Type="http://schemas.openxmlformats.org/officeDocument/2006/relationships/video" Target="file:///C:\Documents%20and%20Settings\Administrator\&#26700;&#38754;\&#12298;&#22768;&#38899;&#30340;&#29305;&#24615;&#12299;&#21556;&#24935;%20&#24191;&#19996;&#30707;&#27833;&#21270;&#24037;&#23398;&#38498;\&#12298;&#22768;&#38899;&#30340;&#29305;&#24615;&#12299;\&#21098;&#21560;&#31649;1.wmv" TargetMode="External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image" Target="../media/image49.png"/><Relationship Id="rId7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\&#35828;&#35838;&#21513;&#20182;&#38271;&#30701;1.wmv" TargetMode="External"/><Relationship Id="rId6" Type="http://schemas.openxmlformats.org/officeDocument/2006/relationships/video" Target="file:///C:\Documents%20and%20Settings\Administrator\&#26700;&#38754;\&#12298;&#22768;&#38899;&#30340;&#29305;&#24615;&#12299;&#21556;&#24935;%20&#24191;&#19996;&#30707;&#27833;&#21270;&#24037;&#23398;&#38498;\&#12298;&#22768;&#38899;&#30340;&#29305;&#24615;&#12299;\&#35828;&#35838;&#21513;&#20182;&#38271;&#30701;1.wmv" TargetMode="External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\&#23567;&#40479;&#21483;&#22768;&#30701;.mp3" TargetMode="External"/><Relationship Id="rId8" Type="http://schemas.openxmlformats.org/officeDocument/2006/relationships/audio" Target="file:///C:\Documents%20and%20Settings\Administrator\&#26700;&#38754;\&#12298;&#22768;&#38899;&#30340;&#29305;&#24615;&#12299;&#21556;&#24935;%20&#24191;&#19996;&#30707;&#27833;&#21270;&#24037;&#23398;&#38498;\&#12298;&#22768;&#38899;&#30340;&#29305;&#24615;&#12299;\&#23567;&#40479;&#21483;&#22768;&#30701;.mp3" TargetMode="External"/><Relationship Id="rId7" Type="http://schemas.openxmlformats.org/officeDocument/2006/relationships/image" Target="../media/image53.jpe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39.xml"/><Relationship Id="rId12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\&#29275;&#22768;&#30701;.mp3" TargetMode="External"/><Relationship Id="rId11" Type="http://schemas.openxmlformats.org/officeDocument/2006/relationships/audio" Target="file:///C:\Documents%20and%20Settings\Administrator\&#26700;&#38754;\&#12298;&#22768;&#38899;&#30340;&#29305;&#24615;&#12299;&#21556;&#24935;%20&#24191;&#19996;&#30707;&#27833;&#21270;&#24037;&#23398;&#38498;\&#12298;&#22768;&#38899;&#30340;&#29305;&#24615;&#12299;\&#29275;&#22768;&#30701;.mp3" TargetMode="External"/><Relationship Id="rId10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microsoft.com/office/2007/relationships/media" Target="file:///C:\Documents%20and%20Settings\Administrator\&#26700;&#38754;\2.2&#22768;&#38899;&#30340;&#29305;&#24615;\&#26753;&#31069;&#23567;&#25552;&#29748;&#21327;&#22863;&#26354;.mp3" TargetMode="External"/><Relationship Id="rId6" Type="http://schemas.openxmlformats.org/officeDocument/2006/relationships/audio" Target="file:///C:\Documents%20and%20Settings\Administrator\&#26700;&#38754;\2.2&#22768;&#38899;&#30340;&#29305;&#24615;\&#26753;&#31069;&#23567;&#25552;&#29748;&#21327;&#22863;&#26354;.mp3" TargetMode="External"/><Relationship Id="rId5" Type="http://schemas.openxmlformats.org/officeDocument/2006/relationships/image" Target="../media/image57.png"/><Relationship Id="rId4" Type="http://schemas.microsoft.com/office/2007/relationships/media" Target="file:///C:\Documents%20and%20Settings\Administrator\&#26700;&#38754;\2.2&#22768;&#38899;&#30340;&#29305;&#24615;\&#26753;&#31069;erhu&#21327;&#22863;&#26354;.mp3" TargetMode="External"/><Relationship Id="rId3" Type="http://schemas.openxmlformats.org/officeDocument/2006/relationships/audio" Target="file:///C:\Documents%20and%20Settings\Administrator\&#26700;&#38754;\2.2&#22768;&#38899;&#30340;&#29305;&#24615;\&#26753;&#31069;erhu&#21327;&#22863;&#26354;.mp3" TargetMode="Externa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hyperlink" Target="http://www.hudong.com/wiki/%E6%9B%BE%E4%BE%AF%E7%BC%96%E9%92%9F" TargetMode="External"/><Relationship Id="rId3" Type="http://schemas.openxmlformats.org/officeDocument/2006/relationships/image" Target="../media/image57.png"/><Relationship Id="rId2" Type="http://schemas.microsoft.com/office/2007/relationships/media" Target="file:///C:\Documents%20and%20Settings\Administrator\&#26700;&#38754;\2.2&#22768;&#38899;&#30340;&#29305;&#24615;\&#26366;&#20399;&#20057;&#32534;&#38047;.mp3" TargetMode="External"/><Relationship Id="rId1" Type="http://schemas.openxmlformats.org/officeDocument/2006/relationships/audio" Target="file:///C:\Documents%20and%20Settings\Administrator\&#26700;&#38754;\2.2&#22768;&#38899;&#30340;&#29305;&#24615;\&#26366;&#20399;&#20057;&#32534;&#38047;.mp3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61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66.png"/><Relationship Id="rId12" Type="http://schemas.openxmlformats.org/officeDocument/2006/relationships/image" Target="../media/image65.png"/><Relationship Id="rId11" Type="http://schemas.openxmlformats.org/officeDocument/2006/relationships/image" Target="../media/image64.png"/><Relationship Id="rId10" Type="http://schemas.openxmlformats.org/officeDocument/2006/relationships/image" Target="../media/image6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16.em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microsoft.com/office/2007/relationships/media" Target="file:///C:\Documents%20and%20Settings\Administrator\&#26700;&#38754;\&#12298;&#22768;&#38899;&#30340;&#29305;&#24615;&#12299;&#21556;&#24935;%20&#24191;&#19996;&#30707;&#27833;&#21270;&#24037;&#23398;&#38498;\&#12298;&#22768;&#38899;&#30340;&#29305;&#24615;&#12299;\&#32508;&#21512;.mp3" TargetMode="External"/><Relationship Id="rId7" Type="http://schemas.openxmlformats.org/officeDocument/2006/relationships/audio" Target="file:///C:\Documents%20and%20Settings\Administrator\&#26700;&#38754;\&#12298;&#22768;&#38899;&#30340;&#29305;&#24615;&#12299;&#21556;&#24935;%20&#24191;&#19996;&#30707;&#27833;&#21270;&#24037;&#23398;&#38498;\&#12298;&#22768;&#38899;&#30340;&#29305;&#24615;&#12299;\&#32508;&#21512;.mp3" TargetMode="External"/><Relationship Id="rId6" Type="http://schemas.openxmlformats.org/officeDocument/2006/relationships/image" Target="../media/image18.GIF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39.xml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409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6" descr="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456113"/>
            <a:ext cx="9144000" cy="240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Freeform 6"/>
          <p:cNvSpPr/>
          <p:nvPr/>
        </p:nvSpPr>
        <p:spPr>
          <a:xfrm>
            <a:off x="1539875" y="3981450"/>
            <a:ext cx="9128125" cy="1465263"/>
          </a:xfrm>
          <a:custGeom>
            <a:avLst/>
            <a:gdLst>
              <a:gd name="txL" fmla="*/ 0 w 1829"/>
              <a:gd name="txT" fmla="*/ 0 h 295"/>
              <a:gd name="txR" fmla="*/ 1829 w 1829"/>
              <a:gd name="txB" fmla="*/ 295 h 29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29" h="295">
                <a:moveTo>
                  <a:pt x="555" y="0"/>
                </a:moveTo>
                <a:cubicBezTo>
                  <a:pt x="429" y="0"/>
                  <a:pt x="303" y="43"/>
                  <a:pt x="212" y="85"/>
                </a:cubicBezTo>
                <a:cubicBezTo>
                  <a:pt x="89" y="141"/>
                  <a:pt x="1" y="204"/>
                  <a:pt x="0" y="205"/>
                </a:cubicBezTo>
                <a:cubicBezTo>
                  <a:pt x="4" y="211"/>
                  <a:pt x="4" y="211"/>
                  <a:pt x="4" y="211"/>
                </a:cubicBezTo>
                <a:cubicBezTo>
                  <a:pt x="7" y="209"/>
                  <a:pt x="288" y="8"/>
                  <a:pt x="555" y="8"/>
                </a:cubicBezTo>
                <a:cubicBezTo>
                  <a:pt x="586" y="8"/>
                  <a:pt x="616" y="10"/>
                  <a:pt x="645" y="16"/>
                </a:cubicBezTo>
                <a:cubicBezTo>
                  <a:pt x="778" y="42"/>
                  <a:pt x="925" y="97"/>
                  <a:pt x="1067" y="151"/>
                </a:cubicBezTo>
                <a:cubicBezTo>
                  <a:pt x="1215" y="207"/>
                  <a:pt x="1368" y="265"/>
                  <a:pt x="1500" y="286"/>
                </a:cubicBezTo>
                <a:cubicBezTo>
                  <a:pt x="1537" y="292"/>
                  <a:pt x="1571" y="295"/>
                  <a:pt x="1603" y="295"/>
                </a:cubicBezTo>
                <a:cubicBezTo>
                  <a:pt x="1700" y="295"/>
                  <a:pt x="1774" y="267"/>
                  <a:pt x="1829" y="211"/>
                </a:cubicBezTo>
                <a:cubicBezTo>
                  <a:pt x="1823" y="205"/>
                  <a:pt x="1823" y="205"/>
                  <a:pt x="1823" y="205"/>
                </a:cubicBezTo>
                <a:cubicBezTo>
                  <a:pt x="1769" y="261"/>
                  <a:pt x="1699" y="288"/>
                  <a:pt x="1605" y="288"/>
                </a:cubicBezTo>
                <a:cubicBezTo>
                  <a:pt x="1573" y="288"/>
                  <a:pt x="1539" y="285"/>
                  <a:pt x="1501" y="278"/>
                </a:cubicBezTo>
                <a:cubicBezTo>
                  <a:pt x="1370" y="257"/>
                  <a:pt x="1218" y="199"/>
                  <a:pt x="1070" y="144"/>
                </a:cubicBezTo>
                <a:cubicBezTo>
                  <a:pt x="927" y="90"/>
                  <a:pt x="780" y="34"/>
                  <a:pt x="647" y="8"/>
                </a:cubicBezTo>
                <a:cubicBezTo>
                  <a:pt x="617" y="2"/>
                  <a:pt x="586" y="0"/>
                  <a:pt x="555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3" name="Freeform 7"/>
          <p:cNvSpPr/>
          <p:nvPr/>
        </p:nvSpPr>
        <p:spPr>
          <a:xfrm>
            <a:off x="1524000" y="3687763"/>
            <a:ext cx="9144000" cy="1435100"/>
          </a:xfrm>
          <a:custGeom>
            <a:avLst/>
            <a:gdLst>
              <a:gd name="txL" fmla="*/ 0 w 1833"/>
              <a:gd name="txT" fmla="*/ 0 h 289"/>
              <a:gd name="txR" fmla="*/ 1833 w 1833"/>
              <a:gd name="txB" fmla="*/ 289 h 28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3" h="289">
                <a:moveTo>
                  <a:pt x="529" y="0"/>
                </a:moveTo>
                <a:cubicBezTo>
                  <a:pt x="390" y="0"/>
                  <a:pt x="269" y="42"/>
                  <a:pt x="186" y="83"/>
                </a:cubicBezTo>
                <a:cubicBezTo>
                  <a:pt x="72" y="138"/>
                  <a:pt x="1" y="201"/>
                  <a:pt x="0" y="202"/>
                </a:cubicBezTo>
                <a:cubicBezTo>
                  <a:pt x="6" y="208"/>
                  <a:pt x="6" y="208"/>
                  <a:pt x="6" y="208"/>
                </a:cubicBezTo>
                <a:cubicBezTo>
                  <a:pt x="6" y="207"/>
                  <a:pt x="77" y="145"/>
                  <a:pt x="189" y="90"/>
                </a:cubicBezTo>
                <a:cubicBezTo>
                  <a:pt x="272" y="50"/>
                  <a:pt x="392" y="8"/>
                  <a:pt x="529" y="8"/>
                </a:cubicBezTo>
                <a:cubicBezTo>
                  <a:pt x="565" y="8"/>
                  <a:pt x="601" y="11"/>
                  <a:pt x="638" y="17"/>
                </a:cubicBezTo>
                <a:cubicBezTo>
                  <a:pt x="750" y="36"/>
                  <a:pt x="874" y="86"/>
                  <a:pt x="1006" y="139"/>
                </a:cubicBezTo>
                <a:cubicBezTo>
                  <a:pt x="1149" y="197"/>
                  <a:pt x="1297" y="256"/>
                  <a:pt x="1439" y="279"/>
                </a:cubicBezTo>
                <a:cubicBezTo>
                  <a:pt x="1478" y="285"/>
                  <a:pt x="1516" y="289"/>
                  <a:pt x="1551" y="289"/>
                </a:cubicBezTo>
                <a:cubicBezTo>
                  <a:pt x="1662" y="289"/>
                  <a:pt x="1755" y="258"/>
                  <a:pt x="1833" y="196"/>
                </a:cubicBezTo>
                <a:cubicBezTo>
                  <a:pt x="1829" y="190"/>
                  <a:pt x="1829" y="190"/>
                  <a:pt x="1829" y="190"/>
                </a:cubicBezTo>
                <a:cubicBezTo>
                  <a:pt x="1751" y="251"/>
                  <a:pt x="1660" y="281"/>
                  <a:pt x="1551" y="281"/>
                </a:cubicBezTo>
                <a:cubicBezTo>
                  <a:pt x="1516" y="281"/>
                  <a:pt x="1479" y="277"/>
                  <a:pt x="1440" y="271"/>
                </a:cubicBezTo>
                <a:cubicBezTo>
                  <a:pt x="1299" y="249"/>
                  <a:pt x="1151" y="189"/>
                  <a:pt x="1009" y="131"/>
                </a:cubicBezTo>
                <a:cubicBezTo>
                  <a:pt x="876" y="78"/>
                  <a:pt x="752" y="28"/>
                  <a:pt x="640" y="9"/>
                </a:cubicBezTo>
                <a:cubicBezTo>
                  <a:pt x="602" y="3"/>
                  <a:pt x="565" y="0"/>
                  <a:pt x="529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4" name="Freeform 8"/>
          <p:cNvSpPr/>
          <p:nvPr/>
        </p:nvSpPr>
        <p:spPr>
          <a:xfrm>
            <a:off x="1524000" y="3478213"/>
            <a:ext cx="9128125" cy="1449387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5" name="Freeform 8"/>
          <p:cNvSpPr/>
          <p:nvPr/>
        </p:nvSpPr>
        <p:spPr>
          <a:xfrm>
            <a:off x="1535113" y="3267075"/>
            <a:ext cx="9132887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6" name="Freeform 8"/>
          <p:cNvSpPr/>
          <p:nvPr/>
        </p:nvSpPr>
        <p:spPr>
          <a:xfrm>
            <a:off x="1535113" y="3057525"/>
            <a:ext cx="9132887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107" name="图片 13" descr="01.png"/>
          <p:cNvPicPr>
            <a:picLocks noChangeAspect="1"/>
          </p:cNvPicPr>
          <p:nvPr/>
        </p:nvPicPr>
        <p:blipFill>
          <a:blip r:embed="rId4">
            <a:lum bright="10001"/>
          </a:blip>
          <a:stretch>
            <a:fillRect/>
          </a:stretch>
        </p:blipFill>
        <p:spPr>
          <a:xfrm>
            <a:off x="8096250" y="3557588"/>
            <a:ext cx="1176338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图片 14" descr="02.png"/>
          <p:cNvPicPr>
            <a:picLocks noChangeAspect="1"/>
          </p:cNvPicPr>
          <p:nvPr/>
        </p:nvPicPr>
        <p:blipFill>
          <a:blip r:embed="rId5">
            <a:lum bright="10001"/>
          </a:blip>
          <a:stretch>
            <a:fillRect/>
          </a:stretch>
        </p:blipFill>
        <p:spPr>
          <a:xfrm>
            <a:off x="9485313" y="3771900"/>
            <a:ext cx="1182687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15" descr="03.png"/>
          <p:cNvPicPr>
            <a:picLocks noChangeAspect="1"/>
          </p:cNvPicPr>
          <p:nvPr/>
        </p:nvPicPr>
        <p:blipFill>
          <a:blip r:embed="rId6">
            <a:lum bright="10001"/>
          </a:blip>
          <a:stretch>
            <a:fillRect/>
          </a:stretch>
        </p:blipFill>
        <p:spPr>
          <a:xfrm>
            <a:off x="6456363" y="4198938"/>
            <a:ext cx="1163637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16" descr="04.png"/>
          <p:cNvPicPr>
            <a:picLocks noChangeAspect="1"/>
          </p:cNvPicPr>
          <p:nvPr/>
        </p:nvPicPr>
        <p:blipFill>
          <a:blip r:embed="rId7">
            <a:lum bright="10001"/>
          </a:blip>
          <a:stretch>
            <a:fillRect/>
          </a:stretch>
        </p:blipFill>
        <p:spPr>
          <a:xfrm>
            <a:off x="5595938" y="2843213"/>
            <a:ext cx="755650" cy="93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17" descr="05.png"/>
          <p:cNvPicPr>
            <a:picLocks noChangeAspect="1"/>
          </p:cNvPicPr>
          <p:nvPr/>
        </p:nvPicPr>
        <p:blipFill>
          <a:blip r:embed="rId8">
            <a:lum bright="10001"/>
          </a:blip>
          <a:stretch>
            <a:fillRect/>
          </a:stretch>
        </p:blipFill>
        <p:spPr>
          <a:xfrm>
            <a:off x="4667250" y="2843213"/>
            <a:ext cx="506413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3" name="图片 38" descr="叶1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14300" y="3779838"/>
            <a:ext cx="625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6" name="图片 43" descr="叶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5763" y="2636838"/>
            <a:ext cx="320675" cy="24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7" name="图片 44" descr="叶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3065463"/>
            <a:ext cx="88900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7" name="图片 23" descr="t0174390ea7c4450f4e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8" name="TextBox 24"/>
          <p:cNvSpPr txBox="1"/>
          <p:nvPr/>
        </p:nvSpPr>
        <p:spPr>
          <a:xfrm>
            <a:off x="2738438" y="571500"/>
            <a:ext cx="56435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声音的特性</a:t>
            </a:r>
            <a:endParaRPr lang="zh-CN" altLang="en-US" sz="72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64" presetClass="pat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1.66667E-6 -0.02291 " pathEditMode="relative" rAng="0" ptsTypes="AA">
                                      <p:cBhvr>
                                        <p:cTn id="65" dur="18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1.38889E-6 0.0143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-5.55556E-7 -0.0358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6 L 3.05556E-6 -0.03241 " pathEditMode="relative" rAng="0" ptsTypes="AA">
                                      <p:cBhvr>
                                        <p:cTn id="71" dur="22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4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2.77778E-7 0.0203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72222E-6 4.07407E-6 C 0.03212 -0.02732 0.06424 -0.05463 0.11511 -0.06667 C 0.16615 -0.07871 0.2283 -0.08334 0.30625 -0.07223 C 0.38421 -0.06112 0.48386 -0.02084 0.58212 4.07407E-6 C 0.68021 0.02083 0.78073 0.05694 0.89497 0.05277 C 1.00955 0.04861 1.19358 -0.00834 1.26893 -0.025 " pathEditMode="relative" rAng="0" ptsTypes="aaaaaA">
                                      <p:cBhvr>
                                        <p:cTn id="75" dur="31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00" y="-10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-599820">
                                      <p:cBhvr>
                                        <p:cTn id="77" dur="32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C 0.00347 -0.02523 0.00677 -0.05046 0.09757 -0.05393 C 0.18836 -0.05717 0.41111 -0.02523 0.54514 -0.02014 C 0.67916 -0.01504 0.78055 -0.02917 0.90208 -0.02361 C 1.02343 -0.01782 1.14896 -0.00208 1.27448 0.01366 " pathEditMode="relative" rAng="0" ptsTypes="aaaaA">
                                      <p:cBhvr>
                                        <p:cTn id="79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19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600000">
                                      <p:cBhvr>
                                        <p:cTn id="81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0579 C 0.06181 -0.02361 0.12361 -0.05277 0.2158 -0.05277 C 0.30799 -0.05277 0.4698 -0.0081 0.55365 0.00579 C 0.6375 0.01968 0.6375 0.02894 0.71927 0.03056 C 0.80105 0.03218 0.94098 0.00371 1.0441 0.01505 C 1.1474 0.02639 1.28073 0.08102 1.33855 0.09862 " pathEditMode="relative" rAng="0" ptsTypes="aaaaaA">
                                      <p:cBhvr>
                                        <p:cTn id="83" dur="4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00" y="17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85" dur="4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nimBg="1"/>
      <p:bldP spid="4103" grpId="0" bldLvl="0" animBg="1"/>
      <p:bldP spid="4104" grpId="0" bldLvl="0" animBg="1"/>
      <p:bldP spid="4105" grpId="0" bldLvl="0" animBg="1"/>
      <p:bldP spid="410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6387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Rectangle 5"/>
          <p:cNvSpPr/>
          <p:nvPr/>
        </p:nvSpPr>
        <p:spPr>
          <a:xfrm>
            <a:off x="6240463" y="2905125"/>
            <a:ext cx="4489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振幅：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物体振动的幅度。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391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6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建立概念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6393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6396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29" name="Rectangle 5"/>
          <p:cNvSpPr/>
          <p:nvPr/>
        </p:nvSpPr>
        <p:spPr>
          <a:xfrm>
            <a:off x="6240463" y="3711575"/>
            <a:ext cx="446405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频率：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物体每秒内振动的次数，是描述物体振动的快慢的物理量。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95" name="Picture 4" descr="20092239912203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69949">
            <a:off x="1776413" y="2425700"/>
            <a:ext cx="4418012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7411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749425" y="2060575"/>
            <a:ext cx="8583613" cy="4252913"/>
            <a:chOff x="0" y="0"/>
            <a:chExt cx="5407" cy="2880"/>
          </a:xfrm>
        </p:grpSpPr>
        <p:pic>
          <p:nvPicPr>
            <p:cNvPr id="17428" name="Picture 4" descr="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" y="2496"/>
              <a:ext cx="546" cy="36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429" name="Group 4"/>
            <p:cNvGrpSpPr/>
            <p:nvPr/>
          </p:nvGrpSpPr>
          <p:grpSpPr>
            <a:xfrm>
              <a:off x="0" y="0"/>
              <a:ext cx="5407" cy="2880"/>
              <a:chOff x="0" y="0"/>
              <a:chExt cx="5407" cy="2880"/>
            </a:xfrm>
          </p:grpSpPr>
          <p:sp>
            <p:nvSpPr>
              <p:cNvPr id="17430" name="Rectangle 6"/>
              <p:cNvSpPr/>
              <p:nvPr/>
            </p:nvSpPr>
            <p:spPr>
              <a:xfrm>
                <a:off x="816" y="288"/>
                <a:ext cx="3216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1" name="Rectangle 7"/>
              <p:cNvSpPr/>
              <p:nvPr/>
            </p:nvSpPr>
            <p:spPr>
              <a:xfrm>
                <a:off x="480" y="912"/>
                <a:ext cx="3840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spcBef>
                    <a:spcPct val="20000"/>
                  </a:spcBef>
                </a:pPr>
                <a:endParaRPr lang="zh-CN" altLang="en-US" b="1" dirty="0">
                  <a:solidFill>
                    <a:srgbClr val="000000"/>
                  </a:solidFill>
                  <a:latin typeface="华文中宋" pitchFamily="2" charset="-122"/>
                  <a:ea typeface="华文中宋" pitchFamily="2" charset="-122"/>
                </a:endParaRPr>
              </a:p>
            </p:txBody>
          </p:sp>
          <p:sp>
            <p:nvSpPr>
              <p:cNvPr id="17432" name="Rectangle 8"/>
              <p:cNvSpPr/>
              <p:nvPr/>
            </p:nvSpPr>
            <p:spPr>
              <a:xfrm>
                <a:off x="1152" y="1440"/>
                <a:ext cx="3360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spcBef>
                    <a:spcPct val="20000"/>
                  </a:spcBef>
                </a:pPr>
                <a:endParaRPr lang="zh-CN" altLang="en-US" b="1" dirty="0">
                  <a:solidFill>
                    <a:srgbClr val="000000"/>
                  </a:solidFill>
                  <a:latin typeface="华文中宋" pitchFamily="2" charset="-122"/>
                  <a:ea typeface="华文中宋" pitchFamily="2" charset="-122"/>
                </a:endParaRPr>
              </a:p>
            </p:txBody>
          </p:sp>
          <p:sp>
            <p:nvSpPr>
              <p:cNvPr id="17433" name="Rectangle 9"/>
              <p:cNvSpPr/>
              <p:nvPr/>
            </p:nvSpPr>
            <p:spPr>
              <a:xfrm>
                <a:off x="2496" y="2064"/>
                <a:ext cx="2400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spcBef>
                    <a:spcPct val="20000"/>
                  </a:spcBef>
                </a:pPr>
                <a:endParaRPr lang="zh-CN" altLang="en-US" b="1" dirty="0">
                  <a:solidFill>
                    <a:srgbClr val="000000"/>
                  </a:solidFill>
                  <a:latin typeface="华文中宋" pitchFamily="2" charset="-122"/>
                  <a:ea typeface="华文中宋" pitchFamily="2" charset="-122"/>
                </a:endParaRPr>
              </a:p>
            </p:txBody>
          </p:sp>
          <p:sp>
            <p:nvSpPr>
              <p:cNvPr id="17434" name="Rectangle 10"/>
              <p:cNvSpPr/>
              <p:nvPr/>
            </p:nvSpPr>
            <p:spPr>
              <a:xfrm>
                <a:off x="1440" y="2688"/>
                <a:ext cx="3696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spcBef>
                    <a:spcPct val="20000"/>
                  </a:spcBef>
                </a:pPr>
                <a:endParaRPr lang="zh-CN" altLang="en-US" b="1" dirty="0">
                  <a:solidFill>
                    <a:srgbClr val="000000"/>
                  </a:solidFill>
                  <a:latin typeface="华文中宋" pitchFamily="2" charset="-122"/>
                  <a:ea typeface="华文中宋" pitchFamily="2" charset="-122"/>
                </a:endParaRPr>
              </a:p>
            </p:txBody>
          </p:sp>
          <p:pic>
            <p:nvPicPr>
              <p:cNvPr id="17435" name="Picture 11" descr="5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240"/>
                <a:ext cx="426" cy="4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36" name="Picture 12" descr="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816"/>
                <a:ext cx="408" cy="39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37" name="Picture 13" descr="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80" y="1296"/>
                <a:ext cx="432" cy="4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38" name="Picture 14" descr="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20" y="1968"/>
                <a:ext cx="378" cy="3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39" name="Rectangle 15"/>
              <p:cNvSpPr/>
              <p:nvPr/>
            </p:nvSpPr>
            <p:spPr>
              <a:xfrm>
                <a:off x="2256" y="0"/>
                <a:ext cx="308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人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0" name="Text Box 16"/>
              <p:cNvSpPr txBox="1"/>
              <p:nvPr/>
            </p:nvSpPr>
            <p:spPr>
              <a:xfrm>
                <a:off x="2256" y="576"/>
                <a:ext cx="308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狗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1" name="Text Box 17"/>
              <p:cNvSpPr txBox="1"/>
              <p:nvPr/>
            </p:nvSpPr>
            <p:spPr>
              <a:xfrm>
                <a:off x="2256" y="1152"/>
                <a:ext cx="308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猫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2" name="Text Box 18"/>
              <p:cNvSpPr txBox="1"/>
              <p:nvPr/>
            </p:nvSpPr>
            <p:spPr>
              <a:xfrm>
                <a:off x="3446" y="1693"/>
                <a:ext cx="50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蝙蝠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3" name="Text Box 19"/>
              <p:cNvSpPr txBox="1"/>
              <p:nvPr/>
            </p:nvSpPr>
            <p:spPr>
              <a:xfrm>
                <a:off x="3216" y="2352"/>
                <a:ext cx="50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海豚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4" name="Text Box 20"/>
              <p:cNvSpPr txBox="1"/>
              <p:nvPr/>
            </p:nvSpPr>
            <p:spPr>
              <a:xfrm>
                <a:off x="864" y="48"/>
                <a:ext cx="531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20Hz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5" name="Text Box 21"/>
              <p:cNvSpPr txBox="1"/>
              <p:nvPr/>
            </p:nvSpPr>
            <p:spPr>
              <a:xfrm>
                <a:off x="3350" y="26"/>
                <a:ext cx="867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20 000Hz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6" name="Text Box 22"/>
              <p:cNvSpPr txBox="1"/>
              <p:nvPr/>
            </p:nvSpPr>
            <p:spPr>
              <a:xfrm>
                <a:off x="480" y="672"/>
                <a:ext cx="531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15Hz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7" name="Text Box 23"/>
              <p:cNvSpPr txBox="1"/>
              <p:nvPr/>
            </p:nvSpPr>
            <p:spPr>
              <a:xfrm>
                <a:off x="3744" y="672"/>
                <a:ext cx="867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50 000Hz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8" name="Text Box 24"/>
              <p:cNvSpPr txBox="1"/>
              <p:nvPr/>
            </p:nvSpPr>
            <p:spPr>
              <a:xfrm>
                <a:off x="1190" y="1200"/>
                <a:ext cx="531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60Hz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49" name="Text Box 25"/>
              <p:cNvSpPr txBox="1"/>
              <p:nvPr/>
            </p:nvSpPr>
            <p:spPr>
              <a:xfrm>
                <a:off x="3936" y="1178"/>
                <a:ext cx="867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65 000Hz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0" name="Text Box 26"/>
              <p:cNvSpPr txBox="1"/>
              <p:nvPr/>
            </p:nvSpPr>
            <p:spPr>
              <a:xfrm>
                <a:off x="2534" y="1802"/>
                <a:ext cx="723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1000Hz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1" name="Text Box 27"/>
              <p:cNvSpPr txBox="1"/>
              <p:nvPr/>
            </p:nvSpPr>
            <p:spPr>
              <a:xfrm>
                <a:off x="4272" y="1776"/>
                <a:ext cx="963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120 000Hz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2" name="Text Box 28"/>
              <p:cNvSpPr txBox="1"/>
              <p:nvPr/>
            </p:nvSpPr>
            <p:spPr>
              <a:xfrm>
                <a:off x="1430" y="2448"/>
                <a:ext cx="627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150Hz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53" name="Text Box 29"/>
              <p:cNvSpPr txBox="1"/>
              <p:nvPr/>
            </p:nvSpPr>
            <p:spPr>
              <a:xfrm>
                <a:off x="4444" y="2426"/>
                <a:ext cx="963" cy="312"/>
              </a:xfrm>
              <a:prstGeom prst="rect">
                <a:avLst/>
              </a:prstGeom>
              <a:solidFill>
                <a:srgbClr val="CCFFCC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150 000Hz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7415" name="WordArt 30"/>
          <p:cNvSpPr>
            <a:spLocks noTextEdit="1"/>
          </p:cNvSpPr>
          <p:nvPr/>
        </p:nvSpPr>
        <p:spPr>
          <a:xfrm>
            <a:off x="3308350" y="1179513"/>
            <a:ext cx="5791200" cy="914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7722"/>
              </a:avLst>
            </a:prstTxWarp>
            <a:normAutofit/>
          </a:bodyPr>
          <a:p>
            <a:pPr algn="l" eaLnBrk="0" hangingPunct="0"/>
            <a:r>
              <a:rPr lang="zh-CN" altLang="en-US" sz="3600" b="1">
                <a:ln w="9525" cap="flat" cmpd="sng">
                  <a:solidFill>
                    <a:srgbClr val="00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人和一些动物的听觉范围</a:t>
            </a:r>
            <a:endParaRPr lang="zh-CN" altLang="en-US" sz="3600" b="1">
              <a:ln w="952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416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53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建立概念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7418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7419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8435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38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5470525" y="2117725"/>
            <a:ext cx="1079500" cy="649288"/>
          </a:xfrm>
          <a:prstGeom prst="rightArrow">
            <a:avLst>
              <a:gd name="adj1" fmla="val 50000"/>
              <a:gd name="adj2" fmla="val 41565"/>
            </a:avLst>
          </a:prstGeom>
          <a:gradFill rotWithShape="1">
            <a:gsLst>
              <a:gs pos="0">
                <a:srgbClr val="333399"/>
              </a:gs>
              <a:gs pos="100000">
                <a:srgbClr val="FFCCFF"/>
              </a:gs>
            </a:gsLst>
            <a:lin ang="0" scaled="1"/>
          </a:gradFill>
          <a:ln w="9525">
            <a:solidFill>
              <a:srgbClr val="0099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5829300" y="4633913"/>
            <a:ext cx="516255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规律：</a:t>
            </a:r>
            <a:r>
              <a:rPr kumimoji="0" lang="zh-CN" altLang="en-US" sz="2800" b="1" kern="0" cap="none" spc="0" normalizeH="0" baseline="0" noProof="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振幅越大，响度越大；</a:t>
            </a:r>
            <a:endParaRPr kumimoji="0" lang="zh-CN" altLang="en-US" sz="2800" b="1" kern="0" cap="none" spc="0" normalizeH="0" baseline="0" noProof="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" name="手感鼓.wmv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08213" y="1268413"/>
            <a:ext cx="3103562" cy="232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纸屑.wmv">
            <a:hlinkClick r:id="" action="ppaction://media"/>
          </p:cNvPr>
          <p:cNvPicPr>
            <a:picLocks noRot="1"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67513" y="1254125"/>
            <a:ext cx="2986087" cy="2389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5470525" y="1757363"/>
            <a:ext cx="863600" cy="4603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99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启发</a:t>
            </a:r>
            <a:endParaRPr kumimoji="0" lang="zh-CN" altLang="en-US" sz="2400" b="1" kern="1200" cap="none" spc="0" normalizeH="0" baseline="0" noProof="0">
              <a:solidFill>
                <a:srgbClr val="00999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5326063" y="2693988"/>
            <a:ext cx="1295400" cy="460375"/>
          </a:xfrm>
          <a:prstGeom prst="rect">
            <a:avLst/>
          </a:prstGeom>
          <a:noFill/>
          <a:ln>
            <a:noFill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直观化</a:t>
            </a:r>
            <a:endParaRPr kumimoji="0" lang="zh-CN" altLang="en-US" sz="2400" b="1" kern="0" cap="none" spc="0" normalizeH="0" baseline="0" noProof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7042150" y="5281613"/>
            <a:ext cx="373380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振幅越小，响度越小</a:t>
            </a:r>
            <a:endParaRPr kumimoji="0" lang="zh-CN" altLang="en-US" sz="2800" b="1" kern="0" cap="none" spc="0" normalizeH="0" baseline="0" noProof="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447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8449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pic>
        <p:nvPicPr>
          <p:cNvPr id="18462" name="乒乓球.wmv">
            <a:hlinkClick r:id="" action="ppaction://media"/>
          </p:cNvPr>
          <p:cNvPicPr>
            <a:picLocks noRot="1"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19288" y="3789363"/>
            <a:ext cx="3600450" cy="2389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36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646" fill="hold"/>
                                        <p:tgtEl>
                                          <p:spTgt spid="184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29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9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video>
              <p:cMediaNode vol="37000" mute="1">
                <p:cTn id="5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  <p:video>
              <p:cMediaNode mute="1">
                <p:cTn id="5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video>
            <p:vide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62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184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2"/>
                  </p:tgtEl>
                </p:cond>
              </p:nextCondLst>
            </p:seq>
          </p:childTnLst>
        </p:cTn>
      </p:par>
    </p:tnLst>
    <p:bldLst>
      <p:bldP spid="37" grpId="0" bldLvl="0" animBg="1"/>
      <p:bldP spid="39" grpId="0" bldLvl="0" animBg="1"/>
      <p:bldP spid="42" grpId="0" bldLvl="0" animBg="1"/>
      <p:bldP spid="43" grpId="0" bldLvl="0" animBg="1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945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462" name="Group 70"/>
          <p:cNvGrpSpPr/>
          <p:nvPr/>
        </p:nvGrpSpPr>
        <p:grpSpPr>
          <a:xfrm rot="5400000">
            <a:off x="8208963" y="-1204912"/>
            <a:ext cx="742950" cy="3673475"/>
            <a:chOff x="4560" y="1848"/>
            <a:chExt cx="739" cy="1032"/>
          </a:xfrm>
        </p:grpSpPr>
        <p:sp>
          <p:nvSpPr>
            <p:cNvPr id="24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887669" y="309847"/>
            <a:ext cx="4320899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  <a:cs typeface="+mn-cs"/>
              </a:rPr>
              <a:t>知识升华与应用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19464" name="Group 21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9468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410" name="Text Box 26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63" y="2090738"/>
            <a:ext cx="4248150" cy="3641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388" y="2090738"/>
            <a:ext cx="4392613" cy="3643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848" y="1364909"/>
            <a:ext cx="2808312" cy="454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0483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486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7604" name="Picture 20" descr="大音叉大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438" y="1700213"/>
            <a:ext cx="4176712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605" name="Picture 21" descr="大音叉小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1700213"/>
            <a:ext cx="4105275" cy="320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0"/>
          <p:cNvGrpSpPr/>
          <p:nvPr/>
        </p:nvGrpSpPr>
        <p:grpSpPr>
          <a:xfrm>
            <a:off x="2135188" y="5157788"/>
            <a:ext cx="8064500" cy="693103"/>
            <a:chOff x="395536" y="4758950"/>
            <a:chExt cx="8064896" cy="694034"/>
          </a:xfrm>
        </p:grpSpPr>
        <p:grpSp>
          <p:nvGrpSpPr>
            <p:cNvPr id="20497" name="组合 32"/>
            <p:cNvGrpSpPr/>
            <p:nvPr/>
          </p:nvGrpSpPr>
          <p:grpSpPr>
            <a:xfrm>
              <a:off x="4913783" y="4758950"/>
              <a:ext cx="3546649" cy="686721"/>
              <a:chOff x="4710403" y="5013325"/>
              <a:chExt cx="4028785" cy="797185"/>
            </a:xfrm>
          </p:grpSpPr>
          <p:sp>
            <p:nvSpPr>
              <p:cNvPr id="20501" name="TextBox 3"/>
              <p:cNvSpPr txBox="1"/>
              <p:nvPr/>
            </p:nvSpPr>
            <p:spPr>
              <a:xfrm>
                <a:off x="5004088" y="5098181"/>
                <a:ext cx="3527694" cy="678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振幅大，响度大</a:t>
                </a:r>
                <a:endParaRPr lang="en-US" altLang="zh-CN" sz="32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4710403" y="5013325"/>
                <a:ext cx="4028785" cy="797185"/>
              </a:xfrm>
              <a:prstGeom prst="round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0498" name="组合 35"/>
            <p:cNvGrpSpPr/>
            <p:nvPr/>
          </p:nvGrpSpPr>
          <p:grpSpPr>
            <a:xfrm>
              <a:off x="395536" y="4758950"/>
              <a:ext cx="3546649" cy="694034"/>
              <a:chOff x="231694" y="5013324"/>
              <a:chExt cx="4028785" cy="805674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231694" y="5013324"/>
                <a:ext cx="4028785" cy="795339"/>
              </a:xfrm>
              <a:prstGeom prst="round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500" name="TextBox 14"/>
              <p:cNvSpPr txBox="1"/>
              <p:nvPr/>
            </p:nvSpPr>
            <p:spPr>
              <a:xfrm>
                <a:off x="476956" y="5140653"/>
                <a:ext cx="3527441" cy="678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振幅小，响度小</a:t>
                </a:r>
                <a:endParaRPr lang="en-US" altLang="zh-CN" sz="32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20491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0492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1507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510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1844675"/>
            <a:ext cx="5376863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7454900" y="3360738"/>
            <a:ext cx="3140075" cy="2061210"/>
          </a:xfrm>
          <a:prstGeom prst="rect">
            <a:avLst/>
          </a:prstGeom>
          <a:noFill/>
          <a:ln>
            <a:noFill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</a:rPr>
              <a:t>        </a:t>
            </a:r>
            <a:r>
              <a:rPr kumimoji="0" lang="zh-CN" altLang="en-US" sz="32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为什么长短不一的铁片可以发出高低不同的音调？</a:t>
            </a:r>
            <a:endParaRPr kumimoji="0" lang="zh-CN" altLang="en-US" sz="32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7" name="Picture 4" descr="问号1"/>
          <p:cNvPicPr>
            <a:picLocks noChangeAspect="1"/>
          </p:cNvPicPr>
          <p:nvPr/>
        </p:nvPicPr>
        <p:blipFill>
          <a:blip r:embed="rId4">
            <a:clrChange>
              <a:clrFrom>
                <a:srgbClr val="050100"/>
              </a:clrFrom>
              <a:clrTo>
                <a:srgbClr val="0501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3750" y="1966913"/>
            <a:ext cx="1103313" cy="1254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5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1516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2531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534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847850" y="1125538"/>
            <a:ext cx="8672513" cy="16300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改变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发声体的音调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观察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：当物体的音调改变时，物体的振动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情况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有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什么变化？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537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2541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grpSp>
        <p:nvGrpSpPr>
          <p:cNvPr id="6" name="组合 2"/>
          <p:cNvGrpSpPr/>
          <p:nvPr/>
        </p:nvGrpSpPr>
        <p:grpSpPr>
          <a:xfrm>
            <a:off x="1760538" y="2781300"/>
            <a:ext cx="8656637" cy="3168650"/>
            <a:chOff x="252413" y="2780630"/>
            <a:chExt cx="8655994" cy="31693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252413" y="2781300"/>
              <a:ext cx="4216642" cy="31686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4008" y="2780630"/>
              <a:ext cx="4264399" cy="31686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3555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558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31"/>
          <p:cNvGrpSpPr/>
          <p:nvPr/>
        </p:nvGrpSpPr>
        <p:grpSpPr>
          <a:xfrm>
            <a:off x="323528" y="2325495"/>
            <a:ext cx="14454768" cy="12343580"/>
            <a:chOff x="-1145798" y="2186004"/>
            <a:chExt cx="14398089" cy="12342106"/>
          </a:xfrm>
        </p:grpSpPr>
        <p:graphicFrame>
          <p:nvGraphicFramePr>
            <p:cNvPr id="33" name="Group 60"/>
            <p:cNvGraphicFramePr/>
            <p:nvPr/>
          </p:nvGraphicFramePr>
          <p:xfrm>
            <a:off x="-1145798" y="3721608"/>
            <a:ext cx="8511688" cy="1943503"/>
          </p:xfrm>
          <a:graphic>
            <a:graphicData uri="http://schemas.openxmlformats.org/drawingml/2006/table">
              <a:tbl>
                <a:tblPr/>
                <a:tblGrid>
                  <a:gridCol w="3360420"/>
                  <a:gridCol w="2335530"/>
                  <a:gridCol w="2849245"/>
                </a:tblGrid>
                <a:tr h="64833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rPr>
                          <a:t>纸片刮梳子的快慢</a:t>
                        </a:r>
                        <a:endParaRPr kumimoji="0" lang="zh-CN" altLang="en-US" sz="3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tx2">
                          <a:lumMod val="40000"/>
                          <a:lumOff val="60000"/>
                          <a:alpha val="50195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rPr>
                          <a:t>音调高低</a:t>
                        </a:r>
                        <a:endParaRPr kumimoji="0" lang="zh-CN" altLang="en-US" sz="3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tx2">
                          <a:lumMod val="40000"/>
                          <a:lumOff val="60000"/>
                          <a:alpha val="50195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rPr>
                          <a:t>振动情况</a:t>
                        </a:r>
                        <a:endParaRPr kumimoji="0" lang="zh-CN" altLang="en-US" sz="3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tx2">
                          <a:lumMod val="40000"/>
                          <a:lumOff val="60000"/>
                          <a:alpha val="50195"/>
                        </a:schemeClr>
                      </a:solidFill>
                    </a:tcPr>
                  </a:tc>
                </a:tr>
                <a:tr h="64452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rPr>
                          <a:t>较快</a:t>
                        </a:r>
                        <a:endParaRPr kumimoji="0" lang="en-US" altLang="ko-KR" sz="3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rgbClr val="CCECFF"/>
                          </a:gs>
                        </a:gsLst>
                        <a:path path="rect">
                          <a:fillToRect r="100000" b="100000"/>
                        </a:path>
                      </a:gra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endParaRPr kumimoji="0" lang="ko-KR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Gulim" panose="020B0600000101010101" pitchFamily="34" charset="-127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rgbClr val="FFFFFF"/>
                          </a:gs>
                        </a:gsLst>
                        <a:lin ang="2700000" scaled="1"/>
                      </a:gra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endParaRPr kumimoji="0" lang="ko-KR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Gulim" panose="020B0600000101010101" pitchFamily="34" charset="-127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rgbClr val="FFFFFF"/>
                          </a:gs>
                        </a:gsLst>
                        <a:lin ang="2700000" scaled="1"/>
                      </a:gradFill>
                    </a:tcPr>
                  </a:tc>
                </a:tr>
                <a:tr h="65087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rPr>
                          <a:t>较慢</a:t>
                        </a:r>
                        <a:endParaRPr kumimoji="0" lang="en-US" altLang="ko-KR" sz="3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rgbClr val="CCECFF"/>
                          </a:gs>
                        </a:gsLst>
                        <a:path path="rect">
                          <a:fillToRect r="100000" b="100000"/>
                        </a:path>
                      </a:gra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endParaRPr kumimoji="0" lang="ko-KR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Gulim" panose="020B0600000101010101" pitchFamily="34" charset="-127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rgbClr val="FFFFFF"/>
                          </a:gs>
                        </a:gsLst>
                        <a:lin ang="2700000" scaled="1"/>
                      </a:gra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</a:pPr>
                        <a:endParaRPr kumimoji="0" lang="ko-KR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Gulim" panose="020B0600000101010101" pitchFamily="34" charset="-127"/>
                        </a:endParaRPr>
                      </a:p>
                    </a:txBody>
                    <a:tcPr marL="91448" marR="91448" marT="45710" marB="45710" horzOverflow="overflow">
                      <a:lnL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hlink"/>
                        </a:solidFill>
                        <a:prstDash val="dot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rgbClr val="FFFFFF"/>
                          </a:gs>
                        </a:gsLst>
                        <a:lin ang="2700000" scaled="1"/>
                      </a:gradFill>
                    </a:tcPr>
                  </a:tc>
                </a:tr>
              </a:tbl>
            </a:graphicData>
          </a:graphic>
        </p:graphicFrame>
        <p:grpSp>
          <p:nvGrpSpPr>
            <p:cNvPr id="23575" name="组合 50"/>
            <p:cNvGrpSpPr/>
            <p:nvPr/>
          </p:nvGrpSpPr>
          <p:grpSpPr>
            <a:xfrm>
              <a:off x="-929850" y="2186004"/>
              <a:ext cx="14182141" cy="12342106"/>
              <a:chOff x="-2040915" y="7270907"/>
              <a:chExt cx="24913209" cy="69437958"/>
            </a:xfrm>
          </p:grpSpPr>
          <p:graphicFrame>
            <p:nvGraphicFramePr>
              <p:cNvPr id="43" name="Group 60"/>
              <p:cNvGraphicFramePr/>
              <p:nvPr/>
            </p:nvGraphicFramePr>
            <p:xfrm>
              <a:off x="-2040915" y="15303628"/>
              <a:ext cx="24913209" cy="61405237"/>
            </p:xfrm>
            <a:graphic>
              <a:graphicData uri="http://schemas.openxmlformats.org/drawingml/2006/table">
                <a:tbl>
                  <a:tblPr/>
                  <a:tblGrid>
                    <a:gridCol w="5239385"/>
                    <a:gridCol w="4251325"/>
                    <a:gridCol w="4747260"/>
                  </a:tblGrid>
                  <a:tr h="318960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30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直尺伸出的长度</a:t>
                          </a:r>
                          <a:endParaRPr kumimoji="0" lang="zh-CN" altLang="en-US" sz="3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tx2">
                            <a:lumMod val="40000"/>
                            <a:lumOff val="60000"/>
                            <a:alpha val="50195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3000" b="0" i="0" u="none" strike="noStrike" kern="1200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音调高低</a:t>
                          </a:r>
                          <a:endPara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tx2">
                            <a:lumMod val="40000"/>
                            <a:lumOff val="60000"/>
                            <a:alpha val="50195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3000" b="0" i="0" u="none" strike="noStrike" kern="1200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振动情况</a:t>
                          </a:r>
                          <a:endParaRPr kumimoji="0" lang="zh-CN" altLang="en-US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tx2">
                            <a:lumMod val="40000"/>
                            <a:lumOff val="60000"/>
                            <a:alpha val="50195"/>
                          </a:schemeClr>
                        </a:solidFill>
                      </a:tcPr>
                    </a:tc>
                  </a:tr>
                  <a:tr h="384683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3000" b="0" i="0" u="none" strike="noStrike" kern="1200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较短</a:t>
                          </a:r>
                          <a:endParaRPr kumimoji="0" lang="en-US" altLang="ko-KR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rgbClr val="CCECFF"/>
                            </a:gs>
                          </a:gsLst>
                          <a:path path="rect">
                            <a:fillToRect r="100000" b="100000"/>
                          </a:path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ko-KR" altLang="en-US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Gulim" panose="020B0600000101010101" pitchFamily="34" charset="-127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rgbClr val="FFFFFF"/>
                            </a:gs>
                          </a:gsLst>
                          <a:lin ang="27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ko-KR" altLang="en-US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Gulim" panose="020B0600000101010101" pitchFamily="34" charset="-127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rgbClr val="FFFFFF"/>
                            </a:gs>
                          </a:gsLst>
                          <a:lin ang="2700000" scaled="1"/>
                        </a:gradFill>
                      </a:tcPr>
                    </a:tc>
                  </a:tr>
                  <a:tr h="38792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3000" b="0" i="0" u="none" strike="noStrike" kern="1200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+mn-cs"/>
                            </a:rPr>
                            <a:t>较长</a:t>
                          </a:r>
                          <a:endParaRPr kumimoji="0" lang="en-US" altLang="ko-KR" sz="3000" b="0" i="0" u="none" strike="noStrike" kern="1200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rgbClr val="CCECFF"/>
                            </a:gs>
                          </a:gsLst>
                          <a:path path="rect">
                            <a:fillToRect r="100000" b="100000"/>
                          </a:path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ko-KR" altLang="en-US" sz="2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Gulim" panose="020B0600000101010101" pitchFamily="34" charset="-127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rgbClr val="FFFFFF"/>
                            </a:gs>
                          </a:gsLst>
                          <a:lin ang="27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ko-KR" altLang="en-US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宋体" panose="02010600030101010101" pitchFamily="2" charset="-122"/>
                            <a:ea typeface="Gulim" panose="020B0600000101010101" pitchFamily="34" charset="-127"/>
                          </a:endParaRPr>
                        </a:p>
                      </a:txBody>
                      <a:tcPr marL="91442" marR="91442" marT="45744" marB="45744" horzOverflow="overflow">
                        <a:lnL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hlink"/>
                          </a:solidFill>
                          <a:prstDash val="dot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rgbClr val="FFFFFF"/>
                            </a:gs>
                          </a:gsLst>
                          <a:lin ang="2700000" scaled="1"/>
                        </a:gradFill>
                      </a:tcPr>
                    </a:tc>
                  </a:tr>
                </a:tbl>
              </a:graphicData>
            </a:graphic>
          </p:graphicFrame>
          <p:sp>
            <p:nvSpPr>
              <p:cNvPr id="23585" name="Text Box 61"/>
              <p:cNvSpPr txBox="1"/>
              <p:nvPr/>
            </p:nvSpPr>
            <p:spPr>
              <a:xfrm>
                <a:off x="6864709" y="7270907"/>
                <a:ext cx="2774689" cy="2936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2800" b="1" dirty="0">
                    <a:solidFill>
                      <a:srgbClr val="FF3300"/>
                    </a:solidFill>
                    <a:latin typeface="Arial" panose="020B0604020202020204" pitchFamily="34" charset="0"/>
                  </a:rPr>
                  <a:t>较 高</a:t>
                </a:r>
                <a:endPara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586" name="Text Box 62"/>
              <p:cNvSpPr txBox="1"/>
              <p:nvPr/>
            </p:nvSpPr>
            <p:spPr>
              <a:xfrm>
                <a:off x="10930535" y="7324480"/>
                <a:ext cx="2891811" cy="2936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2800" b="1" dirty="0">
                    <a:solidFill>
                      <a:srgbClr val="FF3300"/>
                    </a:solidFill>
                    <a:latin typeface="Arial" panose="020B0604020202020204" pitchFamily="34" charset="0"/>
                  </a:rPr>
                  <a:t>振动较快</a:t>
                </a:r>
                <a:endPara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587" name="Text Box 63"/>
              <p:cNvSpPr txBox="1"/>
              <p:nvPr/>
            </p:nvSpPr>
            <p:spPr>
              <a:xfrm>
                <a:off x="6825668" y="11378123"/>
                <a:ext cx="1751261" cy="2936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2800" b="1" dirty="0">
                    <a:solidFill>
                      <a:srgbClr val="FF3300"/>
                    </a:solidFill>
                    <a:latin typeface="Arial" panose="020B0604020202020204" pitchFamily="34" charset="0"/>
                  </a:rPr>
                  <a:t>较 低</a:t>
                </a:r>
                <a:endPara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588" name="Text Box 64"/>
              <p:cNvSpPr txBox="1"/>
              <p:nvPr/>
            </p:nvSpPr>
            <p:spPr>
              <a:xfrm>
                <a:off x="11016668" y="11024690"/>
                <a:ext cx="3817437" cy="2936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2800" b="1" dirty="0">
                    <a:solidFill>
                      <a:srgbClr val="FF3300"/>
                    </a:solidFill>
                    <a:latin typeface="Arial" panose="020B0604020202020204" pitchFamily="34" charset="0"/>
                  </a:rPr>
                  <a:t>振动较慢</a:t>
                </a:r>
                <a:endPara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3995249" y="2195720"/>
              <a:ext cx="1437379" cy="51270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446225" y="2205244"/>
              <a:ext cx="1870648" cy="52222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067987" y="4571923"/>
              <a:ext cx="1438960" cy="51270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515801" y="4581447"/>
              <a:ext cx="1872230" cy="52222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80" name="Text Box 61"/>
            <p:cNvSpPr txBox="1"/>
            <p:nvPr/>
          </p:nvSpPr>
          <p:spPr>
            <a:xfrm>
              <a:off x="4292008" y="4543483"/>
              <a:ext cx="1579604" cy="521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较 高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81" name="Text Box 62"/>
            <p:cNvSpPr txBox="1"/>
            <p:nvPr/>
          </p:nvSpPr>
          <p:spPr>
            <a:xfrm>
              <a:off x="6606643" y="4553007"/>
              <a:ext cx="1646281" cy="521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振动较快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82" name="Text Box 63"/>
            <p:cNvSpPr txBox="1"/>
            <p:nvPr/>
          </p:nvSpPr>
          <p:spPr>
            <a:xfrm>
              <a:off x="4269782" y="5273678"/>
              <a:ext cx="996976" cy="521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较 低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83" name="Text Box 64"/>
            <p:cNvSpPr txBox="1"/>
            <p:nvPr/>
          </p:nvSpPr>
          <p:spPr>
            <a:xfrm>
              <a:off x="6574761" y="5210022"/>
              <a:ext cx="2173169" cy="521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振动较慢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24"/>
          <p:cNvGrpSpPr/>
          <p:nvPr/>
        </p:nvGrpSpPr>
        <p:grpSpPr>
          <a:xfrm>
            <a:off x="2138363" y="2492375"/>
            <a:ext cx="7880350" cy="2700858"/>
            <a:chOff x="755650" y="2276475"/>
            <a:chExt cx="7848600" cy="2700858"/>
          </a:xfrm>
        </p:grpSpPr>
        <p:sp>
          <p:nvSpPr>
            <p:cNvPr id="26" name="TextBox 25"/>
            <p:cNvSpPr txBox="1"/>
            <p:nvPr/>
          </p:nvSpPr>
          <p:spPr>
            <a:xfrm>
              <a:off x="1135115" y="2379663"/>
              <a:ext cx="7255686" cy="6451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结论</a:t>
              </a:r>
              <a:r>
                <a:rPr kumimoji="0" lang="zh-CN" altLang="en-US" sz="3600" kern="1200" cap="none" spc="0" normalizeH="0" baseline="0" noProof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：音调与</a:t>
              </a:r>
              <a:r>
                <a:rPr kumimoji="0" lang="zh-CN" altLang="en-US" sz="3600" u="sng" kern="1200" cap="none" spc="0" normalizeH="0" baseline="0" noProof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         </a:t>
              </a:r>
              <a:r>
                <a:rPr kumimoji="0" lang="zh-CN" altLang="en-US" sz="3600" kern="1200" cap="none" spc="0" normalizeH="0" baseline="0" noProof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有关。</a:t>
              </a:r>
              <a:r>
                <a:rPr kumimoji="0" lang="en-US" altLang="zh-CN" sz="3600" kern="1200" cap="none" spc="0" normalizeH="0" baseline="0" noProof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                    </a:t>
              </a:r>
              <a:endParaRPr kumimoji="0" lang="zh-CN" altLang="en-US" sz="3600" kern="1200" cap="none" spc="0" normalizeH="0" baseline="0" noProof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755650" y="2276475"/>
              <a:ext cx="7848600" cy="874713"/>
            </a:xfrm>
            <a:prstGeom prst="round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70" name="TextBox 72"/>
            <p:cNvSpPr txBox="1"/>
            <p:nvPr/>
          </p:nvSpPr>
          <p:spPr>
            <a:xfrm>
              <a:off x="3739736" y="2349004"/>
              <a:ext cx="2822270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en-US" sz="36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频  率</a:t>
              </a:r>
              <a:endPara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23571" name="组合 73"/>
            <p:cNvGrpSpPr/>
            <p:nvPr/>
          </p:nvGrpSpPr>
          <p:grpSpPr>
            <a:xfrm>
              <a:off x="755650" y="3360738"/>
              <a:ext cx="7848600" cy="1616595"/>
              <a:chOff x="755650" y="3360738"/>
              <a:chExt cx="7848600" cy="1617169"/>
            </a:xfrm>
          </p:grpSpPr>
          <p:sp>
            <p:nvSpPr>
              <p:cNvPr id="23572" name="TextBox 11"/>
              <p:cNvSpPr txBox="1"/>
              <p:nvPr/>
            </p:nvSpPr>
            <p:spPr>
              <a:xfrm>
                <a:off x="2243609" y="3501008"/>
                <a:ext cx="4992687" cy="14768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6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频率越高，音调越高；</a:t>
                </a:r>
                <a:endParaRPr lang="en-US" altLang="zh-CN" sz="36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  <a:p>
                <a:r>
                  <a:rPr lang="zh-CN" altLang="en-US" sz="36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频率越低，音调越低。</a:t>
                </a:r>
                <a:endParaRPr lang="en-US" altLang="zh-CN" sz="36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  <a:p>
                <a:endParaRPr lang="zh-CN" altLang="en-US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 bwMode="auto">
              <a:xfrm>
                <a:off x="755650" y="3360738"/>
                <a:ext cx="7848600" cy="1437197"/>
              </a:xfrm>
              <a:prstGeom prst="roundRect">
                <a:avLst/>
              </a:prstGeom>
              <a:noFill/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3562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3563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457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4582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1557338"/>
            <a:ext cx="5927725" cy="4446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4585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4586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5603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606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1847850" y="1700213"/>
            <a:ext cx="8488363" cy="2952750"/>
            <a:chOff x="323528" y="1484784"/>
            <a:chExt cx="8489365" cy="2952328"/>
          </a:xfrm>
        </p:grpSpPr>
        <p:pic>
          <p:nvPicPr>
            <p:cNvPr id="25625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8" y="1484784"/>
              <a:ext cx="4154644" cy="29523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26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4008" y="1484784"/>
              <a:ext cx="4168885" cy="29523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609" name="组合 28"/>
          <p:cNvGrpSpPr/>
          <p:nvPr/>
        </p:nvGrpSpPr>
        <p:grpSpPr>
          <a:xfrm>
            <a:off x="3071813" y="4724400"/>
            <a:ext cx="5964237" cy="460375"/>
            <a:chOff x="1617039" y="4365104"/>
            <a:chExt cx="5964352" cy="460547"/>
          </a:xfrm>
        </p:grpSpPr>
        <p:sp>
          <p:nvSpPr>
            <p:cNvPr id="24600" name="Text Box 8"/>
            <p:cNvSpPr txBox="1">
              <a:spLocks noChangeArrowheads="1"/>
            </p:cNvSpPr>
            <p:nvPr/>
          </p:nvSpPr>
          <p:spPr bwMode="auto">
            <a:xfrm>
              <a:off x="1617039" y="4365104"/>
              <a:ext cx="1838360" cy="46054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563972" dir="14049741" sx="125000" sy="125000" algn="tl" rotWithShape="0">
                <a:srgbClr val="C7DFD3">
                  <a:alpha val="78000"/>
                </a:srgbClr>
              </a:outer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小音叉</a:t>
              </a:r>
              <a:endParaRPr kumimoji="0" lang="zh-CN" altLang="en-US" sz="2400" b="1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01" name="Text Box 9"/>
            <p:cNvSpPr txBox="1">
              <a:spLocks noChangeArrowheads="1"/>
            </p:cNvSpPr>
            <p:nvPr/>
          </p:nvSpPr>
          <p:spPr bwMode="auto">
            <a:xfrm>
              <a:off x="6185952" y="4365104"/>
              <a:ext cx="1395439" cy="46054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563972" dir="14049741" sx="125000" sy="125000" algn="tl" rotWithShape="0">
                <a:srgbClr val="C7DFD3">
                  <a:alpha val="78000"/>
                </a:srgbClr>
              </a:outer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大音叉</a:t>
              </a:r>
              <a:endParaRPr kumimoji="0" lang="zh-CN" altLang="en-US" sz="2400" b="1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30"/>
          <p:cNvGrpSpPr/>
          <p:nvPr/>
        </p:nvGrpSpPr>
        <p:grpSpPr>
          <a:xfrm>
            <a:off x="1919288" y="5300663"/>
            <a:ext cx="8064500" cy="693103"/>
            <a:chOff x="395536" y="4758951"/>
            <a:chExt cx="8064896" cy="694032"/>
          </a:xfrm>
        </p:grpSpPr>
        <p:grpSp>
          <p:nvGrpSpPr>
            <p:cNvPr id="25617" name="组合 32"/>
            <p:cNvGrpSpPr/>
            <p:nvPr/>
          </p:nvGrpSpPr>
          <p:grpSpPr>
            <a:xfrm>
              <a:off x="4913783" y="4758951"/>
              <a:ext cx="3546649" cy="686719"/>
              <a:chOff x="4710403" y="5013325"/>
              <a:chExt cx="4028785" cy="797183"/>
            </a:xfrm>
          </p:grpSpPr>
          <p:sp>
            <p:nvSpPr>
              <p:cNvPr id="25621" name="TextBox 3"/>
              <p:cNvSpPr txBox="1"/>
              <p:nvPr/>
            </p:nvSpPr>
            <p:spPr>
              <a:xfrm>
                <a:off x="5004088" y="5098183"/>
                <a:ext cx="3527695" cy="678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频率低，音调低</a:t>
                </a:r>
                <a:endParaRPr lang="en-US" altLang="zh-CN" sz="32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4710403" y="5013325"/>
                <a:ext cx="4028785" cy="797183"/>
              </a:xfrm>
              <a:prstGeom prst="round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5618" name="组合 35"/>
            <p:cNvGrpSpPr/>
            <p:nvPr/>
          </p:nvGrpSpPr>
          <p:grpSpPr>
            <a:xfrm>
              <a:off x="395536" y="4758951"/>
              <a:ext cx="3546649" cy="694032"/>
              <a:chOff x="231694" y="5013325"/>
              <a:chExt cx="4028785" cy="80567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231694" y="5013325"/>
                <a:ext cx="4028785" cy="795337"/>
              </a:xfrm>
              <a:prstGeom prst="round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620" name="TextBox 14"/>
              <p:cNvSpPr txBox="1"/>
              <p:nvPr/>
            </p:nvSpPr>
            <p:spPr>
              <a:xfrm>
                <a:off x="476973" y="5140653"/>
                <a:ext cx="3527695" cy="678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频率高，音调高</a:t>
                </a:r>
                <a:endParaRPr lang="en-US" altLang="zh-CN" sz="32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25611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5612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8195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" name="圆角矩形 57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96236" y="44624"/>
            <a:ext cx="4724100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说课环节</a:t>
            </a:r>
            <a:endParaRPr kumimoji="0" lang="zh-CN" altLang="en-US" sz="6600" b="1" i="0" u="none" strike="noStrike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grpSp>
        <p:nvGrpSpPr>
          <p:cNvPr id="2" name="Group 44"/>
          <p:cNvGrpSpPr/>
          <p:nvPr/>
        </p:nvGrpSpPr>
        <p:grpSpPr>
          <a:xfrm>
            <a:off x="4654550" y="1530350"/>
            <a:ext cx="3313113" cy="715963"/>
            <a:chOff x="2018" y="1026"/>
            <a:chExt cx="2087" cy="451"/>
          </a:xfrm>
        </p:grpSpPr>
        <p:grpSp>
          <p:nvGrpSpPr>
            <p:cNvPr id="8221" name="Group 7"/>
            <p:cNvGrpSpPr/>
            <p:nvPr/>
          </p:nvGrpSpPr>
          <p:grpSpPr>
            <a:xfrm>
              <a:off x="2018" y="1026"/>
              <a:ext cx="2087" cy="442"/>
              <a:chOff x="864" y="2482"/>
              <a:chExt cx="3936" cy="932"/>
            </a:xfrm>
          </p:grpSpPr>
          <p:sp>
            <p:nvSpPr>
              <p:cNvPr id="38" name="Freeform 8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10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>
                      <a:gamma/>
                      <a:tint val="72941"/>
                      <a:invGamma/>
                    </a:srgbClr>
                  </a:gs>
                  <a:gs pos="100000">
                    <a:srgbClr val="CC00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204" name="Text Box 36"/>
            <p:cNvSpPr txBox="1">
              <a:spLocks noChangeArrowheads="1"/>
            </p:cNvSpPr>
            <p:nvPr/>
          </p:nvSpPr>
          <p:spPr bwMode="auto">
            <a:xfrm>
              <a:off x="2109" y="1071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1.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教材分析</a:t>
              </a:r>
              <a:endParaRPr kumimoji="0" lang="en-US" altLang="zh-CN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grpSp>
        <p:nvGrpSpPr>
          <p:cNvPr id="4" name="Group 45"/>
          <p:cNvGrpSpPr/>
          <p:nvPr/>
        </p:nvGrpSpPr>
        <p:grpSpPr>
          <a:xfrm>
            <a:off x="4654550" y="2466976"/>
            <a:ext cx="3275013" cy="722313"/>
            <a:chOff x="2018" y="1616"/>
            <a:chExt cx="2063" cy="455"/>
          </a:xfrm>
        </p:grpSpPr>
        <p:grpSp>
          <p:nvGrpSpPr>
            <p:cNvPr id="5" name="Group 7"/>
            <p:cNvGrpSpPr/>
            <p:nvPr/>
          </p:nvGrpSpPr>
          <p:grpSpPr bwMode="auto">
            <a:xfrm>
              <a:off x="2018" y="1616"/>
              <a:ext cx="2063" cy="443"/>
              <a:chOff x="864" y="2482"/>
              <a:chExt cx="3936" cy="932"/>
            </a:xfrm>
            <a:solidFill>
              <a:srgbClr val="EE9E5C"/>
            </a:solidFill>
          </p:grpSpPr>
          <p:sp>
            <p:nvSpPr>
              <p:cNvPr id="67" name="Freeform 8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9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10"/>
              <p:cNvSpPr>
                <a:spLocks noEditPoints="1"/>
              </p:cNvSpPr>
              <p:nvPr/>
            </p:nvSpPr>
            <p:spPr bwMode="auto">
              <a:xfrm>
                <a:off x="908" y="2543"/>
                <a:ext cx="3848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207" name="Text Box 39"/>
            <p:cNvSpPr txBox="1">
              <a:spLocks noChangeArrowheads="1"/>
            </p:cNvSpPr>
            <p:nvPr/>
          </p:nvSpPr>
          <p:spPr bwMode="auto">
            <a:xfrm>
              <a:off x="2109" y="166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2.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学情分析</a:t>
              </a:r>
              <a:endParaRPr kumimoji="0" lang="en-US" altLang="zh-CN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4635500" y="3513138"/>
            <a:ext cx="3257550" cy="701675"/>
            <a:chOff x="2006" y="2275"/>
            <a:chExt cx="2052" cy="442"/>
          </a:xfrm>
        </p:grpSpPr>
        <p:grpSp>
          <p:nvGrpSpPr>
            <p:cNvPr id="8214" name="Group 15"/>
            <p:cNvGrpSpPr/>
            <p:nvPr/>
          </p:nvGrpSpPr>
          <p:grpSpPr>
            <a:xfrm>
              <a:off x="2006" y="2275"/>
              <a:ext cx="2052" cy="442"/>
              <a:chOff x="864" y="2482"/>
              <a:chExt cx="3936" cy="932"/>
            </a:xfrm>
          </p:grpSpPr>
          <p:sp>
            <p:nvSpPr>
              <p:cNvPr id="44" name="Freeform 16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17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908" y="2543"/>
                <a:ext cx="3848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tint val="50980"/>
                      <a:invGamma/>
                    </a:srgbClr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208" name="Text Box 40"/>
            <p:cNvSpPr txBox="1">
              <a:spLocks noChangeArrowheads="1"/>
            </p:cNvSpPr>
            <p:nvPr/>
          </p:nvSpPr>
          <p:spPr bwMode="auto">
            <a:xfrm>
              <a:off x="2109" y="2296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3.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教学目标</a:t>
              </a:r>
              <a:endParaRPr kumimoji="0" lang="zh-CN" altLang="en-US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grpSp>
        <p:nvGrpSpPr>
          <p:cNvPr id="9" name="Group 47"/>
          <p:cNvGrpSpPr/>
          <p:nvPr/>
        </p:nvGrpSpPr>
        <p:grpSpPr>
          <a:xfrm>
            <a:off x="4654550" y="4484688"/>
            <a:ext cx="3201988" cy="720725"/>
            <a:chOff x="2018" y="2887"/>
            <a:chExt cx="2017" cy="454"/>
          </a:xfrm>
        </p:grpSpPr>
        <p:grpSp>
          <p:nvGrpSpPr>
            <p:cNvPr id="8209" name="Group 11"/>
            <p:cNvGrpSpPr/>
            <p:nvPr/>
          </p:nvGrpSpPr>
          <p:grpSpPr>
            <a:xfrm>
              <a:off x="2018" y="2887"/>
              <a:ext cx="2017" cy="442"/>
              <a:chOff x="864" y="2482"/>
              <a:chExt cx="3936" cy="932"/>
            </a:xfrm>
          </p:grpSpPr>
          <p:sp>
            <p:nvSpPr>
              <p:cNvPr id="50" name="Freeform 12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14"/>
              <p:cNvSpPr>
                <a:spLocks noEditPoints="1"/>
              </p:cNvSpPr>
              <p:nvPr/>
            </p:nvSpPr>
            <p:spPr bwMode="auto">
              <a:xfrm>
                <a:off x="909" y="2543"/>
                <a:ext cx="3846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69804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209" name="Text Box 41"/>
            <p:cNvSpPr txBox="1">
              <a:spLocks noChangeArrowheads="1"/>
            </p:cNvSpPr>
            <p:nvPr/>
          </p:nvSpPr>
          <p:spPr bwMode="auto">
            <a:xfrm>
              <a:off x="2109" y="293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4.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教法学法</a:t>
              </a:r>
              <a:endParaRPr kumimoji="0" lang="en-US" altLang="zh-CN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grpSp>
        <p:nvGrpSpPr>
          <p:cNvPr id="11" name="Group 48"/>
          <p:cNvGrpSpPr/>
          <p:nvPr/>
        </p:nvGrpSpPr>
        <p:grpSpPr>
          <a:xfrm>
            <a:off x="4654550" y="5464175"/>
            <a:ext cx="3167063" cy="701675"/>
            <a:chOff x="2018" y="3504"/>
            <a:chExt cx="1995" cy="442"/>
          </a:xfrm>
        </p:grpSpPr>
        <p:grpSp>
          <p:nvGrpSpPr>
            <p:cNvPr id="8204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210" name="Text Box 42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627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6630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6288" y="1850678"/>
            <a:ext cx="4986337" cy="3738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7202488" y="3363913"/>
            <a:ext cx="3186113" cy="206121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为什么长短不一的铁片可以发出高低不同的音调？</a:t>
            </a:r>
            <a:endParaRPr kumimoji="0" lang="zh-CN" altLang="en-US" sz="3200" kern="1200" cap="none" spc="0" normalizeH="0" baseline="0" noProof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" name="Picture 4" descr="问号1"/>
          <p:cNvPicPr>
            <a:picLocks noChangeAspect="1"/>
          </p:cNvPicPr>
          <p:nvPr/>
        </p:nvPicPr>
        <p:blipFill>
          <a:blip r:embed="rId4">
            <a:clrChange>
              <a:clrFrom>
                <a:srgbClr val="050100"/>
              </a:clrFrom>
              <a:clrTo>
                <a:srgbClr val="0501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4838" y="1995488"/>
            <a:ext cx="1141412" cy="129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 Box 3"/>
          <p:cNvSpPr txBox="1"/>
          <p:nvPr/>
        </p:nvSpPr>
        <p:spPr>
          <a:xfrm>
            <a:off x="7175500" y="2938463"/>
            <a:ext cx="3124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越长的铁片，振动的频率越低，音调越低。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6636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6637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7651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654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1900" y="1785938"/>
            <a:ext cx="4138613" cy="3238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6" name="矩形 25"/>
          <p:cNvSpPr/>
          <p:nvPr/>
        </p:nvSpPr>
        <p:spPr>
          <a:xfrm>
            <a:off x="2930275" y="5169966"/>
            <a:ext cx="8845973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2700" cmpd="sng">
                  <a:solidFill>
                    <a:srgbClr val="AE4845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AE4845">
                    <a:tint val="1000"/>
                  </a:srgbClr>
                </a:solidFill>
                <a:effectLst>
                  <a:glow rad="53100">
                    <a:srgbClr val="AE4845">
                      <a:satMod val="180000"/>
                      <a:alpha val="30000"/>
                    </a:srgbClr>
                  </a:glo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能否改变吸管的音调？</a:t>
            </a:r>
            <a:endParaRPr kumimoji="0" lang="zh-CN" altLang="en-US" sz="5400" b="1" i="0" u="none" strike="noStrike" kern="1200" cap="none" spc="50" normalizeH="0" baseline="0" noProof="0" dirty="0">
              <a:ln w="12700" cmpd="sng">
                <a:solidFill>
                  <a:srgbClr val="AE4845">
                    <a:satMod val="120000"/>
                    <a:shade val="80000"/>
                  </a:srgbClr>
                </a:solidFill>
                <a:prstDash val="solid"/>
              </a:ln>
              <a:solidFill>
                <a:srgbClr val="AE4845">
                  <a:tint val="1000"/>
                </a:srgbClr>
              </a:solidFill>
              <a:effectLst>
                <a:glow rad="53100">
                  <a:srgbClr val="AE4845">
                    <a:satMod val="180000"/>
                    <a:alpha val="30000"/>
                  </a:srgbClr>
                </a:glow>
              </a:effectLst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pic>
        <p:nvPicPr>
          <p:cNvPr id="27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03388" y="1784350"/>
            <a:ext cx="4389437" cy="3240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7659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7661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pic>
        <p:nvPicPr>
          <p:cNvPr id="26650" name="剪吸管1.wmv">
            <a:hlinkClick r:id="" action="ppaction://media"/>
          </p:cNvPr>
          <p:cNvPicPr>
            <a:picLocks noRot="1"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16275" y="1557338"/>
            <a:ext cx="6034088" cy="4525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569" fill="hold"/>
                                        <p:tgtEl>
                                          <p:spTgt spid="266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50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66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5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8675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8678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944688" y="2076450"/>
            <a:ext cx="8328025" cy="3517265"/>
            <a:chOff x="420688" y="2044700"/>
            <a:chExt cx="8328025" cy="3517265"/>
          </a:xfrm>
        </p:grpSpPr>
        <p:pic>
          <p:nvPicPr>
            <p:cNvPr id="28690" name="图片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43663" y="2044700"/>
              <a:ext cx="2181225" cy="2757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91" name="图片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08400" y="2044700"/>
              <a:ext cx="2232025" cy="27654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92" name="图片 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688" y="2189163"/>
              <a:ext cx="3060700" cy="2463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3" name="TextBox 33"/>
            <p:cNvSpPr txBox="1"/>
            <p:nvPr/>
          </p:nvSpPr>
          <p:spPr>
            <a:xfrm>
              <a:off x="1516063" y="4967288"/>
              <a:ext cx="16129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笛 子</a:t>
              </a:r>
              <a:endPara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694" name="TextBox 42"/>
            <p:cNvSpPr txBox="1"/>
            <p:nvPr/>
          </p:nvSpPr>
          <p:spPr>
            <a:xfrm>
              <a:off x="7096126" y="4941888"/>
              <a:ext cx="1652587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排 箫</a:t>
              </a:r>
              <a:endPara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695" name="TextBox 43"/>
            <p:cNvSpPr txBox="1"/>
            <p:nvPr/>
          </p:nvSpPr>
          <p:spPr>
            <a:xfrm>
              <a:off x="4500563" y="4978400"/>
              <a:ext cx="784225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埙</a:t>
              </a:r>
              <a:endPara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7" name="说课吉他长短1.wmv">
            <a:hlinkClick r:id="" action="ppaction://media"/>
          </p:cNvPr>
          <p:cNvPicPr>
            <a:picLocks noRot="1"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79360" y="1409328"/>
            <a:ext cx="5385792" cy="4039344"/>
          </a:xfrm>
          <a:prstGeom prst="roundRect">
            <a:avLst>
              <a:gd name="adj" fmla="val 5439"/>
            </a:avLst>
          </a:prstGeom>
          <a:ln w="38100">
            <a:solidFill>
              <a:srgbClr val="92D050"/>
            </a:solidFill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grpSp>
        <p:nvGrpSpPr>
          <p:cNvPr id="28682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8685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28" name="Text Box 107"/>
          <p:cNvSpPr txBox="1"/>
          <p:nvPr/>
        </p:nvSpPr>
        <p:spPr>
          <a:xfrm>
            <a:off x="2063750" y="5661025"/>
            <a:ext cx="8382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设计意图：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打破学科界限，建立学科间的联系。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AutoShape 108"/>
          <p:cNvSpPr/>
          <p:nvPr/>
        </p:nvSpPr>
        <p:spPr>
          <a:xfrm>
            <a:off x="2208213" y="5516563"/>
            <a:ext cx="7775575" cy="79216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1.02517 -0.00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00" y="-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01042 L -0.8283 0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00" y="5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50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video fullScrn="0">
              <p:cMediaNode vol="80000" showWhenStopped="1">
                <p:cTn id="31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</p:childTnLst>
        </p:cTn>
      </p:par>
    </p:tnLst>
    <p:bldLst>
      <p:bldP spid="28" grpId="0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969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702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60420" y="278111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比较分析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AutoShape 2"/>
          <p:cNvSpPr/>
          <p:nvPr/>
        </p:nvSpPr>
        <p:spPr>
          <a:xfrm>
            <a:off x="4943475" y="2132013"/>
            <a:ext cx="792163" cy="1223962"/>
          </a:xfrm>
          <a:prstGeom prst="downArrow">
            <a:avLst>
              <a:gd name="adj1" fmla="val 50000"/>
              <a:gd name="adj2" fmla="val 38627"/>
            </a:avLst>
          </a:prstGeom>
          <a:blipFill rotWithShape="0">
            <a:blip r:embed="rId3"/>
          </a:blip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9707" name="Picture 3" descr="6e553bf1dc4389ee7931aada"/>
          <p:cNvPicPr>
            <a:picLocks noChangeAspect="1"/>
          </p:cNvPicPr>
          <p:nvPr/>
        </p:nvPicPr>
        <p:blipFill>
          <a:blip r:embed="rId4"/>
          <a:srcRect r="29500"/>
          <a:stretch>
            <a:fillRect/>
          </a:stretch>
        </p:blipFill>
        <p:spPr>
          <a:xfrm>
            <a:off x="7391400" y="1411288"/>
            <a:ext cx="2520950" cy="2008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8" name="Picture 4" descr="20081201_03ddde93b2d2f173c374zUm25tYqVrLu"/>
          <p:cNvPicPr>
            <a:picLocks noChangeAspect="1"/>
          </p:cNvPicPr>
          <p:nvPr/>
        </p:nvPicPr>
        <p:blipFill>
          <a:blip r:embed="rId5"/>
          <a:srcRect l="9250" r="1904" b="12909"/>
          <a:stretch>
            <a:fillRect/>
          </a:stretch>
        </p:blipFill>
        <p:spPr>
          <a:xfrm>
            <a:off x="2640013" y="1412875"/>
            <a:ext cx="1487487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7" descr="1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6775" y="3451225"/>
            <a:ext cx="3914775" cy="232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8" descr="22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4563" y="3429000"/>
            <a:ext cx="3886200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AutoShape 9"/>
          <p:cNvSpPr>
            <a:spLocks noChangeArrowheads="1"/>
          </p:cNvSpPr>
          <p:nvPr/>
        </p:nvSpPr>
        <p:spPr bwMode="auto">
          <a:xfrm>
            <a:off x="4151313" y="1700213"/>
            <a:ext cx="3168650" cy="576263"/>
          </a:xfrm>
          <a:prstGeom prst="leftRightArrow">
            <a:avLst>
              <a:gd name="adj1" fmla="val 50000"/>
              <a:gd name="adj2" fmla="val 109973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rgbClr val="008000"/>
            </a:solidFill>
            <a:miter lim="800000"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4511675" y="1339850"/>
            <a:ext cx="2447925" cy="52197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通过概念判断</a:t>
            </a:r>
            <a:endParaRPr kumimoji="0" lang="zh-CN" altLang="en-US" sz="2800" b="1" kern="1200" cap="none" spc="0" normalizeH="0" baseline="0" noProof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5448300" y="2203450"/>
            <a:ext cx="1441450" cy="95313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563972" dir="14049741" sx="125000" sy="125000" algn="tl" rotWithShape="0">
              <a:srgbClr val="C7DFD3">
                <a:alpha val="78000"/>
              </a:srgb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33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通过波形判断</a:t>
            </a:r>
            <a:endParaRPr kumimoji="0" lang="zh-CN" altLang="en-US" sz="2800" b="1" kern="1200" cap="none" spc="0" normalizeH="0" baseline="0" noProof="0">
              <a:solidFill>
                <a:srgbClr val="3333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3576638" y="5661025"/>
            <a:ext cx="5040312" cy="698500"/>
            <a:chOff x="2052514" y="5661248"/>
            <a:chExt cx="5039766" cy="698626"/>
          </a:xfrm>
        </p:grpSpPr>
        <p:sp>
          <p:nvSpPr>
            <p:cNvPr id="39" name="圆角矩形 38"/>
            <p:cNvSpPr/>
            <p:nvPr/>
          </p:nvSpPr>
          <p:spPr bwMode="auto">
            <a:xfrm>
              <a:off x="2052514" y="5661248"/>
              <a:ext cx="5039766" cy="69862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22" name="TextBox 14"/>
            <p:cNvSpPr txBox="1"/>
            <p:nvPr/>
          </p:nvSpPr>
          <p:spPr>
            <a:xfrm>
              <a:off x="2503180" y="5733256"/>
              <a:ext cx="4412277" cy="5836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对比思考，突破难点</a:t>
              </a:r>
              <a:endPara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29713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29716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 dirty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pic>
        <p:nvPicPr>
          <p:cNvPr id="29735" name="小鸟叫声短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846513" y="3124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36" name="牛声短.mp3">
            <a:hlinkClick r:id="" action="ppaction://media"/>
          </p:cNvPr>
          <p:cNvPicPr>
            <a:picLocks noRot="1"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link="rId1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609138" y="30511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60" fill="hold"/>
                                        <p:tgtEl>
                                          <p:spTgt spid="297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485" fill="hold"/>
                                        <p:tgtEl>
                                          <p:spTgt spid="297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35"/>
                </p:tgtEl>
              </p:cMediaNode>
            </p:audio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36"/>
                </p:tgtEl>
              </p:cMediaNode>
            </p:audio>
          </p:childTnLst>
        </p:cTn>
      </p:par>
    </p:tnLst>
    <p:bldLst>
      <p:bldP spid="27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30725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5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 dirty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8" name="Rectangle 6"/>
          <p:cNvSpPr txBox="1">
            <a:spLocks noChangeArrowheads="1"/>
          </p:cNvSpPr>
          <p:nvPr/>
        </p:nvSpPr>
        <p:spPr bwMode="auto">
          <a:xfrm>
            <a:off x="2063750" y="1639888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lnSpc>
                <a:spcPct val="125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不同的物体，音色不同</a:t>
            </a:r>
            <a:endParaRPr kumimoji="0" lang="zh-CN" altLang="en-US" sz="2800" b="1" kern="0" cap="none" spc="0" normalizeH="0" baseline="0" noProof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Picture 4"/>
          <p:cNvPicPr>
            <a:picLocks noChangeAspect="1"/>
          </p:cNvPicPr>
          <p:nvPr/>
        </p:nvPicPr>
        <p:blipFill>
          <a:blip r:embed="rId1"/>
          <a:srcRect t="62381" r="5173" b="5585"/>
          <a:stretch>
            <a:fillRect/>
          </a:stretch>
        </p:blipFill>
        <p:spPr>
          <a:xfrm>
            <a:off x="1992313" y="2276475"/>
            <a:ext cx="8382000" cy="413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4"/>
          <p:cNvSpPr txBox="1"/>
          <p:nvPr/>
        </p:nvSpPr>
        <p:spPr>
          <a:xfrm>
            <a:off x="1881188" y="928688"/>
            <a:ext cx="59039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</a:rPr>
              <a:t>小游戏</a:t>
            </a:r>
            <a:r>
              <a:rPr lang="en-US" altLang="zh-CN" b="1" dirty="0">
                <a:solidFill>
                  <a:srgbClr val="000099"/>
                </a:solidFill>
                <a:latin typeface="Arial" panose="020B0604020202020204" pitchFamily="34" charset="0"/>
              </a:rPr>
              <a:t>: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</a:rPr>
              <a:t>听声辨人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521221" name="Text Box 5"/>
          <p:cNvSpPr txBox="1"/>
          <p:nvPr/>
        </p:nvSpPr>
        <p:spPr>
          <a:xfrm>
            <a:off x="2309813" y="1500188"/>
            <a:ext cx="70580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000099"/>
                </a:solidFill>
                <a:latin typeface="Arial" panose="020B0604020202020204" pitchFamily="34" charset="0"/>
              </a:rPr>
              <a:t>    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</a:rPr>
              <a:t>全班同学闭上眼睛</a:t>
            </a:r>
            <a:r>
              <a:rPr lang="en-US" altLang="zh-CN" b="1" dirty="0">
                <a:solidFill>
                  <a:srgbClr val="000099"/>
                </a:solidFill>
                <a:latin typeface="Arial" panose="020B0604020202020204" pitchFamily="34" charset="0"/>
              </a:rPr>
              <a:t>,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</a:rPr>
              <a:t>悄悄叫个同学发出个声音</a:t>
            </a:r>
            <a:r>
              <a:rPr lang="en-US" altLang="zh-CN" b="1" dirty="0">
                <a:solidFill>
                  <a:srgbClr val="000099"/>
                </a:solidFill>
                <a:latin typeface="Arial" panose="020B0604020202020204" pitchFamily="34" charset="0"/>
              </a:rPr>
              <a:t>,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</a:rPr>
              <a:t>让大家猜是谁</a:t>
            </a:r>
            <a:r>
              <a:rPr lang="en-US" altLang="zh-CN" b="1" dirty="0">
                <a:solidFill>
                  <a:srgbClr val="000099"/>
                </a:solidFill>
                <a:latin typeface="Arial" panose="020B0604020202020204" pitchFamily="34" charset="0"/>
              </a:rPr>
              <a:t>.</a:t>
            </a:r>
            <a:endParaRPr lang="en-US" altLang="zh-CN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pic>
        <p:nvPicPr>
          <p:cNvPr id="521223" name="Picture 7" descr="Wang-Guowei"/>
          <p:cNvPicPr>
            <a:picLocks noGrp="1"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847850" y="2781300"/>
            <a:ext cx="2952750" cy="3552825"/>
          </a:xfrm>
        </p:spPr>
      </p:pic>
      <p:pic>
        <p:nvPicPr>
          <p:cNvPr id="521226" name="Picture 10" descr="图文：2007中国地产慈善之夜嘉宾陈曦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24625" y="1995488"/>
            <a:ext cx="3333750" cy="4286250"/>
          </a:xfrm>
        </p:spPr>
      </p:pic>
      <p:sp>
        <p:nvSpPr>
          <p:cNvPr id="521229" name="Line 13"/>
          <p:cNvSpPr/>
          <p:nvPr/>
        </p:nvSpPr>
        <p:spPr>
          <a:xfrm>
            <a:off x="4943475" y="4508500"/>
            <a:ext cx="208915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521230" name="Text Box 14"/>
          <p:cNvSpPr txBox="1"/>
          <p:nvPr/>
        </p:nvSpPr>
        <p:spPr>
          <a:xfrm>
            <a:off x="4872038" y="3644900"/>
            <a:ext cx="12420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能区分吗</a:t>
            </a:r>
            <a:r>
              <a:rPr lang="en-US" altLang="zh-CN" b="1" dirty="0">
                <a:latin typeface="Arial" panose="020B0604020202020204" pitchFamily="34" charset="0"/>
              </a:rPr>
              <a:t>?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  <p:pic>
        <p:nvPicPr>
          <p:cNvPr id="521231" name="梁祝erhu协奏曲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11675" y="5949950"/>
            <a:ext cx="657225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1232" name="梁祝小提琴协奏曲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83338" y="5949950"/>
            <a:ext cx="657225" cy="657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4" name="Group 56"/>
          <p:cNvGrpSpPr/>
          <p:nvPr/>
        </p:nvGrpSpPr>
        <p:grpSpPr>
          <a:xfrm>
            <a:off x="1881188" y="0"/>
            <a:ext cx="3167062" cy="701675"/>
            <a:chOff x="2018" y="3504"/>
            <a:chExt cx="1995" cy="442"/>
          </a:xfrm>
        </p:grpSpPr>
        <p:grpSp>
          <p:nvGrpSpPr>
            <p:cNvPr id="31755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13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 dirty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2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2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2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2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21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25824" fill="hold"/>
                                        <p:tgtEl>
                                          <p:spTgt spid="521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231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1231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21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5881" fill="hold"/>
                                        <p:tgtEl>
                                          <p:spTgt spid="5212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232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1232"/>
                </p:tgtEl>
              </p:cMediaNode>
            </p:audio>
          </p:childTnLst>
        </p:cTn>
      </p:par>
    </p:tnLst>
    <p:bldLst>
      <p:bldP spid="521221" grpId="0"/>
      <p:bldP spid="5212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9963" name="Rectangle 11"/>
          <p:cNvSpPr/>
          <p:nvPr/>
        </p:nvSpPr>
        <p:spPr>
          <a:xfrm>
            <a:off x="5016500" y="3831908"/>
            <a:ext cx="5318125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br>
              <a:rPr lang="en-US" altLang="zh-CN" b="1" dirty="0">
                <a:latin typeface="Arial" panose="020B0604020202020204" pitchFamily="34" charset="0"/>
              </a:rPr>
            </a:br>
            <a:r>
              <a:rPr lang="zh-CN" altLang="en-US" b="1" dirty="0">
                <a:latin typeface="Arial" panose="020B0604020202020204" pitchFamily="34" charset="0"/>
              </a:rPr>
              <a:t>湖北的曾侯乙编钟，世界音乐史上的空前发现！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509964" name="曾侯乙编钟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80100" y="5849938"/>
            <a:ext cx="1008063" cy="1008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5"/>
          <p:cNvGrpSpPr/>
          <p:nvPr/>
        </p:nvGrpSpPr>
        <p:grpSpPr>
          <a:xfrm>
            <a:off x="2927350" y="260350"/>
            <a:ext cx="7416800" cy="3582988"/>
            <a:chOff x="884" y="164"/>
            <a:chExt cx="4672" cy="2257"/>
          </a:xfrm>
        </p:grpSpPr>
        <p:pic>
          <p:nvPicPr>
            <p:cNvPr id="32782" name="Picture 5" descr="曾侯编钟(图)">
              <a:hlinkClick r:id="rId4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4" y="164"/>
              <a:ext cx="4672" cy="2257"/>
            </a:xfrm>
            <a:prstGeom prst="rect">
              <a:avLst/>
            </a:prstGeom>
            <a:noFill/>
            <a:ln w="571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32783" name="Rectangle 13"/>
            <p:cNvSpPr/>
            <p:nvPr/>
          </p:nvSpPr>
          <p:spPr>
            <a:xfrm>
              <a:off x="2653" y="2110"/>
              <a:ext cx="875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zh-CN" altLang="en-US" dirty="0">
                  <a:latin typeface="Arial" panose="020B0604020202020204" pitchFamily="34" charset="0"/>
                </a:rPr>
                <a:t>曾侯乙编钟 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09966" name="Rectangle 14"/>
          <p:cNvSpPr/>
          <p:nvPr/>
        </p:nvSpPr>
        <p:spPr>
          <a:xfrm>
            <a:off x="6816725" y="6216650"/>
            <a:ext cx="15621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</a:rPr>
              <a:t>曾侯乙编钟乐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pic>
        <p:nvPicPr>
          <p:cNvPr id="509960" name="Picture 8" descr="xin_5111030816263432893814"/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1703388" y="2216150"/>
            <a:ext cx="3168650" cy="4525963"/>
          </a:xfrm>
          <a:ln w="57150">
            <a:solidFill>
              <a:srgbClr val="FF0000">
                <a:alpha val="100000"/>
              </a:srgbClr>
            </a:solidFill>
            <a:miter/>
          </a:ln>
        </p:spPr>
      </p:pic>
      <p:sp>
        <p:nvSpPr>
          <p:cNvPr id="32775" name="Text Box 17"/>
          <p:cNvSpPr txBox="1"/>
          <p:nvPr/>
        </p:nvSpPr>
        <p:spPr>
          <a:xfrm>
            <a:off x="1524000" y="6858000"/>
            <a:ext cx="11785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说明</a:t>
            </a:r>
            <a:r>
              <a:rPr lang="en-US" altLang="zh-CN" dirty="0">
                <a:latin typeface="Arial" panose="020B0604020202020204" pitchFamily="34" charset="0"/>
              </a:rPr>
              <a:t>:</a:t>
            </a:r>
            <a:r>
              <a:rPr lang="zh-CN" altLang="en-US" dirty="0">
                <a:latin typeface="Arial" panose="020B0604020202020204" pitchFamily="34" charset="0"/>
              </a:rPr>
              <a:t>敲打大小不同的钟</a:t>
            </a:r>
            <a:r>
              <a:rPr lang="en-US" altLang="zh-CN" dirty="0">
                <a:latin typeface="Arial" panose="020B0604020202020204" pitchFamily="34" charset="0"/>
              </a:rPr>
              <a:t>,</a:t>
            </a:r>
            <a:r>
              <a:rPr lang="zh-CN" altLang="en-US" dirty="0">
                <a:latin typeface="Arial" panose="020B0604020202020204" pitchFamily="34" charset="0"/>
              </a:rPr>
              <a:t>发出声音的音调高低不同</a:t>
            </a:r>
            <a:r>
              <a:rPr lang="en-US" altLang="zh-CN" dirty="0">
                <a:latin typeface="Arial" panose="020B0604020202020204" pitchFamily="34" charset="0"/>
              </a:rPr>
              <a:t>,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32776" name="Group 56"/>
          <p:cNvGrpSpPr/>
          <p:nvPr/>
        </p:nvGrpSpPr>
        <p:grpSpPr>
          <a:xfrm>
            <a:off x="1738313" y="0"/>
            <a:ext cx="3167062" cy="701675"/>
            <a:chOff x="2018" y="3504"/>
            <a:chExt cx="1995" cy="442"/>
          </a:xfrm>
        </p:grpSpPr>
        <p:grpSp>
          <p:nvGrpSpPr>
            <p:cNvPr id="32777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13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 dirty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996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996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0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0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99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66380" fill="hold"/>
                                        <p:tgtEl>
                                          <p:spTgt spid="5099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9964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9964"/>
                </p:tgtEl>
              </p:cMediaNode>
            </p:audio>
          </p:childTnLst>
        </p:cTn>
      </p:par>
    </p:tnLst>
    <p:bldLst>
      <p:bldP spid="5099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3795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3798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20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课堂延伸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96066" y="1357298"/>
            <a:ext cx="3857962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all" spc="0" normalizeH="0" baseline="0" noProof="0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小小音乐会</a:t>
            </a:r>
            <a:endParaRPr kumimoji="0" lang="zh-CN" altLang="en-US" sz="4800" b="1" i="0" u="none" strike="noStrike" kern="1200" cap="all" spc="0" normalizeH="0" baseline="0" noProof="0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0375" y="2714625"/>
            <a:ext cx="3484563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每人制作一件小乐器，在班里举行的小型音乐会上用自己制作的乐器进行演奏。看谁的乐器有新意，谁演奏得好。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 Box 107"/>
          <p:cNvSpPr txBox="1"/>
          <p:nvPr/>
        </p:nvSpPr>
        <p:spPr>
          <a:xfrm>
            <a:off x="2063750" y="5661025"/>
            <a:ext cx="8382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设计意图：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启发学生思考，培养动手能力。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AutoShape 108"/>
          <p:cNvSpPr/>
          <p:nvPr/>
        </p:nvSpPr>
        <p:spPr>
          <a:xfrm>
            <a:off x="2208213" y="5516563"/>
            <a:ext cx="7775575" cy="79216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33804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33806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pic>
        <p:nvPicPr>
          <p:cNvPr id="33805" name="图片 29" descr="搜狗截图201608232203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0" y="1928813"/>
            <a:ext cx="4786313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481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" name="Picture 33" descr="图片1"/>
          <p:cNvPicPr>
            <a:picLocks noChangeAspect="1"/>
          </p:cNvPicPr>
          <p:nvPr/>
        </p:nvPicPr>
        <p:blipFill>
          <a:blip r:embed="rId3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 l="3090" t="9103" r="2013" b="9103"/>
          <a:stretch>
            <a:fillRect/>
          </a:stretch>
        </p:blipFill>
        <p:spPr>
          <a:xfrm>
            <a:off x="2206625" y="1125538"/>
            <a:ext cx="7993063" cy="4846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3"/>
          <p:cNvSpPr txBox="1"/>
          <p:nvPr/>
        </p:nvSpPr>
        <p:spPr>
          <a:xfrm>
            <a:off x="2927350" y="1712913"/>
            <a:ext cx="6516688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  声音的特性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</a:rPr>
              <a:t>一、响度：声音的强弱         振幅：振动的幅度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4F81BD"/>
                </a:solidFill>
                <a:latin typeface="Arial" panose="020B0604020202020204" pitchFamily="34" charset="0"/>
              </a:rPr>
              <a:t>                        振幅越大，响度越大</a:t>
            </a:r>
            <a:endParaRPr lang="zh-CN" altLang="en-US" sz="2400" b="1" dirty="0">
              <a:solidFill>
                <a:srgbClr val="4F81BD"/>
              </a:solidFill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</a:rPr>
              <a:t>二、音调：声音的高低         频率：振动的快慢                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                        </a:t>
            </a:r>
            <a:r>
              <a:rPr lang="zh-CN" altLang="en-US" sz="2400" b="1" dirty="0">
                <a:solidFill>
                  <a:srgbClr val="4F81BD"/>
                </a:solidFill>
                <a:latin typeface="Arial" panose="020B0604020202020204" pitchFamily="34" charset="0"/>
              </a:rPr>
              <a:t>频率越高，音调越高</a:t>
            </a:r>
            <a:endParaRPr lang="zh-CN" altLang="en-US" sz="2400" b="1" dirty="0">
              <a:solidFill>
                <a:srgbClr val="4F81BD"/>
              </a:solidFill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</a:rPr>
              <a:t>三、音色：声音的特色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</a:rPr>
              <a:t>                       发声体不同，音色不同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" name="AutoShape 4"/>
          <p:cNvSpPr/>
          <p:nvPr/>
        </p:nvSpPr>
        <p:spPr>
          <a:xfrm>
            <a:off x="6240463" y="2492375"/>
            <a:ext cx="504825" cy="144463"/>
          </a:xfrm>
          <a:prstGeom prst="leftRightArrow">
            <a:avLst>
              <a:gd name="adj1" fmla="val 50000"/>
              <a:gd name="adj2" fmla="val 69889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AutoShape 4"/>
          <p:cNvSpPr/>
          <p:nvPr/>
        </p:nvSpPr>
        <p:spPr>
          <a:xfrm>
            <a:off x="6240463" y="3429000"/>
            <a:ext cx="504825" cy="144463"/>
          </a:xfrm>
          <a:prstGeom prst="leftRightArrow">
            <a:avLst>
              <a:gd name="adj1" fmla="val 50000"/>
              <a:gd name="adj2" fmla="val 69889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34825" name="Group 27"/>
          <p:cNvGrpSpPr/>
          <p:nvPr/>
        </p:nvGrpSpPr>
        <p:grpSpPr>
          <a:xfrm>
            <a:off x="2135188" y="260350"/>
            <a:ext cx="3313112" cy="723900"/>
            <a:chOff x="385" y="164"/>
            <a:chExt cx="2087" cy="456"/>
          </a:xfrm>
        </p:grpSpPr>
        <p:grpSp>
          <p:nvGrpSpPr>
            <p:cNvPr id="34826" name="Group 7"/>
            <p:cNvGrpSpPr/>
            <p:nvPr/>
          </p:nvGrpSpPr>
          <p:grpSpPr>
            <a:xfrm>
              <a:off x="385" y="164"/>
              <a:ext cx="2087" cy="442"/>
              <a:chOff x="864" y="2482"/>
              <a:chExt cx="3936" cy="932"/>
            </a:xfrm>
          </p:grpSpPr>
          <p:sp>
            <p:nvSpPr>
              <p:cNvPr id="23" name="Freeform 8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Freeform 10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>
                      <a:gamma/>
                      <a:tint val="72941"/>
                      <a:invGamma/>
                    </a:srgbClr>
                  </a:gs>
                  <a:gs pos="100000">
                    <a:srgbClr val="CC00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2547" name="Text Box 19"/>
            <p:cNvSpPr txBox="1">
              <a:spLocks noChangeArrowheads="1"/>
            </p:cNvSpPr>
            <p:nvPr/>
          </p:nvSpPr>
          <p:spPr bwMode="auto">
            <a:xfrm>
              <a:off x="476" y="300"/>
              <a:ext cx="1815" cy="232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endParaRPr kumimoji="0" lang="zh-CN" altLang="en-US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48" name="Text Box 20"/>
            <p:cNvSpPr txBox="1">
              <a:spLocks noChangeArrowheads="1"/>
            </p:cNvSpPr>
            <p:nvPr/>
          </p:nvSpPr>
          <p:spPr bwMode="auto">
            <a:xfrm>
              <a:off x="657" y="214"/>
              <a:ext cx="1542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板书设计</a:t>
              </a:r>
              <a:endParaRPr kumimoji="0" lang="zh-CN" altLang="en-US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5843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6" descr="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456113"/>
            <a:ext cx="9144000" cy="240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Freeform 6"/>
          <p:cNvSpPr/>
          <p:nvPr/>
        </p:nvSpPr>
        <p:spPr>
          <a:xfrm>
            <a:off x="1576388" y="2852738"/>
            <a:ext cx="9128125" cy="1465262"/>
          </a:xfrm>
          <a:custGeom>
            <a:avLst/>
            <a:gdLst>
              <a:gd name="txL" fmla="*/ 0 w 1829"/>
              <a:gd name="txT" fmla="*/ 0 h 295"/>
              <a:gd name="txR" fmla="*/ 1829 w 1829"/>
              <a:gd name="txB" fmla="*/ 295 h 29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29" h="295">
                <a:moveTo>
                  <a:pt x="555" y="0"/>
                </a:moveTo>
                <a:cubicBezTo>
                  <a:pt x="429" y="0"/>
                  <a:pt x="303" y="43"/>
                  <a:pt x="212" y="85"/>
                </a:cubicBezTo>
                <a:cubicBezTo>
                  <a:pt x="89" y="141"/>
                  <a:pt x="1" y="204"/>
                  <a:pt x="0" y="205"/>
                </a:cubicBezTo>
                <a:cubicBezTo>
                  <a:pt x="4" y="211"/>
                  <a:pt x="4" y="211"/>
                  <a:pt x="4" y="211"/>
                </a:cubicBezTo>
                <a:cubicBezTo>
                  <a:pt x="7" y="209"/>
                  <a:pt x="288" y="8"/>
                  <a:pt x="555" y="8"/>
                </a:cubicBezTo>
                <a:cubicBezTo>
                  <a:pt x="586" y="8"/>
                  <a:pt x="616" y="10"/>
                  <a:pt x="645" y="16"/>
                </a:cubicBezTo>
                <a:cubicBezTo>
                  <a:pt x="778" y="42"/>
                  <a:pt x="925" y="97"/>
                  <a:pt x="1067" y="151"/>
                </a:cubicBezTo>
                <a:cubicBezTo>
                  <a:pt x="1215" y="207"/>
                  <a:pt x="1368" y="265"/>
                  <a:pt x="1500" y="286"/>
                </a:cubicBezTo>
                <a:cubicBezTo>
                  <a:pt x="1537" y="292"/>
                  <a:pt x="1571" y="295"/>
                  <a:pt x="1603" y="295"/>
                </a:cubicBezTo>
                <a:cubicBezTo>
                  <a:pt x="1700" y="295"/>
                  <a:pt x="1774" y="267"/>
                  <a:pt x="1829" y="211"/>
                </a:cubicBezTo>
                <a:cubicBezTo>
                  <a:pt x="1823" y="205"/>
                  <a:pt x="1823" y="205"/>
                  <a:pt x="1823" y="205"/>
                </a:cubicBezTo>
                <a:cubicBezTo>
                  <a:pt x="1769" y="261"/>
                  <a:pt x="1699" y="288"/>
                  <a:pt x="1605" y="288"/>
                </a:cubicBezTo>
                <a:cubicBezTo>
                  <a:pt x="1573" y="288"/>
                  <a:pt x="1539" y="285"/>
                  <a:pt x="1501" y="278"/>
                </a:cubicBezTo>
                <a:cubicBezTo>
                  <a:pt x="1370" y="257"/>
                  <a:pt x="1218" y="199"/>
                  <a:pt x="1070" y="144"/>
                </a:cubicBezTo>
                <a:cubicBezTo>
                  <a:pt x="927" y="90"/>
                  <a:pt x="780" y="34"/>
                  <a:pt x="647" y="8"/>
                </a:cubicBezTo>
                <a:cubicBezTo>
                  <a:pt x="617" y="2"/>
                  <a:pt x="586" y="0"/>
                  <a:pt x="555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7" name="Freeform 7"/>
          <p:cNvSpPr/>
          <p:nvPr/>
        </p:nvSpPr>
        <p:spPr>
          <a:xfrm>
            <a:off x="1524000" y="2630488"/>
            <a:ext cx="9144000" cy="1435100"/>
          </a:xfrm>
          <a:custGeom>
            <a:avLst/>
            <a:gdLst>
              <a:gd name="txL" fmla="*/ 0 w 1833"/>
              <a:gd name="txT" fmla="*/ 0 h 289"/>
              <a:gd name="txR" fmla="*/ 1833 w 1833"/>
              <a:gd name="txB" fmla="*/ 289 h 28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3" h="289">
                <a:moveTo>
                  <a:pt x="529" y="0"/>
                </a:moveTo>
                <a:cubicBezTo>
                  <a:pt x="390" y="0"/>
                  <a:pt x="269" y="42"/>
                  <a:pt x="186" y="83"/>
                </a:cubicBezTo>
                <a:cubicBezTo>
                  <a:pt x="72" y="138"/>
                  <a:pt x="1" y="201"/>
                  <a:pt x="0" y="202"/>
                </a:cubicBezTo>
                <a:cubicBezTo>
                  <a:pt x="6" y="208"/>
                  <a:pt x="6" y="208"/>
                  <a:pt x="6" y="208"/>
                </a:cubicBezTo>
                <a:cubicBezTo>
                  <a:pt x="6" y="207"/>
                  <a:pt x="77" y="145"/>
                  <a:pt x="189" y="90"/>
                </a:cubicBezTo>
                <a:cubicBezTo>
                  <a:pt x="272" y="50"/>
                  <a:pt x="392" y="8"/>
                  <a:pt x="529" y="8"/>
                </a:cubicBezTo>
                <a:cubicBezTo>
                  <a:pt x="565" y="8"/>
                  <a:pt x="601" y="11"/>
                  <a:pt x="638" y="17"/>
                </a:cubicBezTo>
                <a:cubicBezTo>
                  <a:pt x="750" y="36"/>
                  <a:pt x="874" y="86"/>
                  <a:pt x="1006" y="139"/>
                </a:cubicBezTo>
                <a:cubicBezTo>
                  <a:pt x="1149" y="197"/>
                  <a:pt x="1297" y="256"/>
                  <a:pt x="1439" y="279"/>
                </a:cubicBezTo>
                <a:cubicBezTo>
                  <a:pt x="1478" y="285"/>
                  <a:pt x="1516" y="289"/>
                  <a:pt x="1551" y="289"/>
                </a:cubicBezTo>
                <a:cubicBezTo>
                  <a:pt x="1662" y="289"/>
                  <a:pt x="1755" y="258"/>
                  <a:pt x="1833" y="196"/>
                </a:cubicBezTo>
                <a:cubicBezTo>
                  <a:pt x="1829" y="190"/>
                  <a:pt x="1829" y="190"/>
                  <a:pt x="1829" y="190"/>
                </a:cubicBezTo>
                <a:cubicBezTo>
                  <a:pt x="1751" y="251"/>
                  <a:pt x="1660" y="281"/>
                  <a:pt x="1551" y="281"/>
                </a:cubicBezTo>
                <a:cubicBezTo>
                  <a:pt x="1516" y="281"/>
                  <a:pt x="1479" y="277"/>
                  <a:pt x="1440" y="271"/>
                </a:cubicBezTo>
                <a:cubicBezTo>
                  <a:pt x="1299" y="249"/>
                  <a:pt x="1151" y="189"/>
                  <a:pt x="1009" y="131"/>
                </a:cubicBezTo>
                <a:cubicBezTo>
                  <a:pt x="876" y="78"/>
                  <a:pt x="752" y="28"/>
                  <a:pt x="640" y="9"/>
                </a:cubicBezTo>
                <a:cubicBezTo>
                  <a:pt x="602" y="3"/>
                  <a:pt x="565" y="0"/>
                  <a:pt x="529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8" name="Freeform 8"/>
          <p:cNvSpPr/>
          <p:nvPr/>
        </p:nvSpPr>
        <p:spPr>
          <a:xfrm>
            <a:off x="1524000" y="2420938"/>
            <a:ext cx="9128125" cy="1449387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9" name="Freeform 8"/>
          <p:cNvSpPr/>
          <p:nvPr/>
        </p:nvSpPr>
        <p:spPr>
          <a:xfrm>
            <a:off x="1535113" y="2209800"/>
            <a:ext cx="9132887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50" name="Freeform 8"/>
          <p:cNvSpPr/>
          <p:nvPr/>
        </p:nvSpPr>
        <p:spPr>
          <a:xfrm>
            <a:off x="1535113" y="2000250"/>
            <a:ext cx="9132887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5851" name="图片 14" descr="01.png"/>
          <p:cNvPicPr>
            <a:picLocks noChangeAspect="1"/>
          </p:cNvPicPr>
          <p:nvPr/>
        </p:nvPicPr>
        <p:blipFill>
          <a:blip r:embed="rId4">
            <a:lum bright="10001"/>
          </a:blip>
          <a:stretch>
            <a:fillRect/>
          </a:stretch>
        </p:blipFill>
        <p:spPr>
          <a:xfrm>
            <a:off x="8096250" y="2500313"/>
            <a:ext cx="1176338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图片 15" descr="02.png"/>
          <p:cNvPicPr>
            <a:picLocks noChangeAspect="1"/>
          </p:cNvPicPr>
          <p:nvPr/>
        </p:nvPicPr>
        <p:blipFill>
          <a:blip r:embed="rId5">
            <a:lum bright="10001"/>
          </a:blip>
          <a:stretch>
            <a:fillRect/>
          </a:stretch>
        </p:blipFill>
        <p:spPr>
          <a:xfrm>
            <a:off x="9485313" y="2714625"/>
            <a:ext cx="1182687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3" name="图片 16" descr="03.png"/>
          <p:cNvPicPr>
            <a:picLocks noChangeAspect="1"/>
          </p:cNvPicPr>
          <p:nvPr/>
        </p:nvPicPr>
        <p:blipFill>
          <a:blip r:embed="rId6">
            <a:lum bright="10001"/>
          </a:blip>
          <a:stretch>
            <a:fillRect/>
          </a:stretch>
        </p:blipFill>
        <p:spPr>
          <a:xfrm>
            <a:off x="6453188" y="3143250"/>
            <a:ext cx="1163637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4" name="图片 17" descr="04.png"/>
          <p:cNvPicPr>
            <a:picLocks noChangeAspect="1"/>
          </p:cNvPicPr>
          <p:nvPr/>
        </p:nvPicPr>
        <p:blipFill>
          <a:blip r:embed="rId7">
            <a:lum bright="10001"/>
          </a:blip>
          <a:stretch>
            <a:fillRect/>
          </a:stretch>
        </p:blipFill>
        <p:spPr>
          <a:xfrm>
            <a:off x="5595938" y="1785938"/>
            <a:ext cx="755650" cy="93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5" name="图片 18" descr="05.png"/>
          <p:cNvPicPr>
            <a:picLocks noChangeAspect="1"/>
          </p:cNvPicPr>
          <p:nvPr/>
        </p:nvPicPr>
        <p:blipFill>
          <a:blip r:embed="rId8">
            <a:lum bright="10001"/>
          </a:blip>
          <a:stretch>
            <a:fillRect/>
          </a:stretch>
        </p:blipFill>
        <p:spPr>
          <a:xfrm>
            <a:off x="4667250" y="1785938"/>
            <a:ext cx="506413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图片 19" descr="闪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09938" y="2000250"/>
            <a:ext cx="3554412" cy="2135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图片 20" descr="闪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3013" y="571500"/>
            <a:ext cx="3032125" cy="168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0" name="图片 21" descr="闪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71575" y="3571875"/>
            <a:ext cx="6907213" cy="973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1" name="Text Box 12"/>
          <p:cNvPicPr/>
          <p:nvPr/>
        </p:nvPicPr>
        <p:blipFill>
          <a:blip r:embed="rId12"/>
          <a:stretch>
            <a:fillRect/>
          </a:stretch>
        </p:blipFill>
        <p:spPr>
          <a:xfrm>
            <a:off x="6657975" y="1484313"/>
            <a:ext cx="3614738" cy="1728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0" name="图片 7" descr="01.png"/>
          <p:cNvPicPr>
            <a:picLocks noChangeAspect="1"/>
          </p:cNvPicPr>
          <p:nvPr/>
        </p:nvPicPr>
        <p:blipFill>
          <a:blip r:embed="rId13">
            <a:grayscl/>
          </a:blip>
          <a:stretch>
            <a:fillRect/>
          </a:stretch>
        </p:blipFill>
        <p:spPr>
          <a:xfrm>
            <a:off x="2381250" y="1106488"/>
            <a:ext cx="2268538" cy="5751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921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15"/>
          <p:cNvGrpSpPr/>
          <p:nvPr/>
        </p:nvGrpSpPr>
        <p:grpSpPr>
          <a:xfrm>
            <a:off x="7829550" y="1484313"/>
            <a:ext cx="2608263" cy="3489325"/>
            <a:chOff x="6305426" y="1484294"/>
            <a:chExt cx="2608375" cy="3489910"/>
          </a:xfrm>
        </p:grpSpPr>
        <p:sp>
          <p:nvSpPr>
            <p:cNvPr id="9239" name="Text Box 83"/>
            <p:cNvSpPr txBox="1"/>
            <p:nvPr/>
          </p:nvSpPr>
          <p:spPr>
            <a:xfrm>
              <a:off x="6372200" y="2276872"/>
              <a:ext cx="2541601" cy="2245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       了解乐音的特性。了解现代技术中与声音有关的应用。</a:t>
              </a:r>
              <a:r>
                <a:rPr lang="zh-CN" alt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zh-CN" altLang="en-US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40" name="AutoShape 84"/>
            <p:cNvSpPr/>
            <p:nvPr/>
          </p:nvSpPr>
          <p:spPr>
            <a:xfrm>
              <a:off x="6305426" y="1997620"/>
              <a:ext cx="2587316" cy="2976584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241" name="Group 96"/>
            <p:cNvGrpSpPr/>
            <p:nvPr/>
          </p:nvGrpSpPr>
          <p:grpSpPr>
            <a:xfrm>
              <a:off x="6376863" y="1484294"/>
              <a:ext cx="2449513" cy="443476"/>
              <a:chOff x="0" y="-6"/>
              <a:chExt cx="2391" cy="313"/>
            </a:xfrm>
          </p:grpSpPr>
          <p:sp>
            <p:nvSpPr>
              <p:cNvPr id="9242" name="AutoShape 97"/>
              <p:cNvSpPr/>
              <p:nvPr/>
            </p:nvSpPr>
            <p:spPr>
              <a:xfrm>
                <a:off x="0" y="0"/>
                <a:ext cx="2391" cy="307"/>
              </a:xfrm>
              <a:prstGeom prst="roundRect">
                <a:avLst>
                  <a:gd name="adj" fmla="val 13028"/>
                </a:avLst>
              </a:prstGeom>
              <a:solidFill>
                <a:srgbClr val="FFB400"/>
              </a:solidFill>
              <a:ln w="9525">
                <a:noFill/>
              </a:ln>
            </p:spPr>
            <p:txBody>
              <a:bodyPr wrap="none" anchor="ctr"/>
              <a:p>
                <a:pPr algn="ctr"/>
                <a:r>
                  <a:rPr lang="zh-CN" altLang="en-US" sz="2800" dirty="0">
                    <a:solidFill>
                      <a:srgbClr val="0000FF"/>
                    </a:solidFill>
                    <a:latin typeface="Calibri" panose="020F0502020204030204"/>
                    <a:ea typeface="黑体" panose="02010609060101010101" pitchFamily="49" charset="-122"/>
                  </a:rPr>
                  <a:t>课标要求</a:t>
                </a:r>
                <a:endParaRPr lang="zh-CN" altLang="en-US" sz="2800" dirty="0">
                  <a:solidFill>
                    <a:srgbClr val="0000FF"/>
                  </a:solidFill>
                  <a:latin typeface="Calibri" panose="020F0502020204030204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AutoShape 98"/>
              <p:cNvSpPr>
                <a:spLocks noChangeArrowheads="1"/>
              </p:cNvSpPr>
              <p:nvPr/>
            </p:nvSpPr>
            <p:spPr bwMode="auto">
              <a:xfrm>
                <a:off x="23" y="-6"/>
                <a:ext cx="2342" cy="126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" name="组合 25"/>
          <p:cNvGrpSpPr/>
          <p:nvPr/>
        </p:nvGrpSpPr>
        <p:grpSpPr>
          <a:xfrm>
            <a:off x="2711450" y="5300663"/>
            <a:ext cx="7200900" cy="792162"/>
            <a:chOff x="1187450" y="5301133"/>
            <a:chExt cx="7200900" cy="792163"/>
          </a:xfrm>
        </p:grpSpPr>
        <p:sp>
          <p:nvSpPr>
            <p:cNvPr id="9237" name="Text Box 107"/>
            <p:cNvSpPr txBox="1"/>
            <p:nvPr/>
          </p:nvSpPr>
          <p:spPr>
            <a:xfrm>
              <a:off x="1260475" y="5429721"/>
              <a:ext cx="7127875" cy="5219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教材特点：</a:t>
              </a:r>
              <a:r>
                <a:rPr lang="zh-CN" altLang="en-US" sz="2800" dirty="0">
                  <a:solidFill>
                    <a:srgbClr val="CC0000"/>
                  </a:solidFill>
                  <a:latin typeface="Arial" panose="020B0604020202020204" pitchFamily="34" charset="0"/>
                </a:rPr>
                <a:t>注重学生活动，突出实验探究。</a:t>
              </a:r>
              <a:endPara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8" name="AutoShape 108"/>
            <p:cNvSpPr/>
            <p:nvPr/>
          </p:nvSpPr>
          <p:spPr>
            <a:xfrm>
              <a:off x="1187450" y="5301133"/>
              <a:ext cx="6985000" cy="79216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313" y="1547813"/>
            <a:ext cx="2593975" cy="345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575" y="1639888"/>
            <a:ext cx="2914650" cy="32289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椭圆 1"/>
          <p:cNvSpPr/>
          <p:nvPr/>
        </p:nvSpPr>
        <p:spPr>
          <a:xfrm>
            <a:off x="4727575" y="2924175"/>
            <a:ext cx="2195513" cy="669925"/>
          </a:xfrm>
          <a:prstGeom prst="ellipse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Group 30"/>
          <p:cNvGrpSpPr/>
          <p:nvPr/>
        </p:nvGrpSpPr>
        <p:grpSpPr>
          <a:xfrm>
            <a:off x="4727575" y="1628775"/>
            <a:ext cx="3313113" cy="715963"/>
            <a:chOff x="2018" y="1026"/>
            <a:chExt cx="2087" cy="451"/>
          </a:xfrm>
        </p:grpSpPr>
        <p:grpSp>
          <p:nvGrpSpPr>
            <p:cNvPr id="9232" name="Group 7"/>
            <p:cNvGrpSpPr/>
            <p:nvPr/>
          </p:nvGrpSpPr>
          <p:grpSpPr>
            <a:xfrm>
              <a:off x="2018" y="1026"/>
              <a:ext cx="2087" cy="442"/>
              <a:chOff x="864" y="2482"/>
              <a:chExt cx="3936" cy="932"/>
            </a:xfrm>
          </p:grpSpPr>
          <p:sp>
            <p:nvSpPr>
              <p:cNvPr id="38" name="Freeform 8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10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>
                      <a:gamma/>
                      <a:tint val="72941"/>
                      <a:invGamma/>
                    </a:srgbClr>
                  </a:gs>
                  <a:gs pos="100000">
                    <a:srgbClr val="CC00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227" name="Text Box 35"/>
            <p:cNvSpPr txBox="1">
              <a:spLocks noChangeArrowheads="1"/>
            </p:cNvSpPr>
            <p:nvPr/>
          </p:nvSpPr>
          <p:spPr bwMode="auto">
            <a:xfrm>
              <a:off x="2109" y="1071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1.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教材分析</a:t>
              </a:r>
              <a:endParaRPr kumimoji="0" lang="en-US" altLang="zh-CN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grpSp>
        <p:nvGrpSpPr>
          <p:cNvPr id="11" name="组合 21"/>
          <p:cNvGrpSpPr/>
          <p:nvPr/>
        </p:nvGrpSpPr>
        <p:grpSpPr>
          <a:xfrm>
            <a:off x="2008188" y="2420938"/>
            <a:ext cx="8191500" cy="2552700"/>
            <a:chOff x="483766" y="1700809"/>
            <a:chExt cx="8192690" cy="1872208"/>
          </a:xfrm>
        </p:grpSpPr>
        <p:sp>
          <p:nvSpPr>
            <p:cNvPr id="8206" name="矩形标注 5"/>
            <p:cNvSpPr>
              <a:spLocks noChangeArrowheads="1"/>
            </p:cNvSpPr>
            <p:nvPr/>
          </p:nvSpPr>
          <p:spPr bwMode="auto">
            <a:xfrm>
              <a:off x="483766" y="1700809"/>
              <a:ext cx="8192690" cy="1872208"/>
            </a:xfrm>
            <a:prstGeom prst="wedgeRectCallout">
              <a:avLst>
                <a:gd name="adj1" fmla="val 4903"/>
                <a:gd name="adj2" fmla="val 62968"/>
              </a:avLst>
            </a:prstGeom>
            <a:solidFill>
              <a:schemeClr val="bg1"/>
            </a:solidFill>
            <a:ln w="3175">
              <a:solidFill>
                <a:srgbClr val="D9D9D9"/>
              </a:solidFill>
              <a:miter lim="800000"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tantia" panose="02030602050306030303" pitchFamily="18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230" name="矩形 6"/>
            <p:cNvSpPr/>
            <p:nvPr/>
          </p:nvSpPr>
          <p:spPr>
            <a:xfrm>
              <a:off x="646113" y="1889125"/>
              <a:ext cx="7848600" cy="1539875"/>
            </a:xfrm>
            <a:prstGeom prst="rect">
              <a:avLst/>
            </a:prstGeom>
            <a:solidFill>
              <a:srgbClr val="FFF2CC"/>
            </a:solidFill>
            <a:ln w="25400" cap="flat" cmpd="sng">
              <a:solidFill>
                <a:srgbClr val="BFBFBF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nstantia" panose="02030602050306030303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30"/>
            <p:cNvSpPr txBox="1">
              <a:spLocks noChangeArrowheads="1"/>
            </p:cNvSpPr>
            <p:nvPr/>
          </p:nvSpPr>
          <p:spPr bwMode="auto">
            <a:xfrm>
              <a:off x="828303" y="2051265"/>
              <a:ext cx="7560773" cy="128586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教学重点：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理解音调、响度和音色的  </a:t>
              </a:r>
              <a:endPara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     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概念以及相关影响因素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18131E-6 L -0.28333 -0.198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0" y="-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0243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2197100" y="1698625"/>
            <a:ext cx="8002588" cy="4251325"/>
            <a:chOff x="673570" y="1699394"/>
            <a:chExt cx="8002886" cy="4249886"/>
          </a:xfrm>
        </p:grpSpPr>
        <p:sp>
          <p:nvSpPr>
            <p:cNvPr id="10254" name="AutoShape 90"/>
            <p:cNvSpPr/>
            <p:nvPr/>
          </p:nvSpPr>
          <p:spPr>
            <a:xfrm>
              <a:off x="2483768" y="3211562"/>
              <a:ext cx="5895975" cy="1225550"/>
            </a:xfrm>
            <a:prstGeom prst="roundRect">
              <a:avLst>
                <a:gd name="adj" fmla="val 16449"/>
              </a:avLst>
            </a:prstGeom>
            <a:solidFill>
              <a:srgbClr val="FFFF99">
                <a:alpha val="69019"/>
              </a:srgbClr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0255" name="Group 70"/>
            <p:cNvGrpSpPr/>
            <p:nvPr/>
          </p:nvGrpSpPr>
          <p:grpSpPr>
            <a:xfrm rot="5400000">
              <a:off x="1158551" y="2741884"/>
              <a:ext cx="1173163" cy="2143125"/>
              <a:chOff x="4560" y="1848"/>
              <a:chExt cx="739" cy="1032"/>
            </a:xfrm>
          </p:grpSpPr>
          <p:sp>
            <p:nvSpPr>
              <p:cNvPr id="32" name="Freeform 36"/>
              <p:cNvSpPr/>
              <p:nvPr/>
            </p:nvSpPr>
            <p:spPr bwMode="auto">
              <a:xfrm>
                <a:off x="4560" y="1848"/>
                <a:ext cx="449" cy="1032"/>
              </a:xfrm>
              <a:custGeom>
                <a:avLst/>
                <a:gdLst/>
                <a:ahLst/>
                <a:cxnLst>
                  <a:cxn ang="0">
                    <a:pos x="892" y="0"/>
                  </a:cxn>
                  <a:cxn ang="0">
                    <a:pos x="600" y="0"/>
                  </a:cxn>
                  <a:cxn ang="0">
                    <a:pos x="0" y="459"/>
                  </a:cxn>
                  <a:cxn ang="0">
                    <a:pos x="0" y="5744"/>
                  </a:cxn>
                  <a:cxn ang="0">
                    <a:pos x="600" y="6203"/>
                  </a:cxn>
                  <a:cxn ang="0">
                    <a:pos x="2698" y="6203"/>
                  </a:cxn>
                  <a:cxn ang="0">
                    <a:pos x="2699" y="6025"/>
                  </a:cxn>
                  <a:cxn ang="0">
                    <a:pos x="892" y="0"/>
                  </a:cxn>
                </a:cxnLst>
                <a:rect l="0" t="0" r="r" b="b"/>
                <a:pathLst>
                  <a:path w="2699" h="6203">
                    <a:moveTo>
                      <a:pt x="892" y="0"/>
                    </a:moveTo>
                    <a:cubicBezTo>
                      <a:pt x="600" y="0"/>
                      <a:pt x="600" y="0"/>
                      <a:pt x="600" y="0"/>
                    </a:cubicBezTo>
                    <a:cubicBezTo>
                      <a:pt x="269" y="0"/>
                      <a:pt x="0" y="206"/>
                      <a:pt x="0" y="459"/>
                    </a:cubicBezTo>
                    <a:cubicBezTo>
                      <a:pt x="0" y="5744"/>
                      <a:pt x="0" y="5744"/>
                      <a:pt x="0" y="5744"/>
                    </a:cubicBezTo>
                    <a:cubicBezTo>
                      <a:pt x="0" y="5998"/>
                      <a:pt x="269" y="6203"/>
                      <a:pt x="600" y="6203"/>
                    </a:cubicBezTo>
                    <a:cubicBezTo>
                      <a:pt x="2698" y="6203"/>
                      <a:pt x="2698" y="6203"/>
                      <a:pt x="2698" y="6203"/>
                    </a:cubicBezTo>
                    <a:cubicBezTo>
                      <a:pt x="2699" y="6144"/>
                      <a:pt x="2699" y="6085"/>
                      <a:pt x="2699" y="6025"/>
                    </a:cubicBezTo>
                    <a:cubicBezTo>
                      <a:pt x="2699" y="3217"/>
                      <a:pt x="1942" y="836"/>
                      <a:pt x="89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9216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37"/>
              <p:cNvSpPr/>
              <p:nvPr/>
            </p:nvSpPr>
            <p:spPr bwMode="auto">
              <a:xfrm>
                <a:off x="4560" y="1848"/>
                <a:ext cx="739" cy="1032"/>
              </a:xfrm>
              <a:custGeom>
                <a:avLst/>
                <a:gdLst/>
                <a:ahLst/>
                <a:cxnLst>
                  <a:cxn ang="0">
                    <a:pos x="3839" y="0"/>
                  </a:cxn>
                  <a:cxn ang="0">
                    <a:pos x="892" y="0"/>
                  </a:cxn>
                  <a:cxn ang="0">
                    <a:pos x="600" y="0"/>
                  </a:cxn>
                  <a:cxn ang="0">
                    <a:pos x="0" y="459"/>
                  </a:cxn>
                  <a:cxn ang="0">
                    <a:pos x="0" y="5744"/>
                  </a:cxn>
                  <a:cxn ang="0">
                    <a:pos x="600" y="6203"/>
                  </a:cxn>
                  <a:cxn ang="0">
                    <a:pos x="2698" y="6203"/>
                  </a:cxn>
                  <a:cxn ang="0">
                    <a:pos x="3839" y="6203"/>
                  </a:cxn>
                  <a:cxn ang="0">
                    <a:pos x="4439" y="5744"/>
                  </a:cxn>
                  <a:cxn ang="0">
                    <a:pos x="4439" y="459"/>
                  </a:cxn>
                  <a:cxn ang="0">
                    <a:pos x="3839" y="0"/>
                  </a:cxn>
                </a:cxnLst>
                <a:rect l="0" t="0" r="r" b="b"/>
                <a:pathLst>
                  <a:path w="4439" h="6203">
                    <a:moveTo>
                      <a:pt x="3839" y="0"/>
                    </a:moveTo>
                    <a:cubicBezTo>
                      <a:pt x="892" y="0"/>
                      <a:pt x="892" y="0"/>
                      <a:pt x="892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269" y="0"/>
                      <a:pt x="0" y="206"/>
                      <a:pt x="0" y="459"/>
                    </a:cubicBezTo>
                    <a:cubicBezTo>
                      <a:pt x="0" y="5744"/>
                      <a:pt x="0" y="5744"/>
                      <a:pt x="0" y="5744"/>
                    </a:cubicBezTo>
                    <a:cubicBezTo>
                      <a:pt x="0" y="5998"/>
                      <a:pt x="269" y="6203"/>
                      <a:pt x="600" y="6203"/>
                    </a:cubicBezTo>
                    <a:cubicBezTo>
                      <a:pt x="2698" y="6203"/>
                      <a:pt x="2698" y="6203"/>
                      <a:pt x="2698" y="6203"/>
                    </a:cubicBezTo>
                    <a:cubicBezTo>
                      <a:pt x="3839" y="6203"/>
                      <a:pt x="3839" y="6203"/>
                      <a:pt x="3839" y="6203"/>
                    </a:cubicBezTo>
                    <a:cubicBezTo>
                      <a:pt x="4170" y="6203"/>
                      <a:pt x="4439" y="5998"/>
                      <a:pt x="4439" y="5744"/>
                    </a:cubicBezTo>
                    <a:cubicBezTo>
                      <a:pt x="4439" y="459"/>
                      <a:pt x="4439" y="459"/>
                      <a:pt x="4439" y="459"/>
                    </a:cubicBezTo>
                    <a:cubicBezTo>
                      <a:pt x="4439" y="206"/>
                      <a:pt x="4170" y="0"/>
                      <a:pt x="383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79216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39"/>
              <p:cNvSpPr/>
              <p:nvPr/>
            </p:nvSpPr>
            <p:spPr bwMode="auto">
              <a:xfrm>
                <a:off x="4560" y="1848"/>
                <a:ext cx="449" cy="1032"/>
              </a:xfrm>
              <a:custGeom>
                <a:avLst/>
                <a:gdLst/>
                <a:ahLst/>
                <a:cxnLst>
                  <a:cxn ang="0">
                    <a:pos x="892" y="0"/>
                  </a:cxn>
                  <a:cxn ang="0">
                    <a:pos x="600" y="0"/>
                  </a:cxn>
                  <a:cxn ang="0">
                    <a:pos x="0" y="459"/>
                  </a:cxn>
                  <a:cxn ang="0">
                    <a:pos x="0" y="5744"/>
                  </a:cxn>
                  <a:cxn ang="0">
                    <a:pos x="600" y="6203"/>
                  </a:cxn>
                  <a:cxn ang="0">
                    <a:pos x="2698" y="6203"/>
                  </a:cxn>
                  <a:cxn ang="0">
                    <a:pos x="2699" y="6025"/>
                  </a:cxn>
                  <a:cxn ang="0">
                    <a:pos x="892" y="0"/>
                  </a:cxn>
                </a:cxnLst>
                <a:rect l="0" t="0" r="r" b="b"/>
                <a:pathLst>
                  <a:path w="2699" h="6203">
                    <a:moveTo>
                      <a:pt x="892" y="0"/>
                    </a:moveTo>
                    <a:cubicBezTo>
                      <a:pt x="600" y="0"/>
                      <a:pt x="600" y="0"/>
                      <a:pt x="600" y="0"/>
                    </a:cubicBezTo>
                    <a:cubicBezTo>
                      <a:pt x="269" y="0"/>
                      <a:pt x="0" y="206"/>
                      <a:pt x="0" y="459"/>
                    </a:cubicBezTo>
                    <a:cubicBezTo>
                      <a:pt x="0" y="5744"/>
                      <a:pt x="0" y="5744"/>
                      <a:pt x="0" y="5744"/>
                    </a:cubicBezTo>
                    <a:cubicBezTo>
                      <a:pt x="0" y="5998"/>
                      <a:pt x="269" y="6203"/>
                      <a:pt x="600" y="6203"/>
                    </a:cubicBezTo>
                    <a:cubicBezTo>
                      <a:pt x="2698" y="6203"/>
                      <a:pt x="2698" y="6203"/>
                      <a:pt x="2698" y="6203"/>
                    </a:cubicBezTo>
                    <a:cubicBezTo>
                      <a:pt x="2699" y="6144"/>
                      <a:pt x="2699" y="6085"/>
                      <a:pt x="2699" y="6025"/>
                    </a:cubicBezTo>
                    <a:cubicBezTo>
                      <a:pt x="2699" y="3217"/>
                      <a:pt x="1942" y="836"/>
                      <a:pt x="89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79216"/>
                      <a:invGamma/>
                    </a:srgbClr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40"/>
              <p:cNvSpPr>
                <a:spLocks noEditPoints="1"/>
              </p:cNvSpPr>
              <p:nvPr/>
            </p:nvSpPr>
            <p:spPr bwMode="auto">
              <a:xfrm>
                <a:off x="4585" y="1867"/>
                <a:ext cx="689" cy="994"/>
              </a:xfrm>
              <a:custGeom>
                <a:avLst/>
                <a:gdLst>
                  <a:gd name="T0" fmla="*/ 4139 w 4139"/>
                  <a:gd name="T1" fmla="*/ 344 h 5974"/>
                  <a:gd name="T2" fmla="*/ 4139 w 4139"/>
                  <a:gd name="T3" fmla="*/ 726 h 5974"/>
                  <a:gd name="T4" fmla="*/ 4039 w 4139"/>
                  <a:gd name="T5" fmla="*/ 1185 h 5974"/>
                  <a:gd name="T6" fmla="*/ 4139 w 4139"/>
                  <a:gd name="T7" fmla="*/ 1262 h 5974"/>
                  <a:gd name="T8" fmla="*/ 4139 w 4139"/>
                  <a:gd name="T9" fmla="*/ 1874 h 5974"/>
                  <a:gd name="T10" fmla="*/ 4039 w 4139"/>
                  <a:gd name="T11" fmla="*/ 1950 h 5974"/>
                  <a:gd name="T12" fmla="*/ 4139 w 4139"/>
                  <a:gd name="T13" fmla="*/ 2333 h 5974"/>
                  <a:gd name="T14" fmla="*/ 4039 w 4139"/>
                  <a:gd name="T15" fmla="*/ 2791 h 5974"/>
                  <a:gd name="T16" fmla="*/ 4139 w 4139"/>
                  <a:gd name="T17" fmla="*/ 2868 h 5974"/>
                  <a:gd name="T18" fmla="*/ 4139 w 4139"/>
                  <a:gd name="T19" fmla="*/ 3480 h 5974"/>
                  <a:gd name="T20" fmla="*/ 4039 w 4139"/>
                  <a:gd name="T21" fmla="*/ 3556 h 5974"/>
                  <a:gd name="T22" fmla="*/ 4139 w 4139"/>
                  <a:gd name="T23" fmla="*/ 3939 h 5974"/>
                  <a:gd name="T24" fmla="*/ 4039 w 4139"/>
                  <a:gd name="T25" fmla="*/ 4398 h 5974"/>
                  <a:gd name="T26" fmla="*/ 4139 w 4139"/>
                  <a:gd name="T27" fmla="*/ 4474 h 5974"/>
                  <a:gd name="T28" fmla="*/ 4139 w 4139"/>
                  <a:gd name="T29" fmla="*/ 5086 h 5974"/>
                  <a:gd name="T30" fmla="*/ 4039 w 4139"/>
                  <a:gd name="T31" fmla="*/ 5162 h 5974"/>
                  <a:gd name="T32" fmla="*/ 4139 w 4139"/>
                  <a:gd name="T33" fmla="*/ 5545 h 5974"/>
                  <a:gd name="T34" fmla="*/ 4039 w 4139"/>
                  <a:gd name="T35" fmla="*/ 5621 h 5974"/>
                  <a:gd name="T36" fmla="*/ 4008 w 4139"/>
                  <a:gd name="T37" fmla="*/ 102 h 5974"/>
                  <a:gd name="T38" fmla="*/ 3951 w 4139"/>
                  <a:gd name="T39" fmla="*/ 5807 h 5974"/>
                  <a:gd name="T40" fmla="*/ 3920 w 4139"/>
                  <a:gd name="T41" fmla="*/ 49 h 5974"/>
                  <a:gd name="T42" fmla="*/ 3723 w 4139"/>
                  <a:gd name="T43" fmla="*/ 5896 h 5974"/>
                  <a:gd name="T44" fmla="*/ 3605 w 4139"/>
                  <a:gd name="T45" fmla="*/ 0 h 5974"/>
                  <a:gd name="T46" fmla="*/ 3305 w 4139"/>
                  <a:gd name="T47" fmla="*/ 76 h 5974"/>
                  <a:gd name="T48" fmla="*/ 2928 w 4139"/>
                  <a:gd name="T49" fmla="*/ 5897 h 5974"/>
                  <a:gd name="T50" fmla="*/ 3005 w 4139"/>
                  <a:gd name="T51" fmla="*/ 76 h 5974"/>
                  <a:gd name="T52" fmla="*/ 2505 w 4139"/>
                  <a:gd name="T53" fmla="*/ 76 h 5974"/>
                  <a:gd name="T54" fmla="*/ 2528 w 4139"/>
                  <a:gd name="T55" fmla="*/ 5897 h 5974"/>
                  <a:gd name="T56" fmla="*/ 2228 w 4139"/>
                  <a:gd name="T57" fmla="*/ 5974 h 5974"/>
                  <a:gd name="T58" fmla="*/ 1905 w 4139"/>
                  <a:gd name="T59" fmla="*/ 0 h 5974"/>
                  <a:gd name="T60" fmla="*/ 1928 w 4139"/>
                  <a:gd name="T61" fmla="*/ 5974 h 5974"/>
                  <a:gd name="T62" fmla="*/ 1428 w 4139"/>
                  <a:gd name="T63" fmla="*/ 5974 h 5974"/>
                  <a:gd name="T64" fmla="*/ 1505 w 4139"/>
                  <a:gd name="T65" fmla="*/ 0 h 5974"/>
                  <a:gd name="T66" fmla="*/ 1205 w 4139"/>
                  <a:gd name="T67" fmla="*/ 76 h 5974"/>
                  <a:gd name="T68" fmla="*/ 828 w 4139"/>
                  <a:gd name="T69" fmla="*/ 5897 h 5974"/>
                  <a:gd name="T70" fmla="*/ 905 w 4139"/>
                  <a:gd name="T71" fmla="*/ 76 h 5974"/>
                  <a:gd name="T72" fmla="*/ 450 w 4139"/>
                  <a:gd name="T73" fmla="*/ 76 h 5974"/>
                  <a:gd name="T74" fmla="*/ 605 w 4139"/>
                  <a:gd name="T75" fmla="*/ 76 h 5974"/>
                  <a:gd name="T76" fmla="*/ 431 w 4139"/>
                  <a:gd name="T77" fmla="*/ 5897 h 5974"/>
                  <a:gd name="T78" fmla="*/ 326 w 4139"/>
                  <a:gd name="T79" fmla="*/ 94 h 5974"/>
                  <a:gd name="T80" fmla="*/ 198 w 4139"/>
                  <a:gd name="T81" fmla="*/ 5815 h 5974"/>
                  <a:gd name="T82" fmla="*/ 46 w 4139"/>
                  <a:gd name="T83" fmla="*/ 192 h 5974"/>
                  <a:gd name="T84" fmla="*/ 100 w 4139"/>
                  <a:gd name="T85" fmla="*/ 5481 h 5974"/>
                  <a:gd name="T86" fmla="*/ 0 w 4139"/>
                  <a:gd name="T87" fmla="*/ 433 h 5974"/>
                  <a:gd name="T88" fmla="*/ 100 w 4139"/>
                  <a:gd name="T89" fmla="*/ 816 h 5974"/>
                  <a:gd name="T90" fmla="*/ 0 w 4139"/>
                  <a:gd name="T91" fmla="*/ 1275 h 5974"/>
                  <a:gd name="T92" fmla="*/ 100 w 4139"/>
                  <a:gd name="T93" fmla="*/ 1351 h 5974"/>
                  <a:gd name="T94" fmla="*/ 100 w 4139"/>
                  <a:gd name="T95" fmla="*/ 1963 h 5974"/>
                  <a:gd name="T96" fmla="*/ 0 w 4139"/>
                  <a:gd name="T97" fmla="*/ 2039 h 5974"/>
                  <a:gd name="T98" fmla="*/ 100 w 4139"/>
                  <a:gd name="T99" fmla="*/ 2422 h 5974"/>
                  <a:gd name="T100" fmla="*/ 0 w 4139"/>
                  <a:gd name="T101" fmla="*/ 2881 h 5974"/>
                  <a:gd name="T102" fmla="*/ 100 w 4139"/>
                  <a:gd name="T103" fmla="*/ 2957 h 5974"/>
                  <a:gd name="T104" fmla="*/ 100 w 4139"/>
                  <a:gd name="T105" fmla="*/ 3569 h 5974"/>
                  <a:gd name="T106" fmla="*/ 0 w 4139"/>
                  <a:gd name="T107" fmla="*/ 3646 h 5974"/>
                  <a:gd name="T108" fmla="*/ 100 w 4139"/>
                  <a:gd name="T109" fmla="*/ 4028 h 5974"/>
                  <a:gd name="T110" fmla="*/ 0 w 4139"/>
                  <a:gd name="T111" fmla="*/ 4487 h 5974"/>
                  <a:gd name="T112" fmla="*/ 100 w 4139"/>
                  <a:gd name="T113" fmla="*/ 4563 h 5974"/>
                  <a:gd name="T114" fmla="*/ 100 w 4139"/>
                  <a:gd name="T115" fmla="*/ 5175 h 5974"/>
                  <a:gd name="T116" fmla="*/ 0 w 4139"/>
                  <a:gd name="T117" fmla="*/ 5252 h 597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139"/>
                  <a:gd name="T178" fmla="*/ 0 h 5974"/>
                  <a:gd name="T179" fmla="*/ 4139 w 4139"/>
                  <a:gd name="T180" fmla="*/ 5974 h 597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139" h="5974">
                    <a:moveTo>
                      <a:pt x="4139" y="497"/>
                    </a:moveTo>
                    <a:cubicBezTo>
                      <a:pt x="4039" y="497"/>
                      <a:pt x="4039" y="497"/>
                      <a:pt x="4039" y="497"/>
                    </a:cubicBezTo>
                    <a:cubicBezTo>
                      <a:pt x="4039" y="344"/>
                      <a:pt x="4039" y="344"/>
                      <a:pt x="4039" y="344"/>
                    </a:cubicBezTo>
                    <a:cubicBezTo>
                      <a:pt x="4039" y="341"/>
                      <a:pt x="4039" y="338"/>
                      <a:pt x="4039" y="336"/>
                    </a:cubicBezTo>
                    <a:cubicBezTo>
                      <a:pt x="4039" y="336"/>
                      <a:pt x="4039" y="336"/>
                      <a:pt x="4039" y="336"/>
                    </a:cubicBezTo>
                    <a:cubicBezTo>
                      <a:pt x="4139" y="333"/>
                      <a:pt x="4139" y="333"/>
                      <a:pt x="4139" y="333"/>
                    </a:cubicBezTo>
                    <a:cubicBezTo>
                      <a:pt x="4139" y="337"/>
                      <a:pt x="4139" y="340"/>
                      <a:pt x="4139" y="344"/>
                    </a:cubicBezTo>
                    <a:cubicBezTo>
                      <a:pt x="4139" y="344"/>
                      <a:pt x="4139" y="344"/>
                      <a:pt x="4139" y="344"/>
                    </a:cubicBezTo>
                    <a:cubicBezTo>
                      <a:pt x="4139" y="497"/>
                      <a:pt x="4139" y="497"/>
                      <a:pt x="4139" y="497"/>
                    </a:cubicBezTo>
                    <a:close/>
                    <a:moveTo>
                      <a:pt x="4139" y="726"/>
                    </a:moveTo>
                    <a:cubicBezTo>
                      <a:pt x="4039" y="726"/>
                      <a:pt x="4039" y="726"/>
                      <a:pt x="4039" y="726"/>
                    </a:cubicBezTo>
                    <a:cubicBezTo>
                      <a:pt x="4039" y="573"/>
                      <a:pt x="4039" y="573"/>
                      <a:pt x="4039" y="573"/>
                    </a:cubicBezTo>
                    <a:cubicBezTo>
                      <a:pt x="4139" y="573"/>
                      <a:pt x="4139" y="573"/>
                      <a:pt x="4139" y="573"/>
                    </a:cubicBezTo>
                    <a:cubicBezTo>
                      <a:pt x="4139" y="726"/>
                      <a:pt x="4139" y="726"/>
                      <a:pt x="4139" y="726"/>
                    </a:cubicBezTo>
                    <a:close/>
                    <a:moveTo>
                      <a:pt x="4139" y="956"/>
                    </a:moveTo>
                    <a:cubicBezTo>
                      <a:pt x="4039" y="956"/>
                      <a:pt x="4039" y="956"/>
                      <a:pt x="4039" y="956"/>
                    </a:cubicBezTo>
                    <a:cubicBezTo>
                      <a:pt x="4039" y="803"/>
                      <a:pt x="4039" y="803"/>
                      <a:pt x="4039" y="803"/>
                    </a:cubicBezTo>
                    <a:cubicBezTo>
                      <a:pt x="4139" y="803"/>
                      <a:pt x="4139" y="803"/>
                      <a:pt x="4139" y="803"/>
                    </a:cubicBezTo>
                    <a:cubicBezTo>
                      <a:pt x="4139" y="956"/>
                      <a:pt x="4139" y="956"/>
                      <a:pt x="4139" y="956"/>
                    </a:cubicBezTo>
                    <a:close/>
                    <a:moveTo>
                      <a:pt x="4139" y="1185"/>
                    </a:moveTo>
                    <a:cubicBezTo>
                      <a:pt x="4039" y="1185"/>
                      <a:pt x="4039" y="1185"/>
                      <a:pt x="4039" y="1185"/>
                    </a:cubicBezTo>
                    <a:cubicBezTo>
                      <a:pt x="4039" y="1032"/>
                      <a:pt x="4039" y="1032"/>
                      <a:pt x="4039" y="1032"/>
                    </a:cubicBezTo>
                    <a:cubicBezTo>
                      <a:pt x="4139" y="1032"/>
                      <a:pt x="4139" y="1032"/>
                      <a:pt x="4139" y="1032"/>
                    </a:cubicBezTo>
                    <a:cubicBezTo>
                      <a:pt x="4139" y="1185"/>
                      <a:pt x="4139" y="1185"/>
                      <a:pt x="4139" y="1185"/>
                    </a:cubicBezTo>
                    <a:close/>
                    <a:moveTo>
                      <a:pt x="4139" y="1415"/>
                    </a:moveTo>
                    <a:cubicBezTo>
                      <a:pt x="4039" y="1415"/>
                      <a:pt x="4039" y="1415"/>
                      <a:pt x="4039" y="1415"/>
                    </a:cubicBezTo>
                    <a:cubicBezTo>
                      <a:pt x="4039" y="1262"/>
                      <a:pt x="4039" y="1262"/>
                      <a:pt x="4039" y="1262"/>
                    </a:cubicBezTo>
                    <a:cubicBezTo>
                      <a:pt x="4139" y="1262"/>
                      <a:pt x="4139" y="1262"/>
                      <a:pt x="4139" y="1262"/>
                    </a:cubicBezTo>
                    <a:cubicBezTo>
                      <a:pt x="4139" y="1415"/>
                      <a:pt x="4139" y="1415"/>
                      <a:pt x="4139" y="1415"/>
                    </a:cubicBezTo>
                    <a:close/>
                    <a:moveTo>
                      <a:pt x="4139" y="1644"/>
                    </a:moveTo>
                    <a:cubicBezTo>
                      <a:pt x="4039" y="1644"/>
                      <a:pt x="4039" y="1644"/>
                      <a:pt x="4039" y="1644"/>
                    </a:cubicBezTo>
                    <a:cubicBezTo>
                      <a:pt x="4039" y="1491"/>
                      <a:pt x="4039" y="1491"/>
                      <a:pt x="4039" y="1491"/>
                    </a:cubicBezTo>
                    <a:cubicBezTo>
                      <a:pt x="4139" y="1491"/>
                      <a:pt x="4139" y="1491"/>
                      <a:pt x="4139" y="1491"/>
                    </a:cubicBezTo>
                    <a:cubicBezTo>
                      <a:pt x="4139" y="1644"/>
                      <a:pt x="4139" y="1644"/>
                      <a:pt x="4139" y="1644"/>
                    </a:cubicBezTo>
                    <a:close/>
                    <a:moveTo>
                      <a:pt x="4139" y="1874"/>
                    </a:moveTo>
                    <a:cubicBezTo>
                      <a:pt x="4039" y="1874"/>
                      <a:pt x="4039" y="1874"/>
                      <a:pt x="4039" y="1874"/>
                    </a:cubicBezTo>
                    <a:cubicBezTo>
                      <a:pt x="4039" y="1721"/>
                      <a:pt x="4039" y="1721"/>
                      <a:pt x="4039" y="1721"/>
                    </a:cubicBezTo>
                    <a:cubicBezTo>
                      <a:pt x="4139" y="1721"/>
                      <a:pt x="4139" y="1721"/>
                      <a:pt x="4139" y="1721"/>
                    </a:cubicBezTo>
                    <a:cubicBezTo>
                      <a:pt x="4139" y="1874"/>
                      <a:pt x="4139" y="1874"/>
                      <a:pt x="4139" y="1874"/>
                    </a:cubicBezTo>
                    <a:close/>
                    <a:moveTo>
                      <a:pt x="4139" y="2103"/>
                    </a:moveTo>
                    <a:cubicBezTo>
                      <a:pt x="4039" y="2103"/>
                      <a:pt x="4039" y="2103"/>
                      <a:pt x="4039" y="2103"/>
                    </a:cubicBezTo>
                    <a:cubicBezTo>
                      <a:pt x="4039" y="1950"/>
                      <a:pt x="4039" y="1950"/>
                      <a:pt x="4039" y="1950"/>
                    </a:cubicBezTo>
                    <a:cubicBezTo>
                      <a:pt x="4139" y="1950"/>
                      <a:pt x="4139" y="1950"/>
                      <a:pt x="4139" y="1950"/>
                    </a:cubicBezTo>
                    <a:cubicBezTo>
                      <a:pt x="4139" y="2103"/>
                      <a:pt x="4139" y="2103"/>
                      <a:pt x="4139" y="2103"/>
                    </a:cubicBezTo>
                    <a:close/>
                    <a:moveTo>
                      <a:pt x="4139" y="2333"/>
                    </a:moveTo>
                    <a:cubicBezTo>
                      <a:pt x="4039" y="2333"/>
                      <a:pt x="4039" y="2333"/>
                      <a:pt x="4039" y="2333"/>
                    </a:cubicBezTo>
                    <a:cubicBezTo>
                      <a:pt x="4039" y="2180"/>
                      <a:pt x="4039" y="2180"/>
                      <a:pt x="4039" y="2180"/>
                    </a:cubicBezTo>
                    <a:cubicBezTo>
                      <a:pt x="4139" y="2180"/>
                      <a:pt x="4139" y="2180"/>
                      <a:pt x="4139" y="2180"/>
                    </a:cubicBezTo>
                    <a:cubicBezTo>
                      <a:pt x="4139" y="2333"/>
                      <a:pt x="4139" y="2333"/>
                      <a:pt x="4139" y="2333"/>
                    </a:cubicBezTo>
                    <a:close/>
                    <a:moveTo>
                      <a:pt x="4139" y="2562"/>
                    </a:moveTo>
                    <a:cubicBezTo>
                      <a:pt x="4039" y="2562"/>
                      <a:pt x="4039" y="2562"/>
                      <a:pt x="4039" y="2562"/>
                    </a:cubicBezTo>
                    <a:cubicBezTo>
                      <a:pt x="4039" y="2409"/>
                      <a:pt x="4039" y="2409"/>
                      <a:pt x="4039" y="2409"/>
                    </a:cubicBezTo>
                    <a:cubicBezTo>
                      <a:pt x="4139" y="2409"/>
                      <a:pt x="4139" y="2409"/>
                      <a:pt x="4139" y="2409"/>
                    </a:cubicBezTo>
                    <a:cubicBezTo>
                      <a:pt x="4139" y="2562"/>
                      <a:pt x="4139" y="2562"/>
                      <a:pt x="4139" y="2562"/>
                    </a:cubicBezTo>
                    <a:close/>
                    <a:moveTo>
                      <a:pt x="4139" y="2791"/>
                    </a:moveTo>
                    <a:cubicBezTo>
                      <a:pt x="4039" y="2791"/>
                      <a:pt x="4039" y="2791"/>
                      <a:pt x="4039" y="2791"/>
                    </a:cubicBezTo>
                    <a:cubicBezTo>
                      <a:pt x="4039" y="2639"/>
                      <a:pt x="4039" y="2639"/>
                      <a:pt x="4039" y="2639"/>
                    </a:cubicBezTo>
                    <a:cubicBezTo>
                      <a:pt x="4139" y="2639"/>
                      <a:pt x="4139" y="2639"/>
                      <a:pt x="4139" y="2639"/>
                    </a:cubicBezTo>
                    <a:cubicBezTo>
                      <a:pt x="4139" y="2791"/>
                      <a:pt x="4139" y="2791"/>
                      <a:pt x="4139" y="2791"/>
                    </a:cubicBezTo>
                    <a:close/>
                    <a:moveTo>
                      <a:pt x="4139" y="3021"/>
                    </a:moveTo>
                    <a:cubicBezTo>
                      <a:pt x="4039" y="3021"/>
                      <a:pt x="4039" y="3021"/>
                      <a:pt x="4039" y="3021"/>
                    </a:cubicBezTo>
                    <a:cubicBezTo>
                      <a:pt x="4039" y="2868"/>
                      <a:pt x="4039" y="2868"/>
                      <a:pt x="4039" y="2868"/>
                    </a:cubicBezTo>
                    <a:cubicBezTo>
                      <a:pt x="4139" y="2868"/>
                      <a:pt x="4139" y="2868"/>
                      <a:pt x="4139" y="2868"/>
                    </a:cubicBezTo>
                    <a:cubicBezTo>
                      <a:pt x="4139" y="3021"/>
                      <a:pt x="4139" y="3021"/>
                      <a:pt x="4139" y="3021"/>
                    </a:cubicBezTo>
                    <a:close/>
                    <a:moveTo>
                      <a:pt x="4139" y="3250"/>
                    </a:moveTo>
                    <a:cubicBezTo>
                      <a:pt x="4039" y="3250"/>
                      <a:pt x="4039" y="3250"/>
                      <a:pt x="4039" y="3250"/>
                    </a:cubicBezTo>
                    <a:cubicBezTo>
                      <a:pt x="4039" y="3097"/>
                      <a:pt x="4039" y="3097"/>
                      <a:pt x="4039" y="3097"/>
                    </a:cubicBezTo>
                    <a:cubicBezTo>
                      <a:pt x="4139" y="3097"/>
                      <a:pt x="4139" y="3097"/>
                      <a:pt x="4139" y="3097"/>
                    </a:cubicBezTo>
                    <a:cubicBezTo>
                      <a:pt x="4139" y="3250"/>
                      <a:pt x="4139" y="3250"/>
                      <a:pt x="4139" y="3250"/>
                    </a:cubicBezTo>
                    <a:close/>
                    <a:moveTo>
                      <a:pt x="4139" y="3480"/>
                    </a:moveTo>
                    <a:cubicBezTo>
                      <a:pt x="4039" y="3480"/>
                      <a:pt x="4039" y="3480"/>
                      <a:pt x="4039" y="3480"/>
                    </a:cubicBezTo>
                    <a:cubicBezTo>
                      <a:pt x="4039" y="3327"/>
                      <a:pt x="4039" y="3327"/>
                      <a:pt x="4039" y="3327"/>
                    </a:cubicBezTo>
                    <a:cubicBezTo>
                      <a:pt x="4139" y="3327"/>
                      <a:pt x="4139" y="3327"/>
                      <a:pt x="4139" y="3327"/>
                    </a:cubicBezTo>
                    <a:cubicBezTo>
                      <a:pt x="4139" y="3480"/>
                      <a:pt x="4139" y="3480"/>
                      <a:pt x="4139" y="3480"/>
                    </a:cubicBezTo>
                    <a:close/>
                    <a:moveTo>
                      <a:pt x="4139" y="3709"/>
                    </a:moveTo>
                    <a:cubicBezTo>
                      <a:pt x="4039" y="3709"/>
                      <a:pt x="4039" y="3709"/>
                      <a:pt x="4039" y="3709"/>
                    </a:cubicBezTo>
                    <a:cubicBezTo>
                      <a:pt x="4039" y="3556"/>
                      <a:pt x="4039" y="3556"/>
                      <a:pt x="4039" y="3556"/>
                    </a:cubicBezTo>
                    <a:cubicBezTo>
                      <a:pt x="4139" y="3556"/>
                      <a:pt x="4139" y="3556"/>
                      <a:pt x="4139" y="3556"/>
                    </a:cubicBezTo>
                    <a:cubicBezTo>
                      <a:pt x="4139" y="3709"/>
                      <a:pt x="4139" y="3709"/>
                      <a:pt x="4139" y="3709"/>
                    </a:cubicBezTo>
                    <a:close/>
                    <a:moveTo>
                      <a:pt x="4139" y="3939"/>
                    </a:moveTo>
                    <a:cubicBezTo>
                      <a:pt x="4039" y="3939"/>
                      <a:pt x="4039" y="3939"/>
                      <a:pt x="4039" y="3939"/>
                    </a:cubicBezTo>
                    <a:cubicBezTo>
                      <a:pt x="4039" y="3786"/>
                      <a:pt x="4039" y="3786"/>
                      <a:pt x="4039" y="3786"/>
                    </a:cubicBezTo>
                    <a:cubicBezTo>
                      <a:pt x="4139" y="3786"/>
                      <a:pt x="4139" y="3786"/>
                      <a:pt x="4139" y="3786"/>
                    </a:cubicBezTo>
                    <a:cubicBezTo>
                      <a:pt x="4139" y="3939"/>
                      <a:pt x="4139" y="3939"/>
                      <a:pt x="4139" y="3939"/>
                    </a:cubicBezTo>
                    <a:close/>
                    <a:moveTo>
                      <a:pt x="4139" y="4168"/>
                    </a:moveTo>
                    <a:cubicBezTo>
                      <a:pt x="4039" y="4168"/>
                      <a:pt x="4039" y="4168"/>
                      <a:pt x="4039" y="4168"/>
                    </a:cubicBezTo>
                    <a:cubicBezTo>
                      <a:pt x="4039" y="4015"/>
                      <a:pt x="4039" y="4015"/>
                      <a:pt x="4039" y="4015"/>
                    </a:cubicBezTo>
                    <a:cubicBezTo>
                      <a:pt x="4139" y="4015"/>
                      <a:pt x="4139" y="4015"/>
                      <a:pt x="4139" y="4015"/>
                    </a:cubicBezTo>
                    <a:cubicBezTo>
                      <a:pt x="4139" y="4168"/>
                      <a:pt x="4139" y="4168"/>
                      <a:pt x="4139" y="4168"/>
                    </a:cubicBezTo>
                    <a:close/>
                    <a:moveTo>
                      <a:pt x="4139" y="4398"/>
                    </a:moveTo>
                    <a:cubicBezTo>
                      <a:pt x="4039" y="4398"/>
                      <a:pt x="4039" y="4398"/>
                      <a:pt x="4039" y="4398"/>
                    </a:cubicBezTo>
                    <a:cubicBezTo>
                      <a:pt x="4039" y="4245"/>
                      <a:pt x="4039" y="4245"/>
                      <a:pt x="4039" y="4245"/>
                    </a:cubicBezTo>
                    <a:cubicBezTo>
                      <a:pt x="4139" y="4245"/>
                      <a:pt x="4139" y="4245"/>
                      <a:pt x="4139" y="4245"/>
                    </a:cubicBezTo>
                    <a:cubicBezTo>
                      <a:pt x="4139" y="4398"/>
                      <a:pt x="4139" y="4398"/>
                      <a:pt x="4139" y="4398"/>
                    </a:cubicBezTo>
                    <a:close/>
                    <a:moveTo>
                      <a:pt x="4139" y="4627"/>
                    </a:moveTo>
                    <a:cubicBezTo>
                      <a:pt x="4039" y="4627"/>
                      <a:pt x="4039" y="4627"/>
                      <a:pt x="4039" y="4627"/>
                    </a:cubicBezTo>
                    <a:cubicBezTo>
                      <a:pt x="4039" y="4474"/>
                      <a:pt x="4039" y="4474"/>
                      <a:pt x="4039" y="4474"/>
                    </a:cubicBezTo>
                    <a:cubicBezTo>
                      <a:pt x="4139" y="4474"/>
                      <a:pt x="4139" y="4474"/>
                      <a:pt x="4139" y="4474"/>
                    </a:cubicBezTo>
                    <a:cubicBezTo>
                      <a:pt x="4139" y="4627"/>
                      <a:pt x="4139" y="4627"/>
                      <a:pt x="4139" y="4627"/>
                    </a:cubicBezTo>
                    <a:close/>
                    <a:moveTo>
                      <a:pt x="4139" y="4857"/>
                    </a:moveTo>
                    <a:cubicBezTo>
                      <a:pt x="4039" y="4857"/>
                      <a:pt x="4039" y="4857"/>
                      <a:pt x="4039" y="4857"/>
                    </a:cubicBezTo>
                    <a:cubicBezTo>
                      <a:pt x="4039" y="4704"/>
                      <a:pt x="4039" y="4704"/>
                      <a:pt x="4039" y="4704"/>
                    </a:cubicBezTo>
                    <a:cubicBezTo>
                      <a:pt x="4139" y="4704"/>
                      <a:pt x="4139" y="4704"/>
                      <a:pt x="4139" y="4704"/>
                    </a:cubicBezTo>
                    <a:cubicBezTo>
                      <a:pt x="4139" y="4857"/>
                      <a:pt x="4139" y="4857"/>
                      <a:pt x="4139" y="4857"/>
                    </a:cubicBezTo>
                    <a:close/>
                    <a:moveTo>
                      <a:pt x="4139" y="5086"/>
                    </a:moveTo>
                    <a:cubicBezTo>
                      <a:pt x="4039" y="5086"/>
                      <a:pt x="4039" y="5086"/>
                      <a:pt x="4039" y="5086"/>
                    </a:cubicBezTo>
                    <a:cubicBezTo>
                      <a:pt x="4039" y="4933"/>
                      <a:pt x="4039" y="4933"/>
                      <a:pt x="4039" y="4933"/>
                    </a:cubicBezTo>
                    <a:cubicBezTo>
                      <a:pt x="4139" y="4933"/>
                      <a:pt x="4139" y="4933"/>
                      <a:pt x="4139" y="4933"/>
                    </a:cubicBezTo>
                    <a:cubicBezTo>
                      <a:pt x="4139" y="5086"/>
                      <a:pt x="4139" y="5086"/>
                      <a:pt x="4139" y="5086"/>
                    </a:cubicBezTo>
                    <a:close/>
                    <a:moveTo>
                      <a:pt x="4139" y="5315"/>
                    </a:moveTo>
                    <a:cubicBezTo>
                      <a:pt x="4039" y="5315"/>
                      <a:pt x="4039" y="5315"/>
                      <a:pt x="4039" y="5315"/>
                    </a:cubicBezTo>
                    <a:cubicBezTo>
                      <a:pt x="4039" y="5162"/>
                      <a:pt x="4039" y="5162"/>
                      <a:pt x="4039" y="5162"/>
                    </a:cubicBezTo>
                    <a:cubicBezTo>
                      <a:pt x="4139" y="5162"/>
                      <a:pt x="4139" y="5162"/>
                      <a:pt x="4139" y="5162"/>
                    </a:cubicBezTo>
                    <a:cubicBezTo>
                      <a:pt x="4139" y="5315"/>
                      <a:pt x="4139" y="5315"/>
                      <a:pt x="4139" y="5315"/>
                    </a:cubicBezTo>
                    <a:close/>
                    <a:moveTo>
                      <a:pt x="4139" y="5545"/>
                    </a:moveTo>
                    <a:cubicBezTo>
                      <a:pt x="4039" y="5545"/>
                      <a:pt x="4039" y="5545"/>
                      <a:pt x="4039" y="5545"/>
                    </a:cubicBezTo>
                    <a:cubicBezTo>
                      <a:pt x="4039" y="5392"/>
                      <a:pt x="4039" y="5392"/>
                      <a:pt x="4039" y="5392"/>
                    </a:cubicBezTo>
                    <a:cubicBezTo>
                      <a:pt x="4139" y="5392"/>
                      <a:pt x="4139" y="5392"/>
                      <a:pt x="4139" y="5392"/>
                    </a:cubicBezTo>
                    <a:cubicBezTo>
                      <a:pt x="4139" y="5545"/>
                      <a:pt x="4139" y="5545"/>
                      <a:pt x="4139" y="5545"/>
                    </a:cubicBezTo>
                    <a:close/>
                    <a:moveTo>
                      <a:pt x="4139" y="5629"/>
                    </a:moveTo>
                    <a:cubicBezTo>
                      <a:pt x="4139" y="5686"/>
                      <a:pt x="4121" y="5739"/>
                      <a:pt x="4089" y="5786"/>
                    </a:cubicBezTo>
                    <a:cubicBezTo>
                      <a:pt x="4089" y="5786"/>
                      <a:pt x="4089" y="5786"/>
                      <a:pt x="4089" y="5786"/>
                    </a:cubicBezTo>
                    <a:cubicBezTo>
                      <a:pt x="4000" y="5751"/>
                      <a:pt x="4000" y="5751"/>
                      <a:pt x="4000" y="5751"/>
                    </a:cubicBezTo>
                    <a:cubicBezTo>
                      <a:pt x="4025" y="5715"/>
                      <a:pt x="4039" y="5673"/>
                      <a:pt x="4039" y="5629"/>
                    </a:cubicBezTo>
                    <a:cubicBezTo>
                      <a:pt x="4039" y="5629"/>
                      <a:pt x="4039" y="5629"/>
                      <a:pt x="4039" y="5629"/>
                    </a:cubicBezTo>
                    <a:cubicBezTo>
                      <a:pt x="4039" y="5621"/>
                      <a:pt x="4039" y="5621"/>
                      <a:pt x="4039" y="5621"/>
                    </a:cubicBezTo>
                    <a:cubicBezTo>
                      <a:pt x="4039" y="5621"/>
                      <a:pt x="4039" y="5621"/>
                      <a:pt x="4039" y="5621"/>
                    </a:cubicBezTo>
                    <a:cubicBezTo>
                      <a:pt x="4139" y="5621"/>
                      <a:pt x="4139" y="5621"/>
                      <a:pt x="4139" y="5621"/>
                    </a:cubicBezTo>
                    <a:cubicBezTo>
                      <a:pt x="4139" y="5629"/>
                      <a:pt x="4139" y="5629"/>
                      <a:pt x="4139" y="5629"/>
                    </a:cubicBezTo>
                    <a:close/>
                    <a:moveTo>
                      <a:pt x="4025" y="270"/>
                    </a:moveTo>
                    <a:cubicBezTo>
                      <a:pt x="4009" y="226"/>
                      <a:pt x="3978" y="187"/>
                      <a:pt x="3937" y="156"/>
                    </a:cubicBezTo>
                    <a:cubicBezTo>
                      <a:pt x="3937" y="156"/>
                      <a:pt x="3937" y="156"/>
                      <a:pt x="3937" y="156"/>
                    </a:cubicBezTo>
                    <a:cubicBezTo>
                      <a:pt x="4008" y="102"/>
                      <a:pt x="4008" y="102"/>
                      <a:pt x="4008" y="102"/>
                    </a:cubicBezTo>
                    <a:cubicBezTo>
                      <a:pt x="4061" y="142"/>
                      <a:pt x="4100" y="192"/>
                      <a:pt x="4121" y="248"/>
                    </a:cubicBezTo>
                    <a:cubicBezTo>
                      <a:pt x="4121" y="248"/>
                      <a:pt x="4121" y="248"/>
                      <a:pt x="4121" y="248"/>
                    </a:cubicBezTo>
                    <a:cubicBezTo>
                      <a:pt x="4025" y="270"/>
                      <a:pt x="4025" y="270"/>
                      <a:pt x="4025" y="270"/>
                    </a:cubicBezTo>
                    <a:close/>
                    <a:moveTo>
                      <a:pt x="3842" y="5953"/>
                    </a:moveTo>
                    <a:cubicBezTo>
                      <a:pt x="3808" y="5881"/>
                      <a:pt x="3808" y="5881"/>
                      <a:pt x="3808" y="5881"/>
                    </a:cubicBezTo>
                    <a:cubicBezTo>
                      <a:pt x="3864" y="5866"/>
                      <a:pt x="3913" y="5840"/>
                      <a:pt x="3951" y="5807"/>
                    </a:cubicBezTo>
                    <a:cubicBezTo>
                      <a:pt x="3951" y="5807"/>
                      <a:pt x="3951" y="5807"/>
                      <a:pt x="3951" y="5807"/>
                    </a:cubicBezTo>
                    <a:cubicBezTo>
                      <a:pt x="4026" y="5857"/>
                      <a:pt x="4026" y="5857"/>
                      <a:pt x="4026" y="5857"/>
                    </a:cubicBezTo>
                    <a:cubicBezTo>
                      <a:pt x="3977" y="5900"/>
                      <a:pt x="3914" y="5933"/>
                      <a:pt x="3842" y="5953"/>
                    </a:cubicBezTo>
                    <a:close/>
                    <a:moveTo>
                      <a:pt x="3869" y="114"/>
                    </a:moveTo>
                    <a:cubicBezTo>
                      <a:pt x="3820" y="92"/>
                      <a:pt x="3763" y="78"/>
                      <a:pt x="3703" y="77"/>
                    </a:cubicBezTo>
                    <a:cubicBezTo>
                      <a:pt x="3703" y="77"/>
                      <a:pt x="3703" y="77"/>
                      <a:pt x="3703" y="77"/>
                    </a:cubicBezTo>
                    <a:cubicBezTo>
                      <a:pt x="3707" y="0"/>
                      <a:pt x="3707" y="0"/>
                      <a:pt x="3707" y="0"/>
                    </a:cubicBezTo>
                    <a:cubicBezTo>
                      <a:pt x="3785" y="2"/>
                      <a:pt x="3857" y="20"/>
                      <a:pt x="3920" y="49"/>
                    </a:cubicBezTo>
                    <a:cubicBezTo>
                      <a:pt x="3920" y="49"/>
                      <a:pt x="3920" y="49"/>
                      <a:pt x="3920" y="49"/>
                    </a:cubicBezTo>
                    <a:cubicBezTo>
                      <a:pt x="3869" y="114"/>
                      <a:pt x="3869" y="114"/>
                      <a:pt x="3869" y="114"/>
                    </a:cubicBezTo>
                    <a:close/>
                    <a:moveTo>
                      <a:pt x="3689" y="5974"/>
                    </a:moveTo>
                    <a:cubicBezTo>
                      <a:pt x="3528" y="5974"/>
                      <a:pt x="3528" y="5974"/>
                      <a:pt x="3528" y="5974"/>
                    </a:cubicBezTo>
                    <a:cubicBezTo>
                      <a:pt x="3528" y="5897"/>
                      <a:pt x="3528" y="5897"/>
                      <a:pt x="3528" y="5897"/>
                    </a:cubicBezTo>
                    <a:cubicBezTo>
                      <a:pt x="3689" y="5897"/>
                      <a:pt x="3689" y="5897"/>
                      <a:pt x="3689" y="5897"/>
                    </a:cubicBezTo>
                    <a:cubicBezTo>
                      <a:pt x="3701" y="5897"/>
                      <a:pt x="3712" y="5897"/>
                      <a:pt x="3723" y="5896"/>
                    </a:cubicBezTo>
                    <a:cubicBezTo>
                      <a:pt x="3723" y="5896"/>
                      <a:pt x="3723" y="5896"/>
                      <a:pt x="3723" y="5896"/>
                    </a:cubicBezTo>
                    <a:cubicBezTo>
                      <a:pt x="3733" y="5972"/>
                      <a:pt x="3733" y="5972"/>
                      <a:pt x="3733" y="5972"/>
                    </a:cubicBezTo>
                    <a:cubicBezTo>
                      <a:pt x="3718" y="5973"/>
                      <a:pt x="3704" y="5974"/>
                      <a:pt x="3689" y="5974"/>
                    </a:cubicBezTo>
                    <a:close/>
                    <a:moveTo>
                      <a:pt x="3605" y="76"/>
                    </a:moveTo>
                    <a:cubicBezTo>
                      <a:pt x="3405" y="76"/>
                      <a:pt x="3405" y="76"/>
                      <a:pt x="3405" y="76"/>
                    </a:cubicBezTo>
                    <a:cubicBezTo>
                      <a:pt x="3405" y="0"/>
                      <a:pt x="3405" y="0"/>
                      <a:pt x="3405" y="0"/>
                    </a:cubicBezTo>
                    <a:cubicBezTo>
                      <a:pt x="3605" y="0"/>
                      <a:pt x="3605" y="0"/>
                      <a:pt x="3605" y="0"/>
                    </a:cubicBezTo>
                    <a:cubicBezTo>
                      <a:pt x="3605" y="76"/>
                      <a:pt x="3605" y="76"/>
                      <a:pt x="3605" y="76"/>
                    </a:cubicBezTo>
                    <a:close/>
                    <a:moveTo>
                      <a:pt x="3428" y="5974"/>
                    </a:moveTo>
                    <a:cubicBezTo>
                      <a:pt x="3228" y="5974"/>
                      <a:pt x="3228" y="5974"/>
                      <a:pt x="3228" y="5974"/>
                    </a:cubicBezTo>
                    <a:cubicBezTo>
                      <a:pt x="3228" y="5897"/>
                      <a:pt x="3228" y="5897"/>
                      <a:pt x="3228" y="5897"/>
                    </a:cubicBezTo>
                    <a:cubicBezTo>
                      <a:pt x="3428" y="5897"/>
                      <a:pt x="3428" y="5897"/>
                      <a:pt x="3428" y="5897"/>
                    </a:cubicBezTo>
                    <a:cubicBezTo>
                      <a:pt x="3428" y="5974"/>
                      <a:pt x="3428" y="5974"/>
                      <a:pt x="3428" y="5974"/>
                    </a:cubicBezTo>
                    <a:close/>
                    <a:moveTo>
                      <a:pt x="3305" y="76"/>
                    </a:moveTo>
                    <a:cubicBezTo>
                      <a:pt x="3105" y="76"/>
                      <a:pt x="3105" y="76"/>
                      <a:pt x="3105" y="76"/>
                    </a:cubicBezTo>
                    <a:cubicBezTo>
                      <a:pt x="3105" y="0"/>
                      <a:pt x="3105" y="0"/>
                      <a:pt x="3105" y="0"/>
                    </a:cubicBezTo>
                    <a:cubicBezTo>
                      <a:pt x="3305" y="0"/>
                      <a:pt x="3305" y="0"/>
                      <a:pt x="3305" y="0"/>
                    </a:cubicBezTo>
                    <a:cubicBezTo>
                      <a:pt x="3305" y="76"/>
                      <a:pt x="3305" y="76"/>
                      <a:pt x="3305" y="76"/>
                    </a:cubicBezTo>
                    <a:close/>
                    <a:moveTo>
                      <a:pt x="3128" y="5974"/>
                    </a:moveTo>
                    <a:cubicBezTo>
                      <a:pt x="2928" y="5974"/>
                      <a:pt x="2928" y="5974"/>
                      <a:pt x="2928" y="5974"/>
                    </a:cubicBezTo>
                    <a:cubicBezTo>
                      <a:pt x="2928" y="5897"/>
                      <a:pt x="2928" y="5897"/>
                      <a:pt x="2928" y="5897"/>
                    </a:cubicBezTo>
                    <a:cubicBezTo>
                      <a:pt x="3128" y="5897"/>
                      <a:pt x="3128" y="5897"/>
                      <a:pt x="3128" y="5897"/>
                    </a:cubicBezTo>
                    <a:cubicBezTo>
                      <a:pt x="3128" y="5974"/>
                      <a:pt x="3128" y="5974"/>
                      <a:pt x="3128" y="5974"/>
                    </a:cubicBezTo>
                    <a:close/>
                    <a:moveTo>
                      <a:pt x="3005" y="76"/>
                    </a:moveTo>
                    <a:cubicBezTo>
                      <a:pt x="2805" y="76"/>
                      <a:pt x="2805" y="76"/>
                      <a:pt x="2805" y="76"/>
                    </a:cubicBezTo>
                    <a:cubicBezTo>
                      <a:pt x="2805" y="0"/>
                      <a:pt x="2805" y="0"/>
                      <a:pt x="2805" y="0"/>
                    </a:cubicBezTo>
                    <a:cubicBezTo>
                      <a:pt x="3005" y="0"/>
                      <a:pt x="3005" y="0"/>
                      <a:pt x="3005" y="0"/>
                    </a:cubicBezTo>
                    <a:cubicBezTo>
                      <a:pt x="3005" y="76"/>
                      <a:pt x="3005" y="76"/>
                      <a:pt x="3005" y="76"/>
                    </a:cubicBezTo>
                    <a:close/>
                    <a:moveTo>
                      <a:pt x="2828" y="5974"/>
                    </a:moveTo>
                    <a:cubicBezTo>
                      <a:pt x="2628" y="5974"/>
                      <a:pt x="2628" y="5974"/>
                      <a:pt x="2628" y="5974"/>
                    </a:cubicBezTo>
                    <a:cubicBezTo>
                      <a:pt x="2628" y="5897"/>
                      <a:pt x="2628" y="5897"/>
                      <a:pt x="2628" y="5897"/>
                    </a:cubicBezTo>
                    <a:cubicBezTo>
                      <a:pt x="2828" y="5897"/>
                      <a:pt x="2828" y="5897"/>
                      <a:pt x="2828" y="5897"/>
                    </a:cubicBezTo>
                    <a:cubicBezTo>
                      <a:pt x="2828" y="5974"/>
                      <a:pt x="2828" y="5974"/>
                      <a:pt x="2828" y="5974"/>
                    </a:cubicBezTo>
                    <a:close/>
                    <a:moveTo>
                      <a:pt x="2705" y="76"/>
                    </a:moveTo>
                    <a:cubicBezTo>
                      <a:pt x="2505" y="76"/>
                      <a:pt x="2505" y="76"/>
                      <a:pt x="2505" y="76"/>
                    </a:cubicBezTo>
                    <a:cubicBezTo>
                      <a:pt x="2505" y="0"/>
                      <a:pt x="2505" y="0"/>
                      <a:pt x="2505" y="0"/>
                    </a:cubicBezTo>
                    <a:cubicBezTo>
                      <a:pt x="2705" y="0"/>
                      <a:pt x="2705" y="0"/>
                      <a:pt x="2705" y="0"/>
                    </a:cubicBezTo>
                    <a:cubicBezTo>
                      <a:pt x="2705" y="76"/>
                      <a:pt x="2705" y="76"/>
                      <a:pt x="2705" y="76"/>
                    </a:cubicBezTo>
                    <a:close/>
                    <a:moveTo>
                      <a:pt x="2528" y="5974"/>
                    </a:moveTo>
                    <a:cubicBezTo>
                      <a:pt x="2328" y="5974"/>
                      <a:pt x="2328" y="5974"/>
                      <a:pt x="2328" y="5974"/>
                    </a:cubicBezTo>
                    <a:cubicBezTo>
                      <a:pt x="2328" y="5897"/>
                      <a:pt x="2328" y="5897"/>
                      <a:pt x="2328" y="5897"/>
                    </a:cubicBezTo>
                    <a:cubicBezTo>
                      <a:pt x="2528" y="5897"/>
                      <a:pt x="2528" y="5897"/>
                      <a:pt x="2528" y="5897"/>
                    </a:cubicBezTo>
                    <a:cubicBezTo>
                      <a:pt x="2528" y="5974"/>
                      <a:pt x="2528" y="5974"/>
                      <a:pt x="2528" y="5974"/>
                    </a:cubicBezTo>
                    <a:close/>
                    <a:moveTo>
                      <a:pt x="2405" y="76"/>
                    </a:moveTo>
                    <a:cubicBezTo>
                      <a:pt x="2205" y="76"/>
                      <a:pt x="2205" y="76"/>
                      <a:pt x="2205" y="76"/>
                    </a:cubicBezTo>
                    <a:cubicBezTo>
                      <a:pt x="2205" y="0"/>
                      <a:pt x="2205" y="0"/>
                      <a:pt x="2205" y="0"/>
                    </a:cubicBezTo>
                    <a:cubicBezTo>
                      <a:pt x="2405" y="0"/>
                      <a:pt x="2405" y="0"/>
                      <a:pt x="2405" y="0"/>
                    </a:cubicBezTo>
                    <a:cubicBezTo>
                      <a:pt x="2405" y="76"/>
                      <a:pt x="2405" y="76"/>
                      <a:pt x="2405" y="76"/>
                    </a:cubicBezTo>
                    <a:close/>
                    <a:moveTo>
                      <a:pt x="2228" y="5974"/>
                    </a:moveTo>
                    <a:cubicBezTo>
                      <a:pt x="2028" y="5974"/>
                      <a:pt x="2028" y="5974"/>
                      <a:pt x="2028" y="5974"/>
                    </a:cubicBezTo>
                    <a:cubicBezTo>
                      <a:pt x="2028" y="5897"/>
                      <a:pt x="2028" y="5897"/>
                      <a:pt x="2028" y="5897"/>
                    </a:cubicBezTo>
                    <a:cubicBezTo>
                      <a:pt x="2228" y="5897"/>
                      <a:pt x="2228" y="5897"/>
                      <a:pt x="2228" y="5897"/>
                    </a:cubicBezTo>
                    <a:cubicBezTo>
                      <a:pt x="2228" y="5974"/>
                      <a:pt x="2228" y="5974"/>
                      <a:pt x="2228" y="5974"/>
                    </a:cubicBezTo>
                    <a:close/>
                    <a:moveTo>
                      <a:pt x="2105" y="76"/>
                    </a:moveTo>
                    <a:cubicBezTo>
                      <a:pt x="1905" y="76"/>
                      <a:pt x="1905" y="76"/>
                      <a:pt x="1905" y="76"/>
                    </a:cubicBezTo>
                    <a:cubicBezTo>
                      <a:pt x="1905" y="0"/>
                      <a:pt x="1905" y="0"/>
                      <a:pt x="1905" y="0"/>
                    </a:cubicBezTo>
                    <a:cubicBezTo>
                      <a:pt x="2105" y="0"/>
                      <a:pt x="2105" y="0"/>
                      <a:pt x="2105" y="0"/>
                    </a:cubicBezTo>
                    <a:cubicBezTo>
                      <a:pt x="2105" y="76"/>
                      <a:pt x="2105" y="76"/>
                      <a:pt x="2105" y="76"/>
                    </a:cubicBezTo>
                    <a:close/>
                    <a:moveTo>
                      <a:pt x="1928" y="5974"/>
                    </a:moveTo>
                    <a:cubicBezTo>
                      <a:pt x="1728" y="5974"/>
                      <a:pt x="1728" y="5974"/>
                      <a:pt x="1728" y="5974"/>
                    </a:cubicBezTo>
                    <a:cubicBezTo>
                      <a:pt x="1728" y="5897"/>
                      <a:pt x="1728" y="5897"/>
                      <a:pt x="1728" y="5897"/>
                    </a:cubicBezTo>
                    <a:cubicBezTo>
                      <a:pt x="1928" y="5897"/>
                      <a:pt x="1928" y="5897"/>
                      <a:pt x="1928" y="5897"/>
                    </a:cubicBezTo>
                    <a:cubicBezTo>
                      <a:pt x="1928" y="5974"/>
                      <a:pt x="1928" y="5974"/>
                      <a:pt x="1928" y="5974"/>
                    </a:cubicBezTo>
                    <a:close/>
                    <a:moveTo>
                      <a:pt x="1805" y="76"/>
                    </a:moveTo>
                    <a:cubicBezTo>
                      <a:pt x="1605" y="76"/>
                      <a:pt x="1605" y="76"/>
                      <a:pt x="1605" y="76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805" y="0"/>
                      <a:pt x="1805" y="0"/>
                      <a:pt x="1805" y="0"/>
                    </a:cubicBezTo>
                    <a:cubicBezTo>
                      <a:pt x="1805" y="76"/>
                      <a:pt x="1805" y="76"/>
                      <a:pt x="1805" y="76"/>
                    </a:cubicBezTo>
                    <a:close/>
                    <a:moveTo>
                      <a:pt x="1628" y="5974"/>
                    </a:moveTo>
                    <a:cubicBezTo>
                      <a:pt x="1428" y="5974"/>
                      <a:pt x="1428" y="5974"/>
                      <a:pt x="1428" y="5974"/>
                    </a:cubicBezTo>
                    <a:cubicBezTo>
                      <a:pt x="1428" y="5897"/>
                      <a:pt x="1428" y="5897"/>
                      <a:pt x="1428" y="5897"/>
                    </a:cubicBezTo>
                    <a:cubicBezTo>
                      <a:pt x="1628" y="5897"/>
                      <a:pt x="1628" y="5897"/>
                      <a:pt x="1628" y="5897"/>
                    </a:cubicBezTo>
                    <a:cubicBezTo>
                      <a:pt x="1628" y="5974"/>
                      <a:pt x="1628" y="5974"/>
                      <a:pt x="1628" y="5974"/>
                    </a:cubicBezTo>
                    <a:close/>
                    <a:moveTo>
                      <a:pt x="1505" y="76"/>
                    </a:moveTo>
                    <a:cubicBezTo>
                      <a:pt x="1305" y="76"/>
                      <a:pt x="1305" y="76"/>
                      <a:pt x="1305" y="76"/>
                    </a:cubicBezTo>
                    <a:cubicBezTo>
                      <a:pt x="1305" y="0"/>
                      <a:pt x="1305" y="0"/>
                      <a:pt x="1305" y="0"/>
                    </a:cubicBezTo>
                    <a:cubicBezTo>
                      <a:pt x="1505" y="0"/>
                      <a:pt x="1505" y="0"/>
                      <a:pt x="1505" y="0"/>
                    </a:cubicBezTo>
                    <a:cubicBezTo>
                      <a:pt x="1505" y="76"/>
                      <a:pt x="1505" y="76"/>
                      <a:pt x="1505" y="76"/>
                    </a:cubicBezTo>
                    <a:close/>
                    <a:moveTo>
                      <a:pt x="1328" y="5974"/>
                    </a:moveTo>
                    <a:cubicBezTo>
                      <a:pt x="1128" y="5974"/>
                      <a:pt x="1128" y="5974"/>
                      <a:pt x="1128" y="5974"/>
                    </a:cubicBezTo>
                    <a:cubicBezTo>
                      <a:pt x="1128" y="5897"/>
                      <a:pt x="1128" y="5897"/>
                      <a:pt x="1128" y="5897"/>
                    </a:cubicBezTo>
                    <a:cubicBezTo>
                      <a:pt x="1328" y="5897"/>
                      <a:pt x="1328" y="5897"/>
                      <a:pt x="1328" y="5897"/>
                    </a:cubicBezTo>
                    <a:cubicBezTo>
                      <a:pt x="1328" y="5974"/>
                      <a:pt x="1328" y="5974"/>
                      <a:pt x="1328" y="5974"/>
                    </a:cubicBezTo>
                    <a:close/>
                    <a:moveTo>
                      <a:pt x="1205" y="76"/>
                    </a:moveTo>
                    <a:cubicBezTo>
                      <a:pt x="1005" y="76"/>
                      <a:pt x="1005" y="76"/>
                      <a:pt x="1005" y="76"/>
                    </a:cubicBezTo>
                    <a:cubicBezTo>
                      <a:pt x="1005" y="0"/>
                      <a:pt x="1005" y="0"/>
                      <a:pt x="1005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76"/>
                      <a:pt x="1205" y="76"/>
                      <a:pt x="1205" y="76"/>
                    </a:cubicBezTo>
                    <a:close/>
                    <a:moveTo>
                      <a:pt x="1028" y="5974"/>
                    </a:moveTo>
                    <a:cubicBezTo>
                      <a:pt x="828" y="5974"/>
                      <a:pt x="828" y="5974"/>
                      <a:pt x="828" y="5974"/>
                    </a:cubicBezTo>
                    <a:cubicBezTo>
                      <a:pt x="828" y="5897"/>
                      <a:pt x="828" y="5897"/>
                      <a:pt x="828" y="5897"/>
                    </a:cubicBezTo>
                    <a:cubicBezTo>
                      <a:pt x="1028" y="5897"/>
                      <a:pt x="1028" y="5897"/>
                      <a:pt x="1028" y="5897"/>
                    </a:cubicBezTo>
                    <a:cubicBezTo>
                      <a:pt x="1028" y="5974"/>
                      <a:pt x="1028" y="5974"/>
                      <a:pt x="1028" y="5974"/>
                    </a:cubicBezTo>
                    <a:close/>
                    <a:moveTo>
                      <a:pt x="905" y="76"/>
                    </a:moveTo>
                    <a:cubicBezTo>
                      <a:pt x="705" y="76"/>
                      <a:pt x="705" y="76"/>
                      <a:pt x="705" y="76"/>
                    </a:cubicBezTo>
                    <a:cubicBezTo>
                      <a:pt x="705" y="0"/>
                      <a:pt x="705" y="0"/>
                      <a:pt x="705" y="0"/>
                    </a:cubicBezTo>
                    <a:cubicBezTo>
                      <a:pt x="905" y="0"/>
                      <a:pt x="905" y="0"/>
                      <a:pt x="905" y="0"/>
                    </a:cubicBezTo>
                    <a:cubicBezTo>
                      <a:pt x="905" y="76"/>
                      <a:pt x="905" y="76"/>
                      <a:pt x="905" y="76"/>
                    </a:cubicBezTo>
                    <a:close/>
                    <a:moveTo>
                      <a:pt x="728" y="5974"/>
                    </a:moveTo>
                    <a:cubicBezTo>
                      <a:pt x="528" y="5974"/>
                      <a:pt x="528" y="5974"/>
                      <a:pt x="528" y="5974"/>
                    </a:cubicBezTo>
                    <a:cubicBezTo>
                      <a:pt x="528" y="5897"/>
                      <a:pt x="528" y="5897"/>
                      <a:pt x="528" y="5897"/>
                    </a:cubicBezTo>
                    <a:cubicBezTo>
                      <a:pt x="728" y="5897"/>
                      <a:pt x="728" y="5897"/>
                      <a:pt x="728" y="5897"/>
                    </a:cubicBezTo>
                    <a:cubicBezTo>
                      <a:pt x="728" y="5974"/>
                      <a:pt x="728" y="5974"/>
                      <a:pt x="728" y="5974"/>
                    </a:cubicBezTo>
                    <a:close/>
                    <a:moveTo>
                      <a:pt x="605" y="76"/>
                    </a:moveTo>
                    <a:cubicBezTo>
                      <a:pt x="450" y="76"/>
                      <a:pt x="450" y="76"/>
                      <a:pt x="450" y="76"/>
                    </a:cubicBezTo>
                    <a:cubicBezTo>
                      <a:pt x="437" y="76"/>
                      <a:pt x="424" y="77"/>
                      <a:pt x="411" y="78"/>
                    </a:cubicBezTo>
                    <a:cubicBezTo>
                      <a:pt x="411" y="78"/>
                      <a:pt x="411" y="78"/>
                      <a:pt x="411" y="78"/>
                    </a:cubicBezTo>
                    <a:cubicBezTo>
                      <a:pt x="399" y="2"/>
                      <a:pt x="399" y="2"/>
                      <a:pt x="399" y="2"/>
                    </a:cubicBezTo>
                    <a:cubicBezTo>
                      <a:pt x="416" y="1"/>
                      <a:pt x="433" y="0"/>
                      <a:pt x="450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76"/>
                      <a:pt x="605" y="76"/>
                      <a:pt x="605" y="76"/>
                    </a:cubicBezTo>
                    <a:close/>
                    <a:moveTo>
                      <a:pt x="431" y="5897"/>
                    </a:moveTo>
                    <a:cubicBezTo>
                      <a:pt x="425" y="5973"/>
                      <a:pt x="425" y="5973"/>
                      <a:pt x="425" y="5973"/>
                    </a:cubicBezTo>
                    <a:cubicBezTo>
                      <a:pt x="348" y="5970"/>
                      <a:pt x="275" y="5951"/>
                      <a:pt x="213" y="5922"/>
                    </a:cubicBezTo>
                    <a:cubicBezTo>
                      <a:pt x="213" y="5922"/>
                      <a:pt x="213" y="5922"/>
                      <a:pt x="213" y="5922"/>
                    </a:cubicBezTo>
                    <a:cubicBezTo>
                      <a:pt x="266" y="5857"/>
                      <a:pt x="266" y="5857"/>
                      <a:pt x="266" y="5857"/>
                    </a:cubicBezTo>
                    <a:cubicBezTo>
                      <a:pt x="314" y="5880"/>
                      <a:pt x="370" y="5894"/>
                      <a:pt x="431" y="5897"/>
                    </a:cubicBezTo>
                    <a:cubicBezTo>
                      <a:pt x="431" y="5897"/>
                      <a:pt x="431" y="5897"/>
                      <a:pt x="431" y="5897"/>
                    </a:cubicBezTo>
                    <a:cubicBezTo>
                      <a:pt x="431" y="5897"/>
                      <a:pt x="431" y="5897"/>
                      <a:pt x="431" y="5897"/>
                    </a:cubicBezTo>
                    <a:close/>
                    <a:moveTo>
                      <a:pt x="184" y="170"/>
                    </a:moveTo>
                    <a:cubicBezTo>
                      <a:pt x="184" y="170"/>
                      <a:pt x="184" y="170"/>
                      <a:pt x="184" y="170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57" y="77"/>
                      <a:pt x="219" y="43"/>
                      <a:pt x="290" y="22"/>
                    </a:cubicBezTo>
                    <a:cubicBezTo>
                      <a:pt x="290" y="22"/>
                      <a:pt x="290" y="22"/>
                      <a:pt x="290" y="22"/>
                    </a:cubicBezTo>
                    <a:cubicBezTo>
                      <a:pt x="326" y="94"/>
                      <a:pt x="326" y="94"/>
                      <a:pt x="326" y="94"/>
                    </a:cubicBezTo>
                    <a:cubicBezTo>
                      <a:pt x="271" y="110"/>
                      <a:pt x="222" y="136"/>
                      <a:pt x="184" y="170"/>
                    </a:cubicBezTo>
                    <a:close/>
                    <a:moveTo>
                      <a:pt x="126" y="5868"/>
                    </a:moveTo>
                    <a:cubicBezTo>
                      <a:pt x="74" y="5827"/>
                      <a:pt x="36" y="5776"/>
                      <a:pt x="16" y="5720"/>
                    </a:cubicBezTo>
                    <a:cubicBezTo>
                      <a:pt x="16" y="5720"/>
                      <a:pt x="16" y="5720"/>
                      <a:pt x="16" y="5720"/>
                    </a:cubicBezTo>
                    <a:cubicBezTo>
                      <a:pt x="112" y="5700"/>
                      <a:pt x="112" y="5700"/>
                      <a:pt x="112" y="5700"/>
                    </a:cubicBezTo>
                    <a:cubicBezTo>
                      <a:pt x="128" y="5743"/>
                      <a:pt x="158" y="5783"/>
                      <a:pt x="198" y="5815"/>
                    </a:cubicBezTo>
                    <a:cubicBezTo>
                      <a:pt x="198" y="5815"/>
                      <a:pt x="198" y="5815"/>
                      <a:pt x="198" y="5815"/>
                    </a:cubicBezTo>
                    <a:cubicBezTo>
                      <a:pt x="126" y="5868"/>
                      <a:pt x="126" y="5868"/>
                      <a:pt x="126" y="5868"/>
                    </a:cubicBezTo>
                    <a:close/>
                    <a:moveTo>
                      <a:pt x="100" y="344"/>
                    </a:moveTo>
                    <a:cubicBezTo>
                      <a:pt x="100" y="357"/>
                      <a:pt x="100" y="357"/>
                      <a:pt x="100" y="357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289"/>
                      <a:pt x="17" y="238"/>
                      <a:pt x="46" y="192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136" y="226"/>
                      <a:pt x="136" y="226"/>
                      <a:pt x="136" y="226"/>
                    </a:cubicBezTo>
                    <a:cubicBezTo>
                      <a:pt x="113" y="261"/>
                      <a:pt x="100" y="301"/>
                      <a:pt x="100" y="344"/>
                    </a:cubicBezTo>
                    <a:close/>
                    <a:moveTo>
                      <a:pt x="0" y="5635"/>
                    </a:moveTo>
                    <a:cubicBezTo>
                      <a:pt x="0" y="5633"/>
                      <a:pt x="0" y="5631"/>
                      <a:pt x="0" y="5629"/>
                    </a:cubicBezTo>
                    <a:cubicBezTo>
                      <a:pt x="0" y="5629"/>
                      <a:pt x="0" y="5629"/>
                      <a:pt x="0" y="5629"/>
                    </a:cubicBezTo>
                    <a:cubicBezTo>
                      <a:pt x="0" y="5481"/>
                      <a:pt x="0" y="5481"/>
                      <a:pt x="0" y="5481"/>
                    </a:cubicBezTo>
                    <a:cubicBezTo>
                      <a:pt x="100" y="5481"/>
                      <a:pt x="100" y="5481"/>
                      <a:pt x="100" y="5481"/>
                    </a:cubicBezTo>
                    <a:cubicBezTo>
                      <a:pt x="100" y="5629"/>
                      <a:pt x="100" y="5629"/>
                      <a:pt x="100" y="5629"/>
                    </a:cubicBezTo>
                    <a:cubicBezTo>
                      <a:pt x="100" y="5631"/>
                      <a:pt x="100" y="5632"/>
                      <a:pt x="100" y="5634"/>
                    </a:cubicBezTo>
                    <a:cubicBezTo>
                      <a:pt x="100" y="5634"/>
                      <a:pt x="100" y="5634"/>
                      <a:pt x="100" y="5634"/>
                    </a:cubicBezTo>
                    <a:cubicBezTo>
                      <a:pt x="0" y="5635"/>
                      <a:pt x="0" y="5635"/>
                      <a:pt x="0" y="5635"/>
                    </a:cubicBezTo>
                    <a:close/>
                    <a:moveTo>
                      <a:pt x="100" y="586"/>
                    </a:moveTo>
                    <a:cubicBezTo>
                      <a:pt x="0" y="586"/>
                      <a:pt x="0" y="586"/>
                      <a:pt x="0" y="586"/>
                    </a:cubicBezTo>
                    <a:cubicBezTo>
                      <a:pt x="0" y="433"/>
                      <a:pt x="0" y="433"/>
                      <a:pt x="0" y="433"/>
                    </a:cubicBezTo>
                    <a:cubicBezTo>
                      <a:pt x="100" y="433"/>
                      <a:pt x="100" y="433"/>
                      <a:pt x="100" y="433"/>
                    </a:cubicBezTo>
                    <a:cubicBezTo>
                      <a:pt x="100" y="586"/>
                      <a:pt x="100" y="586"/>
                      <a:pt x="100" y="586"/>
                    </a:cubicBezTo>
                    <a:close/>
                    <a:moveTo>
                      <a:pt x="100" y="816"/>
                    </a:moveTo>
                    <a:cubicBezTo>
                      <a:pt x="0" y="816"/>
                      <a:pt x="0" y="816"/>
                      <a:pt x="0" y="816"/>
                    </a:cubicBezTo>
                    <a:cubicBezTo>
                      <a:pt x="0" y="663"/>
                      <a:pt x="0" y="663"/>
                      <a:pt x="0" y="663"/>
                    </a:cubicBezTo>
                    <a:cubicBezTo>
                      <a:pt x="100" y="663"/>
                      <a:pt x="100" y="663"/>
                      <a:pt x="100" y="663"/>
                    </a:cubicBezTo>
                    <a:cubicBezTo>
                      <a:pt x="100" y="816"/>
                      <a:pt x="100" y="816"/>
                      <a:pt x="100" y="816"/>
                    </a:cubicBezTo>
                    <a:close/>
                    <a:moveTo>
                      <a:pt x="100" y="1045"/>
                    </a:moveTo>
                    <a:cubicBezTo>
                      <a:pt x="0" y="1045"/>
                      <a:pt x="0" y="1045"/>
                      <a:pt x="0" y="1045"/>
                    </a:cubicBezTo>
                    <a:cubicBezTo>
                      <a:pt x="0" y="892"/>
                      <a:pt x="0" y="892"/>
                      <a:pt x="0" y="892"/>
                    </a:cubicBezTo>
                    <a:cubicBezTo>
                      <a:pt x="100" y="892"/>
                      <a:pt x="100" y="892"/>
                      <a:pt x="100" y="892"/>
                    </a:cubicBezTo>
                    <a:cubicBezTo>
                      <a:pt x="100" y="1045"/>
                      <a:pt x="100" y="1045"/>
                      <a:pt x="100" y="1045"/>
                    </a:cubicBezTo>
                    <a:close/>
                    <a:moveTo>
                      <a:pt x="100" y="1275"/>
                    </a:moveTo>
                    <a:cubicBezTo>
                      <a:pt x="0" y="1275"/>
                      <a:pt x="0" y="1275"/>
                      <a:pt x="0" y="1275"/>
                    </a:cubicBezTo>
                    <a:cubicBezTo>
                      <a:pt x="0" y="1122"/>
                      <a:pt x="0" y="1122"/>
                      <a:pt x="0" y="1122"/>
                    </a:cubicBezTo>
                    <a:cubicBezTo>
                      <a:pt x="100" y="1122"/>
                      <a:pt x="100" y="1122"/>
                      <a:pt x="100" y="1122"/>
                    </a:cubicBezTo>
                    <a:cubicBezTo>
                      <a:pt x="100" y="1275"/>
                      <a:pt x="100" y="1275"/>
                      <a:pt x="100" y="1275"/>
                    </a:cubicBezTo>
                    <a:close/>
                    <a:moveTo>
                      <a:pt x="100" y="1504"/>
                    </a:moveTo>
                    <a:cubicBezTo>
                      <a:pt x="0" y="1504"/>
                      <a:pt x="0" y="1504"/>
                      <a:pt x="0" y="1504"/>
                    </a:cubicBezTo>
                    <a:cubicBezTo>
                      <a:pt x="0" y="1351"/>
                      <a:pt x="0" y="1351"/>
                      <a:pt x="0" y="1351"/>
                    </a:cubicBezTo>
                    <a:cubicBezTo>
                      <a:pt x="100" y="1351"/>
                      <a:pt x="100" y="1351"/>
                      <a:pt x="100" y="1351"/>
                    </a:cubicBezTo>
                    <a:cubicBezTo>
                      <a:pt x="100" y="1504"/>
                      <a:pt x="100" y="1504"/>
                      <a:pt x="100" y="1504"/>
                    </a:cubicBezTo>
                    <a:close/>
                    <a:moveTo>
                      <a:pt x="100" y="1733"/>
                    </a:moveTo>
                    <a:cubicBezTo>
                      <a:pt x="0" y="1733"/>
                      <a:pt x="0" y="1733"/>
                      <a:pt x="0" y="1733"/>
                    </a:cubicBezTo>
                    <a:cubicBezTo>
                      <a:pt x="0" y="1581"/>
                      <a:pt x="0" y="1581"/>
                      <a:pt x="0" y="1581"/>
                    </a:cubicBezTo>
                    <a:cubicBezTo>
                      <a:pt x="100" y="1581"/>
                      <a:pt x="100" y="1581"/>
                      <a:pt x="100" y="1581"/>
                    </a:cubicBezTo>
                    <a:cubicBezTo>
                      <a:pt x="100" y="1733"/>
                      <a:pt x="100" y="1733"/>
                      <a:pt x="100" y="1733"/>
                    </a:cubicBezTo>
                    <a:close/>
                    <a:moveTo>
                      <a:pt x="100" y="1963"/>
                    </a:moveTo>
                    <a:cubicBezTo>
                      <a:pt x="0" y="1963"/>
                      <a:pt x="0" y="1963"/>
                      <a:pt x="0" y="1963"/>
                    </a:cubicBezTo>
                    <a:cubicBezTo>
                      <a:pt x="0" y="1810"/>
                      <a:pt x="0" y="1810"/>
                      <a:pt x="0" y="1810"/>
                    </a:cubicBezTo>
                    <a:cubicBezTo>
                      <a:pt x="100" y="1810"/>
                      <a:pt x="100" y="1810"/>
                      <a:pt x="100" y="1810"/>
                    </a:cubicBezTo>
                    <a:cubicBezTo>
                      <a:pt x="100" y="1963"/>
                      <a:pt x="100" y="1963"/>
                      <a:pt x="100" y="1963"/>
                    </a:cubicBezTo>
                    <a:close/>
                    <a:moveTo>
                      <a:pt x="100" y="2192"/>
                    </a:moveTo>
                    <a:cubicBezTo>
                      <a:pt x="0" y="2192"/>
                      <a:pt x="0" y="2192"/>
                      <a:pt x="0" y="2192"/>
                    </a:cubicBezTo>
                    <a:cubicBezTo>
                      <a:pt x="0" y="2039"/>
                      <a:pt x="0" y="2039"/>
                      <a:pt x="0" y="2039"/>
                    </a:cubicBezTo>
                    <a:cubicBezTo>
                      <a:pt x="100" y="2039"/>
                      <a:pt x="100" y="2039"/>
                      <a:pt x="100" y="2039"/>
                    </a:cubicBezTo>
                    <a:cubicBezTo>
                      <a:pt x="100" y="2192"/>
                      <a:pt x="100" y="2192"/>
                      <a:pt x="100" y="2192"/>
                    </a:cubicBezTo>
                    <a:close/>
                    <a:moveTo>
                      <a:pt x="100" y="2422"/>
                    </a:moveTo>
                    <a:cubicBezTo>
                      <a:pt x="0" y="2422"/>
                      <a:pt x="0" y="2422"/>
                      <a:pt x="0" y="2422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100" y="2269"/>
                      <a:pt x="100" y="2269"/>
                      <a:pt x="100" y="2269"/>
                    </a:cubicBezTo>
                    <a:cubicBezTo>
                      <a:pt x="100" y="2422"/>
                      <a:pt x="100" y="2422"/>
                      <a:pt x="100" y="2422"/>
                    </a:cubicBezTo>
                    <a:close/>
                    <a:moveTo>
                      <a:pt x="100" y="2651"/>
                    </a:moveTo>
                    <a:cubicBezTo>
                      <a:pt x="0" y="2651"/>
                      <a:pt x="0" y="2651"/>
                      <a:pt x="0" y="2651"/>
                    </a:cubicBezTo>
                    <a:cubicBezTo>
                      <a:pt x="0" y="2498"/>
                      <a:pt x="0" y="2498"/>
                      <a:pt x="0" y="2498"/>
                    </a:cubicBezTo>
                    <a:cubicBezTo>
                      <a:pt x="100" y="2498"/>
                      <a:pt x="100" y="2498"/>
                      <a:pt x="100" y="2498"/>
                    </a:cubicBezTo>
                    <a:cubicBezTo>
                      <a:pt x="100" y="2651"/>
                      <a:pt x="100" y="2651"/>
                      <a:pt x="100" y="2651"/>
                    </a:cubicBezTo>
                    <a:close/>
                    <a:moveTo>
                      <a:pt x="100" y="2881"/>
                    </a:moveTo>
                    <a:cubicBezTo>
                      <a:pt x="0" y="2881"/>
                      <a:pt x="0" y="2881"/>
                      <a:pt x="0" y="2881"/>
                    </a:cubicBezTo>
                    <a:cubicBezTo>
                      <a:pt x="0" y="2728"/>
                      <a:pt x="0" y="2728"/>
                      <a:pt x="0" y="2728"/>
                    </a:cubicBezTo>
                    <a:cubicBezTo>
                      <a:pt x="100" y="2728"/>
                      <a:pt x="100" y="2728"/>
                      <a:pt x="100" y="2728"/>
                    </a:cubicBezTo>
                    <a:cubicBezTo>
                      <a:pt x="100" y="2881"/>
                      <a:pt x="100" y="2881"/>
                      <a:pt x="100" y="2881"/>
                    </a:cubicBezTo>
                    <a:close/>
                    <a:moveTo>
                      <a:pt x="100" y="3110"/>
                    </a:moveTo>
                    <a:cubicBezTo>
                      <a:pt x="0" y="3110"/>
                      <a:pt x="0" y="3110"/>
                      <a:pt x="0" y="3110"/>
                    </a:cubicBezTo>
                    <a:cubicBezTo>
                      <a:pt x="0" y="2957"/>
                      <a:pt x="0" y="2957"/>
                      <a:pt x="0" y="2957"/>
                    </a:cubicBezTo>
                    <a:cubicBezTo>
                      <a:pt x="100" y="2957"/>
                      <a:pt x="100" y="2957"/>
                      <a:pt x="100" y="2957"/>
                    </a:cubicBezTo>
                    <a:cubicBezTo>
                      <a:pt x="100" y="3110"/>
                      <a:pt x="100" y="3110"/>
                      <a:pt x="100" y="3110"/>
                    </a:cubicBezTo>
                    <a:close/>
                    <a:moveTo>
                      <a:pt x="100" y="3340"/>
                    </a:moveTo>
                    <a:cubicBezTo>
                      <a:pt x="0" y="3340"/>
                      <a:pt x="0" y="3340"/>
                      <a:pt x="0" y="3340"/>
                    </a:cubicBezTo>
                    <a:cubicBezTo>
                      <a:pt x="0" y="3187"/>
                      <a:pt x="0" y="3187"/>
                      <a:pt x="0" y="3187"/>
                    </a:cubicBezTo>
                    <a:cubicBezTo>
                      <a:pt x="100" y="3187"/>
                      <a:pt x="100" y="3187"/>
                      <a:pt x="100" y="3187"/>
                    </a:cubicBezTo>
                    <a:cubicBezTo>
                      <a:pt x="100" y="3340"/>
                      <a:pt x="100" y="3340"/>
                      <a:pt x="100" y="3340"/>
                    </a:cubicBezTo>
                    <a:close/>
                    <a:moveTo>
                      <a:pt x="100" y="3569"/>
                    </a:moveTo>
                    <a:cubicBezTo>
                      <a:pt x="0" y="3569"/>
                      <a:pt x="0" y="3569"/>
                      <a:pt x="0" y="3569"/>
                    </a:cubicBezTo>
                    <a:cubicBezTo>
                      <a:pt x="0" y="3416"/>
                      <a:pt x="0" y="3416"/>
                      <a:pt x="0" y="3416"/>
                    </a:cubicBezTo>
                    <a:cubicBezTo>
                      <a:pt x="100" y="3416"/>
                      <a:pt x="100" y="3416"/>
                      <a:pt x="100" y="3416"/>
                    </a:cubicBezTo>
                    <a:cubicBezTo>
                      <a:pt x="100" y="3569"/>
                      <a:pt x="100" y="3569"/>
                      <a:pt x="100" y="3569"/>
                    </a:cubicBezTo>
                    <a:close/>
                    <a:moveTo>
                      <a:pt x="100" y="3799"/>
                    </a:moveTo>
                    <a:cubicBezTo>
                      <a:pt x="0" y="3799"/>
                      <a:pt x="0" y="3799"/>
                      <a:pt x="0" y="3799"/>
                    </a:cubicBezTo>
                    <a:cubicBezTo>
                      <a:pt x="0" y="3646"/>
                      <a:pt x="0" y="3646"/>
                      <a:pt x="0" y="3646"/>
                    </a:cubicBezTo>
                    <a:cubicBezTo>
                      <a:pt x="100" y="3646"/>
                      <a:pt x="100" y="3646"/>
                      <a:pt x="100" y="3646"/>
                    </a:cubicBezTo>
                    <a:cubicBezTo>
                      <a:pt x="100" y="3799"/>
                      <a:pt x="100" y="3799"/>
                      <a:pt x="100" y="3799"/>
                    </a:cubicBezTo>
                    <a:close/>
                    <a:moveTo>
                      <a:pt x="100" y="4028"/>
                    </a:moveTo>
                    <a:cubicBezTo>
                      <a:pt x="0" y="4028"/>
                      <a:pt x="0" y="4028"/>
                      <a:pt x="0" y="4028"/>
                    </a:cubicBezTo>
                    <a:cubicBezTo>
                      <a:pt x="0" y="3875"/>
                      <a:pt x="0" y="3875"/>
                      <a:pt x="0" y="3875"/>
                    </a:cubicBezTo>
                    <a:cubicBezTo>
                      <a:pt x="100" y="3875"/>
                      <a:pt x="100" y="3875"/>
                      <a:pt x="100" y="3875"/>
                    </a:cubicBezTo>
                    <a:cubicBezTo>
                      <a:pt x="100" y="4028"/>
                      <a:pt x="100" y="4028"/>
                      <a:pt x="100" y="4028"/>
                    </a:cubicBezTo>
                    <a:close/>
                    <a:moveTo>
                      <a:pt x="100" y="4257"/>
                    </a:moveTo>
                    <a:cubicBezTo>
                      <a:pt x="0" y="4257"/>
                      <a:pt x="0" y="4257"/>
                      <a:pt x="0" y="4257"/>
                    </a:cubicBezTo>
                    <a:cubicBezTo>
                      <a:pt x="0" y="4104"/>
                      <a:pt x="0" y="4104"/>
                      <a:pt x="0" y="4104"/>
                    </a:cubicBezTo>
                    <a:cubicBezTo>
                      <a:pt x="100" y="4104"/>
                      <a:pt x="100" y="4104"/>
                      <a:pt x="100" y="4104"/>
                    </a:cubicBezTo>
                    <a:cubicBezTo>
                      <a:pt x="100" y="4257"/>
                      <a:pt x="100" y="4257"/>
                      <a:pt x="100" y="4257"/>
                    </a:cubicBezTo>
                    <a:close/>
                    <a:moveTo>
                      <a:pt x="100" y="4487"/>
                    </a:moveTo>
                    <a:cubicBezTo>
                      <a:pt x="0" y="4487"/>
                      <a:pt x="0" y="4487"/>
                      <a:pt x="0" y="4487"/>
                    </a:cubicBezTo>
                    <a:cubicBezTo>
                      <a:pt x="0" y="4334"/>
                      <a:pt x="0" y="4334"/>
                      <a:pt x="0" y="4334"/>
                    </a:cubicBezTo>
                    <a:cubicBezTo>
                      <a:pt x="100" y="4334"/>
                      <a:pt x="100" y="4334"/>
                      <a:pt x="100" y="4334"/>
                    </a:cubicBezTo>
                    <a:cubicBezTo>
                      <a:pt x="100" y="4487"/>
                      <a:pt x="100" y="4487"/>
                      <a:pt x="100" y="4487"/>
                    </a:cubicBezTo>
                    <a:close/>
                    <a:moveTo>
                      <a:pt x="100" y="4716"/>
                    </a:moveTo>
                    <a:cubicBezTo>
                      <a:pt x="0" y="4716"/>
                      <a:pt x="0" y="4716"/>
                      <a:pt x="0" y="4716"/>
                    </a:cubicBezTo>
                    <a:cubicBezTo>
                      <a:pt x="0" y="4563"/>
                      <a:pt x="0" y="4563"/>
                      <a:pt x="0" y="4563"/>
                    </a:cubicBezTo>
                    <a:cubicBezTo>
                      <a:pt x="100" y="4563"/>
                      <a:pt x="100" y="4563"/>
                      <a:pt x="100" y="4563"/>
                    </a:cubicBezTo>
                    <a:cubicBezTo>
                      <a:pt x="100" y="4716"/>
                      <a:pt x="100" y="4716"/>
                      <a:pt x="100" y="4716"/>
                    </a:cubicBezTo>
                    <a:close/>
                    <a:moveTo>
                      <a:pt x="100" y="4946"/>
                    </a:moveTo>
                    <a:cubicBezTo>
                      <a:pt x="0" y="4946"/>
                      <a:pt x="0" y="4946"/>
                      <a:pt x="0" y="4946"/>
                    </a:cubicBezTo>
                    <a:cubicBezTo>
                      <a:pt x="0" y="4793"/>
                      <a:pt x="0" y="4793"/>
                      <a:pt x="0" y="4793"/>
                    </a:cubicBezTo>
                    <a:cubicBezTo>
                      <a:pt x="100" y="4793"/>
                      <a:pt x="100" y="4793"/>
                      <a:pt x="100" y="4793"/>
                    </a:cubicBezTo>
                    <a:cubicBezTo>
                      <a:pt x="100" y="4946"/>
                      <a:pt x="100" y="4946"/>
                      <a:pt x="100" y="4946"/>
                    </a:cubicBezTo>
                    <a:close/>
                    <a:moveTo>
                      <a:pt x="100" y="5175"/>
                    </a:moveTo>
                    <a:cubicBezTo>
                      <a:pt x="0" y="5175"/>
                      <a:pt x="0" y="5175"/>
                      <a:pt x="0" y="5175"/>
                    </a:cubicBezTo>
                    <a:cubicBezTo>
                      <a:pt x="0" y="5022"/>
                      <a:pt x="0" y="5022"/>
                      <a:pt x="0" y="5022"/>
                    </a:cubicBezTo>
                    <a:cubicBezTo>
                      <a:pt x="100" y="5022"/>
                      <a:pt x="100" y="5022"/>
                      <a:pt x="100" y="5022"/>
                    </a:cubicBezTo>
                    <a:cubicBezTo>
                      <a:pt x="100" y="5175"/>
                      <a:pt x="100" y="5175"/>
                      <a:pt x="100" y="5175"/>
                    </a:cubicBezTo>
                    <a:close/>
                    <a:moveTo>
                      <a:pt x="100" y="5405"/>
                    </a:moveTo>
                    <a:cubicBezTo>
                      <a:pt x="0" y="5405"/>
                      <a:pt x="0" y="5405"/>
                      <a:pt x="0" y="5405"/>
                    </a:cubicBezTo>
                    <a:cubicBezTo>
                      <a:pt x="0" y="5252"/>
                      <a:pt x="0" y="5252"/>
                      <a:pt x="0" y="5252"/>
                    </a:cubicBezTo>
                    <a:cubicBezTo>
                      <a:pt x="100" y="5252"/>
                      <a:pt x="100" y="5252"/>
                      <a:pt x="100" y="5252"/>
                    </a:cubicBezTo>
                    <a:cubicBezTo>
                      <a:pt x="100" y="5405"/>
                      <a:pt x="100" y="5405"/>
                      <a:pt x="100" y="54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56" name="AutoShape 90"/>
            <p:cNvSpPr/>
            <p:nvPr/>
          </p:nvSpPr>
          <p:spPr>
            <a:xfrm>
              <a:off x="2483768" y="4723730"/>
              <a:ext cx="5895975" cy="1225550"/>
            </a:xfrm>
            <a:prstGeom prst="roundRect">
              <a:avLst>
                <a:gd name="adj" fmla="val 16449"/>
              </a:avLst>
            </a:prstGeom>
            <a:solidFill>
              <a:srgbClr val="FFFF99">
                <a:alpha val="69019"/>
              </a:srgbClr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0257" name="组合 2"/>
            <p:cNvGrpSpPr/>
            <p:nvPr/>
          </p:nvGrpSpPr>
          <p:grpSpPr>
            <a:xfrm>
              <a:off x="679747" y="4725144"/>
              <a:ext cx="2143125" cy="1224136"/>
              <a:chOff x="5813251" y="3140968"/>
              <a:chExt cx="2143125" cy="1224136"/>
            </a:xfrm>
          </p:grpSpPr>
          <p:sp>
            <p:nvSpPr>
              <p:cNvPr id="36" name="Freeform 42"/>
              <p:cNvSpPr/>
              <p:nvPr/>
            </p:nvSpPr>
            <p:spPr bwMode="auto">
              <a:xfrm>
                <a:off x="5813424" y="3193925"/>
                <a:ext cx="2143205" cy="1171179"/>
              </a:xfrm>
              <a:custGeom>
                <a:avLst/>
                <a:gdLst/>
                <a:ahLst/>
                <a:cxnLst>
                  <a:cxn ang="0">
                    <a:pos x="7510" y="0"/>
                  </a:cxn>
                  <a:cxn ang="0">
                    <a:pos x="600" y="0"/>
                  </a:cxn>
                  <a:cxn ang="0">
                    <a:pos x="0" y="600"/>
                  </a:cxn>
                  <a:cxn ang="0">
                    <a:pos x="0" y="2546"/>
                  </a:cxn>
                  <a:cxn ang="0">
                    <a:pos x="0" y="3839"/>
                  </a:cxn>
                  <a:cxn ang="0">
                    <a:pos x="600" y="4439"/>
                  </a:cxn>
                  <a:cxn ang="0">
                    <a:pos x="7510" y="4439"/>
                  </a:cxn>
                  <a:cxn ang="0">
                    <a:pos x="8110" y="3839"/>
                  </a:cxn>
                  <a:cxn ang="0">
                    <a:pos x="8110" y="2650"/>
                  </a:cxn>
                  <a:cxn ang="0">
                    <a:pos x="8110" y="600"/>
                  </a:cxn>
                  <a:cxn ang="0">
                    <a:pos x="7510" y="0"/>
                  </a:cxn>
                </a:cxnLst>
                <a:rect l="0" t="0" r="r" b="b"/>
                <a:pathLst>
                  <a:path w="8110" h="4439">
                    <a:moveTo>
                      <a:pt x="7510" y="0"/>
                    </a:moveTo>
                    <a:cubicBezTo>
                      <a:pt x="600" y="0"/>
                      <a:pt x="600" y="0"/>
                      <a:pt x="600" y="0"/>
                    </a:cubicBezTo>
                    <a:cubicBezTo>
                      <a:pt x="268" y="0"/>
                      <a:pt x="0" y="269"/>
                      <a:pt x="0" y="600"/>
                    </a:cubicBezTo>
                    <a:cubicBezTo>
                      <a:pt x="0" y="2546"/>
                      <a:pt x="0" y="2546"/>
                      <a:pt x="0" y="2546"/>
                    </a:cubicBezTo>
                    <a:cubicBezTo>
                      <a:pt x="0" y="3839"/>
                      <a:pt x="0" y="3839"/>
                      <a:pt x="0" y="3839"/>
                    </a:cubicBezTo>
                    <a:cubicBezTo>
                      <a:pt x="0" y="4170"/>
                      <a:pt x="268" y="4439"/>
                      <a:pt x="600" y="4439"/>
                    </a:cubicBezTo>
                    <a:cubicBezTo>
                      <a:pt x="7510" y="4439"/>
                      <a:pt x="7510" y="4439"/>
                      <a:pt x="7510" y="4439"/>
                    </a:cubicBezTo>
                    <a:cubicBezTo>
                      <a:pt x="7841" y="4439"/>
                      <a:pt x="8110" y="4170"/>
                      <a:pt x="8110" y="3839"/>
                    </a:cubicBezTo>
                    <a:cubicBezTo>
                      <a:pt x="8110" y="2650"/>
                      <a:pt x="8110" y="2650"/>
                      <a:pt x="8110" y="2650"/>
                    </a:cubicBezTo>
                    <a:cubicBezTo>
                      <a:pt x="8110" y="600"/>
                      <a:pt x="8110" y="600"/>
                      <a:pt x="8110" y="600"/>
                    </a:cubicBezTo>
                    <a:cubicBezTo>
                      <a:pt x="8110" y="269"/>
                      <a:pt x="7841" y="0"/>
                      <a:pt x="7510" y="0"/>
                    </a:cubicBezTo>
                    <a:close/>
                  </a:path>
                </a:pathLst>
              </a:custGeom>
              <a:solidFill>
                <a:srgbClr val="FF50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43"/>
              <p:cNvSpPr/>
              <p:nvPr/>
            </p:nvSpPr>
            <p:spPr bwMode="auto">
              <a:xfrm>
                <a:off x="5813424" y="3141556"/>
                <a:ext cx="2143205" cy="699850"/>
              </a:xfrm>
              <a:custGeom>
                <a:avLst/>
                <a:gdLst/>
                <a:ahLst/>
                <a:cxnLst>
                  <a:cxn ang="0">
                    <a:pos x="8110" y="2650"/>
                  </a:cxn>
                  <a:cxn ang="0">
                    <a:pos x="8110" y="600"/>
                  </a:cxn>
                  <a:cxn ang="0">
                    <a:pos x="7510" y="0"/>
                  </a:cxn>
                  <a:cxn ang="0">
                    <a:pos x="600" y="0"/>
                  </a:cxn>
                  <a:cxn ang="0">
                    <a:pos x="0" y="600"/>
                  </a:cxn>
                  <a:cxn ang="0">
                    <a:pos x="0" y="2546"/>
                  </a:cxn>
                  <a:cxn ang="0">
                    <a:pos x="3942" y="1830"/>
                  </a:cxn>
                  <a:cxn ang="0">
                    <a:pos x="8110" y="2650"/>
                  </a:cxn>
                </a:cxnLst>
                <a:rect l="0" t="0" r="r" b="b"/>
                <a:pathLst>
                  <a:path w="8110" h="2650">
                    <a:moveTo>
                      <a:pt x="8110" y="2650"/>
                    </a:moveTo>
                    <a:cubicBezTo>
                      <a:pt x="8110" y="600"/>
                      <a:pt x="8110" y="600"/>
                      <a:pt x="8110" y="600"/>
                    </a:cubicBezTo>
                    <a:cubicBezTo>
                      <a:pt x="8110" y="269"/>
                      <a:pt x="7841" y="0"/>
                      <a:pt x="7510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268" y="0"/>
                      <a:pt x="0" y="269"/>
                      <a:pt x="0" y="600"/>
                    </a:cubicBezTo>
                    <a:cubicBezTo>
                      <a:pt x="0" y="2546"/>
                      <a:pt x="0" y="2546"/>
                      <a:pt x="0" y="2546"/>
                    </a:cubicBezTo>
                    <a:cubicBezTo>
                      <a:pt x="1026" y="2102"/>
                      <a:pt x="2414" y="1830"/>
                      <a:pt x="3942" y="1830"/>
                    </a:cubicBezTo>
                    <a:cubicBezTo>
                      <a:pt x="5585" y="1830"/>
                      <a:pt x="7066" y="2145"/>
                      <a:pt x="8110" y="2650"/>
                    </a:cubicBezTo>
                    <a:close/>
                  </a:path>
                </a:pathLst>
              </a:custGeom>
              <a:solidFill>
                <a:srgbClr val="FF5050">
                  <a:tint val="66000"/>
                  <a:satMod val="160000"/>
                </a:srgb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46"/>
              <p:cNvSpPr>
                <a:spLocks noEditPoints="1"/>
              </p:cNvSpPr>
              <p:nvPr/>
            </p:nvSpPr>
            <p:spPr bwMode="auto">
              <a:xfrm>
                <a:off x="5853113" y="3209795"/>
                <a:ext cx="2063827" cy="1091831"/>
              </a:xfrm>
              <a:custGeom>
                <a:avLst/>
                <a:gdLst>
                  <a:gd name="T0" fmla="*/ 7360 w 7810"/>
                  <a:gd name="T1" fmla="*/ 4139 h 4139"/>
                  <a:gd name="T2" fmla="*/ 6860 w 7810"/>
                  <a:gd name="T3" fmla="*/ 4139 h 4139"/>
                  <a:gd name="T4" fmla="*/ 6260 w 7810"/>
                  <a:gd name="T5" fmla="*/ 4039 h 4139"/>
                  <a:gd name="T6" fmla="*/ 6160 w 7810"/>
                  <a:gd name="T7" fmla="*/ 4139 h 4139"/>
                  <a:gd name="T8" fmla="*/ 5360 w 7810"/>
                  <a:gd name="T9" fmla="*/ 4139 h 4139"/>
                  <a:gd name="T10" fmla="*/ 5260 w 7810"/>
                  <a:gd name="T11" fmla="*/ 4039 h 4139"/>
                  <a:gd name="T12" fmla="*/ 4760 w 7810"/>
                  <a:gd name="T13" fmla="*/ 4139 h 4139"/>
                  <a:gd name="T14" fmla="*/ 4160 w 7810"/>
                  <a:gd name="T15" fmla="*/ 4039 h 4139"/>
                  <a:gd name="T16" fmla="*/ 4060 w 7810"/>
                  <a:gd name="T17" fmla="*/ 4139 h 4139"/>
                  <a:gd name="T18" fmla="*/ 3260 w 7810"/>
                  <a:gd name="T19" fmla="*/ 4139 h 4139"/>
                  <a:gd name="T20" fmla="*/ 3160 w 7810"/>
                  <a:gd name="T21" fmla="*/ 4039 h 4139"/>
                  <a:gd name="T22" fmla="*/ 2660 w 7810"/>
                  <a:gd name="T23" fmla="*/ 4139 h 4139"/>
                  <a:gd name="T24" fmla="*/ 2060 w 7810"/>
                  <a:gd name="T25" fmla="*/ 4039 h 4139"/>
                  <a:gd name="T26" fmla="*/ 1960 w 7810"/>
                  <a:gd name="T27" fmla="*/ 4139 h 4139"/>
                  <a:gd name="T28" fmla="*/ 1160 w 7810"/>
                  <a:gd name="T29" fmla="*/ 4139 h 4139"/>
                  <a:gd name="T30" fmla="*/ 1060 w 7810"/>
                  <a:gd name="T31" fmla="*/ 4039 h 4139"/>
                  <a:gd name="T32" fmla="*/ 560 w 7810"/>
                  <a:gd name="T33" fmla="*/ 4139 h 4139"/>
                  <a:gd name="T34" fmla="*/ 460 w 7810"/>
                  <a:gd name="T35" fmla="*/ 4039 h 4139"/>
                  <a:gd name="T36" fmla="*/ 7677 w 7810"/>
                  <a:gd name="T37" fmla="*/ 4008 h 4139"/>
                  <a:gd name="T38" fmla="*/ 218 w 7810"/>
                  <a:gd name="T39" fmla="*/ 3951 h 4139"/>
                  <a:gd name="T40" fmla="*/ 7746 w 7810"/>
                  <a:gd name="T41" fmla="*/ 3920 h 4139"/>
                  <a:gd name="T42" fmla="*/ 101 w 7810"/>
                  <a:gd name="T43" fmla="*/ 3723 h 4139"/>
                  <a:gd name="T44" fmla="*/ 7810 w 7810"/>
                  <a:gd name="T45" fmla="*/ 3605 h 4139"/>
                  <a:gd name="T46" fmla="*/ 7710 w 7810"/>
                  <a:gd name="T47" fmla="*/ 3305 h 4139"/>
                  <a:gd name="T48" fmla="*/ 100 w 7810"/>
                  <a:gd name="T49" fmla="*/ 2928 h 4139"/>
                  <a:gd name="T50" fmla="*/ 7710 w 7810"/>
                  <a:gd name="T51" fmla="*/ 3005 h 4139"/>
                  <a:gd name="T52" fmla="*/ 7710 w 7810"/>
                  <a:gd name="T53" fmla="*/ 2505 h 4139"/>
                  <a:gd name="T54" fmla="*/ 100 w 7810"/>
                  <a:gd name="T55" fmla="*/ 2528 h 4139"/>
                  <a:gd name="T56" fmla="*/ 0 w 7810"/>
                  <a:gd name="T57" fmla="*/ 2228 h 4139"/>
                  <a:gd name="T58" fmla="*/ 7810 w 7810"/>
                  <a:gd name="T59" fmla="*/ 1905 h 4139"/>
                  <a:gd name="T60" fmla="*/ 0 w 7810"/>
                  <a:gd name="T61" fmla="*/ 1928 h 4139"/>
                  <a:gd name="T62" fmla="*/ 0 w 7810"/>
                  <a:gd name="T63" fmla="*/ 1428 h 4139"/>
                  <a:gd name="T64" fmla="*/ 7810 w 7810"/>
                  <a:gd name="T65" fmla="*/ 1505 h 4139"/>
                  <a:gd name="T66" fmla="*/ 7710 w 7810"/>
                  <a:gd name="T67" fmla="*/ 1205 h 4139"/>
                  <a:gd name="T68" fmla="*/ 100 w 7810"/>
                  <a:gd name="T69" fmla="*/ 828 h 4139"/>
                  <a:gd name="T70" fmla="*/ 7710 w 7810"/>
                  <a:gd name="T71" fmla="*/ 905 h 4139"/>
                  <a:gd name="T72" fmla="*/ 7710 w 7810"/>
                  <a:gd name="T73" fmla="*/ 450 h 4139"/>
                  <a:gd name="T74" fmla="*/ 7710 w 7810"/>
                  <a:gd name="T75" fmla="*/ 605 h 4139"/>
                  <a:gd name="T76" fmla="*/ 100 w 7810"/>
                  <a:gd name="T77" fmla="*/ 431 h 4139"/>
                  <a:gd name="T78" fmla="*/ 7687 w 7810"/>
                  <a:gd name="T79" fmla="*/ 326 h 4139"/>
                  <a:gd name="T80" fmla="*/ 207 w 7810"/>
                  <a:gd name="T81" fmla="*/ 198 h 4139"/>
                  <a:gd name="T82" fmla="*/ 7559 w 7810"/>
                  <a:gd name="T83" fmla="*/ 46 h 4139"/>
                  <a:gd name="T84" fmla="*/ 643 w 7810"/>
                  <a:gd name="T85" fmla="*/ 100 h 4139"/>
                  <a:gd name="T86" fmla="*/ 7243 w 7810"/>
                  <a:gd name="T87" fmla="*/ 0 h 4139"/>
                  <a:gd name="T88" fmla="*/ 6743 w 7810"/>
                  <a:gd name="T89" fmla="*/ 100 h 4139"/>
                  <a:gd name="T90" fmla="*/ 6143 w 7810"/>
                  <a:gd name="T91" fmla="*/ 0 h 4139"/>
                  <a:gd name="T92" fmla="*/ 6043 w 7810"/>
                  <a:gd name="T93" fmla="*/ 100 h 4139"/>
                  <a:gd name="T94" fmla="*/ 5243 w 7810"/>
                  <a:gd name="T95" fmla="*/ 100 h 4139"/>
                  <a:gd name="T96" fmla="*/ 5143 w 7810"/>
                  <a:gd name="T97" fmla="*/ 0 h 4139"/>
                  <a:gd name="T98" fmla="*/ 4643 w 7810"/>
                  <a:gd name="T99" fmla="*/ 100 h 4139"/>
                  <a:gd name="T100" fmla="*/ 4043 w 7810"/>
                  <a:gd name="T101" fmla="*/ 0 h 4139"/>
                  <a:gd name="T102" fmla="*/ 3943 w 7810"/>
                  <a:gd name="T103" fmla="*/ 100 h 4139"/>
                  <a:gd name="T104" fmla="*/ 3143 w 7810"/>
                  <a:gd name="T105" fmla="*/ 100 h 4139"/>
                  <a:gd name="T106" fmla="*/ 3043 w 7810"/>
                  <a:gd name="T107" fmla="*/ 0 h 4139"/>
                  <a:gd name="T108" fmla="*/ 2543 w 7810"/>
                  <a:gd name="T109" fmla="*/ 100 h 4139"/>
                  <a:gd name="T110" fmla="*/ 1943 w 7810"/>
                  <a:gd name="T111" fmla="*/ 0 h 4139"/>
                  <a:gd name="T112" fmla="*/ 1843 w 7810"/>
                  <a:gd name="T113" fmla="*/ 100 h 4139"/>
                  <a:gd name="T114" fmla="*/ 1043 w 7810"/>
                  <a:gd name="T115" fmla="*/ 100 h 4139"/>
                  <a:gd name="T116" fmla="*/ 943 w 7810"/>
                  <a:gd name="T117" fmla="*/ 0 h 413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810"/>
                  <a:gd name="T178" fmla="*/ 0 h 4139"/>
                  <a:gd name="T179" fmla="*/ 7810 w 7810"/>
                  <a:gd name="T180" fmla="*/ 4139 h 413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810" h="4139">
                    <a:moveTo>
                      <a:pt x="7160" y="4139"/>
                    </a:moveTo>
                    <a:cubicBezTo>
                      <a:pt x="7160" y="4039"/>
                      <a:pt x="7160" y="4039"/>
                      <a:pt x="7160" y="4039"/>
                    </a:cubicBezTo>
                    <a:cubicBezTo>
                      <a:pt x="7360" y="4039"/>
                      <a:pt x="7360" y="4039"/>
                      <a:pt x="7360" y="4039"/>
                    </a:cubicBezTo>
                    <a:cubicBezTo>
                      <a:pt x="7364" y="4039"/>
                      <a:pt x="7367" y="4039"/>
                      <a:pt x="7371" y="4039"/>
                    </a:cubicBezTo>
                    <a:cubicBezTo>
                      <a:pt x="7371" y="4039"/>
                      <a:pt x="7371" y="4039"/>
                      <a:pt x="7371" y="4039"/>
                    </a:cubicBezTo>
                    <a:cubicBezTo>
                      <a:pt x="7374" y="4139"/>
                      <a:pt x="7374" y="4139"/>
                      <a:pt x="7374" y="4139"/>
                    </a:cubicBezTo>
                    <a:cubicBezTo>
                      <a:pt x="7369" y="4139"/>
                      <a:pt x="7365" y="4139"/>
                      <a:pt x="7360" y="4139"/>
                    </a:cubicBezTo>
                    <a:cubicBezTo>
                      <a:pt x="7360" y="4139"/>
                      <a:pt x="7360" y="4139"/>
                      <a:pt x="7360" y="4139"/>
                    </a:cubicBezTo>
                    <a:cubicBezTo>
                      <a:pt x="7160" y="4139"/>
                      <a:pt x="7160" y="4139"/>
                      <a:pt x="7160" y="4139"/>
                    </a:cubicBezTo>
                    <a:close/>
                    <a:moveTo>
                      <a:pt x="6860" y="4139"/>
                    </a:moveTo>
                    <a:cubicBezTo>
                      <a:pt x="6860" y="4039"/>
                      <a:pt x="6860" y="4039"/>
                      <a:pt x="6860" y="4039"/>
                    </a:cubicBezTo>
                    <a:cubicBezTo>
                      <a:pt x="7060" y="4039"/>
                      <a:pt x="7060" y="4039"/>
                      <a:pt x="7060" y="4039"/>
                    </a:cubicBezTo>
                    <a:cubicBezTo>
                      <a:pt x="7060" y="4139"/>
                      <a:pt x="7060" y="4139"/>
                      <a:pt x="7060" y="4139"/>
                    </a:cubicBezTo>
                    <a:cubicBezTo>
                      <a:pt x="6860" y="4139"/>
                      <a:pt x="6860" y="4139"/>
                      <a:pt x="6860" y="4139"/>
                    </a:cubicBezTo>
                    <a:close/>
                    <a:moveTo>
                      <a:pt x="6560" y="4139"/>
                    </a:moveTo>
                    <a:cubicBezTo>
                      <a:pt x="6560" y="4039"/>
                      <a:pt x="6560" y="4039"/>
                      <a:pt x="6560" y="4039"/>
                    </a:cubicBezTo>
                    <a:cubicBezTo>
                      <a:pt x="6760" y="4039"/>
                      <a:pt x="6760" y="4039"/>
                      <a:pt x="6760" y="4039"/>
                    </a:cubicBezTo>
                    <a:cubicBezTo>
                      <a:pt x="6760" y="4139"/>
                      <a:pt x="6760" y="4139"/>
                      <a:pt x="6760" y="4139"/>
                    </a:cubicBezTo>
                    <a:cubicBezTo>
                      <a:pt x="6560" y="4139"/>
                      <a:pt x="6560" y="4139"/>
                      <a:pt x="6560" y="4139"/>
                    </a:cubicBezTo>
                    <a:close/>
                    <a:moveTo>
                      <a:pt x="6260" y="4139"/>
                    </a:moveTo>
                    <a:cubicBezTo>
                      <a:pt x="6260" y="4039"/>
                      <a:pt x="6260" y="4039"/>
                      <a:pt x="6260" y="4039"/>
                    </a:cubicBezTo>
                    <a:cubicBezTo>
                      <a:pt x="6460" y="4039"/>
                      <a:pt x="6460" y="4039"/>
                      <a:pt x="6460" y="4039"/>
                    </a:cubicBezTo>
                    <a:cubicBezTo>
                      <a:pt x="6460" y="4139"/>
                      <a:pt x="6460" y="4139"/>
                      <a:pt x="6460" y="4139"/>
                    </a:cubicBezTo>
                    <a:cubicBezTo>
                      <a:pt x="6260" y="4139"/>
                      <a:pt x="6260" y="4139"/>
                      <a:pt x="6260" y="4139"/>
                    </a:cubicBezTo>
                    <a:close/>
                    <a:moveTo>
                      <a:pt x="5960" y="4139"/>
                    </a:moveTo>
                    <a:cubicBezTo>
                      <a:pt x="5960" y="4039"/>
                      <a:pt x="5960" y="4039"/>
                      <a:pt x="5960" y="4039"/>
                    </a:cubicBezTo>
                    <a:cubicBezTo>
                      <a:pt x="6160" y="4039"/>
                      <a:pt x="6160" y="4039"/>
                      <a:pt x="6160" y="4039"/>
                    </a:cubicBezTo>
                    <a:cubicBezTo>
                      <a:pt x="6160" y="4139"/>
                      <a:pt x="6160" y="4139"/>
                      <a:pt x="6160" y="4139"/>
                    </a:cubicBezTo>
                    <a:cubicBezTo>
                      <a:pt x="5960" y="4139"/>
                      <a:pt x="5960" y="4139"/>
                      <a:pt x="5960" y="4139"/>
                    </a:cubicBezTo>
                    <a:close/>
                    <a:moveTo>
                      <a:pt x="5660" y="4139"/>
                    </a:moveTo>
                    <a:cubicBezTo>
                      <a:pt x="5660" y="4039"/>
                      <a:pt x="5660" y="4039"/>
                      <a:pt x="5660" y="4039"/>
                    </a:cubicBezTo>
                    <a:cubicBezTo>
                      <a:pt x="5860" y="4039"/>
                      <a:pt x="5860" y="4039"/>
                      <a:pt x="5860" y="4039"/>
                    </a:cubicBezTo>
                    <a:cubicBezTo>
                      <a:pt x="5860" y="4139"/>
                      <a:pt x="5860" y="4139"/>
                      <a:pt x="5860" y="4139"/>
                    </a:cubicBezTo>
                    <a:cubicBezTo>
                      <a:pt x="5660" y="4139"/>
                      <a:pt x="5660" y="4139"/>
                      <a:pt x="5660" y="4139"/>
                    </a:cubicBezTo>
                    <a:close/>
                    <a:moveTo>
                      <a:pt x="5360" y="4139"/>
                    </a:moveTo>
                    <a:cubicBezTo>
                      <a:pt x="5360" y="4039"/>
                      <a:pt x="5360" y="4039"/>
                      <a:pt x="5360" y="4039"/>
                    </a:cubicBezTo>
                    <a:cubicBezTo>
                      <a:pt x="5560" y="4039"/>
                      <a:pt x="5560" y="4039"/>
                      <a:pt x="5560" y="4039"/>
                    </a:cubicBezTo>
                    <a:cubicBezTo>
                      <a:pt x="5560" y="4139"/>
                      <a:pt x="5560" y="4139"/>
                      <a:pt x="5560" y="4139"/>
                    </a:cubicBezTo>
                    <a:cubicBezTo>
                      <a:pt x="5360" y="4139"/>
                      <a:pt x="5360" y="4139"/>
                      <a:pt x="5360" y="4139"/>
                    </a:cubicBezTo>
                    <a:close/>
                    <a:moveTo>
                      <a:pt x="5060" y="4139"/>
                    </a:moveTo>
                    <a:cubicBezTo>
                      <a:pt x="5060" y="4039"/>
                      <a:pt x="5060" y="4039"/>
                      <a:pt x="5060" y="4039"/>
                    </a:cubicBezTo>
                    <a:cubicBezTo>
                      <a:pt x="5260" y="4039"/>
                      <a:pt x="5260" y="4039"/>
                      <a:pt x="5260" y="4039"/>
                    </a:cubicBezTo>
                    <a:cubicBezTo>
                      <a:pt x="5260" y="4139"/>
                      <a:pt x="5260" y="4139"/>
                      <a:pt x="5260" y="4139"/>
                    </a:cubicBezTo>
                    <a:cubicBezTo>
                      <a:pt x="5060" y="4139"/>
                      <a:pt x="5060" y="4139"/>
                      <a:pt x="5060" y="4139"/>
                    </a:cubicBezTo>
                    <a:close/>
                    <a:moveTo>
                      <a:pt x="4760" y="4139"/>
                    </a:moveTo>
                    <a:cubicBezTo>
                      <a:pt x="4760" y="4039"/>
                      <a:pt x="4760" y="4039"/>
                      <a:pt x="4760" y="4039"/>
                    </a:cubicBezTo>
                    <a:cubicBezTo>
                      <a:pt x="4960" y="4039"/>
                      <a:pt x="4960" y="4039"/>
                      <a:pt x="4960" y="4039"/>
                    </a:cubicBezTo>
                    <a:cubicBezTo>
                      <a:pt x="4960" y="4139"/>
                      <a:pt x="4960" y="4139"/>
                      <a:pt x="4960" y="4139"/>
                    </a:cubicBezTo>
                    <a:cubicBezTo>
                      <a:pt x="4760" y="4139"/>
                      <a:pt x="4760" y="4139"/>
                      <a:pt x="4760" y="4139"/>
                    </a:cubicBezTo>
                    <a:close/>
                    <a:moveTo>
                      <a:pt x="4460" y="4139"/>
                    </a:moveTo>
                    <a:cubicBezTo>
                      <a:pt x="4460" y="4039"/>
                      <a:pt x="4460" y="4039"/>
                      <a:pt x="4460" y="4039"/>
                    </a:cubicBezTo>
                    <a:cubicBezTo>
                      <a:pt x="4660" y="4039"/>
                      <a:pt x="4660" y="4039"/>
                      <a:pt x="4660" y="4039"/>
                    </a:cubicBezTo>
                    <a:cubicBezTo>
                      <a:pt x="4660" y="4139"/>
                      <a:pt x="4660" y="4139"/>
                      <a:pt x="4660" y="4139"/>
                    </a:cubicBezTo>
                    <a:cubicBezTo>
                      <a:pt x="4460" y="4139"/>
                      <a:pt x="4460" y="4139"/>
                      <a:pt x="4460" y="4139"/>
                    </a:cubicBezTo>
                    <a:close/>
                    <a:moveTo>
                      <a:pt x="4160" y="4139"/>
                    </a:moveTo>
                    <a:cubicBezTo>
                      <a:pt x="4160" y="4039"/>
                      <a:pt x="4160" y="4039"/>
                      <a:pt x="4160" y="4039"/>
                    </a:cubicBezTo>
                    <a:cubicBezTo>
                      <a:pt x="4360" y="4039"/>
                      <a:pt x="4360" y="4039"/>
                      <a:pt x="4360" y="4039"/>
                    </a:cubicBezTo>
                    <a:cubicBezTo>
                      <a:pt x="4360" y="4139"/>
                      <a:pt x="4360" y="4139"/>
                      <a:pt x="4360" y="4139"/>
                    </a:cubicBezTo>
                    <a:cubicBezTo>
                      <a:pt x="4160" y="4139"/>
                      <a:pt x="4160" y="4139"/>
                      <a:pt x="4160" y="4139"/>
                    </a:cubicBezTo>
                    <a:close/>
                    <a:moveTo>
                      <a:pt x="3860" y="4139"/>
                    </a:moveTo>
                    <a:cubicBezTo>
                      <a:pt x="3860" y="4039"/>
                      <a:pt x="3860" y="4039"/>
                      <a:pt x="3860" y="4039"/>
                    </a:cubicBezTo>
                    <a:cubicBezTo>
                      <a:pt x="4060" y="4039"/>
                      <a:pt x="4060" y="4039"/>
                      <a:pt x="4060" y="4039"/>
                    </a:cubicBezTo>
                    <a:cubicBezTo>
                      <a:pt x="4060" y="4139"/>
                      <a:pt x="4060" y="4139"/>
                      <a:pt x="4060" y="4139"/>
                    </a:cubicBezTo>
                    <a:cubicBezTo>
                      <a:pt x="3860" y="4139"/>
                      <a:pt x="3860" y="4139"/>
                      <a:pt x="3860" y="4139"/>
                    </a:cubicBezTo>
                    <a:close/>
                    <a:moveTo>
                      <a:pt x="3560" y="4139"/>
                    </a:moveTo>
                    <a:cubicBezTo>
                      <a:pt x="3560" y="4039"/>
                      <a:pt x="3560" y="4039"/>
                      <a:pt x="3560" y="4039"/>
                    </a:cubicBezTo>
                    <a:cubicBezTo>
                      <a:pt x="3760" y="4039"/>
                      <a:pt x="3760" y="4039"/>
                      <a:pt x="3760" y="4039"/>
                    </a:cubicBezTo>
                    <a:cubicBezTo>
                      <a:pt x="3760" y="4139"/>
                      <a:pt x="3760" y="4139"/>
                      <a:pt x="3760" y="4139"/>
                    </a:cubicBezTo>
                    <a:cubicBezTo>
                      <a:pt x="3560" y="4139"/>
                      <a:pt x="3560" y="4139"/>
                      <a:pt x="3560" y="4139"/>
                    </a:cubicBezTo>
                    <a:close/>
                    <a:moveTo>
                      <a:pt x="3260" y="4139"/>
                    </a:moveTo>
                    <a:cubicBezTo>
                      <a:pt x="3260" y="4039"/>
                      <a:pt x="3260" y="4039"/>
                      <a:pt x="3260" y="4039"/>
                    </a:cubicBezTo>
                    <a:cubicBezTo>
                      <a:pt x="3460" y="4039"/>
                      <a:pt x="3460" y="4039"/>
                      <a:pt x="3460" y="4039"/>
                    </a:cubicBezTo>
                    <a:cubicBezTo>
                      <a:pt x="3460" y="4139"/>
                      <a:pt x="3460" y="4139"/>
                      <a:pt x="3460" y="4139"/>
                    </a:cubicBezTo>
                    <a:cubicBezTo>
                      <a:pt x="3260" y="4139"/>
                      <a:pt x="3260" y="4139"/>
                      <a:pt x="3260" y="4139"/>
                    </a:cubicBezTo>
                    <a:close/>
                    <a:moveTo>
                      <a:pt x="2960" y="4139"/>
                    </a:moveTo>
                    <a:cubicBezTo>
                      <a:pt x="2960" y="4039"/>
                      <a:pt x="2960" y="4039"/>
                      <a:pt x="2960" y="4039"/>
                    </a:cubicBezTo>
                    <a:cubicBezTo>
                      <a:pt x="3160" y="4039"/>
                      <a:pt x="3160" y="4039"/>
                      <a:pt x="3160" y="4039"/>
                    </a:cubicBezTo>
                    <a:cubicBezTo>
                      <a:pt x="3160" y="4139"/>
                      <a:pt x="3160" y="4139"/>
                      <a:pt x="3160" y="4139"/>
                    </a:cubicBezTo>
                    <a:cubicBezTo>
                      <a:pt x="2960" y="4139"/>
                      <a:pt x="2960" y="4139"/>
                      <a:pt x="2960" y="4139"/>
                    </a:cubicBezTo>
                    <a:close/>
                    <a:moveTo>
                      <a:pt x="2660" y="4139"/>
                    </a:moveTo>
                    <a:cubicBezTo>
                      <a:pt x="2660" y="4039"/>
                      <a:pt x="2660" y="4039"/>
                      <a:pt x="2660" y="4039"/>
                    </a:cubicBezTo>
                    <a:cubicBezTo>
                      <a:pt x="2860" y="4039"/>
                      <a:pt x="2860" y="4039"/>
                      <a:pt x="2860" y="4039"/>
                    </a:cubicBezTo>
                    <a:cubicBezTo>
                      <a:pt x="2860" y="4139"/>
                      <a:pt x="2860" y="4139"/>
                      <a:pt x="2860" y="4139"/>
                    </a:cubicBezTo>
                    <a:cubicBezTo>
                      <a:pt x="2660" y="4139"/>
                      <a:pt x="2660" y="4139"/>
                      <a:pt x="2660" y="4139"/>
                    </a:cubicBezTo>
                    <a:close/>
                    <a:moveTo>
                      <a:pt x="2360" y="4139"/>
                    </a:moveTo>
                    <a:cubicBezTo>
                      <a:pt x="2360" y="4039"/>
                      <a:pt x="2360" y="4039"/>
                      <a:pt x="2360" y="4039"/>
                    </a:cubicBezTo>
                    <a:cubicBezTo>
                      <a:pt x="2560" y="4039"/>
                      <a:pt x="2560" y="4039"/>
                      <a:pt x="2560" y="4039"/>
                    </a:cubicBezTo>
                    <a:cubicBezTo>
                      <a:pt x="2560" y="4139"/>
                      <a:pt x="2560" y="4139"/>
                      <a:pt x="2560" y="4139"/>
                    </a:cubicBezTo>
                    <a:cubicBezTo>
                      <a:pt x="2360" y="4139"/>
                      <a:pt x="2360" y="4139"/>
                      <a:pt x="2360" y="4139"/>
                    </a:cubicBezTo>
                    <a:close/>
                    <a:moveTo>
                      <a:pt x="2060" y="4139"/>
                    </a:moveTo>
                    <a:cubicBezTo>
                      <a:pt x="2060" y="4039"/>
                      <a:pt x="2060" y="4039"/>
                      <a:pt x="2060" y="4039"/>
                    </a:cubicBezTo>
                    <a:cubicBezTo>
                      <a:pt x="2260" y="4039"/>
                      <a:pt x="2260" y="4039"/>
                      <a:pt x="2260" y="4039"/>
                    </a:cubicBezTo>
                    <a:cubicBezTo>
                      <a:pt x="2260" y="4139"/>
                      <a:pt x="2260" y="4139"/>
                      <a:pt x="2260" y="4139"/>
                    </a:cubicBezTo>
                    <a:cubicBezTo>
                      <a:pt x="2060" y="4139"/>
                      <a:pt x="2060" y="4139"/>
                      <a:pt x="2060" y="4139"/>
                    </a:cubicBezTo>
                    <a:close/>
                    <a:moveTo>
                      <a:pt x="1760" y="4139"/>
                    </a:moveTo>
                    <a:cubicBezTo>
                      <a:pt x="1760" y="4039"/>
                      <a:pt x="1760" y="4039"/>
                      <a:pt x="1760" y="4039"/>
                    </a:cubicBezTo>
                    <a:cubicBezTo>
                      <a:pt x="1960" y="4039"/>
                      <a:pt x="1960" y="4039"/>
                      <a:pt x="1960" y="4039"/>
                    </a:cubicBezTo>
                    <a:cubicBezTo>
                      <a:pt x="1960" y="4139"/>
                      <a:pt x="1960" y="4139"/>
                      <a:pt x="1960" y="4139"/>
                    </a:cubicBezTo>
                    <a:cubicBezTo>
                      <a:pt x="1760" y="4139"/>
                      <a:pt x="1760" y="4139"/>
                      <a:pt x="1760" y="4139"/>
                    </a:cubicBezTo>
                    <a:close/>
                    <a:moveTo>
                      <a:pt x="1460" y="4139"/>
                    </a:moveTo>
                    <a:cubicBezTo>
                      <a:pt x="1460" y="4039"/>
                      <a:pt x="1460" y="4039"/>
                      <a:pt x="1460" y="4039"/>
                    </a:cubicBezTo>
                    <a:cubicBezTo>
                      <a:pt x="1660" y="4039"/>
                      <a:pt x="1660" y="4039"/>
                      <a:pt x="1660" y="4039"/>
                    </a:cubicBezTo>
                    <a:cubicBezTo>
                      <a:pt x="1660" y="4139"/>
                      <a:pt x="1660" y="4139"/>
                      <a:pt x="1660" y="4139"/>
                    </a:cubicBezTo>
                    <a:cubicBezTo>
                      <a:pt x="1460" y="4139"/>
                      <a:pt x="1460" y="4139"/>
                      <a:pt x="1460" y="4139"/>
                    </a:cubicBezTo>
                    <a:close/>
                    <a:moveTo>
                      <a:pt x="1160" y="4139"/>
                    </a:moveTo>
                    <a:cubicBezTo>
                      <a:pt x="1160" y="4039"/>
                      <a:pt x="1160" y="4039"/>
                      <a:pt x="1160" y="4039"/>
                    </a:cubicBezTo>
                    <a:cubicBezTo>
                      <a:pt x="1360" y="4039"/>
                      <a:pt x="1360" y="4039"/>
                      <a:pt x="1360" y="4039"/>
                    </a:cubicBezTo>
                    <a:cubicBezTo>
                      <a:pt x="1360" y="4139"/>
                      <a:pt x="1360" y="4139"/>
                      <a:pt x="1360" y="4139"/>
                    </a:cubicBezTo>
                    <a:cubicBezTo>
                      <a:pt x="1160" y="4139"/>
                      <a:pt x="1160" y="4139"/>
                      <a:pt x="1160" y="4139"/>
                    </a:cubicBezTo>
                    <a:close/>
                    <a:moveTo>
                      <a:pt x="860" y="4139"/>
                    </a:moveTo>
                    <a:cubicBezTo>
                      <a:pt x="860" y="4039"/>
                      <a:pt x="860" y="4039"/>
                      <a:pt x="860" y="4039"/>
                    </a:cubicBezTo>
                    <a:cubicBezTo>
                      <a:pt x="1060" y="4039"/>
                      <a:pt x="1060" y="4039"/>
                      <a:pt x="1060" y="4039"/>
                    </a:cubicBezTo>
                    <a:cubicBezTo>
                      <a:pt x="1060" y="4139"/>
                      <a:pt x="1060" y="4139"/>
                      <a:pt x="1060" y="4139"/>
                    </a:cubicBezTo>
                    <a:cubicBezTo>
                      <a:pt x="860" y="4139"/>
                      <a:pt x="860" y="4139"/>
                      <a:pt x="860" y="4139"/>
                    </a:cubicBezTo>
                    <a:close/>
                    <a:moveTo>
                      <a:pt x="560" y="4139"/>
                    </a:moveTo>
                    <a:cubicBezTo>
                      <a:pt x="560" y="4039"/>
                      <a:pt x="560" y="4039"/>
                      <a:pt x="560" y="4039"/>
                    </a:cubicBezTo>
                    <a:cubicBezTo>
                      <a:pt x="760" y="4039"/>
                      <a:pt x="760" y="4039"/>
                      <a:pt x="760" y="4039"/>
                    </a:cubicBezTo>
                    <a:cubicBezTo>
                      <a:pt x="760" y="4139"/>
                      <a:pt x="760" y="4139"/>
                      <a:pt x="760" y="4139"/>
                    </a:cubicBezTo>
                    <a:cubicBezTo>
                      <a:pt x="560" y="4139"/>
                      <a:pt x="560" y="4139"/>
                      <a:pt x="560" y="4139"/>
                    </a:cubicBezTo>
                    <a:close/>
                    <a:moveTo>
                      <a:pt x="450" y="4139"/>
                    </a:moveTo>
                    <a:cubicBezTo>
                      <a:pt x="376" y="4139"/>
                      <a:pt x="306" y="4121"/>
                      <a:pt x="244" y="4089"/>
                    </a:cubicBezTo>
                    <a:cubicBezTo>
                      <a:pt x="244" y="4089"/>
                      <a:pt x="244" y="4089"/>
                      <a:pt x="244" y="4089"/>
                    </a:cubicBezTo>
                    <a:cubicBezTo>
                      <a:pt x="290" y="4000"/>
                      <a:pt x="290" y="4000"/>
                      <a:pt x="290" y="4000"/>
                    </a:cubicBezTo>
                    <a:cubicBezTo>
                      <a:pt x="338" y="4025"/>
                      <a:pt x="392" y="4039"/>
                      <a:pt x="450" y="4039"/>
                    </a:cubicBezTo>
                    <a:cubicBezTo>
                      <a:pt x="450" y="4039"/>
                      <a:pt x="450" y="4039"/>
                      <a:pt x="450" y="4039"/>
                    </a:cubicBezTo>
                    <a:cubicBezTo>
                      <a:pt x="460" y="4039"/>
                      <a:pt x="460" y="4039"/>
                      <a:pt x="460" y="4039"/>
                    </a:cubicBezTo>
                    <a:cubicBezTo>
                      <a:pt x="460" y="4039"/>
                      <a:pt x="460" y="4039"/>
                      <a:pt x="460" y="4039"/>
                    </a:cubicBezTo>
                    <a:cubicBezTo>
                      <a:pt x="460" y="4139"/>
                      <a:pt x="460" y="4139"/>
                      <a:pt x="460" y="4139"/>
                    </a:cubicBezTo>
                    <a:cubicBezTo>
                      <a:pt x="450" y="4139"/>
                      <a:pt x="450" y="4139"/>
                      <a:pt x="450" y="4139"/>
                    </a:cubicBezTo>
                    <a:close/>
                    <a:moveTo>
                      <a:pt x="7457" y="4025"/>
                    </a:moveTo>
                    <a:cubicBezTo>
                      <a:pt x="7514" y="4009"/>
                      <a:pt x="7565" y="3978"/>
                      <a:pt x="7606" y="3937"/>
                    </a:cubicBezTo>
                    <a:cubicBezTo>
                      <a:pt x="7606" y="3937"/>
                      <a:pt x="7606" y="3937"/>
                      <a:pt x="7606" y="3937"/>
                    </a:cubicBezTo>
                    <a:cubicBezTo>
                      <a:pt x="7677" y="4008"/>
                      <a:pt x="7677" y="4008"/>
                      <a:pt x="7677" y="4008"/>
                    </a:cubicBezTo>
                    <a:cubicBezTo>
                      <a:pt x="7624" y="4061"/>
                      <a:pt x="7558" y="4100"/>
                      <a:pt x="7485" y="4121"/>
                    </a:cubicBezTo>
                    <a:cubicBezTo>
                      <a:pt x="7485" y="4121"/>
                      <a:pt x="7485" y="4121"/>
                      <a:pt x="7485" y="4121"/>
                    </a:cubicBezTo>
                    <a:cubicBezTo>
                      <a:pt x="7457" y="4025"/>
                      <a:pt x="7457" y="4025"/>
                      <a:pt x="7457" y="4025"/>
                    </a:cubicBezTo>
                    <a:close/>
                    <a:moveTo>
                      <a:pt x="26" y="3842"/>
                    </a:moveTo>
                    <a:cubicBezTo>
                      <a:pt x="120" y="3808"/>
                      <a:pt x="120" y="3808"/>
                      <a:pt x="120" y="3808"/>
                    </a:cubicBezTo>
                    <a:cubicBezTo>
                      <a:pt x="141" y="3863"/>
                      <a:pt x="174" y="3913"/>
                      <a:pt x="218" y="3951"/>
                    </a:cubicBezTo>
                    <a:cubicBezTo>
                      <a:pt x="218" y="3951"/>
                      <a:pt x="218" y="3951"/>
                      <a:pt x="218" y="3951"/>
                    </a:cubicBezTo>
                    <a:cubicBezTo>
                      <a:pt x="152" y="4026"/>
                      <a:pt x="152" y="4026"/>
                      <a:pt x="152" y="4026"/>
                    </a:cubicBezTo>
                    <a:cubicBezTo>
                      <a:pt x="96" y="3977"/>
                      <a:pt x="52" y="3914"/>
                      <a:pt x="26" y="3842"/>
                    </a:cubicBezTo>
                    <a:close/>
                    <a:moveTo>
                      <a:pt x="7660" y="3869"/>
                    </a:moveTo>
                    <a:cubicBezTo>
                      <a:pt x="7690" y="3820"/>
                      <a:pt x="7707" y="3763"/>
                      <a:pt x="7710" y="3703"/>
                    </a:cubicBezTo>
                    <a:cubicBezTo>
                      <a:pt x="7710" y="3703"/>
                      <a:pt x="7710" y="3703"/>
                      <a:pt x="7710" y="3703"/>
                    </a:cubicBezTo>
                    <a:cubicBezTo>
                      <a:pt x="7810" y="3707"/>
                      <a:pt x="7810" y="3707"/>
                      <a:pt x="7810" y="3707"/>
                    </a:cubicBezTo>
                    <a:cubicBezTo>
                      <a:pt x="7807" y="3785"/>
                      <a:pt x="7784" y="3857"/>
                      <a:pt x="7746" y="3920"/>
                    </a:cubicBezTo>
                    <a:cubicBezTo>
                      <a:pt x="7746" y="3920"/>
                      <a:pt x="7746" y="3920"/>
                      <a:pt x="7746" y="3920"/>
                    </a:cubicBezTo>
                    <a:cubicBezTo>
                      <a:pt x="7660" y="3869"/>
                      <a:pt x="7660" y="3869"/>
                      <a:pt x="7660" y="3869"/>
                    </a:cubicBezTo>
                    <a:close/>
                    <a:moveTo>
                      <a:pt x="0" y="3689"/>
                    </a:moveTo>
                    <a:cubicBezTo>
                      <a:pt x="0" y="3528"/>
                      <a:pt x="0" y="3528"/>
                      <a:pt x="0" y="3528"/>
                    </a:cubicBezTo>
                    <a:cubicBezTo>
                      <a:pt x="100" y="3528"/>
                      <a:pt x="100" y="3528"/>
                      <a:pt x="100" y="3528"/>
                    </a:cubicBezTo>
                    <a:cubicBezTo>
                      <a:pt x="100" y="3689"/>
                      <a:pt x="100" y="3689"/>
                      <a:pt x="100" y="3689"/>
                    </a:cubicBezTo>
                    <a:cubicBezTo>
                      <a:pt x="100" y="3701"/>
                      <a:pt x="100" y="3712"/>
                      <a:pt x="101" y="3723"/>
                    </a:cubicBezTo>
                    <a:cubicBezTo>
                      <a:pt x="101" y="3723"/>
                      <a:pt x="101" y="3723"/>
                      <a:pt x="101" y="3723"/>
                    </a:cubicBezTo>
                    <a:cubicBezTo>
                      <a:pt x="2" y="3733"/>
                      <a:pt x="2" y="3733"/>
                      <a:pt x="2" y="3733"/>
                    </a:cubicBezTo>
                    <a:cubicBezTo>
                      <a:pt x="0" y="3718"/>
                      <a:pt x="0" y="3704"/>
                      <a:pt x="0" y="3689"/>
                    </a:cubicBezTo>
                    <a:close/>
                    <a:moveTo>
                      <a:pt x="7710" y="3605"/>
                    </a:moveTo>
                    <a:cubicBezTo>
                      <a:pt x="7710" y="3405"/>
                      <a:pt x="7710" y="3405"/>
                      <a:pt x="7710" y="3405"/>
                    </a:cubicBezTo>
                    <a:cubicBezTo>
                      <a:pt x="7810" y="3405"/>
                      <a:pt x="7810" y="3405"/>
                      <a:pt x="7810" y="3405"/>
                    </a:cubicBezTo>
                    <a:cubicBezTo>
                      <a:pt x="7810" y="3605"/>
                      <a:pt x="7810" y="3605"/>
                      <a:pt x="7810" y="3605"/>
                    </a:cubicBezTo>
                    <a:cubicBezTo>
                      <a:pt x="7710" y="3605"/>
                      <a:pt x="7710" y="3605"/>
                      <a:pt x="7710" y="3605"/>
                    </a:cubicBezTo>
                    <a:close/>
                    <a:moveTo>
                      <a:pt x="0" y="3428"/>
                    </a:moveTo>
                    <a:cubicBezTo>
                      <a:pt x="0" y="3228"/>
                      <a:pt x="0" y="3228"/>
                      <a:pt x="0" y="3228"/>
                    </a:cubicBezTo>
                    <a:cubicBezTo>
                      <a:pt x="100" y="3228"/>
                      <a:pt x="100" y="3228"/>
                      <a:pt x="100" y="3228"/>
                    </a:cubicBezTo>
                    <a:cubicBezTo>
                      <a:pt x="100" y="3428"/>
                      <a:pt x="100" y="3428"/>
                      <a:pt x="100" y="3428"/>
                    </a:cubicBezTo>
                    <a:cubicBezTo>
                      <a:pt x="0" y="3428"/>
                      <a:pt x="0" y="3428"/>
                      <a:pt x="0" y="3428"/>
                    </a:cubicBezTo>
                    <a:close/>
                    <a:moveTo>
                      <a:pt x="7710" y="3305"/>
                    </a:moveTo>
                    <a:cubicBezTo>
                      <a:pt x="7710" y="3105"/>
                      <a:pt x="7710" y="3105"/>
                      <a:pt x="7710" y="3105"/>
                    </a:cubicBezTo>
                    <a:cubicBezTo>
                      <a:pt x="7810" y="3105"/>
                      <a:pt x="7810" y="3105"/>
                      <a:pt x="7810" y="3105"/>
                    </a:cubicBezTo>
                    <a:cubicBezTo>
                      <a:pt x="7810" y="3305"/>
                      <a:pt x="7810" y="3305"/>
                      <a:pt x="7810" y="3305"/>
                    </a:cubicBezTo>
                    <a:cubicBezTo>
                      <a:pt x="7710" y="3305"/>
                      <a:pt x="7710" y="3305"/>
                      <a:pt x="7710" y="3305"/>
                    </a:cubicBezTo>
                    <a:close/>
                    <a:moveTo>
                      <a:pt x="0" y="3128"/>
                    </a:moveTo>
                    <a:cubicBezTo>
                      <a:pt x="0" y="2928"/>
                      <a:pt x="0" y="2928"/>
                      <a:pt x="0" y="2928"/>
                    </a:cubicBezTo>
                    <a:cubicBezTo>
                      <a:pt x="100" y="2928"/>
                      <a:pt x="100" y="2928"/>
                      <a:pt x="100" y="2928"/>
                    </a:cubicBezTo>
                    <a:cubicBezTo>
                      <a:pt x="100" y="3128"/>
                      <a:pt x="100" y="3128"/>
                      <a:pt x="100" y="3128"/>
                    </a:cubicBezTo>
                    <a:cubicBezTo>
                      <a:pt x="0" y="3128"/>
                      <a:pt x="0" y="3128"/>
                      <a:pt x="0" y="3128"/>
                    </a:cubicBezTo>
                    <a:close/>
                    <a:moveTo>
                      <a:pt x="7710" y="3005"/>
                    </a:moveTo>
                    <a:cubicBezTo>
                      <a:pt x="7710" y="2805"/>
                      <a:pt x="7710" y="2805"/>
                      <a:pt x="7710" y="2805"/>
                    </a:cubicBezTo>
                    <a:cubicBezTo>
                      <a:pt x="7810" y="2805"/>
                      <a:pt x="7810" y="2805"/>
                      <a:pt x="7810" y="2805"/>
                    </a:cubicBezTo>
                    <a:cubicBezTo>
                      <a:pt x="7810" y="3005"/>
                      <a:pt x="7810" y="3005"/>
                      <a:pt x="7810" y="3005"/>
                    </a:cubicBezTo>
                    <a:cubicBezTo>
                      <a:pt x="7710" y="3005"/>
                      <a:pt x="7710" y="3005"/>
                      <a:pt x="7710" y="3005"/>
                    </a:cubicBezTo>
                    <a:close/>
                    <a:moveTo>
                      <a:pt x="0" y="2828"/>
                    </a:moveTo>
                    <a:cubicBezTo>
                      <a:pt x="0" y="2628"/>
                      <a:pt x="0" y="2628"/>
                      <a:pt x="0" y="2628"/>
                    </a:cubicBezTo>
                    <a:cubicBezTo>
                      <a:pt x="100" y="2628"/>
                      <a:pt x="100" y="2628"/>
                      <a:pt x="100" y="2628"/>
                    </a:cubicBezTo>
                    <a:cubicBezTo>
                      <a:pt x="100" y="2828"/>
                      <a:pt x="100" y="2828"/>
                      <a:pt x="100" y="2828"/>
                    </a:cubicBezTo>
                    <a:cubicBezTo>
                      <a:pt x="0" y="2828"/>
                      <a:pt x="0" y="2828"/>
                      <a:pt x="0" y="2828"/>
                    </a:cubicBezTo>
                    <a:close/>
                    <a:moveTo>
                      <a:pt x="7710" y="2705"/>
                    </a:moveTo>
                    <a:cubicBezTo>
                      <a:pt x="7710" y="2505"/>
                      <a:pt x="7710" y="2505"/>
                      <a:pt x="7710" y="2505"/>
                    </a:cubicBezTo>
                    <a:cubicBezTo>
                      <a:pt x="7810" y="2505"/>
                      <a:pt x="7810" y="2505"/>
                      <a:pt x="7810" y="2505"/>
                    </a:cubicBezTo>
                    <a:cubicBezTo>
                      <a:pt x="7810" y="2705"/>
                      <a:pt x="7810" y="2705"/>
                      <a:pt x="7810" y="2705"/>
                    </a:cubicBezTo>
                    <a:cubicBezTo>
                      <a:pt x="7710" y="2705"/>
                      <a:pt x="7710" y="2705"/>
                      <a:pt x="7710" y="2705"/>
                    </a:cubicBezTo>
                    <a:close/>
                    <a:moveTo>
                      <a:pt x="0" y="2528"/>
                    </a:moveTo>
                    <a:cubicBezTo>
                      <a:pt x="0" y="2328"/>
                      <a:pt x="0" y="2328"/>
                      <a:pt x="0" y="2328"/>
                    </a:cubicBezTo>
                    <a:cubicBezTo>
                      <a:pt x="100" y="2328"/>
                      <a:pt x="100" y="2328"/>
                      <a:pt x="100" y="2328"/>
                    </a:cubicBezTo>
                    <a:cubicBezTo>
                      <a:pt x="100" y="2528"/>
                      <a:pt x="100" y="2528"/>
                      <a:pt x="100" y="2528"/>
                    </a:cubicBezTo>
                    <a:cubicBezTo>
                      <a:pt x="0" y="2528"/>
                      <a:pt x="0" y="2528"/>
                      <a:pt x="0" y="2528"/>
                    </a:cubicBezTo>
                    <a:close/>
                    <a:moveTo>
                      <a:pt x="7710" y="2405"/>
                    </a:moveTo>
                    <a:cubicBezTo>
                      <a:pt x="7710" y="2205"/>
                      <a:pt x="7710" y="2205"/>
                      <a:pt x="7710" y="2205"/>
                    </a:cubicBezTo>
                    <a:cubicBezTo>
                      <a:pt x="7810" y="2205"/>
                      <a:pt x="7810" y="2205"/>
                      <a:pt x="7810" y="2205"/>
                    </a:cubicBezTo>
                    <a:cubicBezTo>
                      <a:pt x="7810" y="2405"/>
                      <a:pt x="7810" y="2405"/>
                      <a:pt x="7810" y="2405"/>
                    </a:cubicBezTo>
                    <a:cubicBezTo>
                      <a:pt x="7710" y="2405"/>
                      <a:pt x="7710" y="2405"/>
                      <a:pt x="7710" y="2405"/>
                    </a:cubicBezTo>
                    <a:close/>
                    <a:moveTo>
                      <a:pt x="0" y="2228"/>
                    </a:moveTo>
                    <a:cubicBezTo>
                      <a:pt x="0" y="2028"/>
                      <a:pt x="0" y="2028"/>
                      <a:pt x="0" y="2028"/>
                    </a:cubicBezTo>
                    <a:cubicBezTo>
                      <a:pt x="100" y="2028"/>
                      <a:pt x="100" y="2028"/>
                      <a:pt x="100" y="2028"/>
                    </a:cubicBezTo>
                    <a:cubicBezTo>
                      <a:pt x="100" y="2228"/>
                      <a:pt x="100" y="2228"/>
                      <a:pt x="100" y="2228"/>
                    </a:cubicBezTo>
                    <a:cubicBezTo>
                      <a:pt x="0" y="2228"/>
                      <a:pt x="0" y="2228"/>
                      <a:pt x="0" y="2228"/>
                    </a:cubicBezTo>
                    <a:close/>
                    <a:moveTo>
                      <a:pt x="7710" y="2105"/>
                    </a:moveTo>
                    <a:cubicBezTo>
                      <a:pt x="7710" y="1905"/>
                      <a:pt x="7710" y="1905"/>
                      <a:pt x="7710" y="1905"/>
                    </a:cubicBezTo>
                    <a:cubicBezTo>
                      <a:pt x="7810" y="1905"/>
                      <a:pt x="7810" y="1905"/>
                      <a:pt x="7810" y="1905"/>
                    </a:cubicBezTo>
                    <a:cubicBezTo>
                      <a:pt x="7810" y="2105"/>
                      <a:pt x="7810" y="2105"/>
                      <a:pt x="7810" y="2105"/>
                    </a:cubicBezTo>
                    <a:cubicBezTo>
                      <a:pt x="7710" y="2105"/>
                      <a:pt x="7710" y="2105"/>
                      <a:pt x="7710" y="2105"/>
                    </a:cubicBezTo>
                    <a:close/>
                    <a:moveTo>
                      <a:pt x="0" y="1928"/>
                    </a:moveTo>
                    <a:cubicBezTo>
                      <a:pt x="0" y="1728"/>
                      <a:pt x="0" y="1728"/>
                      <a:pt x="0" y="1728"/>
                    </a:cubicBezTo>
                    <a:cubicBezTo>
                      <a:pt x="100" y="1728"/>
                      <a:pt x="100" y="1728"/>
                      <a:pt x="100" y="1728"/>
                    </a:cubicBezTo>
                    <a:cubicBezTo>
                      <a:pt x="100" y="1928"/>
                      <a:pt x="100" y="1928"/>
                      <a:pt x="100" y="1928"/>
                    </a:cubicBezTo>
                    <a:cubicBezTo>
                      <a:pt x="0" y="1928"/>
                      <a:pt x="0" y="1928"/>
                      <a:pt x="0" y="1928"/>
                    </a:cubicBezTo>
                    <a:close/>
                    <a:moveTo>
                      <a:pt x="7710" y="1805"/>
                    </a:moveTo>
                    <a:cubicBezTo>
                      <a:pt x="7710" y="1605"/>
                      <a:pt x="7710" y="1605"/>
                      <a:pt x="7710" y="1605"/>
                    </a:cubicBezTo>
                    <a:cubicBezTo>
                      <a:pt x="7810" y="1605"/>
                      <a:pt x="7810" y="1605"/>
                      <a:pt x="7810" y="1605"/>
                    </a:cubicBezTo>
                    <a:cubicBezTo>
                      <a:pt x="7810" y="1805"/>
                      <a:pt x="7810" y="1805"/>
                      <a:pt x="7810" y="1805"/>
                    </a:cubicBezTo>
                    <a:cubicBezTo>
                      <a:pt x="7710" y="1805"/>
                      <a:pt x="7710" y="1805"/>
                      <a:pt x="7710" y="1805"/>
                    </a:cubicBezTo>
                    <a:close/>
                    <a:moveTo>
                      <a:pt x="0" y="1628"/>
                    </a:moveTo>
                    <a:cubicBezTo>
                      <a:pt x="0" y="1428"/>
                      <a:pt x="0" y="1428"/>
                      <a:pt x="0" y="1428"/>
                    </a:cubicBezTo>
                    <a:cubicBezTo>
                      <a:pt x="100" y="1428"/>
                      <a:pt x="100" y="1428"/>
                      <a:pt x="100" y="1428"/>
                    </a:cubicBezTo>
                    <a:cubicBezTo>
                      <a:pt x="100" y="1628"/>
                      <a:pt x="100" y="1628"/>
                      <a:pt x="100" y="1628"/>
                    </a:cubicBezTo>
                    <a:cubicBezTo>
                      <a:pt x="0" y="1628"/>
                      <a:pt x="0" y="1628"/>
                      <a:pt x="0" y="1628"/>
                    </a:cubicBezTo>
                    <a:close/>
                    <a:moveTo>
                      <a:pt x="7710" y="1505"/>
                    </a:moveTo>
                    <a:cubicBezTo>
                      <a:pt x="7710" y="1305"/>
                      <a:pt x="7710" y="1305"/>
                      <a:pt x="7710" y="1305"/>
                    </a:cubicBezTo>
                    <a:cubicBezTo>
                      <a:pt x="7810" y="1305"/>
                      <a:pt x="7810" y="1305"/>
                      <a:pt x="7810" y="1305"/>
                    </a:cubicBezTo>
                    <a:cubicBezTo>
                      <a:pt x="7810" y="1505"/>
                      <a:pt x="7810" y="1505"/>
                      <a:pt x="7810" y="1505"/>
                    </a:cubicBezTo>
                    <a:cubicBezTo>
                      <a:pt x="7710" y="1505"/>
                      <a:pt x="7710" y="1505"/>
                      <a:pt x="7710" y="1505"/>
                    </a:cubicBezTo>
                    <a:close/>
                    <a:moveTo>
                      <a:pt x="0" y="1328"/>
                    </a:moveTo>
                    <a:cubicBezTo>
                      <a:pt x="0" y="1128"/>
                      <a:pt x="0" y="1128"/>
                      <a:pt x="0" y="1128"/>
                    </a:cubicBezTo>
                    <a:cubicBezTo>
                      <a:pt x="100" y="1128"/>
                      <a:pt x="100" y="1128"/>
                      <a:pt x="100" y="1128"/>
                    </a:cubicBezTo>
                    <a:cubicBezTo>
                      <a:pt x="100" y="1328"/>
                      <a:pt x="100" y="1328"/>
                      <a:pt x="100" y="1328"/>
                    </a:cubicBezTo>
                    <a:cubicBezTo>
                      <a:pt x="0" y="1328"/>
                      <a:pt x="0" y="1328"/>
                      <a:pt x="0" y="1328"/>
                    </a:cubicBezTo>
                    <a:close/>
                    <a:moveTo>
                      <a:pt x="7710" y="1205"/>
                    </a:moveTo>
                    <a:cubicBezTo>
                      <a:pt x="7710" y="1005"/>
                      <a:pt x="7710" y="1005"/>
                      <a:pt x="7710" y="1005"/>
                    </a:cubicBezTo>
                    <a:cubicBezTo>
                      <a:pt x="7810" y="1005"/>
                      <a:pt x="7810" y="1005"/>
                      <a:pt x="7810" y="1005"/>
                    </a:cubicBezTo>
                    <a:cubicBezTo>
                      <a:pt x="7810" y="1205"/>
                      <a:pt x="7810" y="1205"/>
                      <a:pt x="7810" y="1205"/>
                    </a:cubicBezTo>
                    <a:cubicBezTo>
                      <a:pt x="7710" y="1205"/>
                      <a:pt x="7710" y="1205"/>
                      <a:pt x="7710" y="1205"/>
                    </a:cubicBezTo>
                    <a:close/>
                    <a:moveTo>
                      <a:pt x="0" y="1028"/>
                    </a:moveTo>
                    <a:cubicBezTo>
                      <a:pt x="0" y="828"/>
                      <a:pt x="0" y="828"/>
                      <a:pt x="0" y="828"/>
                    </a:cubicBezTo>
                    <a:cubicBezTo>
                      <a:pt x="100" y="828"/>
                      <a:pt x="100" y="828"/>
                      <a:pt x="100" y="828"/>
                    </a:cubicBezTo>
                    <a:cubicBezTo>
                      <a:pt x="100" y="1028"/>
                      <a:pt x="100" y="1028"/>
                      <a:pt x="100" y="1028"/>
                    </a:cubicBezTo>
                    <a:cubicBezTo>
                      <a:pt x="0" y="1028"/>
                      <a:pt x="0" y="1028"/>
                      <a:pt x="0" y="1028"/>
                    </a:cubicBezTo>
                    <a:close/>
                    <a:moveTo>
                      <a:pt x="7710" y="905"/>
                    </a:moveTo>
                    <a:cubicBezTo>
                      <a:pt x="7710" y="705"/>
                      <a:pt x="7710" y="705"/>
                      <a:pt x="7710" y="705"/>
                    </a:cubicBezTo>
                    <a:cubicBezTo>
                      <a:pt x="7810" y="705"/>
                      <a:pt x="7810" y="705"/>
                      <a:pt x="7810" y="705"/>
                    </a:cubicBezTo>
                    <a:cubicBezTo>
                      <a:pt x="7810" y="905"/>
                      <a:pt x="7810" y="905"/>
                      <a:pt x="7810" y="905"/>
                    </a:cubicBezTo>
                    <a:cubicBezTo>
                      <a:pt x="7710" y="905"/>
                      <a:pt x="7710" y="905"/>
                      <a:pt x="7710" y="905"/>
                    </a:cubicBezTo>
                    <a:close/>
                    <a:moveTo>
                      <a:pt x="0" y="728"/>
                    </a:moveTo>
                    <a:cubicBezTo>
                      <a:pt x="0" y="528"/>
                      <a:pt x="0" y="528"/>
                      <a:pt x="0" y="528"/>
                    </a:cubicBezTo>
                    <a:cubicBezTo>
                      <a:pt x="100" y="528"/>
                      <a:pt x="100" y="528"/>
                      <a:pt x="100" y="528"/>
                    </a:cubicBezTo>
                    <a:cubicBezTo>
                      <a:pt x="100" y="728"/>
                      <a:pt x="100" y="728"/>
                      <a:pt x="100" y="728"/>
                    </a:cubicBezTo>
                    <a:cubicBezTo>
                      <a:pt x="0" y="728"/>
                      <a:pt x="0" y="728"/>
                      <a:pt x="0" y="728"/>
                    </a:cubicBezTo>
                    <a:close/>
                    <a:moveTo>
                      <a:pt x="7710" y="605"/>
                    </a:moveTo>
                    <a:cubicBezTo>
                      <a:pt x="7710" y="450"/>
                      <a:pt x="7710" y="450"/>
                      <a:pt x="7710" y="450"/>
                    </a:cubicBezTo>
                    <a:cubicBezTo>
                      <a:pt x="7710" y="437"/>
                      <a:pt x="7709" y="423"/>
                      <a:pt x="7708" y="411"/>
                    </a:cubicBezTo>
                    <a:cubicBezTo>
                      <a:pt x="7708" y="411"/>
                      <a:pt x="7708" y="411"/>
                      <a:pt x="7708" y="411"/>
                    </a:cubicBezTo>
                    <a:cubicBezTo>
                      <a:pt x="7807" y="399"/>
                      <a:pt x="7807" y="399"/>
                      <a:pt x="7807" y="399"/>
                    </a:cubicBezTo>
                    <a:cubicBezTo>
                      <a:pt x="7809" y="416"/>
                      <a:pt x="7810" y="433"/>
                      <a:pt x="7810" y="450"/>
                    </a:cubicBezTo>
                    <a:cubicBezTo>
                      <a:pt x="7810" y="450"/>
                      <a:pt x="7810" y="450"/>
                      <a:pt x="7810" y="450"/>
                    </a:cubicBezTo>
                    <a:cubicBezTo>
                      <a:pt x="7810" y="605"/>
                      <a:pt x="7810" y="605"/>
                      <a:pt x="7810" y="605"/>
                    </a:cubicBezTo>
                    <a:cubicBezTo>
                      <a:pt x="7710" y="605"/>
                      <a:pt x="7710" y="605"/>
                      <a:pt x="7710" y="605"/>
                    </a:cubicBezTo>
                    <a:close/>
                    <a:moveTo>
                      <a:pt x="100" y="431"/>
                    </a:moveTo>
                    <a:cubicBezTo>
                      <a:pt x="0" y="425"/>
                      <a:pt x="0" y="425"/>
                      <a:pt x="0" y="425"/>
                    </a:cubicBezTo>
                    <a:cubicBezTo>
                      <a:pt x="5" y="348"/>
                      <a:pt x="29" y="275"/>
                      <a:pt x="67" y="213"/>
                    </a:cubicBezTo>
                    <a:cubicBezTo>
                      <a:pt x="67" y="213"/>
                      <a:pt x="67" y="213"/>
                      <a:pt x="67" y="213"/>
                    </a:cubicBezTo>
                    <a:cubicBezTo>
                      <a:pt x="152" y="266"/>
                      <a:pt x="152" y="266"/>
                      <a:pt x="152" y="266"/>
                    </a:cubicBezTo>
                    <a:cubicBezTo>
                      <a:pt x="122" y="314"/>
                      <a:pt x="103" y="370"/>
                      <a:pt x="100" y="431"/>
                    </a:cubicBezTo>
                    <a:cubicBezTo>
                      <a:pt x="100" y="431"/>
                      <a:pt x="100" y="431"/>
                      <a:pt x="100" y="431"/>
                    </a:cubicBezTo>
                    <a:cubicBezTo>
                      <a:pt x="100" y="431"/>
                      <a:pt x="100" y="431"/>
                      <a:pt x="100" y="431"/>
                    </a:cubicBezTo>
                    <a:close/>
                    <a:moveTo>
                      <a:pt x="7588" y="184"/>
                    </a:moveTo>
                    <a:cubicBezTo>
                      <a:pt x="7588" y="184"/>
                      <a:pt x="7588" y="184"/>
                      <a:pt x="7588" y="184"/>
                    </a:cubicBezTo>
                    <a:cubicBezTo>
                      <a:pt x="7653" y="108"/>
                      <a:pt x="7653" y="108"/>
                      <a:pt x="7653" y="108"/>
                    </a:cubicBezTo>
                    <a:cubicBezTo>
                      <a:pt x="7709" y="157"/>
                      <a:pt x="7754" y="219"/>
                      <a:pt x="7781" y="290"/>
                    </a:cubicBezTo>
                    <a:cubicBezTo>
                      <a:pt x="7781" y="290"/>
                      <a:pt x="7781" y="290"/>
                      <a:pt x="7781" y="290"/>
                    </a:cubicBezTo>
                    <a:cubicBezTo>
                      <a:pt x="7687" y="326"/>
                      <a:pt x="7687" y="326"/>
                      <a:pt x="7687" y="326"/>
                    </a:cubicBezTo>
                    <a:cubicBezTo>
                      <a:pt x="7666" y="271"/>
                      <a:pt x="7632" y="222"/>
                      <a:pt x="7588" y="184"/>
                    </a:cubicBezTo>
                    <a:close/>
                    <a:moveTo>
                      <a:pt x="138" y="126"/>
                    </a:moveTo>
                    <a:cubicBezTo>
                      <a:pt x="191" y="74"/>
                      <a:pt x="258" y="36"/>
                      <a:pt x="331" y="16"/>
                    </a:cubicBezTo>
                    <a:cubicBezTo>
                      <a:pt x="331" y="16"/>
                      <a:pt x="331" y="16"/>
                      <a:pt x="331" y="16"/>
                    </a:cubicBezTo>
                    <a:cubicBezTo>
                      <a:pt x="358" y="112"/>
                      <a:pt x="358" y="112"/>
                      <a:pt x="358" y="112"/>
                    </a:cubicBezTo>
                    <a:cubicBezTo>
                      <a:pt x="301" y="128"/>
                      <a:pt x="249" y="158"/>
                      <a:pt x="207" y="198"/>
                    </a:cubicBezTo>
                    <a:cubicBezTo>
                      <a:pt x="207" y="198"/>
                      <a:pt x="207" y="198"/>
                      <a:pt x="207" y="198"/>
                    </a:cubicBezTo>
                    <a:cubicBezTo>
                      <a:pt x="138" y="126"/>
                      <a:pt x="138" y="126"/>
                      <a:pt x="138" y="126"/>
                    </a:cubicBezTo>
                    <a:close/>
                    <a:moveTo>
                      <a:pt x="7360" y="100"/>
                    </a:moveTo>
                    <a:cubicBezTo>
                      <a:pt x="7343" y="100"/>
                      <a:pt x="7343" y="100"/>
                      <a:pt x="7343" y="100"/>
                    </a:cubicBezTo>
                    <a:cubicBezTo>
                      <a:pt x="7343" y="0"/>
                      <a:pt x="7343" y="0"/>
                      <a:pt x="7343" y="0"/>
                    </a:cubicBezTo>
                    <a:cubicBezTo>
                      <a:pt x="7360" y="0"/>
                      <a:pt x="7360" y="0"/>
                      <a:pt x="7360" y="0"/>
                    </a:cubicBezTo>
                    <a:cubicBezTo>
                      <a:pt x="7431" y="0"/>
                      <a:pt x="7499" y="17"/>
                      <a:pt x="7559" y="46"/>
                    </a:cubicBezTo>
                    <a:cubicBezTo>
                      <a:pt x="7559" y="46"/>
                      <a:pt x="7559" y="46"/>
                      <a:pt x="7559" y="46"/>
                    </a:cubicBezTo>
                    <a:cubicBezTo>
                      <a:pt x="7515" y="136"/>
                      <a:pt x="7515" y="136"/>
                      <a:pt x="7515" y="136"/>
                    </a:cubicBezTo>
                    <a:cubicBezTo>
                      <a:pt x="7468" y="113"/>
                      <a:pt x="7416" y="100"/>
                      <a:pt x="7360" y="100"/>
                    </a:cubicBezTo>
                    <a:close/>
                    <a:moveTo>
                      <a:pt x="443" y="0"/>
                    </a:moveTo>
                    <a:cubicBezTo>
                      <a:pt x="445" y="0"/>
                      <a:pt x="447" y="0"/>
                      <a:pt x="450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643" y="0"/>
                      <a:pt x="643" y="0"/>
                      <a:pt x="643" y="0"/>
                    </a:cubicBezTo>
                    <a:cubicBezTo>
                      <a:pt x="643" y="100"/>
                      <a:pt x="643" y="100"/>
                      <a:pt x="643" y="100"/>
                    </a:cubicBezTo>
                    <a:cubicBezTo>
                      <a:pt x="450" y="100"/>
                      <a:pt x="450" y="100"/>
                      <a:pt x="450" y="100"/>
                    </a:cubicBezTo>
                    <a:cubicBezTo>
                      <a:pt x="448" y="100"/>
                      <a:pt x="446" y="100"/>
                      <a:pt x="444" y="100"/>
                    </a:cubicBezTo>
                    <a:cubicBezTo>
                      <a:pt x="444" y="100"/>
                      <a:pt x="444" y="100"/>
                      <a:pt x="444" y="100"/>
                    </a:cubicBezTo>
                    <a:cubicBezTo>
                      <a:pt x="443" y="0"/>
                      <a:pt x="443" y="0"/>
                      <a:pt x="443" y="0"/>
                    </a:cubicBezTo>
                    <a:close/>
                    <a:moveTo>
                      <a:pt x="7043" y="100"/>
                    </a:moveTo>
                    <a:cubicBezTo>
                      <a:pt x="7043" y="0"/>
                      <a:pt x="7043" y="0"/>
                      <a:pt x="7043" y="0"/>
                    </a:cubicBezTo>
                    <a:cubicBezTo>
                      <a:pt x="7243" y="0"/>
                      <a:pt x="7243" y="0"/>
                      <a:pt x="7243" y="0"/>
                    </a:cubicBezTo>
                    <a:cubicBezTo>
                      <a:pt x="7243" y="100"/>
                      <a:pt x="7243" y="100"/>
                      <a:pt x="7243" y="100"/>
                    </a:cubicBezTo>
                    <a:cubicBezTo>
                      <a:pt x="7043" y="100"/>
                      <a:pt x="7043" y="100"/>
                      <a:pt x="7043" y="100"/>
                    </a:cubicBezTo>
                    <a:close/>
                    <a:moveTo>
                      <a:pt x="6743" y="100"/>
                    </a:moveTo>
                    <a:cubicBezTo>
                      <a:pt x="6743" y="0"/>
                      <a:pt x="6743" y="0"/>
                      <a:pt x="6743" y="0"/>
                    </a:cubicBezTo>
                    <a:cubicBezTo>
                      <a:pt x="6943" y="0"/>
                      <a:pt x="6943" y="0"/>
                      <a:pt x="6943" y="0"/>
                    </a:cubicBezTo>
                    <a:cubicBezTo>
                      <a:pt x="6943" y="100"/>
                      <a:pt x="6943" y="100"/>
                      <a:pt x="6943" y="100"/>
                    </a:cubicBezTo>
                    <a:cubicBezTo>
                      <a:pt x="6743" y="100"/>
                      <a:pt x="6743" y="100"/>
                      <a:pt x="6743" y="100"/>
                    </a:cubicBezTo>
                    <a:close/>
                    <a:moveTo>
                      <a:pt x="6443" y="100"/>
                    </a:moveTo>
                    <a:cubicBezTo>
                      <a:pt x="6443" y="0"/>
                      <a:pt x="6443" y="0"/>
                      <a:pt x="6443" y="0"/>
                    </a:cubicBezTo>
                    <a:cubicBezTo>
                      <a:pt x="6643" y="0"/>
                      <a:pt x="6643" y="0"/>
                      <a:pt x="6643" y="0"/>
                    </a:cubicBezTo>
                    <a:cubicBezTo>
                      <a:pt x="6643" y="100"/>
                      <a:pt x="6643" y="100"/>
                      <a:pt x="6643" y="100"/>
                    </a:cubicBezTo>
                    <a:cubicBezTo>
                      <a:pt x="6443" y="100"/>
                      <a:pt x="6443" y="100"/>
                      <a:pt x="6443" y="100"/>
                    </a:cubicBezTo>
                    <a:close/>
                    <a:moveTo>
                      <a:pt x="6143" y="100"/>
                    </a:moveTo>
                    <a:cubicBezTo>
                      <a:pt x="6143" y="0"/>
                      <a:pt x="6143" y="0"/>
                      <a:pt x="6143" y="0"/>
                    </a:cubicBezTo>
                    <a:cubicBezTo>
                      <a:pt x="6343" y="0"/>
                      <a:pt x="6343" y="0"/>
                      <a:pt x="6343" y="0"/>
                    </a:cubicBezTo>
                    <a:cubicBezTo>
                      <a:pt x="6343" y="100"/>
                      <a:pt x="6343" y="100"/>
                      <a:pt x="6343" y="100"/>
                    </a:cubicBezTo>
                    <a:cubicBezTo>
                      <a:pt x="6143" y="100"/>
                      <a:pt x="6143" y="100"/>
                      <a:pt x="6143" y="100"/>
                    </a:cubicBezTo>
                    <a:close/>
                    <a:moveTo>
                      <a:pt x="5843" y="100"/>
                    </a:moveTo>
                    <a:cubicBezTo>
                      <a:pt x="5843" y="0"/>
                      <a:pt x="5843" y="0"/>
                      <a:pt x="5843" y="0"/>
                    </a:cubicBezTo>
                    <a:cubicBezTo>
                      <a:pt x="6043" y="0"/>
                      <a:pt x="6043" y="0"/>
                      <a:pt x="6043" y="0"/>
                    </a:cubicBezTo>
                    <a:cubicBezTo>
                      <a:pt x="6043" y="100"/>
                      <a:pt x="6043" y="100"/>
                      <a:pt x="6043" y="100"/>
                    </a:cubicBezTo>
                    <a:cubicBezTo>
                      <a:pt x="5843" y="100"/>
                      <a:pt x="5843" y="100"/>
                      <a:pt x="5843" y="100"/>
                    </a:cubicBezTo>
                    <a:close/>
                    <a:moveTo>
                      <a:pt x="5543" y="100"/>
                    </a:moveTo>
                    <a:cubicBezTo>
                      <a:pt x="5543" y="0"/>
                      <a:pt x="5543" y="0"/>
                      <a:pt x="5543" y="0"/>
                    </a:cubicBezTo>
                    <a:cubicBezTo>
                      <a:pt x="5743" y="0"/>
                      <a:pt x="5743" y="0"/>
                      <a:pt x="5743" y="0"/>
                    </a:cubicBezTo>
                    <a:cubicBezTo>
                      <a:pt x="5743" y="100"/>
                      <a:pt x="5743" y="100"/>
                      <a:pt x="5743" y="100"/>
                    </a:cubicBezTo>
                    <a:cubicBezTo>
                      <a:pt x="5543" y="100"/>
                      <a:pt x="5543" y="100"/>
                      <a:pt x="5543" y="100"/>
                    </a:cubicBezTo>
                    <a:close/>
                    <a:moveTo>
                      <a:pt x="5243" y="100"/>
                    </a:moveTo>
                    <a:cubicBezTo>
                      <a:pt x="5243" y="0"/>
                      <a:pt x="5243" y="0"/>
                      <a:pt x="5243" y="0"/>
                    </a:cubicBezTo>
                    <a:cubicBezTo>
                      <a:pt x="5443" y="0"/>
                      <a:pt x="5443" y="0"/>
                      <a:pt x="5443" y="0"/>
                    </a:cubicBezTo>
                    <a:cubicBezTo>
                      <a:pt x="5443" y="100"/>
                      <a:pt x="5443" y="100"/>
                      <a:pt x="5443" y="100"/>
                    </a:cubicBezTo>
                    <a:cubicBezTo>
                      <a:pt x="5243" y="100"/>
                      <a:pt x="5243" y="100"/>
                      <a:pt x="5243" y="100"/>
                    </a:cubicBezTo>
                    <a:close/>
                    <a:moveTo>
                      <a:pt x="4943" y="100"/>
                    </a:moveTo>
                    <a:cubicBezTo>
                      <a:pt x="4943" y="0"/>
                      <a:pt x="4943" y="0"/>
                      <a:pt x="4943" y="0"/>
                    </a:cubicBezTo>
                    <a:cubicBezTo>
                      <a:pt x="5143" y="0"/>
                      <a:pt x="5143" y="0"/>
                      <a:pt x="5143" y="0"/>
                    </a:cubicBezTo>
                    <a:cubicBezTo>
                      <a:pt x="5143" y="100"/>
                      <a:pt x="5143" y="100"/>
                      <a:pt x="5143" y="100"/>
                    </a:cubicBezTo>
                    <a:cubicBezTo>
                      <a:pt x="4943" y="100"/>
                      <a:pt x="4943" y="100"/>
                      <a:pt x="4943" y="100"/>
                    </a:cubicBezTo>
                    <a:close/>
                    <a:moveTo>
                      <a:pt x="4643" y="100"/>
                    </a:moveTo>
                    <a:cubicBezTo>
                      <a:pt x="4643" y="0"/>
                      <a:pt x="4643" y="0"/>
                      <a:pt x="4643" y="0"/>
                    </a:cubicBezTo>
                    <a:cubicBezTo>
                      <a:pt x="4843" y="0"/>
                      <a:pt x="4843" y="0"/>
                      <a:pt x="4843" y="0"/>
                    </a:cubicBezTo>
                    <a:cubicBezTo>
                      <a:pt x="4843" y="100"/>
                      <a:pt x="4843" y="100"/>
                      <a:pt x="4843" y="100"/>
                    </a:cubicBezTo>
                    <a:cubicBezTo>
                      <a:pt x="4643" y="100"/>
                      <a:pt x="4643" y="100"/>
                      <a:pt x="4643" y="100"/>
                    </a:cubicBezTo>
                    <a:close/>
                    <a:moveTo>
                      <a:pt x="4343" y="100"/>
                    </a:moveTo>
                    <a:cubicBezTo>
                      <a:pt x="4343" y="0"/>
                      <a:pt x="4343" y="0"/>
                      <a:pt x="4343" y="0"/>
                    </a:cubicBezTo>
                    <a:cubicBezTo>
                      <a:pt x="4543" y="0"/>
                      <a:pt x="4543" y="0"/>
                      <a:pt x="4543" y="0"/>
                    </a:cubicBezTo>
                    <a:cubicBezTo>
                      <a:pt x="4543" y="100"/>
                      <a:pt x="4543" y="100"/>
                      <a:pt x="4543" y="100"/>
                    </a:cubicBezTo>
                    <a:cubicBezTo>
                      <a:pt x="4343" y="100"/>
                      <a:pt x="4343" y="100"/>
                      <a:pt x="4343" y="100"/>
                    </a:cubicBezTo>
                    <a:close/>
                    <a:moveTo>
                      <a:pt x="4043" y="100"/>
                    </a:moveTo>
                    <a:cubicBezTo>
                      <a:pt x="4043" y="0"/>
                      <a:pt x="4043" y="0"/>
                      <a:pt x="4043" y="0"/>
                    </a:cubicBezTo>
                    <a:cubicBezTo>
                      <a:pt x="4243" y="0"/>
                      <a:pt x="4243" y="0"/>
                      <a:pt x="4243" y="0"/>
                    </a:cubicBezTo>
                    <a:cubicBezTo>
                      <a:pt x="4243" y="100"/>
                      <a:pt x="4243" y="100"/>
                      <a:pt x="4243" y="100"/>
                    </a:cubicBezTo>
                    <a:cubicBezTo>
                      <a:pt x="4043" y="100"/>
                      <a:pt x="4043" y="100"/>
                      <a:pt x="4043" y="100"/>
                    </a:cubicBezTo>
                    <a:close/>
                    <a:moveTo>
                      <a:pt x="3743" y="100"/>
                    </a:moveTo>
                    <a:cubicBezTo>
                      <a:pt x="3743" y="0"/>
                      <a:pt x="3743" y="0"/>
                      <a:pt x="3743" y="0"/>
                    </a:cubicBezTo>
                    <a:cubicBezTo>
                      <a:pt x="3943" y="0"/>
                      <a:pt x="3943" y="0"/>
                      <a:pt x="3943" y="0"/>
                    </a:cubicBezTo>
                    <a:cubicBezTo>
                      <a:pt x="3943" y="100"/>
                      <a:pt x="3943" y="100"/>
                      <a:pt x="3943" y="100"/>
                    </a:cubicBezTo>
                    <a:cubicBezTo>
                      <a:pt x="3743" y="100"/>
                      <a:pt x="3743" y="100"/>
                      <a:pt x="3743" y="100"/>
                    </a:cubicBezTo>
                    <a:close/>
                    <a:moveTo>
                      <a:pt x="3443" y="100"/>
                    </a:moveTo>
                    <a:cubicBezTo>
                      <a:pt x="3443" y="0"/>
                      <a:pt x="3443" y="0"/>
                      <a:pt x="3443" y="0"/>
                    </a:cubicBezTo>
                    <a:cubicBezTo>
                      <a:pt x="3643" y="0"/>
                      <a:pt x="3643" y="0"/>
                      <a:pt x="3643" y="0"/>
                    </a:cubicBezTo>
                    <a:cubicBezTo>
                      <a:pt x="3643" y="100"/>
                      <a:pt x="3643" y="100"/>
                      <a:pt x="3643" y="100"/>
                    </a:cubicBezTo>
                    <a:cubicBezTo>
                      <a:pt x="3443" y="100"/>
                      <a:pt x="3443" y="100"/>
                      <a:pt x="3443" y="100"/>
                    </a:cubicBezTo>
                    <a:close/>
                    <a:moveTo>
                      <a:pt x="3143" y="100"/>
                    </a:moveTo>
                    <a:cubicBezTo>
                      <a:pt x="3143" y="0"/>
                      <a:pt x="3143" y="0"/>
                      <a:pt x="3143" y="0"/>
                    </a:cubicBezTo>
                    <a:cubicBezTo>
                      <a:pt x="3343" y="0"/>
                      <a:pt x="3343" y="0"/>
                      <a:pt x="3343" y="0"/>
                    </a:cubicBezTo>
                    <a:cubicBezTo>
                      <a:pt x="3343" y="100"/>
                      <a:pt x="3343" y="100"/>
                      <a:pt x="3343" y="100"/>
                    </a:cubicBezTo>
                    <a:cubicBezTo>
                      <a:pt x="3143" y="100"/>
                      <a:pt x="3143" y="100"/>
                      <a:pt x="3143" y="100"/>
                    </a:cubicBezTo>
                    <a:close/>
                    <a:moveTo>
                      <a:pt x="2843" y="100"/>
                    </a:moveTo>
                    <a:cubicBezTo>
                      <a:pt x="2843" y="0"/>
                      <a:pt x="2843" y="0"/>
                      <a:pt x="2843" y="0"/>
                    </a:cubicBezTo>
                    <a:cubicBezTo>
                      <a:pt x="3043" y="0"/>
                      <a:pt x="3043" y="0"/>
                      <a:pt x="3043" y="0"/>
                    </a:cubicBezTo>
                    <a:cubicBezTo>
                      <a:pt x="3043" y="100"/>
                      <a:pt x="3043" y="100"/>
                      <a:pt x="3043" y="100"/>
                    </a:cubicBezTo>
                    <a:cubicBezTo>
                      <a:pt x="2843" y="100"/>
                      <a:pt x="2843" y="100"/>
                      <a:pt x="2843" y="100"/>
                    </a:cubicBezTo>
                    <a:close/>
                    <a:moveTo>
                      <a:pt x="2543" y="100"/>
                    </a:moveTo>
                    <a:cubicBezTo>
                      <a:pt x="2543" y="0"/>
                      <a:pt x="2543" y="0"/>
                      <a:pt x="2543" y="0"/>
                    </a:cubicBezTo>
                    <a:cubicBezTo>
                      <a:pt x="2743" y="0"/>
                      <a:pt x="2743" y="0"/>
                      <a:pt x="2743" y="0"/>
                    </a:cubicBezTo>
                    <a:cubicBezTo>
                      <a:pt x="2743" y="100"/>
                      <a:pt x="2743" y="100"/>
                      <a:pt x="2743" y="100"/>
                    </a:cubicBezTo>
                    <a:cubicBezTo>
                      <a:pt x="2543" y="100"/>
                      <a:pt x="2543" y="100"/>
                      <a:pt x="2543" y="100"/>
                    </a:cubicBezTo>
                    <a:close/>
                    <a:moveTo>
                      <a:pt x="2243" y="100"/>
                    </a:moveTo>
                    <a:cubicBezTo>
                      <a:pt x="2243" y="0"/>
                      <a:pt x="2243" y="0"/>
                      <a:pt x="2243" y="0"/>
                    </a:cubicBezTo>
                    <a:cubicBezTo>
                      <a:pt x="2443" y="0"/>
                      <a:pt x="2443" y="0"/>
                      <a:pt x="2443" y="0"/>
                    </a:cubicBezTo>
                    <a:cubicBezTo>
                      <a:pt x="2443" y="100"/>
                      <a:pt x="2443" y="100"/>
                      <a:pt x="2443" y="100"/>
                    </a:cubicBezTo>
                    <a:cubicBezTo>
                      <a:pt x="2243" y="100"/>
                      <a:pt x="2243" y="100"/>
                      <a:pt x="2243" y="100"/>
                    </a:cubicBezTo>
                    <a:close/>
                    <a:moveTo>
                      <a:pt x="1943" y="100"/>
                    </a:moveTo>
                    <a:cubicBezTo>
                      <a:pt x="1943" y="0"/>
                      <a:pt x="1943" y="0"/>
                      <a:pt x="1943" y="0"/>
                    </a:cubicBezTo>
                    <a:cubicBezTo>
                      <a:pt x="2143" y="0"/>
                      <a:pt x="2143" y="0"/>
                      <a:pt x="2143" y="0"/>
                    </a:cubicBezTo>
                    <a:cubicBezTo>
                      <a:pt x="2143" y="100"/>
                      <a:pt x="2143" y="100"/>
                      <a:pt x="2143" y="100"/>
                    </a:cubicBezTo>
                    <a:cubicBezTo>
                      <a:pt x="1943" y="100"/>
                      <a:pt x="1943" y="100"/>
                      <a:pt x="1943" y="100"/>
                    </a:cubicBezTo>
                    <a:close/>
                    <a:moveTo>
                      <a:pt x="1643" y="100"/>
                    </a:moveTo>
                    <a:cubicBezTo>
                      <a:pt x="1643" y="0"/>
                      <a:pt x="1643" y="0"/>
                      <a:pt x="1643" y="0"/>
                    </a:cubicBezTo>
                    <a:cubicBezTo>
                      <a:pt x="1843" y="0"/>
                      <a:pt x="1843" y="0"/>
                      <a:pt x="1843" y="0"/>
                    </a:cubicBezTo>
                    <a:cubicBezTo>
                      <a:pt x="1843" y="100"/>
                      <a:pt x="1843" y="100"/>
                      <a:pt x="1843" y="100"/>
                    </a:cubicBezTo>
                    <a:cubicBezTo>
                      <a:pt x="1643" y="100"/>
                      <a:pt x="1643" y="100"/>
                      <a:pt x="1643" y="100"/>
                    </a:cubicBezTo>
                    <a:close/>
                    <a:moveTo>
                      <a:pt x="1343" y="100"/>
                    </a:moveTo>
                    <a:cubicBezTo>
                      <a:pt x="1343" y="0"/>
                      <a:pt x="1343" y="0"/>
                      <a:pt x="1343" y="0"/>
                    </a:cubicBezTo>
                    <a:cubicBezTo>
                      <a:pt x="1543" y="0"/>
                      <a:pt x="1543" y="0"/>
                      <a:pt x="1543" y="0"/>
                    </a:cubicBezTo>
                    <a:cubicBezTo>
                      <a:pt x="1543" y="100"/>
                      <a:pt x="1543" y="100"/>
                      <a:pt x="1543" y="100"/>
                    </a:cubicBezTo>
                    <a:cubicBezTo>
                      <a:pt x="1343" y="100"/>
                      <a:pt x="1343" y="100"/>
                      <a:pt x="1343" y="100"/>
                    </a:cubicBezTo>
                    <a:close/>
                    <a:moveTo>
                      <a:pt x="1043" y="100"/>
                    </a:moveTo>
                    <a:cubicBezTo>
                      <a:pt x="1043" y="0"/>
                      <a:pt x="1043" y="0"/>
                      <a:pt x="1043" y="0"/>
                    </a:cubicBezTo>
                    <a:cubicBezTo>
                      <a:pt x="1243" y="0"/>
                      <a:pt x="1243" y="0"/>
                      <a:pt x="1243" y="0"/>
                    </a:cubicBezTo>
                    <a:cubicBezTo>
                      <a:pt x="1243" y="100"/>
                      <a:pt x="1243" y="100"/>
                      <a:pt x="1243" y="100"/>
                    </a:cubicBezTo>
                    <a:cubicBezTo>
                      <a:pt x="1043" y="100"/>
                      <a:pt x="1043" y="100"/>
                      <a:pt x="1043" y="100"/>
                    </a:cubicBezTo>
                    <a:close/>
                    <a:moveTo>
                      <a:pt x="743" y="100"/>
                    </a:moveTo>
                    <a:cubicBezTo>
                      <a:pt x="743" y="0"/>
                      <a:pt x="743" y="0"/>
                      <a:pt x="743" y="0"/>
                    </a:cubicBezTo>
                    <a:cubicBezTo>
                      <a:pt x="943" y="0"/>
                      <a:pt x="943" y="0"/>
                      <a:pt x="943" y="0"/>
                    </a:cubicBezTo>
                    <a:cubicBezTo>
                      <a:pt x="943" y="100"/>
                      <a:pt x="943" y="100"/>
                      <a:pt x="943" y="100"/>
                    </a:cubicBezTo>
                    <a:cubicBezTo>
                      <a:pt x="743" y="100"/>
                      <a:pt x="743" y="100"/>
                      <a:pt x="743" y="1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58" name="AutoShape 90"/>
            <p:cNvSpPr/>
            <p:nvPr/>
          </p:nvSpPr>
          <p:spPr>
            <a:xfrm>
              <a:off x="2483768" y="1699394"/>
              <a:ext cx="5895975" cy="1225550"/>
            </a:xfrm>
            <a:prstGeom prst="roundRect">
              <a:avLst>
                <a:gd name="adj" fmla="val 16449"/>
              </a:avLst>
            </a:prstGeom>
            <a:solidFill>
              <a:srgbClr val="FFFF99">
                <a:alpha val="69019"/>
              </a:srgbClr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0259" name="组合 1"/>
            <p:cNvGrpSpPr/>
            <p:nvPr/>
          </p:nvGrpSpPr>
          <p:grpSpPr>
            <a:xfrm>
              <a:off x="673571" y="1710259"/>
              <a:ext cx="2145085" cy="1193279"/>
              <a:chOff x="609600" y="3171825"/>
              <a:chExt cx="2145085" cy="1193279"/>
            </a:xfrm>
          </p:grpSpPr>
          <p:sp>
            <p:nvSpPr>
              <p:cNvPr id="21" name="Freeform 42"/>
              <p:cNvSpPr/>
              <p:nvPr/>
            </p:nvSpPr>
            <p:spPr bwMode="auto">
              <a:xfrm>
                <a:off x="611187" y="3172069"/>
                <a:ext cx="2143205" cy="1171178"/>
              </a:xfrm>
              <a:custGeom>
                <a:avLst/>
                <a:gdLst/>
                <a:ahLst/>
                <a:cxnLst>
                  <a:cxn ang="0">
                    <a:pos x="7510" y="0"/>
                  </a:cxn>
                  <a:cxn ang="0">
                    <a:pos x="600" y="0"/>
                  </a:cxn>
                  <a:cxn ang="0">
                    <a:pos x="0" y="600"/>
                  </a:cxn>
                  <a:cxn ang="0">
                    <a:pos x="0" y="2546"/>
                  </a:cxn>
                  <a:cxn ang="0">
                    <a:pos x="0" y="3839"/>
                  </a:cxn>
                  <a:cxn ang="0">
                    <a:pos x="600" y="4439"/>
                  </a:cxn>
                  <a:cxn ang="0">
                    <a:pos x="7510" y="4439"/>
                  </a:cxn>
                  <a:cxn ang="0">
                    <a:pos x="8110" y="3839"/>
                  </a:cxn>
                  <a:cxn ang="0">
                    <a:pos x="8110" y="2650"/>
                  </a:cxn>
                  <a:cxn ang="0">
                    <a:pos x="8110" y="600"/>
                  </a:cxn>
                  <a:cxn ang="0">
                    <a:pos x="7510" y="0"/>
                  </a:cxn>
                </a:cxnLst>
                <a:rect l="0" t="0" r="r" b="b"/>
                <a:pathLst>
                  <a:path w="8110" h="4439">
                    <a:moveTo>
                      <a:pt x="7510" y="0"/>
                    </a:moveTo>
                    <a:cubicBezTo>
                      <a:pt x="600" y="0"/>
                      <a:pt x="600" y="0"/>
                      <a:pt x="600" y="0"/>
                    </a:cubicBezTo>
                    <a:cubicBezTo>
                      <a:pt x="268" y="0"/>
                      <a:pt x="0" y="269"/>
                      <a:pt x="0" y="600"/>
                    </a:cubicBezTo>
                    <a:cubicBezTo>
                      <a:pt x="0" y="2546"/>
                      <a:pt x="0" y="2546"/>
                      <a:pt x="0" y="2546"/>
                    </a:cubicBezTo>
                    <a:cubicBezTo>
                      <a:pt x="0" y="3839"/>
                      <a:pt x="0" y="3839"/>
                      <a:pt x="0" y="3839"/>
                    </a:cubicBezTo>
                    <a:cubicBezTo>
                      <a:pt x="0" y="4170"/>
                      <a:pt x="268" y="4439"/>
                      <a:pt x="600" y="4439"/>
                    </a:cubicBezTo>
                    <a:cubicBezTo>
                      <a:pt x="7510" y="4439"/>
                      <a:pt x="7510" y="4439"/>
                      <a:pt x="7510" y="4439"/>
                    </a:cubicBezTo>
                    <a:cubicBezTo>
                      <a:pt x="7841" y="4439"/>
                      <a:pt x="8110" y="4170"/>
                      <a:pt x="8110" y="3839"/>
                    </a:cubicBezTo>
                    <a:cubicBezTo>
                      <a:pt x="8110" y="2650"/>
                      <a:pt x="8110" y="2650"/>
                      <a:pt x="8110" y="2650"/>
                    </a:cubicBezTo>
                    <a:cubicBezTo>
                      <a:pt x="8110" y="600"/>
                      <a:pt x="8110" y="600"/>
                      <a:pt x="8110" y="600"/>
                    </a:cubicBezTo>
                    <a:cubicBezTo>
                      <a:pt x="8110" y="269"/>
                      <a:pt x="7841" y="0"/>
                      <a:pt x="751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9216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44"/>
              <p:cNvSpPr/>
              <p:nvPr/>
            </p:nvSpPr>
            <p:spPr bwMode="auto">
              <a:xfrm>
                <a:off x="609599" y="3676723"/>
                <a:ext cx="2143205" cy="688742"/>
              </a:xfrm>
              <a:custGeom>
                <a:avLst/>
                <a:gdLst/>
                <a:ahLst/>
                <a:cxnLst>
                  <a:cxn ang="0">
                    <a:pos x="600" y="2609"/>
                  </a:cxn>
                  <a:cxn ang="0">
                    <a:pos x="7510" y="2609"/>
                  </a:cxn>
                  <a:cxn ang="0">
                    <a:pos x="8110" y="2009"/>
                  </a:cxn>
                  <a:cxn ang="0">
                    <a:pos x="8110" y="820"/>
                  </a:cxn>
                  <a:cxn ang="0">
                    <a:pos x="3942" y="0"/>
                  </a:cxn>
                  <a:cxn ang="0">
                    <a:pos x="0" y="716"/>
                  </a:cxn>
                  <a:cxn ang="0">
                    <a:pos x="0" y="2009"/>
                  </a:cxn>
                  <a:cxn ang="0">
                    <a:pos x="600" y="2609"/>
                  </a:cxn>
                </a:cxnLst>
                <a:rect l="0" t="0" r="r" b="b"/>
                <a:pathLst>
                  <a:path w="8110" h="2609">
                    <a:moveTo>
                      <a:pt x="600" y="2609"/>
                    </a:moveTo>
                    <a:cubicBezTo>
                      <a:pt x="7510" y="2609"/>
                      <a:pt x="7510" y="2609"/>
                      <a:pt x="7510" y="2609"/>
                    </a:cubicBezTo>
                    <a:cubicBezTo>
                      <a:pt x="7841" y="2609"/>
                      <a:pt x="8110" y="2340"/>
                      <a:pt x="8110" y="2009"/>
                    </a:cubicBezTo>
                    <a:cubicBezTo>
                      <a:pt x="8110" y="820"/>
                      <a:pt x="8110" y="820"/>
                      <a:pt x="8110" y="820"/>
                    </a:cubicBezTo>
                    <a:cubicBezTo>
                      <a:pt x="7066" y="315"/>
                      <a:pt x="5585" y="0"/>
                      <a:pt x="3942" y="0"/>
                    </a:cubicBezTo>
                    <a:cubicBezTo>
                      <a:pt x="2414" y="0"/>
                      <a:pt x="1026" y="272"/>
                      <a:pt x="0" y="716"/>
                    </a:cubicBezTo>
                    <a:cubicBezTo>
                      <a:pt x="0" y="2009"/>
                      <a:pt x="0" y="2009"/>
                      <a:pt x="0" y="2009"/>
                    </a:cubicBezTo>
                    <a:cubicBezTo>
                      <a:pt x="0" y="2340"/>
                      <a:pt x="268" y="2609"/>
                      <a:pt x="600" y="26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9216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45"/>
              <p:cNvSpPr/>
              <p:nvPr/>
            </p:nvSpPr>
            <p:spPr bwMode="auto">
              <a:xfrm>
                <a:off x="609599" y="3676723"/>
                <a:ext cx="2143205" cy="688742"/>
              </a:xfrm>
              <a:custGeom>
                <a:avLst/>
                <a:gdLst/>
                <a:ahLst/>
                <a:cxnLst>
                  <a:cxn ang="0">
                    <a:pos x="600" y="2609"/>
                  </a:cxn>
                  <a:cxn ang="0">
                    <a:pos x="7510" y="2609"/>
                  </a:cxn>
                  <a:cxn ang="0">
                    <a:pos x="8110" y="2009"/>
                  </a:cxn>
                  <a:cxn ang="0">
                    <a:pos x="8110" y="820"/>
                  </a:cxn>
                  <a:cxn ang="0">
                    <a:pos x="3942" y="0"/>
                  </a:cxn>
                  <a:cxn ang="0">
                    <a:pos x="0" y="716"/>
                  </a:cxn>
                  <a:cxn ang="0">
                    <a:pos x="0" y="2009"/>
                  </a:cxn>
                  <a:cxn ang="0">
                    <a:pos x="600" y="2609"/>
                  </a:cxn>
                </a:cxnLst>
                <a:rect l="0" t="0" r="r" b="b"/>
                <a:pathLst>
                  <a:path w="8110" h="2609">
                    <a:moveTo>
                      <a:pt x="600" y="2609"/>
                    </a:moveTo>
                    <a:cubicBezTo>
                      <a:pt x="7510" y="2609"/>
                      <a:pt x="7510" y="2609"/>
                      <a:pt x="7510" y="2609"/>
                    </a:cubicBezTo>
                    <a:cubicBezTo>
                      <a:pt x="7841" y="2609"/>
                      <a:pt x="8110" y="2340"/>
                      <a:pt x="8110" y="2009"/>
                    </a:cubicBezTo>
                    <a:cubicBezTo>
                      <a:pt x="8110" y="820"/>
                      <a:pt x="8110" y="820"/>
                      <a:pt x="8110" y="820"/>
                    </a:cubicBezTo>
                    <a:cubicBezTo>
                      <a:pt x="7066" y="315"/>
                      <a:pt x="5585" y="0"/>
                      <a:pt x="3942" y="0"/>
                    </a:cubicBezTo>
                    <a:cubicBezTo>
                      <a:pt x="2414" y="0"/>
                      <a:pt x="1026" y="272"/>
                      <a:pt x="0" y="716"/>
                    </a:cubicBezTo>
                    <a:cubicBezTo>
                      <a:pt x="0" y="2009"/>
                      <a:pt x="0" y="2009"/>
                      <a:pt x="0" y="2009"/>
                    </a:cubicBezTo>
                    <a:cubicBezTo>
                      <a:pt x="0" y="2340"/>
                      <a:pt x="268" y="2609"/>
                      <a:pt x="600" y="26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9216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43"/>
              <p:cNvSpPr/>
              <p:nvPr/>
            </p:nvSpPr>
            <p:spPr bwMode="auto">
              <a:xfrm>
                <a:off x="611187" y="3233960"/>
                <a:ext cx="2143205" cy="699851"/>
              </a:xfrm>
              <a:custGeom>
                <a:avLst/>
                <a:gdLst/>
                <a:ahLst/>
                <a:cxnLst>
                  <a:cxn ang="0">
                    <a:pos x="8110" y="2650"/>
                  </a:cxn>
                  <a:cxn ang="0">
                    <a:pos x="8110" y="600"/>
                  </a:cxn>
                  <a:cxn ang="0">
                    <a:pos x="7510" y="0"/>
                  </a:cxn>
                  <a:cxn ang="0">
                    <a:pos x="600" y="0"/>
                  </a:cxn>
                  <a:cxn ang="0">
                    <a:pos x="0" y="600"/>
                  </a:cxn>
                  <a:cxn ang="0">
                    <a:pos x="0" y="2546"/>
                  </a:cxn>
                  <a:cxn ang="0">
                    <a:pos x="3942" y="1830"/>
                  </a:cxn>
                  <a:cxn ang="0">
                    <a:pos x="8110" y="2650"/>
                  </a:cxn>
                </a:cxnLst>
                <a:rect l="0" t="0" r="r" b="b"/>
                <a:pathLst>
                  <a:path w="8110" h="2650">
                    <a:moveTo>
                      <a:pt x="8110" y="2650"/>
                    </a:moveTo>
                    <a:cubicBezTo>
                      <a:pt x="8110" y="600"/>
                      <a:pt x="8110" y="600"/>
                      <a:pt x="8110" y="600"/>
                    </a:cubicBezTo>
                    <a:cubicBezTo>
                      <a:pt x="8110" y="269"/>
                      <a:pt x="7841" y="0"/>
                      <a:pt x="7510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268" y="0"/>
                      <a:pt x="0" y="269"/>
                      <a:pt x="0" y="600"/>
                    </a:cubicBezTo>
                    <a:cubicBezTo>
                      <a:pt x="0" y="2546"/>
                      <a:pt x="0" y="2546"/>
                      <a:pt x="0" y="2546"/>
                    </a:cubicBezTo>
                    <a:cubicBezTo>
                      <a:pt x="1026" y="2102"/>
                      <a:pt x="2414" y="1830"/>
                      <a:pt x="3942" y="1830"/>
                    </a:cubicBezTo>
                    <a:cubicBezTo>
                      <a:pt x="5585" y="1830"/>
                      <a:pt x="7066" y="2145"/>
                      <a:pt x="8110" y="26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9216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Freeform 46"/>
              <p:cNvSpPr>
                <a:spLocks noEditPoints="1"/>
              </p:cNvSpPr>
              <p:nvPr/>
            </p:nvSpPr>
            <p:spPr bwMode="auto">
              <a:xfrm>
                <a:off x="650876" y="3233960"/>
                <a:ext cx="2063827" cy="1091830"/>
              </a:xfrm>
              <a:custGeom>
                <a:avLst/>
                <a:gdLst>
                  <a:gd name="T0" fmla="*/ 7360 w 7810"/>
                  <a:gd name="T1" fmla="*/ 4139 h 4139"/>
                  <a:gd name="T2" fmla="*/ 6860 w 7810"/>
                  <a:gd name="T3" fmla="*/ 4139 h 4139"/>
                  <a:gd name="T4" fmla="*/ 6260 w 7810"/>
                  <a:gd name="T5" fmla="*/ 4039 h 4139"/>
                  <a:gd name="T6" fmla="*/ 6160 w 7810"/>
                  <a:gd name="T7" fmla="*/ 4139 h 4139"/>
                  <a:gd name="T8" fmla="*/ 5360 w 7810"/>
                  <a:gd name="T9" fmla="*/ 4139 h 4139"/>
                  <a:gd name="T10" fmla="*/ 5260 w 7810"/>
                  <a:gd name="T11" fmla="*/ 4039 h 4139"/>
                  <a:gd name="T12" fmla="*/ 4760 w 7810"/>
                  <a:gd name="T13" fmla="*/ 4139 h 4139"/>
                  <a:gd name="T14" fmla="*/ 4160 w 7810"/>
                  <a:gd name="T15" fmla="*/ 4039 h 4139"/>
                  <a:gd name="T16" fmla="*/ 4060 w 7810"/>
                  <a:gd name="T17" fmla="*/ 4139 h 4139"/>
                  <a:gd name="T18" fmla="*/ 3260 w 7810"/>
                  <a:gd name="T19" fmla="*/ 4139 h 4139"/>
                  <a:gd name="T20" fmla="*/ 3160 w 7810"/>
                  <a:gd name="T21" fmla="*/ 4039 h 4139"/>
                  <a:gd name="T22" fmla="*/ 2660 w 7810"/>
                  <a:gd name="T23" fmla="*/ 4139 h 4139"/>
                  <a:gd name="T24" fmla="*/ 2060 w 7810"/>
                  <a:gd name="T25" fmla="*/ 4039 h 4139"/>
                  <a:gd name="T26" fmla="*/ 1960 w 7810"/>
                  <a:gd name="T27" fmla="*/ 4139 h 4139"/>
                  <a:gd name="T28" fmla="*/ 1160 w 7810"/>
                  <a:gd name="T29" fmla="*/ 4139 h 4139"/>
                  <a:gd name="T30" fmla="*/ 1060 w 7810"/>
                  <a:gd name="T31" fmla="*/ 4039 h 4139"/>
                  <a:gd name="T32" fmla="*/ 560 w 7810"/>
                  <a:gd name="T33" fmla="*/ 4139 h 4139"/>
                  <a:gd name="T34" fmla="*/ 460 w 7810"/>
                  <a:gd name="T35" fmla="*/ 4039 h 4139"/>
                  <a:gd name="T36" fmla="*/ 7677 w 7810"/>
                  <a:gd name="T37" fmla="*/ 4008 h 4139"/>
                  <a:gd name="T38" fmla="*/ 218 w 7810"/>
                  <a:gd name="T39" fmla="*/ 3951 h 4139"/>
                  <a:gd name="T40" fmla="*/ 7746 w 7810"/>
                  <a:gd name="T41" fmla="*/ 3920 h 4139"/>
                  <a:gd name="T42" fmla="*/ 101 w 7810"/>
                  <a:gd name="T43" fmla="*/ 3723 h 4139"/>
                  <a:gd name="T44" fmla="*/ 7810 w 7810"/>
                  <a:gd name="T45" fmla="*/ 3605 h 4139"/>
                  <a:gd name="T46" fmla="*/ 7710 w 7810"/>
                  <a:gd name="T47" fmla="*/ 3305 h 4139"/>
                  <a:gd name="T48" fmla="*/ 100 w 7810"/>
                  <a:gd name="T49" fmla="*/ 2928 h 4139"/>
                  <a:gd name="T50" fmla="*/ 7710 w 7810"/>
                  <a:gd name="T51" fmla="*/ 3005 h 4139"/>
                  <a:gd name="T52" fmla="*/ 7710 w 7810"/>
                  <a:gd name="T53" fmla="*/ 2505 h 4139"/>
                  <a:gd name="T54" fmla="*/ 100 w 7810"/>
                  <a:gd name="T55" fmla="*/ 2528 h 4139"/>
                  <a:gd name="T56" fmla="*/ 0 w 7810"/>
                  <a:gd name="T57" fmla="*/ 2228 h 4139"/>
                  <a:gd name="T58" fmla="*/ 7810 w 7810"/>
                  <a:gd name="T59" fmla="*/ 1905 h 4139"/>
                  <a:gd name="T60" fmla="*/ 0 w 7810"/>
                  <a:gd name="T61" fmla="*/ 1928 h 4139"/>
                  <a:gd name="T62" fmla="*/ 0 w 7810"/>
                  <a:gd name="T63" fmla="*/ 1428 h 4139"/>
                  <a:gd name="T64" fmla="*/ 7810 w 7810"/>
                  <a:gd name="T65" fmla="*/ 1505 h 4139"/>
                  <a:gd name="T66" fmla="*/ 7710 w 7810"/>
                  <a:gd name="T67" fmla="*/ 1205 h 4139"/>
                  <a:gd name="T68" fmla="*/ 100 w 7810"/>
                  <a:gd name="T69" fmla="*/ 828 h 4139"/>
                  <a:gd name="T70" fmla="*/ 7710 w 7810"/>
                  <a:gd name="T71" fmla="*/ 905 h 4139"/>
                  <a:gd name="T72" fmla="*/ 7710 w 7810"/>
                  <a:gd name="T73" fmla="*/ 450 h 4139"/>
                  <a:gd name="T74" fmla="*/ 7710 w 7810"/>
                  <a:gd name="T75" fmla="*/ 605 h 4139"/>
                  <a:gd name="T76" fmla="*/ 100 w 7810"/>
                  <a:gd name="T77" fmla="*/ 431 h 4139"/>
                  <a:gd name="T78" fmla="*/ 7687 w 7810"/>
                  <a:gd name="T79" fmla="*/ 326 h 4139"/>
                  <a:gd name="T80" fmla="*/ 207 w 7810"/>
                  <a:gd name="T81" fmla="*/ 198 h 4139"/>
                  <a:gd name="T82" fmla="*/ 7559 w 7810"/>
                  <a:gd name="T83" fmla="*/ 46 h 4139"/>
                  <a:gd name="T84" fmla="*/ 643 w 7810"/>
                  <a:gd name="T85" fmla="*/ 100 h 4139"/>
                  <a:gd name="T86" fmla="*/ 7243 w 7810"/>
                  <a:gd name="T87" fmla="*/ 0 h 4139"/>
                  <a:gd name="T88" fmla="*/ 6743 w 7810"/>
                  <a:gd name="T89" fmla="*/ 100 h 4139"/>
                  <a:gd name="T90" fmla="*/ 6143 w 7810"/>
                  <a:gd name="T91" fmla="*/ 0 h 4139"/>
                  <a:gd name="T92" fmla="*/ 6043 w 7810"/>
                  <a:gd name="T93" fmla="*/ 100 h 4139"/>
                  <a:gd name="T94" fmla="*/ 5243 w 7810"/>
                  <a:gd name="T95" fmla="*/ 100 h 4139"/>
                  <a:gd name="T96" fmla="*/ 5143 w 7810"/>
                  <a:gd name="T97" fmla="*/ 0 h 4139"/>
                  <a:gd name="T98" fmla="*/ 4643 w 7810"/>
                  <a:gd name="T99" fmla="*/ 100 h 4139"/>
                  <a:gd name="T100" fmla="*/ 4043 w 7810"/>
                  <a:gd name="T101" fmla="*/ 0 h 4139"/>
                  <a:gd name="T102" fmla="*/ 3943 w 7810"/>
                  <a:gd name="T103" fmla="*/ 100 h 4139"/>
                  <a:gd name="T104" fmla="*/ 3143 w 7810"/>
                  <a:gd name="T105" fmla="*/ 100 h 4139"/>
                  <a:gd name="T106" fmla="*/ 3043 w 7810"/>
                  <a:gd name="T107" fmla="*/ 0 h 4139"/>
                  <a:gd name="T108" fmla="*/ 2543 w 7810"/>
                  <a:gd name="T109" fmla="*/ 100 h 4139"/>
                  <a:gd name="T110" fmla="*/ 1943 w 7810"/>
                  <a:gd name="T111" fmla="*/ 0 h 4139"/>
                  <a:gd name="T112" fmla="*/ 1843 w 7810"/>
                  <a:gd name="T113" fmla="*/ 100 h 4139"/>
                  <a:gd name="T114" fmla="*/ 1043 w 7810"/>
                  <a:gd name="T115" fmla="*/ 100 h 4139"/>
                  <a:gd name="T116" fmla="*/ 943 w 7810"/>
                  <a:gd name="T117" fmla="*/ 0 h 413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810"/>
                  <a:gd name="T178" fmla="*/ 0 h 4139"/>
                  <a:gd name="T179" fmla="*/ 7810 w 7810"/>
                  <a:gd name="T180" fmla="*/ 4139 h 413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810" h="4139">
                    <a:moveTo>
                      <a:pt x="7160" y="4139"/>
                    </a:moveTo>
                    <a:cubicBezTo>
                      <a:pt x="7160" y="4039"/>
                      <a:pt x="7160" y="4039"/>
                      <a:pt x="7160" y="4039"/>
                    </a:cubicBezTo>
                    <a:cubicBezTo>
                      <a:pt x="7360" y="4039"/>
                      <a:pt x="7360" y="4039"/>
                      <a:pt x="7360" y="4039"/>
                    </a:cubicBezTo>
                    <a:cubicBezTo>
                      <a:pt x="7364" y="4039"/>
                      <a:pt x="7367" y="4039"/>
                      <a:pt x="7371" y="4039"/>
                    </a:cubicBezTo>
                    <a:cubicBezTo>
                      <a:pt x="7371" y="4039"/>
                      <a:pt x="7371" y="4039"/>
                      <a:pt x="7371" y="4039"/>
                    </a:cubicBezTo>
                    <a:cubicBezTo>
                      <a:pt x="7374" y="4139"/>
                      <a:pt x="7374" y="4139"/>
                      <a:pt x="7374" y="4139"/>
                    </a:cubicBezTo>
                    <a:cubicBezTo>
                      <a:pt x="7369" y="4139"/>
                      <a:pt x="7365" y="4139"/>
                      <a:pt x="7360" y="4139"/>
                    </a:cubicBezTo>
                    <a:cubicBezTo>
                      <a:pt x="7360" y="4139"/>
                      <a:pt x="7360" y="4139"/>
                      <a:pt x="7360" y="4139"/>
                    </a:cubicBezTo>
                    <a:cubicBezTo>
                      <a:pt x="7160" y="4139"/>
                      <a:pt x="7160" y="4139"/>
                      <a:pt x="7160" y="4139"/>
                    </a:cubicBezTo>
                    <a:close/>
                    <a:moveTo>
                      <a:pt x="6860" y="4139"/>
                    </a:moveTo>
                    <a:cubicBezTo>
                      <a:pt x="6860" y="4039"/>
                      <a:pt x="6860" y="4039"/>
                      <a:pt x="6860" y="4039"/>
                    </a:cubicBezTo>
                    <a:cubicBezTo>
                      <a:pt x="7060" y="4039"/>
                      <a:pt x="7060" y="4039"/>
                      <a:pt x="7060" y="4039"/>
                    </a:cubicBezTo>
                    <a:cubicBezTo>
                      <a:pt x="7060" y="4139"/>
                      <a:pt x="7060" y="4139"/>
                      <a:pt x="7060" y="4139"/>
                    </a:cubicBezTo>
                    <a:cubicBezTo>
                      <a:pt x="6860" y="4139"/>
                      <a:pt x="6860" y="4139"/>
                      <a:pt x="6860" y="4139"/>
                    </a:cubicBezTo>
                    <a:close/>
                    <a:moveTo>
                      <a:pt x="6560" y="4139"/>
                    </a:moveTo>
                    <a:cubicBezTo>
                      <a:pt x="6560" y="4039"/>
                      <a:pt x="6560" y="4039"/>
                      <a:pt x="6560" y="4039"/>
                    </a:cubicBezTo>
                    <a:cubicBezTo>
                      <a:pt x="6760" y="4039"/>
                      <a:pt x="6760" y="4039"/>
                      <a:pt x="6760" y="4039"/>
                    </a:cubicBezTo>
                    <a:cubicBezTo>
                      <a:pt x="6760" y="4139"/>
                      <a:pt x="6760" y="4139"/>
                      <a:pt x="6760" y="4139"/>
                    </a:cubicBezTo>
                    <a:cubicBezTo>
                      <a:pt x="6560" y="4139"/>
                      <a:pt x="6560" y="4139"/>
                      <a:pt x="6560" y="4139"/>
                    </a:cubicBezTo>
                    <a:close/>
                    <a:moveTo>
                      <a:pt x="6260" y="4139"/>
                    </a:moveTo>
                    <a:cubicBezTo>
                      <a:pt x="6260" y="4039"/>
                      <a:pt x="6260" y="4039"/>
                      <a:pt x="6260" y="4039"/>
                    </a:cubicBezTo>
                    <a:cubicBezTo>
                      <a:pt x="6460" y="4039"/>
                      <a:pt x="6460" y="4039"/>
                      <a:pt x="6460" y="4039"/>
                    </a:cubicBezTo>
                    <a:cubicBezTo>
                      <a:pt x="6460" y="4139"/>
                      <a:pt x="6460" y="4139"/>
                      <a:pt x="6460" y="4139"/>
                    </a:cubicBezTo>
                    <a:cubicBezTo>
                      <a:pt x="6260" y="4139"/>
                      <a:pt x="6260" y="4139"/>
                      <a:pt x="6260" y="4139"/>
                    </a:cubicBezTo>
                    <a:close/>
                    <a:moveTo>
                      <a:pt x="5960" y="4139"/>
                    </a:moveTo>
                    <a:cubicBezTo>
                      <a:pt x="5960" y="4039"/>
                      <a:pt x="5960" y="4039"/>
                      <a:pt x="5960" y="4039"/>
                    </a:cubicBezTo>
                    <a:cubicBezTo>
                      <a:pt x="6160" y="4039"/>
                      <a:pt x="6160" y="4039"/>
                      <a:pt x="6160" y="4039"/>
                    </a:cubicBezTo>
                    <a:cubicBezTo>
                      <a:pt x="6160" y="4139"/>
                      <a:pt x="6160" y="4139"/>
                      <a:pt x="6160" y="4139"/>
                    </a:cubicBezTo>
                    <a:cubicBezTo>
                      <a:pt x="5960" y="4139"/>
                      <a:pt x="5960" y="4139"/>
                      <a:pt x="5960" y="4139"/>
                    </a:cubicBezTo>
                    <a:close/>
                    <a:moveTo>
                      <a:pt x="5660" y="4139"/>
                    </a:moveTo>
                    <a:cubicBezTo>
                      <a:pt x="5660" y="4039"/>
                      <a:pt x="5660" y="4039"/>
                      <a:pt x="5660" y="4039"/>
                    </a:cubicBezTo>
                    <a:cubicBezTo>
                      <a:pt x="5860" y="4039"/>
                      <a:pt x="5860" y="4039"/>
                      <a:pt x="5860" y="4039"/>
                    </a:cubicBezTo>
                    <a:cubicBezTo>
                      <a:pt x="5860" y="4139"/>
                      <a:pt x="5860" y="4139"/>
                      <a:pt x="5860" y="4139"/>
                    </a:cubicBezTo>
                    <a:cubicBezTo>
                      <a:pt x="5660" y="4139"/>
                      <a:pt x="5660" y="4139"/>
                      <a:pt x="5660" y="4139"/>
                    </a:cubicBezTo>
                    <a:close/>
                    <a:moveTo>
                      <a:pt x="5360" y="4139"/>
                    </a:moveTo>
                    <a:cubicBezTo>
                      <a:pt x="5360" y="4039"/>
                      <a:pt x="5360" y="4039"/>
                      <a:pt x="5360" y="4039"/>
                    </a:cubicBezTo>
                    <a:cubicBezTo>
                      <a:pt x="5560" y="4039"/>
                      <a:pt x="5560" y="4039"/>
                      <a:pt x="5560" y="4039"/>
                    </a:cubicBezTo>
                    <a:cubicBezTo>
                      <a:pt x="5560" y="4139"/>
                      <a:pt x="5560" y="4139"/>
                      <a:pt x="5560" y="4139"/>
                    </a:cubicBezTo>
                    <a:cubicBezTo>
                      <a:pt x="5360" y="4139"/>
                      <a:pt x="5360" y="4139"/>
                      <a:pt x="5360" y="4139"/>
                    </a:cubicBezTo>
                    <a:close/>
                    <a:moveTo>
                      <a:pt x="5060" y="4139"/>
                    </a:moveTo>
                    <a:cubicBezTo>
                      <a:pt x="5060" y="4039"/>
                      <a:pt x="5060" y="4039"/>
                      <a:pt x="5060" y="4039"/>
                    </a:cubicBezTo>
                    <a:cubicBezTo>
                      <a:pt x="5260" y="4039"/>
                      <a:pt x="5260" y="4039"/>
                      <a:pt x="5260" y="4039"/>
                    </a:cubicBezTo>
                    <a:cubicBezTo>
                      <a:pt x="5260" y="4139"/>
                      <a:pt x="5260" y="4139"/>
                      <a:pt x="5260" y="4139"/>
                    </a:cubicBezTo>
                    <a:cubicBezTo>
                      <a:pt x="5060" y="4139"/>
                      <a:pt x="5060" y="4139"/>
                      <a:pt x="5060" y="4139"/>
                    </a:cubicBezTo>
                    <a:close/>
                    <a:moveTo>
                      <a:pt x="4760" y="4139"/>
                    </a:moveTo>
                    <a:cubicBezTo>
                      <a:pt x="4760" y="4039"/>
                      <a:pt x="4760" y="4039"/>
                      <a:pt x="4760" y="4039"/>
                    </a:cubicBezTo>
                    <a:cubicBezTo>
                      <a:pt x="4960" y="4039"/>
                      <a:pt x="4960" y="4039"/>
                      <a:pt x="4960" y="4039"/>
                    </a:cubicBezTo>
                    <a:cubicBezTo>
                      <a:pt x="4960" y="4139"/>
                      <a:pt x="4960" y="4139"/>
                      <a:pt x="4960" y="4139"/>
                    </a:cubicBezTo>
                    <a:cubicBezTo>
                      <a:pt x="4760" y="4139"/>
                      <a:pt x="4760" y="4139"/>
                      <a:pt x="4760" y="4139"/>
                    </a:cubicBezTo>
                    <a:close/>
                    <a:moveTo>
                      <a:pt x="4460" y="4139"/>
                    </a:moveTo>
                    <a:cubicBezTo>
                      <a:pt x="4460" y="4039"/>
                      <a:pt x="4460" y="4039"/>
                      <a:pt x="4460" y="4039"/>
                    </a:cubicBezTo>
                    <a:cubicBezTo>
                      <a:pt x="4660" y="4039"/>
                      <a:pt x="4660" y="4039"/>
                      <a:pt x="4660" y="4039"/>
                    </a:cubicBezTo>
                    <a:cubicBezTo>
                      <a:pt x="4660" y="4139"/>
                      <a:pt x="4660" y="4139"/>
                      <a:pt x="4660" y="4139"/>
                    </a:cubicBezTo>
                    <a:cubicBezTo>
                      <a:pt x="4460" y="4139"/>
                      <a:pt x="4460" y="4139"/>
                      <a:pt x="4460" y="4139"/>
                    </a:cubicBezTo>
                    <a:close/>
                    <a:moveTo>
                      <a:pt x="4160" y="4139"/>
                    </a:moveTo>
                    <a:cubicBezTo>
                      <a:pt x="4160" y="4039"/>
                      <a:pt x="4160" y="4039"/>
                      <a:pt x="4160" y="4039"/>
                    </a:cubicBezTo>
                    <a:cubicBezTo>
                      <a:pt x="4360" y="4039"/>
                      <a:pt x="4360" y="4039"/>
                      <a:pt x="4360" y="4039"/>
                    </a:cubicBezTo>
                    <a:cubicBezTo>
                      <a:pt x="4360" y="4139"/>
                      <a:pt x="4360" y="4139"/>
                      <a:pt x="4360" y="4139"/>
                    </a:cubicBezTo>
                    <a:cubicBezTo>
                      <a:pt x="4160" y="4139"/>
                      <a:pt x="4160" y="4139"/>
                      <a:pt x="4160" y="4139"/>
                    </a:cubicBezTo>
                    <a:close/>
                    <a:moveTo>
                      <a:pt x="3860" y="4139"/>
                    </a:moveTo>
                    <a:cubicBezTo>
                      <a:pt x="3860" y="4039"/>
                      <a:pt x="3860" y="4039"/>
                      <a:pt x="3860" y="4039"/>
                    </a:cubicBezTo>
                    <a:cubicBezTo>
                      <a:pt x="4060" y="4039"/>
                      <a:pt x="4060" y="4039"/>
                      <a:pt x="4060" y="4039"/>
                    </a:cubicBezTo>
                    <a:cubicBezTo>
                      <a:pt x="4060" y="4139"/>
                      <a:pt x="4060" y="4139"/>
                      <a:pt x="4060" y="4139"/>
                    </a:cubicBezTo>
                    <a:cubicBezTo>
                      <a:pt x="3860" y="4139"/>
                      <a:pt x="3860" y="4139"/>
                      <a:pt x="3860" y="4139"/>
                    </a:cubicBezTo>
                    <a:close/>
                    <a:moveTo>
                      <a:pt x="3560" y="4139"/>
                    </a:moveTo>
                    <a:cubicBezTo>
                      <a:pt x="3560" y="4039"/>
                      <a:pt x="3560" y="4039"/>
                      <a:pt x="3560" y="4039"/>
                    </a:cubicBezTo>
                    <a:cubicBezTo>
                      <a:pt x="3760" y="4039"/>
                      <a:pt x="3760" y="4039"/>
                      <a:pt x="3760" y="4039"/>
                    </a:cubicBezTo>
                    <a:cubicBezTo>
                      <a:pt x="3760" y="4139"/>
                      <a:pt x="3760" y="4139"/>
                      <a:pt x="3760" y="4139"/>
                    </a:cubicBezTo>
                    <a:cubicBezTo>
                      <a:pt x="3560" y="4139"/>
                      <a:pt x="3560" y="4139"/>
                      <a:pt x="3560" y="4139"/>
                    </a:cubicBezTo>
                    <a:close/>
                    <a:moveTo>
                      <a:pt x="3260" y="4139"/>
                    </a:moveTo>
                    <a:cubicBezTo>
                      <a:pt x="3260" y="4039"/>
                      <a:pt x="3260" y="4039"/>
                      <a:pt x="3260" y="4039"/>
                    </a:cubicBezTo>
                    <a:cubicBezTo>
                      <a:pt x="3460" y="4039"/>
                      <a:pt x="3460" y="4039"/>
                      <a:pt x="3460" y="4039"/>
                    </a:cubicBezTo>
                    <a:cubicBezTo>
                      <a:pt x="3460" y="4139"/>
                      <a:pt x="3460" y="4139"/>
                      <a:pt x="3460" y="4139"/>
                    </a:cubicBezTo>
                    <a:cubicBezTo>
                      <a:pt x="3260" y="4139"/>
                      <a:pt x="3260" y="4139"/>
                      <a:pt x="3260" y="4139"/>
                    </a:cubicBezTo>
                    <a:close/>
                    <a:moveTo>
                      <a:pt x="2960" y="4139"/>
                    </a:moveTo>
                    <a:cubicBezTo>
                      <a:pt x="2960" y="4039"/>
                      <a:pt x="2960" y="4039"/>
                      <a:pt x="2960" y="4039"/>
                    </a:cubicBezTo>
                    <a:cubicBezTo>
                      <a:pt x="3160" y="4039"/>
                      <a:pt x="3160" y="4039"/>
                      <a:pt x="3160" y="4039"/>
                    </a:cubicBezTo>
                    <a:cubicBezTo>
                      <a:pt x="3160" y="4139"/>
                      <a:pt x="3160" y="4139"/>
                      <a:pt x="3160" y="4139"/>
                    </a:cubicBezTo>
                    <a:cubicBezTo>
                      <a:pt x="2960" y="4139"/>
                      <a:pt x="2960" y="4139"/>
                      <a:pt x="2960" y="4139"/>
                    </a:cubicBezTo>
                    <a:close/>
                    <a:moveTo>
                      <a:pt x="2660" y="4139"/>
                    </a:moveTo>
                    <a:cubicBezTo>
                      <a:pt x="2660" y="4039"/>
                      <a:pt x="2660" y="4039"/>
                      <a:pt x="2660" y="4039"/>
                    </a:cubicBezTo>
                    <a:cubicBezTo>
                      <a:pt x="2860" y="4039"/>
                      <a:pt x="2860" y="4039"/>
                      <a:pt x="2860" y="4039"/>
                    </a:cubicBezTo>
                    <a:cubicBezTo>
                      <a:pt x="2860" y="4139"/>
                      <a:pt x="2860" y="4139"/>
                      <a:pt x="2860" y="4139"/>
                    </a:cubicBezTo>
                    <a:cubicBezTo>
                      <a:pt x="2660" y="4139"/>
                      <a:pt x="2660" y="4139"/>
                      <a:pt x="2660" y="4139"/>
                    </a:cubicBezTo>
                    <a:close/>
                    <a:moveTo>
                      <a:pt x="2360" y="4139"/>
                    </a:moveTo>
                    <a:cubicBezTo>
                      <a:pt x="2360" y="4039"/>
                      <a:pt x="2360" y="4039"/>
                      <a:pt x="2360" y="4039"/>
                    </a:cubicBezTo>
                    <a:cubicBezTo>
                      <a:pt x="2560" y="4039"/>
                      <a:pt x="2560" y="4039"/>
                      <a:pt x="2560" y="4039"/>
                    </a:cubicBezTo>
                    <a:cubicBezTo>
                      <a:pt x="2560" y="4139"/>
                      <a:pt x="2560" y="4139"/>
                      <a:pt x="2560" y="4139"/>
                    </a:cubicBezTo>
                    <a:cubicBezTo>
                      <a:pt x="2360" y="4139"/>
                      <a:pt x="2360" y="4139"/>
                      <a:pt x="2360" y="4139"/>
                    </a:cubicBezTo>
                    <a:close/>
                    <a:moveTo>
                      <a:pt x="2060" y="4139"/>
                    </a:moveTo>
                    <a:cubicBezTo>
                      <a:pt x="2060" y="4039"/>
                      <a:pt x="2060" y="4039"/>
                      <a:pt x="2060" y="4039"/>
                    </a:cubicBezTo>
                    <a:cubicBezTo>
                      <a:pt x="2260" y="4039"/>
                      <a:pt x="2260" y="4039"/>
                      <a:pt x="2260" y="4039"/>
                    </a:cubicBezTo>
                    <a:cubicBezTo>
                      <a:pt x="2260" y="4139"/>
                      <a:pt x="2260" y="4139"/>
                      <a:pt x="2260" y="4139"/>
                    </a:cubicBezTo>
                    <a:cubicBezTo>
                      <a:pt x="2060" y="4139"/>
                      <a:pt x="2060" y="4139"/>
                      <a:pt x="2060" y="4139"/>
                    </a:cubicBezTo>
                    <a:close/>
                    <a:moveTo>
                      <a:pt x="1760" y="4139"/>
                    </a:moveTo>
                    <a:cubicBezTo>
                      <a:pt x="1760" y="4039"/>
                      <a:pt x="1760" y="4039"/>
                      <a:pt x="1760" y="4039"/>
                    </a:cubicBezTo>
                    <a:cubicBezTo>
                      <a:pt x="1960" y="4039"/>
                      <a:pt x="1960" y="4039"/>
                      <a:pt x="1960" y="4039"/>
                    </a:cubicBezTo>
                    <a:cubicBezTo>
                      <a:pt x="1960" y="4139"/>
                      <a:pt x="1960" y="4139"/>
                      <a:pt x="1960" y="4139"/>
                    </a:cubicBezTo>
                    <a:cubicBezTo>
                      <a:pt x="1760" y="4139"/>
                      <a:pt x="1760" y="4139"/>
                      <a:pt x="1760" y="4139"/>
                    </a:cubicBezTo>
                    <a:close/>
                    <a:moveTo>
                      <a:pt x="1460" y="4139"/>
                    </a:moveTo>
                    <a:cubicBezTo>
                      <a:pt x="1460" y="4039"/>
                      <a:pt x="1460" y="4039"/>
                      <a:pt x="1460" y="4039"/>
                    </a:cubicBezTo>
                    <a:cubicBezTo>
                      <a:pt x="1660" y="4039"/>
                      <a:pt x="1660" y="4039"/>
                      <a:pt x="1660" y="4039"/>
                    </a:cubicBezTo>
                    <a:cubicBezTo>
                      <a:pt x="1660" y="4139"/>
                      <a:pt x="1660" y="4139"/>
                      <a:pt x="1660" y="4139"/>
                    </a:cubicBezTo>
                    <a:cubicBezTo>
                      <a:pt x="1460" y="4139"/>
                      <a:pt x="1460" y="4139"/>
                      <a:pt x="1460" y="4139"/>
                    </a:cubicBezTo>
                    <a:close/>
                    <a:moveTo>
                      <a:pt x="1160" y="4139"/>
                    </a:moveTo>
                    <a:cubicBezTo>
                      <a:pt x="1160" y="4039"/>
                      <a:pt x="1160" y="4039"/>
                      <a:pt x="1160" y="4039"/>
                    </a:cubicBezTo>
                    <a:cubicBezTo>
                      <a:pt x="1360" y="4039"/>
                      <a:pt x="1360" y="4039"/>
                      <a:pt x="1360" y="4039"/>
                    </a:cubicBezTo>
                    <a:cubicBezTo>
                      <a:pt x="1360" y="4139"/>
                      <a:pt x="1360" y="4139"/>
                      <a:pt x="1360" y="4139"/>
                    </a:cubicBezTo>
                    <a:cubicBezTo>
                      <a:pt x="1160" y="4139"/>
                      <a:pt x="1160" y="4139"/>
                      <a:pt x="1160" y="4139"/>
                    </a:cubicBezTo>
                    <a:close/>
                    <a:moveTo>
                      <a:pt x="860" y="4139"/>
                    </a:moveTo>
                    <a:cubicBezTo>
                      <a:pt x="860" y="4039"/>
                      <a:pt x="860" y="4039"/>
                      <a:pt x="860" y="4039"/>
                    </a:cubicBezTo>
                    <a:cubicBezTo>
                      <a:pt x="1060" y="4039"/>
                      <a:pt x="1060" y="4039"/>
                      <a:pt x="1060" y="4039"/>
                    </a:cubicBezTo>
                    <a:cubicBezTo>
                      <a:pt x="1060" y="4139"/>
                      <a:pt x="1060" y="4139"/>
                      <a:pt x="1060" y="4139"/>
                    </a:cubicBezTo>
                    <a:cubicBezTo>
                      <a:pt x="860" y="4139"/>
                      <a:pt x="860" y="4139"/>
                      <a:pt x="860" y="4139"/>
                    </a:cubicBezTo>
                    <a:close/>
                    <a:moveTo>
                      <a:pt x="560" y="4139"/>
                    </a:moveTo>
                    <a:cubicBezTo>
                      <a:pt x="560" y="4039"/>
                      <a:pt x="560" y="4039"/>
                      <a:pt x="560" y="4039"/>
                    </a:cubicBezTo>
                    <a:cubicBezTo>
                      <a:pt x="760" y="4039"/>
                      <a:pt x="760" y="4039"/>
                      <a:pt x="760" y="4039"/>
                    </a:cubicBezTo>
                    <a:cubicBezTo>
                      <a:pt x="760" y="4139"/>
                      <a:pt x="760" y="4139"/>
                      <a:pt x="760" y="4139"/>
                    </a:cubicBezTo>
                    <a:cubicBezTo>
                      <a:pt x="560" y="4139"/>
                      <a:pt x="560" y="4139"/>
                      <a:pt x="560" y="4139"/>
                    </a:cubicBezTo>
                    <a:close/>
                    <a:moveTo>
                      <a:pt x="450" y="4139"/>
                    </a:moveTo>
                    <a:cubicBezTo>
                      <a:pt x="376" y="4139"/>
                      <a:pt x="306" y="4121"/>
                      <a:pt x="244" y="4089"/>
                    </a:cubicBezTo>
                    <a:cubicBezTo>
                      <a:pt x="244" y="4089"/>
                      <a:pt x="244" y="4089"/>
                      <a:pt x="244" y="4089"/>
                    </a:cubicBezTo>
                    <a:cubicBezTo>
                      <a:pt x="290" y="4000"/>
                      <a:pt x="290" y="4000"/>
                      <a:pt x="290" y="4000"/>
                    </a:cubicBezTo>
                    <a:cubicBezTo>
                      <a:pt x="338" y="4025"/>
                      <a:pt x="392" y="4039"/>
                      <a:pt x="450" y="4039"/>
                    </a:cubicBezTo>
                    <a:cubicBezTo>
                      <a:pt x="450" y="4039"/>
                      <a:pt x="450" y="4039"/>
                      <a:pt x="450" y="4039"/>
                    </a:cubicBezTo>
                    <a:cubicBezTo>
                      <a:pt x="460" y="4039"/>
                      <a:pt x="460" y="4039"/>
                      <a:pt x="460" y="4039"/>
                    </a:cubicBezTo>
                    <a:cubicBezTo>
                      <a:pt x="460" y="4039"/>
                      <a:pt x="460" y="4039"/>
                      <a:pt x="460" y="4039"/>
                    </a:cubicBezTo>
                    <a:cubicBezTo>
                      <a:pt x="460" y="4139"/>
                      <a:pt x="460" y="4139"/>
                      <a:pt x="460" y="4139"/>
                    </a:cubicBezTo>
                    <a:cubicBezTo>
                      <a:pt x="450" y="4139"/>
                      <a:pt x="450" y="4139"/>
                      <a:pt x="450" y="4139"/>
                    </a:cubicBezTo>
                    <a:close/>
                    <a:moveTo>
                      <a:pt x="7457" y="4025"/>
                    </a:moveTo>
                    <a:cubicBezTo>
                      <a:pt x="7514" y="4009"/>
                      <a:pt x="7565" y="3978"/>
                      <a:pt x="7606" y="3937"/>
                    </a:cubicBezTo>
                    <a:cubicBezTo>
                      <a:pt x="7606" y="3937"/>
                      <a:pt x="7606" y="3937"/>
                      <a:pt x="7606" y="3937"/>
                    </a:cubicBezTo>
                    <a:cubicBezTo>
                      <a:pt x="7677" y="4008"/>
                      <a:pt x="7677" y="4008"/>
                      <a:pt x="7677" y="4008"/>
                    </a:cubicBezTo>
                    <a:cubicBezTo>
                      <a:pt x="7624" y="4061"/>
                      <a:pt x="7558" y="4100"/>
                      <a:pt x="7485" y="4121"/>
                    </a:cubicBezTo>
                    <a:cubicBezTo>
                      <a:pt x="7485" y="4121"/>
                      <a:pt x="7485" y="4121"/>
                      <a:pt x="7485" y="4121"/>
                    </a:cubicBezTo>
                    <a:cubicBezTo>
                      <a:pt x="7457" y="4025"/>
                      <a:pt x="7457" y="4025"/>
                      <a:pt x="7457" y="4025"/>
                    </a:cubicBezTo>
                    <a:close/>
                    <a:moveTo>
                      <a:pt x="26" y="3842"/>
                    </a:moveTo>
                    <a:cubicBezTo>
                      <a:pt x="120" y="3808"/>
                      <a:pt x="120" y="3808"/>
                      <a:pt x="120" y="3808"/>
                    </a:cubicBezTo>
                    <a:cubicBezTo>
                      <a:pt x="141" y="3863"/>
                      <a:pt x="174" y="3913"/>
                      <a:pt x="218" y="3951"/>
                    </a:cubicBezTo>
                    <a:cubicBezTo>
                      <a:pt x="218" y="3951"/>
                      <a:pt x="218" y="3951"/>
                      <a:pt x="218" y="3951"/>
                    </a:cubicBezTo>
                    <a:cubicBezTo>
                      <a:pt x="152" y="4026"/>
                      <a:pt x="152" y="4026"/>
                      <a:pt x="152" y="4026"/>
                    </a:cubicBezTo>
                    <a:cubicBezTo>
                      <a:pt x="96" y="3977"/>
                      <a:pt x="52" y="3914"/>
                      <a:pt x="26" y="3842"/>
                    </a:cubicBezTo>
                    <a:close/>
                    <a:moveTo>
                      <a:pt x="7660" y="3869"/>
                    </a:moveTo>
                    <a:cubicBezTo>
                      <a:pt x="7690" y="3820"/>
                      <a:pt x="7707" y="3763"/>
                      <a:pt x="7710" y="3703"/>
                    </a:cubicBezTo>
                    <a:cubicBezTo>
                      <a:pt x="7710" y="3703"/>
                      <a:pt x="7710" y="3703"/>
                      <a:pt x="7710" y="3703"/>
                    </a:cubicBezTo>
                    <a:cubicBezTo>
                      <a:pt x="7810" y="3707"/>
                      <a:pt x="7810" y="3707"/>
                      <a:pt x="7810" y="3707"/>
                    </a:cubicBezTo>
                    <a:cubicBezTo>
                      <a:pt x="7807" y="3785"/>
                      <a:pt x="7784" y="3857"/>
                      <a:pt x="7746" y="3920"/>
                    </a:cubicBezTo>
                    <a:cubicBezTo>
                      <a:pt x="7746" y="3920"/>
                      <a:pt x="7746" y="3920"/>
                      <a:pt x="7746" y="3920"/>
                    </a:cubicBezTo>
                    <a:cubicBezTo>
                      <a:pt x="7660" y="3869"/>
                      <a:pt x="7660" y="3869"/>
                      <a:pt x="7660" y="3869"/>
                    </a:cubicBezTo>
                    <a:close/>
                    <a:moveTo>
                      <a:pt x="0" y="3689"/>
                    </a:moveTo>
                    <a:cubicBezTo>
                      <a:pt x="0" y="3528"/>
                      <a:pt x="0" y="3528"/>
                      <a:pt x="0" y="3528"/>
                    </a:cubicBezTo>
                    <a:cubicBezTo>
                      <a:pt x="100" y="3528"/>
                      <a:pt x="100" y="3528"/>
                      <a:pt x="100" y="3528"/>
                    </a:cubicBezTo>
                    <a:cubicBezTo>
                      <a:pt x="100" y="3689"/>
                      <a:pt x="100" y="3689"/>
                      <a:pt x="100" y="3689"/>
                    </a:cubicBezTo>
                    <a:cubicBezTo>
                      <a:pt x="100" y="3701"/>
                      <a:pt x="100" y="3712"/>
                      <a:pt x="101" y="3723"/>
                    </a:cubicBezTo>
                    <a:cubicBezTo>
                      <a:pt x="101" y="3723"/>
                      <a:pt x="101" y="3723"/>
                      <a:pt x="101" y="3723"/>
                    </a:cubicBezTo>
                    <a:cubicBezTo>
                      <a:pt x="2" y="3733"/>
                      <a:pt x="2" y="3733"/>
                      <a:pt x="2" y="3733"/>
                    </a:cubicBezTo>
                    <a:cubicBezTo>
                      <a:pt x="0" y="3718"/>
                      <a:pt x="0" y="3704"/>
                      <a:pt x="0" y="3689"/>
                    </a:cubicBezTo>
                    <a:close/>
                    <a:moveTo>
                      <a:pt x="7710" y="3605"/>
                    </a:moveTo>
                    <a:cubicBezTo>
                      <a:pt x="7710" y="3405"/>
                      <a:pt x="7710" y="3405"/>
                      <a:pt x="7710" y="3405"/>
                    </a:cubicBezTo>
                    <a:cubicBezTo>
                      <a:pt x="7810" y="3405"/>
                      <a:pt x="7810" y="3405"/>
                      <a:pt x="7810" y="3405"/>
                    </a:cubicBezTo>
                    <a:cubicBezTo>
                      <a:pt x="7810" y="3605"/>
                      <a:pt x="7810" y="3605"/>
                      <a:pt x="7810" y="3605"/>
                    </a:cubicBezTo>
                    <a:cubicBezTo>
                      <a:pt x="7710" y="3605"/>
                      <a:pt x="7710" y="3605"/>
                      <a:pt x="7710" y="3605"/>
                    </a:cubicBezTo>
                    <a:close/>
                    <a:moveTo>
                      <a:pt x="0" y="3428"/>
                    </a:moveTo>
                    <a:cubicBezTo>
                      <a:pt x="0" y="3228"/>
                      <a:pt x="0" y="3228"/>
                      <a:pt x="0" y="3228"/>
                    </a:cubicBezTo>
                    <a:cubicBezTo>
                      <a:pt x="100" y="3228"/>
                      <a:pt x="100" y="3228"/>
                      <a:pt x="100" y="3228"/>
                    </a:cubicBezTo>
                    <a:cubicBezTo>
                      <a:pt x="100" y="3428"/>
                      <a:pt x="100" y="3428"/>
                      <a:pt x="100" y="3428"/>
                    </a:cubicBezTo>
                    <a:cubicBezTo>
                      <a:pt x="0" y="3428"/>
                      <a:pt x="0" y="3428"/>
                      <a:pt x="0" y="3428"/>
                    </a:cubicBezTo>
                    <a:close/>
                    <a:moveTo>
                      <a:pt x="7710" y="3305"/>
                    </a:moveTo>
                    <a:cubicBezTo>
                      <a:pt x="7710" y="3105"/>
                      <a:pt x="7710" y="3105"/>
                      <a:pt x="7710" y="3105"/>
                    </a:cubicBezTo>
                    <a:cubicBezTo>
                      <a:pt x="7810" y="3105"/>
                      <a:pt x="7810" y="3105"/>
                      <a:pt x="7810" y="3105"/>
                    </a:cubicBezTo>
                    <a:cubicBezTo>
                      <a:pt x="7810" y="3305"/>
                      <a:pt x="7810" y="3305"/>
                      <a:pt x="7810" y="3305"/>
                    </a:cubicBezTo>
                    <a:cubicBezTo>
                      <a:pt x="7710" y="3305"/>
                      <a:pt x="7710" y="3305"/>
                      <a:pt x="7710" y="3305"/>
                    </a:cubicBezTo>
                    <a:close/>
                    <a:moveTo>
                      <a:pt x="0" y="3128"/>
                    </a:moveTo>
                    <a:cubicBezTo>
                      <a:pt x="0" y="2928"/>
                      <a:pt x="0" y="2928"/>
                      <a:pt x="0" y="2928"/>
                    </a:cubicBezTo>
                    <a:cubicBezTo>
                      <a:pt x="100" y="2928"/>
                      <a:pt x="100" y="2928"/>
                      <a:pt x="100" y="2928"/>
                    </a:cubicBezTo>
                    <a:cubicBezTo>
                      <a:pt x="100" y="3128"/>
                      <a:pt x="100" y="3128"/>
                      <a:pt x="100" y="3128"/>
                    </a:cubicBezTo>
                    <a:cubicBezTo>
                      <a:pt x="0" y="3128"/>
                      <a:pt x="0" y="3128"/>
                      <a:pt x="0" y="3128"/>
                    </a:cubicBezTo>
                    <a:close/>
                    <a:moveTo>
                      <a:pt x="7710" y="3005"/>
                    </a:moveTo>
                    <a:cubicBezTo>
                      <a:pt x="7710" y="2805"/>
                      <a:pt x="7710" y="2805"/>
                      <a:pt x="7710" y="2805"/>
                    </a:cubicBezTo>
                    <a:cubicBezTo>
                      <a:pt x="7810" y="2805"/>
                      <a:pt x="7810" y="2805"/>
                      <a:pt x="7810" y="2805"/>
                    </a:cubicBezTo>
                    <a:cubicBezTo>
                      <a:pt x="7810" y="3005"/>
                      <a:pt x="7810" y="3005"/>
                      <a:pt x="7810" y="3005"/>
                    </a:cubicBezTo>
                    <a:cubicBezTo>
                      <a:pt x="7710" y="3005"/>
                      <a:pt x="7710" y="3005"/>
                      <a:pt x="7710" y="3005"/>
                    </a:cubicBezTo>
                    <a:close/>
                    <a:moveTo>
                      <a:pt x="0" y="2828"/>
                    </a:moveTo>
                    <a:cubicBezTo>
                      <a:pt x="0" y="2628"/>
                      <a:pt x="0" y="2628"/>
                      <a:pt x="0" y="2628"/>
                    </a:cubicBezTo>
                    <a:cubicBezTo>
                      <a:pt x="100" y="2628"/>
                      <a:pt x="100" y="2628"/>
                      <a:pt x="100" y="2628"/>
                    </a:cubicBezTo>
                    <a:cubicBezTo>
                      <a:pt x="100" y="2828"/>
                      <a:pt x="100" y="2828"/>
                      <a:pt x="100" y="2828"/>
                    </a:cubicBezTo>
                    <a:cubicBezTo>
                      <a:pt x="0" y="2828"/>
                      <a:pt x="0" y="2828"/>
                      <a:pt x="0" y="2828"/>
                    </a:cubicBezTo>
                    <a:close/>
                    <a:moveTo>
                      <a:pt x="7710" y="2705"/>
                    </a:moveTo>
                    <a:cubicBezTo>
                      <a:pt x="7710" y="2505"/>
                      <a:pt x="7710" y="2505"/>
                      <a:pt x="7710" y="2505"/>
                    </a:cubicBezTo>
                    <a:cubicBezTo>
                      <a:pt x="7810" y="2505"/>
                      <a:pt x="7810" y="2505"/>
                      <a:pt x="7810" y="2505"/>
                    </a:cubicBezTo>
                    <a:cubicBezTo>
                      <a:pt x="7810" y="2705"/>
                      <a:pt x="7810" y="2705"/>
                      <a:pt x="7810" y="2705"/>
                    </a:cubicBezTo>
                    <a:cubicBezTo>
                      <a:pt x="7710" y="2705"/>
                      <a:pt x="7710" y="2705"/>
                      <a:pt x="7710" y="2705"/>
                    </a:cubicBezTo>
                    <a:close/>
                    <a:moveTo>
                      <a:pt x="0" y="2528"/>
                    </a:moveTo>
                    <a:cubicBezTo>
                      <a:pt x="0" y="2328"/>
                      <a:pt x="0" y="2328"/>
                      <a:pt x="0" y="2328"/>
                    </a:cubicBezTo>
                    <a:cubicBezTo>
                      <a:pt x="100" y="2328"/>
                      <a:pt x="100" y="2328"/>
                      <a:pt x="100" y="2328"/>
                    </a:cubicBezTo>
                    <a:cubicBezTo>
                      <a:pt x="100" y="2528"/>
                      <a:pt x="100" y="2528"/>
                      <a:pt x="100" y="2528"/>
                    </a:cubicBezTo>
                    <a:cubicBezTo>
                      <a:pt x="0" y="2528"/>
                      <a:pt x="0" y="2528"/>
                      <a:pt x="0" y="2528"/>
                    </a:cubicBezTo>
                    <a:close/>
                    <a:moveTo>
                      <a:pt x="7710" y="2405"/>
                    </a:moveTo>
                    <a:cubicBezTo>
                      <a:pt x="7710" y="2205"/>
                      <a:pt x="7710" y="2205"/>
                      <a:pt x="7710" y="2205"/>
                    </a:cubicBezTo>
                    <a:cubicBezTo>
                      <a:pt x="7810" y="2205"/>
                      <a:pt x="7810" y="2205"/>
                      <a:pt x="7810" y="2205"/>
                    </a:cubicBezTo>
                    <a:cubicBezTo>
                      <a:pt x="7810" y="2405"/>
                      <a:pt x="7810" y="2405"/>
                      <a:pt x="7810" y="2405"/>
                    </a:cubicBezTo>
                    <a:cubicBezTo>
                      <a:pt x="7710" y="2405"/>
                      <a:pt x="7710" y="2405"/>
                      <a:pt x="7710" y="2405"/>
                    </a:cubicBezTo>
                    <a:close/>
                    <a:moveTo>
                      <a:pt x="0" y="2228"/>
                    </a:moveTo>
                    <a:cubicBezTo>
                      <a:pt x="0" y="2028"/>
                      <a:pt x="0" y="2028"/>
                      <a:pt x="0" y="2028"/>
                    </a:cubicBezTo>
                    <a:cubicBezTo>
                      <a:pt x="100" y="2028"/>
                      <a:pt x="100" y="2028"/>
                      <a:pt x="100" y="2028"/>
                    </a:cubicBezTo>
                    <a:cubicBezTo>
                      <a:pt x="100" y="2228"/>
                      <a:pt x="100" y="2228"/>
                      <a:pt x="100" y="2228"/>
                    </a:cubicBezTo>
                    <a:cubicBezTo>
                      <a:pt x="0" y="2228"/>
                      <a:pt x="0" y="2228"/>
                      <a:pt x="0" y="2228"/>
                    </a:cubicBezTo>
                    <a:close/>
                    <a:moveTo>
                      <a:pt x="7710" y="2105"/>
                    </a:moveTo>
                    <a:cubicBezTo>
                      <a:pt x="7710" y="1905"/>
                      <a:pt x="7710" y="1905"/>
                      <a:pt x="7710" y="1905"/>
                    </a:cubicBezTo>
                    <a:cubicBezTo>
                      <a:pt x="7810" y="1905"/>
                      <a:pt x="7810" y="1905"/>
                      <a:pt x="7810" y="1905"/>
                    </a:cubicBezTo>
                    <a:cubicBezTo>
                      <a:pt x="7810" y="2105"/>
                      <a:pt x="7810" y="2105"/>
                      <a:pt x="7810" y="2105"/>
                    </a:cubicBezTo>
                    <a:cubicBezTo>
                      <a:pt x="7710" y="2105"/>
                      <a:pt x="7710" y="2105"/>
                      <a:pt x="7710" y="2105"/>
                    </a:cubicBezTo>
                    <a:close/>
                    <a:moveTo>
                      <a:pt x="0" y="1928"/>
                    </a:moveTo>
                    <a:cubicBezTo>
                      <a:pt x="0" y="1728"/>
                      <a:pt x="0" y="1728"/>
                      <a:pt x="0" y="1728"/>
                    </a:cubicBezTo>
                    <a:cubicBezTo>
                      <a:pt x="100" y="1728"/>
                      <a:pt x="100" y="1728"/>
                      <a:pt x="100" y="1728"/>
                    </a:cubicBezTo>
                    <a:cubicBezTo>
                      <a:pt x="100" y="1928"/>
                      <a:pt x="100" y="1928"/>
                      <a:pt x="100" y="1928"/>
                    </a:cubicBezTo>
                    <a:cubicBezTo>
                      <a:pt x="0" y="1928"/>
                      <a:pt x="0" y="1928"/>
                      <a:pt x="0" y="1928"/>
                    </a:cubicBezTo>
                    <a:close/>
                    <a:moveTo>
                      <a:pt x="7710" y="1805"/>
                    </a:moveTo>
                    <a:cubicBezTo>
                      <a:pt x="7710" y="1605"/>
                      <a:pt x="7710" y="1605"/>
                      <a:pt x="7710" y="1605"/>
                    </a:cubicBezTo>
                    <a:cubicBezTo>
                      <a:pt x="7810" y="1605"/>
                      <a:pt x="7810" y="1605"/>
                      <a:pt x="7810" y="1605"/>
                    </a:cubicBezTo>
                    <a:cubicBezTo>
                      <a:pt x="7810" y="1805"/>
                      <a:pt x="7810" y="1805"/>
                      <a:pt x="7810" y="1805"/>
                    </a:cubicBezTo>
                    <a:cubicBezTo>
                      <a:pt x="7710" y="1805"/>
                      <a:pt x="7710" y="1805"/>
                      <a:pt x="7710" y="1805"/>
                    </a:cubicBezTo>
                    <a:close/>
                    <a:moveTo>
                      <a:pt x="0" y="1628"/>
                    </a:moveTo>
                    <a:cubicBezTo>
                      <a:pt x="0" y="1428"/>
                      <a:pt x="0" y="1428"/>
                      <a:pt x="0" y="1428"/>
                    </a:cubicBezTo>
                    <a:cubicBezTo>
                      <a:pt x="100" y="1428"/>
                      <a:pt x="100" y="1428"/>
                      <a:pt x="100" y="1428"/>
                    </a:cubicBezTo>
                    <a:cubicBezTo>
                      <a:pt x="100" y="1628"/>
                      <a:pt x="100" y="1628"/>
                      <a:pt x="100" y="1628"/>
                    </a:cubicBezTo>
                    <a:cubicBezTo>
                      <a:pt x="0" y="1628"/>
                      <a:pt x="0" y="1628"/>
                      <a:pt x="0" y="1628"/>
                    </a:cubicBezTo>
                    <a:close/>
                    <a:moveTo>
                      <a:pt x="7710" y="1505"/>
                    </a:moveTo>
                    <a:cubicBezTo>
                      <a:pt x="7710" y="1305"/>
                      <a:pt x="7710" y="1305"/>
                      <a:pt x="7710" y="1305"/>
                    </a:cubicBezTo>
                    <a:cubicBezTo>
                      <a:pt x="7810" y="1305"/>
                      <a:pt x="7810" y="1305"/>
                      <a:pt x="7810" y="1305"/>
                    </a:cubicBezTo>
                    <a:cubicBezTo>
                      <a:pt x="7810" y="1505"/>
                      <a:pt x="7810" y="1505"/>
                      <a:pt x="7810" y="1505"/>
                    </a:cubicBezTo>
                    <a:cubicBezTo>
                      <a:pt x="7710" y="1505"/>
                      <a:pt x="7710" y="1505"/>
                      <a:pt x="7710" y="1505"/>
                    </a:cubicBezTo>
                    <a:close/>
                    <a:moveTo>
                      <a:pt x="0" y="1328"/>
                    </a:moveTo>
                    <a:cubicBezTo>
                      <a:pt x="0" y="1128"/>
                      <a:pt x="0" y="1128"/>
                      <a:pt x="0" y="1128"/>
                    </a:cubicBezTo>
                    <a:cubicBezTo>
                      <a:pt x="100" y="1128"/>
                      <a:pt x="100" y="1128"/>
                      <a:pt x="100" y="1128"/>
                    </a:cubicBezTo>
                    <a:cubicBezTo>
                      <a:pt x="100" y="1328"/>
                      <a:pt x="100" y="1328"/>
                      <a:pt x="100" y="1328"/>
                    </a:cubicBezTo>
                    <a:cubicBezTo>
                      <a:pt x="0" y="1328"/>
                      <a:pt x="0" y="1328"/>
                      <a:pt x="0" y="1328"/>
                    </a:cubicBezTo>
                    <a:close/>
                    <a:moveTo>
                      <a:pt x="7710" y="1205"/>
                    </a:moveTo>
                    <a:cubicBezTo>
                      <a:pt x="7710" y="1005"/>
                      <a:pt x="7710" y="1005"/>
                      <a:pt x="7710" y="1005"/>
                    </a:cubicBezTo>
                    <a:cubicBezTo>
                      <a:pt x="7810" y="1005"/>
                      <a:pt x="7810" y="1005"/>
                      <a:pt x="7810" y="1005"/>
                    </a:cubicBezTo>
                    <a:cubicBezTo>
                      <a:pt x="7810" y="1205"/>
                      <a:pt x="7810" y="1205"/>
                      <a:pt x="7810" y="1205"/>
                    </a:cubicBezTo>
                    <a:cubicBezTo>
                      <a:pt x="7710" y="1205"/>
                      <a:pt x="7710" y="1205"/>
                      <a:pt x="7710" y="1205"/>
                    </a:cubicBezTo>
                    <a:close/>
                    <a:moveTo>
                      <a:pt x="0" y="1028"/>
                    </a:moveTo>
                    <a:cubicBezTo>
                      <a:pt x="0" y="828"/>
                      <a:pt x="0" y="828"/>
                      <a:pt x="0" y="828"/>
                    </a:cubicBezTo>
                    <a:cubicBezTo>
                      <a:pt x="100" y="828"/>
                      <a:pt x="100" y="828"/>
                      <a:pt x="100" y="828"/>
                    </a:cubicBezTo>
                    <a:cubicBezTo>
                      <a:pt x="100" y="1028"/>
                      <a:pt x="100" y="1028"/>
                      <a:pt x="100" y="1028"/>
                    </a:cubicBezTo>
                    <a:cubicBezTo>
                      <a:pt x="0" y="1028"/>
                      <a:pt x="0" y="1028"/>
                      <a:pt x="0" y="1028"/>
                    </a:cubicBezTo>
                    <a:close/>
                    <a:moveTo>
                      <a:pt x="7710" y="905"/>
                    </a:moveTo>
                    <a:cubicBezTo>
                      <a:pt x="7710" y="705"/>
                      <a:pt x="7710" y="705"/>
                      <a:pt x="7710" y="705"/>
                    </a:cubicBezTo>
                    <a:cubicBezTo>
                      <a:pt x="7810" y="705"/>
                      <a:pt x="7810" y="705"/>
                      <a:pt x="7810" y="705"/>
                    </a:cubicBezTo>
                    <a:cubicBezTo>
                      <a:pt x="7810" y="905"/>
                      <a:pt x="7810" y="905"/>
                      <a:pt x="7810" y="905"/>
                    </a:cubicBezTo>
                    <a:cubicBezTo>
                      <a:pt x="7710" y="905"/>
                      <a:pt x="7710" y="905"/>
                      <a:pt x="7710" y="905"/>
                    </a:cubicBezTo>
                    <a:close/>
                    <a:moveTo>
                      <a:pt x="0" y="728"/>
                    </a:moveTo>
                    <a:cubicBezTo>
                      <a:pt x="0" y="528"/>
                      <a:pt x="0" y="528"/>
                      <a:pt x="0" y="528"/>
                    </a:cubicBezTo>
                    <a:cubicBezTo>
                      <a:pt x="100" y="528"/>
                      <a:pt x="100" y="528"/>
                      <a:pt x="100" y="528"/>
                    </a:cubicBezTo>
                    <a:cubicBezTo>
                      <a:pt x="100" y="728"/>
                      <a:pt x="100" y="728"/>
                      <a:pt x="100" y="728"/>
                    </a:cubicBezTo>
                    <a:cubicBezTo>
                      <a:pt x="0" y="728"/>
                      <a:pt x="0" y="728"/>
                      <a:pt x="0" y="728"/>
                    </a:cubicBezTo>
                    <a:close/>
                    <a:moveTo>
                      <a:pt x="7710" y="605"/>
                    </a:moveTo>
                    <a:cubicBezTo>
                      <a:pt x="7710" y="450"/>
                      <a:pt x="7710" y="450"/>
                      <a:pt x="7710" y="450"/>
                    </a:cubicBezTo>
                    <a:cubicBezTo>
                      <a:pt x="7710" y="437"/>
                      <a:pt x="7709" y="423"/>
                      <a:pt x="7708" y="411"/>
                    </a:cubicBezTo>
                    <a:cubicBezTo>
                      <a:pt x="7708" y="411"/>
                      <a:pt x="7708" y="411"/>
                      <a:pt x="7708" y="411"/>
                    </a:cubicBezTo>
                    <a:cubicBezTo>
                      <a:pt x="7807" y="399"/>
                      <a:pt x="7807" y="399"/>
                      <a:pt x="7807" y="399"/>
                    </a:cubicBezTo>
                    <a:cubicBezTo>
                      <a:pt x="7809" y="416"/>
                      <a:pt x="7810" y="433"/>
                      <a:pt x="7810" y="450"/>
                    </a:cubicBezTo>
                    <a:cubicBezTo>
                      <a:pt x="7810" y="450"/>
                      <a:pt x="7810" y="450"/>
                      <a:pt x="7810" y="450"/>
                    </a:cubicBezTo>
                    <a:cubicBezTo>
                      <a:pt x="7810" y="605"/>
                      <a:pt x="7810" y="605"/>
                      <a:pt x="7810" y="605"/>
                    </a:cubicBezTo>
                    <a:cubicBezTo>
                      <a:pt x="7710" y="605"/>
                      <a:pt x="7710" y="605"/>
                      <a:pt x="7710" y="605"/>
                    </a:cubicBezTo>
                    <a:close/>
                    <a:moveTo>
                      <a:pt x="100" y="431"/>
                    </a:moveTo>
                    <a:cubicBezTo>
                      <a:pt x="0" y="425"/>
                      <a:pt x="0" y="425"/>
                      <a:pt x="0" y="425"/>
                    </a:cubicBezTo>
                    <a:cubicBezTo>
                      <a:pt x="5" y="348"/>
                      <a:pt x="29" y="275"/>
                      <a:pt x="67" y="213"/>
                    </a:cubicBezTo>
                    <a:cubicBezTo>
                      <a:pt x="67" y="213"/>
                      <a:pt x="67" y="213"/>
                      <a:pt x="67" y="213"/>
                    </a:cubicBezTo>
                    <a:cubicBezTo>
                      <a:pt x="152" y="266"/>
                      <a:pt x="152" y="266"/>
                      <a:pt x="152" y="266"/>
                    </a:cubicBezTo>
                    <a:cubicBezTo>
                      <a:pt x="122" y="314"/>
                      <a:pt x="103" y="370"/>
                      <a:pt x="100" y="431"/>
                    </a:cubicBezTo>
                    <a:cubicBezTo>
                      <a:pt x="100" y="431"/>
                      <a:pt x="100" y="431"/>
                      <a:pt x="100" y="431"/>
                    </a:cubicBezTo>
                    <a:cubicBezTo>
                      <a:pt x="100" y="431"/>
                      <a:pt x="100" y="431"/>
                      <a:pt x="100" y="431"/>
                    </a:cubicBezTo>
                    <a:close/>
                    <a:moveTo>
                      <a:pt x="7588" y="184"/>
                    </a:moveTo>
                    <a:cubicBezTo>
                      <a:pt x="7588" y="184"/>
                      <a:pt x="7588" y="184"/>
                      <a:pt x="7588" y="184"/>
                    </a:cubicBezTo>
                    <a:cubicBezTo>
                      <a:pt x="7653" y="108"/>
                      <a:pt x="7653" y="108"/>
                      <a:pt x="7653" y="108"/>
                    </a:cubicBezTo>
                    <a:cubicBezTo>
                      <a:pt x="7709" y="157"/>
                      <a:pt x="7754" y="219"/>
                      <a:pt x="7781" y="290"/>
                    </a:cubicBezTo>
                    <a:cubicBezTo>
                      <a:pt x="7781" y="290"/>
                      <a:pt x="7781" y="290"/>
                      <a:pt x="7781" y="290"/>
                    </a:cubicBezTo>
                    <a:cubicBezTo>
                      <a:pt x="7687" y="326"/>
                      <a:pt x="7687" y="326"/>
                      <a:pt x="7687" y="326"/>
                    </a:cubicBezTo>
                    <a:cubicBezTo>
                      <a:pt x="7666" y="271"/>
                      <a:pt x="7632" y="222"/>
                      <a:pt x="7588" y="184"/>
                    </a:cubicBezTo>
                    <a:close/>
                    <a:moveTo>
                      <a:pt x="138" y="126"/>
                    </a:moveTo>
                    <a:cubicBezTo>
                      <a:pt x="191" y="74"/>
                      <a:pt x="258" y="36"/>
                      <a:pt x="331" y="16"/>
                    </a:cubicBezTo>
                    <a:cubicBezTo>
                      <a:pt x="331" y="16"/>
                      <a:pt x="331" y="16"/>
                      <a:pt x="331" y="16"/>
                    </a:cubicBezTo>
                    <a:cubicBezTo>
                      <a:pt x="358" y="112"/>
                      <a:pt x="358" y="112"/>
                      <a:pt x="358" y="112"/>
                    </a:cubicBezTo>
                    <a:cubicBezTo>
                      <a:pt x="301" y="128"/>
                      <a:pt x="249" y="158"/>
                      <a:pt x="207" y="198"/>
                    </a:cubicBezTo>
                    <a:cubicBezTo>
                      <a:pt x="207" y="198"/>
                      <a:pt x="207" y="198"/>
                      <a:pt x="207" y="198"/>
                    </a:cubicBezTo>
                    <a:cubicBezTo>
                      <a:pt x="138" y="126"/>
                      <a:pt x="138" y="126"/>
                      <a:pt x="138" y="126"/>
                    </a:cubicBezTo>
                    <a:close/>
                    <a:moveTo>
                      <a:pt x="7360" y="100"/>
                    </a:moveTo>
                    <a:cubicBezTo>
                      <a:pt x="7343" y="100"/>
                      <a:pt x="7343" y="100"/>
                      <a:pt x="7343" y="100"/>
                    </a:cubicBezTo>
                    <a:cubicBezTo>
                      <a:pt x="7343" y="0"/>
                      <a:pt x="7343" y="0"/>
                      <a:pt x="7343" y="0"/>
                    </a:cubicBezTo>
                    <a:cubicBezTo>
                      <a:pt x="7360" y="0"/>
                      <a:pt x="7360" y="0"/>
                      <a:pt x="7360" y="0"/>
                    </a:cubicBezTo>
                    <a:cubicBezTo>
                      <a:pt x="7431" y="0"/>
                      <a:pt x="7499" y="17"/>
                      <a:pt x="7559" y="46"/>
                    </a:cubicBezTo>
                    <a:cubicBezTo>
                      <a:pt x="7559" y="46"/>
                      <a:pt x="7559" y="46"/>
                      <a:pt x="7559" y="46"/>
                    </a:cubicBezTo>
                    <a:cubicBezTo>
                      <a:pt x="7515" y="136"/>
                      <a:pt x="7515" y="136"/>
                      <a:pt x="7515" y="136"/>
                    </a:cubicBezTo>
                    <a:cubicBezTo>
                      <a:pt x="7468" y="113"/>
                      <a:pt x="7416" y="100"/>
                      <a:pt x="7360" y="100"/>
                    </a:cubicBezTo>
                    <a:close/>
                    <a:moveTo>
                      <a:pt x="443" y="0"/>
                    </a:moveTo>
                    <a:cubicBezTo>
                      <a:pt x="445" y="0"/>
                      <a:pt x="447" y="0"/>
                      <a:pt x="450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643" y="0"/>
                      <a:pt x="643" y="0"/>
                      <a:pt x="643" y="0"/>
                    </a:cubicBezTo>
                    <a:cubicBezTo>
                      <a:pt x="643" y="100"/>
                      <a:pt x="643" y="100"/>
                      <a:pt x="643" y="100"/>
                    </a:cubicBezTo>
                    <a:cubicBezTo>
                      <a:pt x="450" y="100"/>
                      <a:pt x="450" y="100"/>
                      <a:pt x="450" y="100"/>
                    </a:cubicBezTo>
                    <a:cubicBezTo>
                      <a:pt x="448" y="100"/>
                      <a:pt x="446" y="100"/>
                      <a:pt x="444" y="100"/>
                    </a:cubicBezTo>
                    <a:cubicBezTo>
                      <a:pt x="444" y="100"/>
                      <a:pt x="444" y="100"/>
                      <a:pt x="444" y="100"/>
                    </a:cubicBezTo>
                    <a:cubicBezTo>
                      <a:pt x="443" y="0"/>
                      <a:pt x="443" y="0"/>
                      <a:pt x="443" y="0"/>
                    </a:cubicBezTo>
                    <a:close/>
                    <a:moveTo>
                      <a:pt x="7043" y="100"/>
                    </a:moveTo>
                    <a:cubicBezTo>
                      <a:pt x="7043" y="0"/>
                      <a:pt x="7043" y="0"/>
                      <a:pt x="7043" y="0"/>
                    </a:cubicBezTo>
                    <a:cubicBezTo>
                      <a:pt x="7243" y="0"/>
                      <a:pt x="7243" y="0"/>
                      <a:pt x="7243" y="0"/>
                    </a:cubicBezTo>
                    <a:cubicBezTo>
                      <a:pt x="7243" y="100"/>
                      <a:pt x="7243" y="100"/>
                      <a:pt x="7243" y="100"/>
                    </a:cubicBezTo>
                    <a:cubicBezTo>
                      <a:pt x="7043" y="100"/>
                      <a:pt x="7043" y="100"/>
                      <a:pt x="7043" y="100"/>
                    </a:cubicBezTo>
                    <a:close/>
                    <a:moveTo>
                      <a:pt x="6743" y="100"/>
                    </a:moveTo>
                    <a:cubicBezTo>
                      <a:pt x="6743" y="0"/>
                      <a:pt x="6743" y="0"/>
                      <a:pt x="6743" y="0"/>
                    </a:cubicBezTo>
                    <a:cubicBezTo>
                      <a:pt x="6943" y="0"/>
                      <a:pt x="6943" y="0"/>
                      <a:pt x="6943" y="0"/>
                    </a:cubicBezTo>
                    <a:cubicBezTo>
                      <a:pt x="6943" y="100"/>
                      <a:pt x="6943" y="100"/>
                      <a:pt x="6943" y="100"/>
                    </a:cubicBezTo>
                    <a:cubicBezTo>
                      <a:pt x="6743" y="100"/>
                      <a:pt x="6743" y="100"/>
                      <a:pt x="6743" y="100"/>
                    </a:cubicBezTo>
                    <a:close/>
                    <a:moveTo>
                      <a:pt x="6443" y="100"/>
                    </a:moveTo>
                    <a:cubicBezTo>
                      <a:pt x="6443" y="0"/>
                      <a:pt x="6443" y="0"/>
                      <a:pt x="6443" y="0"/>
                    </a:cubicBezTo>
                    <a:cubicBezTo>
                      <a:pt x="6643" y="0"/>
                      <a:pt x="6643" y="0"/>
                      <a:pt x="6643" y="0"/>
                    </a:cubicBezTo>
                    <a:cubicBezTo>
                      <a:pt x="6643" y="100"/>
                      <a:pt x="6643" y="100"/>
                      <a:pt x="6643" y="100"/>
                    </a:cubicBezTo>
                    <a:cubicBezTo>
                      <a:pt x="6443" y="100"/>
                      <a:pt x="6443" y="100"/>
                      <a:pt x="6443" y="100"/>
                    </a:cubicBezTo>
                    <a:close/>
                    <a:moveTo>
                      <a:pt x="6143" y="100"/>
                    </a:moveTo>
                    <a:cubicBezTo>
                      <a:pt x="6143" y="0"/>
                      <a:pt x="6143" y="0"/>
                      <a:pt x="6143" y="0"/>
                    </a:cubicBezTo>
                    <a:cubicBezTo>
                      <a:pt x="6343" y="0"/>
                      <a:pt x="6343" y="0"/>
                      <a:pt x="6343" y="0"/>
                    </a:cubicBezTo>
                    <a:cubicBezTo>
                      <a:pt x="6343" y="100"/>
                      <a:pt x="6343" y="100"/>
                      <a:pt x="6343" y="100"/>
                    </a:cubicBezTo>
                    <a:cubicBezTo>
                      <a:pt x="6143" y="100"/>
                      <a:pt x="6143" y="100"/>
                      <a:pt x="6143" y="100"/>
                    </a:cubicBezTo>
                    <a:close/>
                    <a:moveTo>
                      <a:pt x="5843" y="100"/>
                    </a:moveTo>
                    <a:cubicBezTo>
                      <a:pt x="5843" y="0"/>
                      <a:pt x="5843" y="0"/>
                      <a:pt x="5843" y="0"/>
                    </a:cubicBezTo>
                    <a:cubicBezTo>
                      <a:pt x="6043" y="0"/>
                      <a:pt x="6043" y="0"/>
                      <a:pt x="6043" y="0"/>
                    </a:cubicBezTo>
                    <a:cubicBezTo>
                      <a:pt x="6043" y="100"/>
                      <a:pt x="6043" y="100"/>
                      <a:pt x="6043" y="100"/>
                    </a:cubicBezTo>
                    <a:cubicBezTo>
                      <a:pt x="5843" y="100"/>
                      <a:pt x="5843" y="100"/>
                      <a:pt x="5843" y="100"/>
                    </a:cubicBezTo>
                    <a:close/>
                    <a:moveTo>
                      <a:pt x="5543" y="100"/>
                    </a:moveTo>
                    <a:cubicBezTo>
                      <a:pt x="5543" y="0"/>
                      <a:pt x="5543" y="0"/>
                      <a:pt x="5543" y="0"/>
                    </a:cubicBezTo>
                    <a:cubicBezTo>
                      <a:pt x="5743" y="0"/>
                      <a:pt x="5743" y="0"/>
                      <a:pt x="5743" y="0"/>
                    </a:cubicBezTo>
                    <a:cubicBezTo>
                      <a:pt x="5743" y="100"/>
                      <a:pt x="5743" y="100"/>
                      <a:pt x="5743" y="100"/>
                    </a:cubicBezTo>
                    <a:cubicBezTo>
                      <a:pt x="5543" y="100"/>
                      <a:pt x="5543" y="100"/>
                      <a:pt x="5543" y="100"/>
                    </a:cubicBezTo>
                    <a:close/>
                    <a:moveTo>
                      <a:pt x="5243" y="100"/>
                    </a:moveTo>
                    <a:cubicBezTo>
                      <a:pt x="5243" y="0"/>
                      <a:pt x="5243" y="0"/>
                      <a:pt x="5243" y="0"/>
                    </a:cubicBezTo>
                    <a:cubicBezTo>
                      <a:pt x="5443" y="0"/>
                      <a:pt x="5443" y="0"/>
                      <a:pt x="5443" y="0"/>
                    </a:cubicBezTo>
                    <a:cubicBezTo>
                      <a:pt x="5443" y="100"/>
                      <a:pt x="5443" y="100"/>
                      <a:pt x="5443" y="100"/>
                    </a:cubicBezTo>
                    <a:cubicBezTo>
                      <a:pt x="5243" y="100"/>
                      <a:pt x="5243" y="100"/>
                      <a:pt x="5243" y="100"/>
                    </a:cubicBezTo>
                    <a:close/>
                    <a:moveTo>
                      <a:pt x="4943" y="100"/>
                    </a:moveTo>
                    <a:cubicBezTo>
                      <a:pt x="4943" y="0"/>
                      <a:pt x="4943" y="0"/>
                      <a:pt x="4943" y="0"/>
                    </a:cubicBezTo>
                    <a:cubicBezTo>
                      <a:pt x="5143" y="0"/>
                      <a:pt x="5143" y="0"/>
                      <a:pt x="5143" y="0"/>
                    </a:cubicBezTo>
                    <a:cubicBezTo>
                      <a:pt x="5143" y="100"/>
                      <a:pt x="5143" y="100"/>
                      <a:pt x="5143" y="100"/>
                    </a:cubicBezTo>
                    <a:cubicBezTo>
                      <a:pt x="4943" y="100"/>
                      <a:pt x="4943" y="100"/>
                      <a:pt x="4943" y="100"/>
                    </a:cubicBezTo>
                    <a:close/>
                    <a:moveTo>
                      <a:pt x="4643" y="100"/>
                    </a:moveTo>
                    <a:cubicBezTo>
                      <a:pt x="4643" y="0"/>
                      <a:pt x="4643" y="0"/>
                      <a:pt x="4643" y="0"/>
                    </a:cubicBezTo>
                    <a:cubicBezTo>
                      <a:pt x="4843" y="0"/>
                      <a:pt x="4843" y="0"/>
                      <a:pt x="4843" y="0"/>
                    </a:cubicBezTo>
                    <a:cubicBezTo>
                      <a:pt x="4843" y="100"/>
                      <a:pt x="4843" y="100"/>
                      <a:pt x="4843" y="100"/>
                    </a:cubicBezTo>
                    <a:cubicBezTo>
                      <a:pt x="4643" y="100"/>
                      <a:pt x="4643" y="100"/>
                      <a:pt x="4643" y="100"/>
                    </a:cubicBezTo>
                    <a:close/>
                    <a:moveTo>
                      <a:pt x="4343" y="100"/>
                    </a:moveTo>
                    <a:cubicBezTo>
                      <a:pt x="4343" y="0"/>
                      <a:pt x="4343" y="0"/>
                      <a:pt x="4343" y="0"/>
                    </a:cubicBezTo>
                    <a:cubicBezTo>
                      <a:pt x="4543" y="0"/>
                      <a:pt x="4543" y="0"/>
                      <a:pt x="4543" y="0"/>
                    </a:cubicBezTo>
                    <a:cubicBezTo>
                      <a:pt x="4543" y="100"/>
                      <a:pt x="4543" y="100"/>
                      <a:pt x="4543" y="100"/>
                    </a:cubicBezTo>
                    <a:cubicBezTo>
                      <a:pt x="4343" y="100"/>
                      <a:pt x="4343" y="100"/>
                      <a:pt x="4343" y="100"/>
                    </a:cubicBezTo>
                    <a:close/>
                    <a:moveTo>
                      <a:pt x="4043" y="100"/>
                    </a:moveTo>
                    <a:cubicBezTo>
                      <a:pt x="4043" y="0"/>
                      <a:pt x="4043" y="0"/>
                      <a:pt x="4043" y="0"/>
                    </a:cubicBezTo>
                    <a:cubicBezTo>
                      <a:pt x="4243" y="0"/>
                      <a:pt x="4243" y="0"/>
                      <a:pt x="4243" y="0"/>
                    </a:cubicBezTo>
                    <a:cubicBezTo>
                      <a:pt x="4243" y="100"/>
                      <a:pt x="4243" y="100"/>
                      <a:pt x="4243" y="100"/>
                    </a:cubicBezTo>
                    <a:cubicBezTo>
                      <a:pt x="4043" y="100"/>
                      <a:pt x="4043" y="100"/>
                      <a:pt x="4043" y="100"/>
                    </a:cubicBezTo>
                    <a:close/>
                    <a:moveTo>
                      <a:pt x="3743" y="100"/>
                    </a:moveTo>
                    <a:cubicBezTo>
                      <a:pt x="3743" y="0"/>
                      <a:pt x="3743" y="0"/>
                      <a:pt x="3743" y="0"/>
                    </a:cubicBezTo>
                    <a:cubicBezTo>
                      <a:pt x="3943" y="0"/>
                      <a:pt x="3943" y="0"/>
                      <a:pt x="3943" y="0"/>
                    </a:cubicBezTo>
                    <a:cubicBezTo>
                      <a:pt x="3943" y="100"/>
                      <a:pt x="3943" y="100"/>
                      <a:pt x="3943" y="100"/>
                    </a:cubicBezTo>
                    <a:cubicBezTo>
                      <a:pt x="3743" y="100"/>
                      <a:pt x="3743" y="100"/>
                      <a:pt x="3743" y="100"/>
                    </a:cubicBezTo>
                    <a:close/>
                    <a:moveTo>
                      <a:pt x="3443" y="100"/>
                    </a:moveTo>
                    <a:cubicBezTo>
                      <a:pt x="3443" y="0"/>
                      <a:pt x="3443" y="0"/>
                      <a:pt x="3443" y="0"/>
                    </a:cubicBezTo>
                    <a:cubicBezTo>
                      <a:pt x="3643" y="0"/>
                      <a:pt x="3643" y="0"/>
                      <a:pt x="3643" y="0"/>
                    </a:cubicBezTo>
                    <a:cubicBezTo>
                      <a:pt x="3643" y="100"/>
                      <a:pt x="3643" y="100"/>
                      <a:pt x="3643" y="100"/>
                    </a:cubicBezTo>
                    <a:cubicBezTo>
                      <a:pt x="3443" y="100"/>
                      <a:pt x="3443" y="100"/>
                      <a:pt x="3443" y="100"/>
                    </a:cubicBezTo>
                    <a:close/>
                    <a:moveTo>
                      <a:pt x="3143" y="100"/>
                    </a:moveTo>
                    <a:cubicBezTo>
                      <a:pt x="3143" y="0"/>
                      <a:pt x="3143" y="0"/>
                      <a:pt x="3143" y="0"/>
                    </a:cubicBezTo>
                    <a:cubicBezTo>
                      <a:pt x="3343" y="0"/>
                      <a:pt x="3343" y="0"/>
                      <a:pt x="3343" y="0"/>
                    </a:cubicBezTo>
                    <a:cubicBezTo>
                      <a:pt x="3343" y="100"/>
                      <a:pt x="3343" y="100"/>
                      <a:pt x="3343" y="100"/>
                    </a:cubicBezTo>
                    <a:cubicBezTo>
                      <a:pt x="3143" y="100"/>
                      <a:pt x="3143" y="100"/>
                      <a:pt x="3143" y="100"/>
                    </a:cubicBezTo>
                    <a:close/>
                    <a:moveTo>
                      <a:pt x="2843" y="100"/>
                    </a:moveTo>
                    <a:cubicBezTo>
                      <a:pt x="2843" y="0"/>
                      <a:pt x="2843" y="0"/>
                      <a:pt x="2843" y="0"/>
                    </a:cubicBezTo>
                    <a:cubicBezTo>
                      <a:pt x="3043" y="0"/>
                      <a:pt x="3043" y="0"/>
                      <a:pt x="3043" y="0"/>
                    </a:cubicBezTo>
                    <a:cubicBezTo>
                      <a:pt x="3043" y="100"/>
                      <a:pt x="3043" y="100"/>
                      <a:pt x="3043" y="100"/>
                    </a:cubicBezTo>
                    <a:cubicBezTo>
                      <a:pt x="2843" y="100"/>
                      <a:pt x="2843" y="100"/>
                      <a:pt x="2843" y="100"/>
                    </a:cubicBezTo>
                    <a:close/>
                    <a:moveTo>
                      <a:pt x="2543" y="100"/>
                    </a:moveTo>
                    <a:cubicBezTo>
                      <a:pt x="2543" y="0"/>
                      <a:pt x="2543" y="0"/>
                      <a:pt x="2543" y="0"/>
                    </a:cubicBezTo>
                    <a:cubicBezTo>
                      <a:pt x="2743" y="0"/>
                      <a:pt x="2743" y="0"/>
                      <a:pt x="2743" y="0"/>
                    </a:cubicBezTo>
                    <a:cubicBezTo>
                      <a:pt x="2743" y="100"/>
                      <a:pt x="2743" y="100"/>
                      <a:pt x="2743" y="100"/>
                    </a:cubicBezTo>
                    <a:cubicBezTo>
                      <a:pt x="2543" y="100"/>
                      <a:pt x="2543" y="100"/>
                      <a:pt x="2543" y="100"/>
                    </a:cubicBezTo>
                    <a:close/>
                    <a:moveTo>
                      <a:pt x="2243" y="100"/>
                    </a:moveTo>
                    <a:cubicBezTo>
                      <a:pt x="2243" y="0"/>
                      <a:pt x="2243" y="0"/>
                      <a:pt x="2243" y="0"/>
                    </a:cubicBezTo>
                    <a:cubicBezTo>
                      <a:pt x="2443" y="0"/>
                      <a:pt x="2443" y="0"/>
                      <a:pt x="2443" y="0"/>
                    </a:cubicBezTo>
                    <a:cubicBezTo>
                      <a:pt x="2443" y="100"/>
                      <a:pt x="2443" y="100"/>
                      <a:pt x="2443" y="100"/>
                    </a:cubicBezTo>
                    <a:cubicBezTo>
                      <a:pt x="2243" y="100"/>
                      <a:pt x="2243" y="100"/>
                      <a:pt x="2243" y="100"/>
                    </a:cubicBezTo>
                    <a:close/>
                    <a:moveTo>
                      <a:pt x="1943" y="100"/>
                    </a:moveTo>
                    <a:cubicBezTo>
                      <a:pt x="1943" y="0"/>
                      <a:pt x="1943" y="0"/>
                      <a:pt x="1943" y="0"/>
                    </a:cubicBezTo>
                    <a:cubicBezTo>
                      <a:pt x="2143" y="0"/>
                      <a:pt x="2143" y="0"/>
                      <a:pt x="2143" y="0"/>
                    </a:cubicBezTo>
                    <a:cubicBezTo>
                      <a:pt x="2143" y="100"/>
                      <a:pt x="2143" y="100"/>
                      <a:pt x="2143" y="100"/>
                    </a:cubicBezTo>
                    <a:cubicBezTo>
                      <a:pt x="1943" y="100"/>
                      <a:pt x="1943" y="100"/>
                      <a:pt x="1943" y="100"/>
                    </a:cubicBezTo>
                    <a:close/>
                    <a:moveTo>
                      <a:pt x="1643" y="100"/>
                    </a:moveTo>
                    <a:cubicBezTo>
                      <a:pt x="1643" y="0"/>
                      <a:pt x="1643" y="0"/>
                      <a:pt x="1643" y="0"/>
                    </a:cubicBezTo>
                    <a:cubicBezTo>
                      <a:pt x="1843" y="0"/>
                      <a:pt x="1843" y="0"/>
                      <a:pt x="1843" y="0"/>
                    </a:cubicBezTo>
                    <a:cubicBezTo>
                      <a:pt x="1843" y="100"/>
                      <a:pt x="1843" y="100"/>
                      <a:pt x="1843" y="100"/>
                    </a:cubicBezTo>
                    <a:cubicBezTo>
                      <a:pt x="1643" y="100"/>
                      <a:pt x="1643" y="100"/>
                      <a:pt x="1643" y="100"/>
                    </a:cubicBezTo>
                    <a:close/>
                    <a:moveTo>
                      <a:pt x="1343" y="100"/>
                    </a:moveTo>
                    <a:cubicBezTo>
                      <a:pt x="1343" y="0"/>
                      <a:pt x="1343" y="0"/>
                      <a:pt x="1343" y="0"/>
                    </a:cubicBezTo>
                    <a:cubicBezTo>
                      <a:pt x="1543" y="0"/>
                      <a:pt x="1543" y="0"/>
                      <a:pt x="1543" y="0"/>
                    </a:cubicBezTo>
                    <a:cubicBezTo>
                      <a:pt x="1543" y="100"/>
                      <a:pt x="1543" y="100"/>
                      <a:pt x="1543" y="100"/>
                    </a:cubicBezTo>
                    <a:cubicBezTo>
                      <a:pt x="1343" y="100"/>
                      <a:pt x="1343" y="100"/>
                      <a:pt x="1343" y="100"/>
                    </a:cubicBezTo>
                    <a:close/>
                    <a:moveTo>
                      <a:pt x="1043" y="100"/>
                    </a:moveTo>
                    <a:cubicBezTo>
                      <a:pt x="1043" y="0"/>
                      <a:pt x="1043" y="0"/>
                      <a:pt x="1043" y="0"/>
                    </a:cubicBezTo>
                    <a:cubicBezTo>
                      <a:pt x="1243" y="0"/>
                      <a:pt x="1243" y="0"/>
                      <a:pt x="1243" y="0"/>
                    </a:cubicBezTo>
                    <a:cubicBezTo>
                      <a:pt x="1243" y="100"/>
                      <a:pt x="1243" y="100"/>
                      <a:pt x="1243" y="100"/>
                    </a:cubicBezTo>
                    <a:cubicBezTo>
                      <a:pt x="1043" y="100"/>
                      <a:pt x="1043" y="100"/>
                      <a:pt x="1043" y="100"/>
                    </a:cubicBezTo>
                    <a:close/>
                    <a:moveTo>
                      <a:pt x="743" y="100"/>
                    </a:moveTo>
                    <a:cubicBezTo>
                      <a:pt x="743" y="0"/>
                      <a:pt x="743" y="0"/>
                      <a:pt x="743" y="0"/>
                    </a:cubicBezTo>
                    <a:cubicBezTo>
                      <a:pt x="943" y="0"/>
                      <a:pt x="943" y="0"/>
                      <a:pt x="943" y="0"/>
                    </a:cubicBezTo>
                    <a:cubicBezTo>
                      <a:pt x="943" y="100"/>
                      <a:pt x="943" y="100"/>
                      <a:pt x="943" y="100"/>
                    </a:cubicBezTo>
                    <a:cubicBezTo>
                      <a:pt x="743" y="100"/>
                      <a:pt x="743" y="100"/>
                      <a:pt x="743" y="1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60" name="Text Box 8"/>
            <p:cNvSpPr txBox="1"/>
            <p:nvPr/>
          </p:nvSpPr>
          <p:spPr>
            <a:xfrm>
              <a:off x="827584" y="1988840"/>
              <a:ext cx="2376264" cy="583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认识基础</a:t>
              </a:r>
              <a:endPara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1" name="Text Box 9"/>
            <p:cNvSpPr txBox="1"/>
            <p:nvPr/>
          </p:nvSpPr>
          <p:spPr>
            <a:xfrm>
              <a:off x="827584" y="3492297"/>
              <a:ext cx="3024336" cy="583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心理特点</a:t>
              </a:r>
              <a:endPara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2" name="Text Box 10"/>
            <p:cNvSpPr txBox="1"/>
            <p:nvPr/>
          </p:nvSpPr>
          <p:spPr>
            <a:xfrm>
              <a:off x="827584" y="5013176"/>
              <a:ext cx="2736304" cy="583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思维障碍</a:t>
              </a:r>
              <a:endPara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3" name="Rectangle 104"/>
            <p:cNvSpPr/>
            <p:nvPr/>
          </p:nvSpPr>
          <p:spPr>
            <a:xfrm>
              <a:off x="2915816" y="3573016"/>
              <a:ext cx="4562475" cy="5217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171450" indent="-171450"/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抽象思维尚未成熟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0264" name="Text Box 6"/>
            <p:cNvSpPr txBox="1"/>
            <p:nvPr/>
          </p:nvSpPr>
          <p:spPr>
            <a:xfrm>
              <a:off x="3024956" y="1844824"/>
              <a:ext cx="5651500" cy="951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80000"/>
                </a:lnSpc>
                <a:spcBef>
                  <a:spcPct val="4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掌握了声音的产生与传播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lnSpc>
                  <a:spcPct val="80000"/>
                </a:lnSpc>
                <a:spcBef>
                  <a:spcPct val="4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对声音的产生有一定的实践经验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0265" name="Text Box 7"/>
            <p:cNvSpPr txBox="1"/>
            <p:nvPr/>
          </p:nvSpPr>
          <p:spPr>
            <a:xfrm>
              <a:off x="3047379" y="4880076"/>
              <a:ext cx="5053013" cy="9947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物理思想十分欠缺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容易混淆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响度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和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音调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45"/>
          <p:cNvGrpSpPr/>
          <p:nvPr/>
        </p:nvGrpSpPr>
        <p:grpSpPr>
          <a:xfrm>
            <a:off x="2008188" y="2565400"/>
            <a:ext cx="8191500" cy="2016125"/>
            <a:chOff x="483766" y="1700809"/>
            <a:chExt cx="8192690" cy="1872208"/>
          </a:xfrm>
        </p:grpSpPr>
        <p:sp>
          <p:nvSpPr>
            <p:cNvPr id="9228" name="矩形标注 5"/>
            <p:cNvSpPr>
              <a:spLocks noChangeArrowheads="1"/>
            </p:cNvSpPr>
            <p:nvPr/>
          </p:nvSpPr>
          <p:spPr bwMode="auto">
            <a:xfrm>
              <a:off x="483766" y="1700809"/>
              <a:ext cx="8192690" cy="1872208"/>
            </a:xfrm>
            <a:prstGeom prst="wedgeRectCallout">
              <a:avLst>
                <a:gd name="adj1" fmla="val 4903"/>
                <a:gd name="adj2" fmla="val 62968"/>
              </a:avLst>
            </a:prstGeom>
            <a:solidFill>
              <a:schemeClr val="bg1"/>
            </a:solidFill>
            <a:ln w="3175">
              <a:solidFill>
                <a:srgbClr val="D9D9D9"/>
              </a:solidFill>
              <a:miter lim="800000"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tantia" panose="02030602050306030303" pitchFamily="18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252" name="矩形 6"/>
            <p:cNvSpPr/>
            <p:nvPr/>
          </p:nvSpPr>
          <p:spPr>
            <a:xfrm>
              <a:off x="646113" y="1889125"/>
              <a:ext cx="7848600" cy="1539875"/>
            </a:xfrm>
            <a:prstGeom prst="rect">
              <a:avLst/>
            </a:prstGeom>
            <a:solidFill>
              <a:srgbClr val="FFF2CC"/>
            </a:solidFill>
            <a:ln w="25400" cap="flat" cmpd="sng">
              <a:solidFill>
                <a:srgbClr val="BFBFBF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nstantia" panose="02030602050306030303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30"/>
            <p:cNvSpPr txBox="1">
              <a:spLocks noChangeArrowheads="1"/>
            </p:cNvSpPr>
            <p:nvPr/>
          </p:nvSpPr>
          <p:spPr bwMode="auto">
            <a:xfrm>
              <a:off x="718750" y="2222669"/>
              <a:ext cx="7776705" cy="8562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教学难点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：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区分响度与音调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0248" name="Group 27"/>
          <p:cNvGrpSpPr/>
          <p:nvPr/>
        </p:nvGrpSpPr>
        <p:grpSpPr>
          <a:xfrm>
            <a:off x="2144713" y="274638"/>
            <a:ext cx="3275012" cy="722313"/>
            <a:chOff x="2018" y="1616"/>
            <a:chExt cx="2063" cy="455"/>
          </a:xfrm>
        </p:grpSpPr>
        <p:grpSp>
          <p:nvGrpSpPr>
            <p:cNvPr id="9" name="Group 7"/>
            <p:cNvGrpSpPr/>
            <p:nvPr/>
          </p:nvGrpSpPr>
          <p:grpSpPr bwMode="auto">
            <a:xfrm>
              <a:off x="2018" y="1616"/>
              <a:ext cx="2063" cy="443"/>
              <a:chOff x="864" y="2482"/>
              <a:chExt cx="3936" cy="932"/>
            </a:xfrm>
            <a:solidFill>
              <a:srgbClr val="EE9E5C"/>
            </a:solidFill>
          </p:grpSpPr>
          <p:sp>
            <p:nvSpPr>
              <p:cNvPr id="67" name="Freeform 8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9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10"/>
              <p:cNvSpPr>
                <a:spLocks noEditPoints="1"/>
              </p:cNvSpPr>
              <p:nvPr/>
            </p:nvSpPr>
            <p:spPr bwMode="auto">
              <a:xfrm>
                <a:off x="908" y="2543"/>
                <a:ext cx="3848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245" name="Text Box 29"/>
            <p:cNvSpPr txBox="1">
              <a:spLocks noChangeArrowheads="1"/>
            </p:cNvSpPr>
            <p:nvPr/>
          </p:nvSpPr>
          <p:spPr bwMode="auto">
            <a:xfrm>
              <a:off x="2109" y="166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2.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学情分析</a:t>
              </a:r>
              <a:endParaRPr kumimoji="0" lang="en-US" altLang="zh-CN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1267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47211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52"/>
          <p:cNvGrpSpPr/>
          <p:nvPr/>
        </p:nvGrpSpPr>
        <p:grpSpPr>
          <a:xfrm>
            <a:off x="1774825" y="1557338"/>
            <a:ext cx="9239250" cy="5241924"/>
            <a:chOff x="158" y="981"/>
            <a:chExt cx="5820" cy="3302"/>
          </a:xfrm>
        </p:grpSpPr>
        <p:grpSp>
          <p:nvGrpSpPr>
            <p:cNvPr id="11277" name="Group 26"/>
            <p:cNvGrpSpPr/>
            <p:nvPr/>
          </p:nvGrpSpPr>
          <p:grpSpPr>
            <a:xfrm>
              <a:off x="2015" y="1479"/>
              <a:ext cx="1637" cy="2585"/>
              <a:chOff x="2974" y="920"/>
              <a:chExt cx="2474" cy="2501"/>
            </a:xfrm>
          </p:grpSpPr>
          <p:sp>
            <p:nvSpPr>
              <p:cNvPr id="51" name="Freeform 27"/>
              <p:cNvSpPr/>
              <p:nvPr/>
            </p:nvSpPr>
            <p:spPr bwMode="auto">
              <a:xfrm>
                <a:off x="2974" y="920"/>
                <a:ext cx="2472" cy="2460"/>
              </a:xfrm>
              <a:custGeom>
                <a:avLst/>
                <a:gdLst/>
                <a:ahLst/>
                <a:cxnLst>
                  <a:cxn ang="0">
                    <a:pos x="942" y="654"/>
                  </a:cxn>
                  <a:cxn ang="0">
                    <a:pos x="942" y="57"/>
                  </a:cxn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885"/>
                  </a:cxn>
                  <a:cxn ang="0">
                    <a:pos x="57" y="942"/>
                  </a:cxn>
                  <a:cxn ang="0">
                    <a:pos x="654" y="942"/>
                  </a:cxn>
                  <a:cxn ang="0">
                    <a:pos x="942" y="654"/>
                  </a:cxn>
                </a:cxnLst>
                <a:rect l="0" t="0" r="r" b="b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6078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28"/>
              <p:cNvSpPr/>
              <p:nvPr/>
            </p:nvSpPr>
            <p:spPr bwMode="auto">
              <a:xfrm>
                <a:off x="4624" y="2829"/>
                <a:ext cx="645" cy="551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0" y="231"/>
                  </a:cxn>
                  <a:cxn ang="0">
                    <a:pos x="57" y="231"/>
                  </a:cxn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</a:cxnLst>
                <a:rect l="0" t="0" r="r" b="b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shade val="89020"/>
                      <a:invGamma/>
                    </a:srgbClr>
                  </a:gs>
                  <a:gs pos="100000">
                    <a:srgbClr val="018CCB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29"/>
              <p:cNvSpPr/>
              <p:nvPr/>
            </p:nvSpPr>
            <p:spPr bwMode="auto">
              <a:xfrm>
                <a:off x="2977" y="920"/>
                <a:ext cx="2471" cy="907"/>
              </a:xfrm>
              <a:custGeom>
                <a:avLst/>
                <a:gdLst/>
                <a:ahLst/>
                <a:cxnLst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353"/>
                  </a:cxn>
                  <a:cxn ang="0">
                    <a:pos x="362" y="388"/>
                  </a:cxn>
                  <a:cxn ang="0">
                    <a:pos x="942" y="287"/>
                  </a:cxn>
                  <a:cxn ang="0">
                    <a:pos x="942" y="57"/>
                  </a:cxn>
                  <a:cxn ang="0">
                    <a:pos x="885" y="0"/>
                  </a:cxn>
                </a:cxnLst>
                <a:rect l="0" t="0" r="r" b="b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76078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30"/>
              <p:cNvSpPr/>
              <p:nvPr/>
            </p:nvSpPr>
            <p:spPr bwMode="auto">
              <a:xfrm>
                <a:off x="4785" y="2620"/>
                <a:ext cx="662" cy="790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78" name="Group 31"/>
            <p:cNvGrpSpPr/>
            <p:nvPr/>
          </p:nvGrpSpPr>
          <p:grpSpPr>
            <a:xfrm>
              <a:off x="3740" y="1479"/>
              <a:ext cx="1725" cy="2564"/>
              <a:chOff x="828" y="2637"/>
              <a:chExt cx="1406" cy="1437"/>
            </a:xfrm>
          </p:grpSpPr>
          <p:sp>
            <p:nvSpPr>
              <p:cNvPr id="56" name="Freeform 32"/>
              <p:cNvSpPr/>
              <p:nvPr/>
            </p:nvSpPr>
            <p:spPr bwMode="auto">
              <a:xfrm>
                <a:off x="828" y="2637"/>
                <a:ext cx="1406" cy="1424"/>
              </a:xfrm>
              <a:custGeom>
                <a:avLst/>
                <a:gdLst/>
                <a:ahLst/>
                <a:cxnLst>
                  <a:cxn ang="0">
                    <a:pos x="942" y="654"/>
                  </a:cxn>
                  <a:cxn ang="0">
                    <a:pos x="942" y="57"/>
                  </a:cxn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885"/>
                  </a:cxn>
                  <a:cxn ang="0">
                    <a:pos x="57" y="942"/>
                  </a:cxn>
                  <a:cxn ang="0">
                    <a:pos x="654" y="942"/>
                  </a:cxn>
                  <a:cxn ang="0">
                    <a:pos x="942" y="654"/>
                  </a:cxn>
                </a:cxnLst>
                <a:rect l="0" t="0" r="r" b="b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76078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33"/>
              <p:cNvSpPr/>
              <p:nvPr/>
            </p:nvSpPr>
            <p:spPr bwMode="auto">
              <a:xfrm>
                <a:off x="1717" y="3728"/>
                <a:ext cx="394" cy="333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0" y="231"/>
                  </a:cxn>
                  <a:cxn ang="0">
                    <a:pos x="57" y="231"/>
                  </a:cxn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</a:cxnLst>
                <a:rect l="0" t="0" r="r" b="b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shade val="89020"/>
                      <a:invGamma/>
                    </a:srgbClr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34"/>
              <p:cNvSpPr/>
              <p:nvPr/>
            </p:nvSpPr>
            <p:spPr bwMode="auto">
              <a:xfrm>
                <a:off x="829" y="2637"/>
                <a:ext cx="1405" cy="531"/>
              </a:xfrm>
              <a:custGeom>
                <a:avLst/>
                <a:gdLst/>
                <a:ahLst/>
                <a:cxnLst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353"/>
                  </a:cxn>
                  <a:cxn ang="0">
                    <a:pos x="362" y="388"/>
                  </a:cxn>
                  <a:cxn ang="0">
                    <a:pos x="942" y="287"/>
                  </a:cxn>
                  <a:cxn ang="0">
                    <a:pos x="942" y="57"/>
                  </a:cxn>
                  <a:cxn ang="0">
                    <a:pos x="885" y="0"/>
                  </a:cxn>
                </a:cxnLst>
                <a:rect l="0" t="0" r="r" b="b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76078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35"/>
              <p:cNvSpPr/>
              <p:nvPr/>
            </p:nvSpPr>
            <p:spPr bwMode="auto">
              <a:xfrm>
                <a:off x="1829" y="3628"/>
                <a:ext cx="405" cy="446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56" name="Rectangle 43"/>
            <p:cNvSpPr>
              <a:spLocks noChangeArrowheads="1"/>
            </p:cNvSpPr>
            <p:nvPr/>
          </p:nvSpPr>
          <p:spPr bwMode="auto">
            <a:xfrm>
              <a:off x="1973" y="1434"/>
              <a:ext cx="1678" cy="28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、通过亲自探究“影响响度大小的因素”、“影响音调高低的因素”，进一步了解和学习物理学研究问题的方法； 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、通过观察和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分析实验现象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，培养分析问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题的能力。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0" name="Rectangle 45"/>
            <p:cNvSpPr/>
            <p:nvPr/>
          </p:nvSpPr>
          <p:spPr>
            <a:xfrm>
              <a:off x="3740" y="1465"/>
              <a:ext cx="1816" cy="26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、体会现实世界物体的发声是丰富多彩的，从而更加热爱生活，并激发学习科学的兴趣； 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、通过亲身感受声音的特性和音乐的天然联系，体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会物理学和社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会生活的密</a:t>
              </a:r>
              <a:endParaRPr lang="en-US" altLang="zh-CN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切关系。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81" name="Group 21"/>
            <p:cNvGrpSpPr/>
            <p:nvPr/>
          </p:nvGrpSpPr>
          <p:grpSpPr>
            <a:xfrm>
              <a:off x="294" y="1479"/>
              <a:ext cx="1634" cy="2565"/>
              <a:chOff x="584" y="968"/>
              <a:chExt cx="2456" cy="2481"/>
            </a:xfrm>
          </p:grpSpPr>
          <p:sp>
            <p:nvSpPr>
              <p:cNvPr id="99" name="Freeform 22"/>
              <p:cNvSpPr/>
              <p:nvPr/>
            </p:nvSpPr>
            <p:spPr bwMode="auto">
              <a:xfrm>
                <a:off x="584" y="968"/>
                <a:ext cx="2454" cy="2457"/>
              </a:xfrm>
              <a:custGeom>
                <a:avLst/>
                <a:gdLst>
                  <a:gd name="T0" fmla="*/ 2225 w 942"/>
                  <a:gd name="T1" fmla="*/ 1545 h 942"/>
                  <a:gd name="T2" fmla="*/ 2225 w 942"/>
                  <a:gd name="T3" fmla="*/ 135 h 942"/>
                  <a:gd name="T4" fmla="*/ 2090 w 942"/>
                  <a:gd name="T5" fmla="*/ 0 h 942"/>
                  <a:gd name="T6" fmla="*/ 135 w 942"/>
                  <a:gd name="T7" fmla="*/ 0 h 942"/>
                  <a:gd name="T8" fmla="*/ 0 w 942"/>
                  <a:gd name="T9" fmla="*/ 135 h 942"/>
                  <a:gd name="T10" fmla="*/ 0 w 942"/>
                  <a:gd name="T11" fmla="*/ 2090 h 942"/>
                  <a:gd name="T12" fmla="*/ 135 w 942"/>
                  <a:gd name="T13" fmla="*/ 2225 h 942"/>
                  <a:gd name="T14" fmla="*/ 1545 w 942"/>
                  <a:gd name="T15" fmla="*/ 2225 h 942"/>
                  <a:gd name="T16" fmla="*/ 2225 w 942"/>
                  <a:gd name="T17" fmla="*/ 1545 h 9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42"/>
                  <a:gd name="T28" fmla="*/ 0 h 942"/>
                  <a:gd name="T29" fmla="*/ 942 w 942"/>
                  <a:gd name="T30" fmla="*/ 942 h 9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83D51"/>
                  </a:gs>
                  <a:gs pos="100000">
                    <a:srgbClr val="E1001A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Freeform 23"/>
              <p:cNvSpPr/>
              <p:nvPr/>
            </p:nvSpPr>
            <p:spPr bwMode="auto">
              <a:xfrm>
                <a:off x="2122" y="2877"/>
                <a:ext cx="681" cy="546"/>
              </a:xfrm>
              <a:custGeom>
                <a:avLst/>
                <a:gdLst>
                  <a:gd name="T0" fmla="*/ 0 w 288"/>
                  <a:gd name="T1" fmla="*/ 135 h 231"/>
                  <a:gd name="T2" fmla="*/ 0 w 288"/>
                  <a:gd name="T3" fmla="*/ 546 h 231"/>
                  <a:gd name="T4" fmla="*/ 135 w 288"/>
                  <a:gd name="T5" fmla="*/ 546 h 231"/>
                  <a:gd name="T6" fmla="*/ 680 w 288"/>
                  <a:gd name="T7" fmla="*/ 0 h 231"/>
                  <a:gd name="T8" fmla="*/ 135 w 288"/>
                  <a:gd name="T9" fmla="*/ 0 h 231"/>
                  <a:gd name="T10" fmla="*/ 0 w 288"/>
                  <a:gd name="T11" fmla="*/ 135 h 2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8"/>
                  <a:gd name="T19" fmla="*/ 0 h 231"/>
                  <a:gd name="T20" fmla="*/ 288 w 288"/>
                  <a:gd name="T21" fmla="*/ 231 h 2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80017"/>
                  </a:gs>
                  <a:gs pos="100000">
                    <a:srgbClr val="E1001A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24"/>
              <p:cNvSpPr/>
              <p:nvPr/>
            </p:nvSpPr>
            <p:spPr bwMode="auto">
              <a:xfrm>
                <a:off x="596" y="968"/>
                <a:ext cx="2442" cy="916"/>
              </a:xfrm>
              <a:custGeom>
                <a:avLst/>
                <a:gdLst>
                  <a:gd name="T0" fmla="*/ 2090 w 942"/>
                  <a:gd name="T1" fmla="*/ 0 h 388"/>
                  <a:gd name="T2" fmla="*/ 135 w 942"/>
                  <a:gd name="T3" fmla="*/ 0 h 388"/>
                  <a:gd name="T4" fmla="*/ 0 w 942"/>
                  <a:gd name="T5" fmla="*/ 135 h 388"/>
                  <a:gd name="T6" fmla="*/ 0 w 942"/>
                  <a:gd name="T7" fmla="*/ 833 h 388"/>
                  <a:gd name="T8" fmla="*/ 855 w 942"/>
                  <a:gd name="T9" fmla="*/ 916 h 388"/>
                  <a:gd name="T10" fmla="*/ 2225 w 942"/>
                  <a:gd name="T11" fmla="*/ 678 h 388"/>
                  <a:gd name="T12" fmla="*/ 2225 w 942"/>
                  <a:gd name="T13" fmla="*/ 135 h 388"/>
                  <a:gd name="T14" fmla="*/ 2090 w 942"/>
                  <a:gd name="T15" fmla="*/ 0 h 3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42"/>
                  <a:gd name="T25" fmla="*/ 0 h 388"/>
                  <a:gd name="T26" fmla="*/ 942 w 942"/>
                  <a:gd name="T27" fmla="*/ 388 h 3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83D51"/>
                  </a:gs>
                  <a:gs pos="100000">
                    <a:srgbClr val="E1001A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Freeform 25"/>
              <p:cNvSpPr/>
              <p:nvPr/>
            </p:nvSpPr>
            <p:spPr bwMode="auto">
              <a:xfrm>
                <a:off x="2291" y="2679"/>
                <a:ext cx="750" cy="770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282" name="Rectangle 41"/>
            <p:cNvSpPr/>
            <p:nvPr/>
          </p:nvSpPr>
          <p:spPr>
            <a:xfrm>
              <a:off x="385" y="1584"/>
              <a:ext cx="1452" cy="14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、了解声音的三大特征；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、知道音调、响度、音色的影响因素。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83" name="Group 53"/>
            <p:cNvGrpSpPr/>
            <p:nvPr/>
          </p:nvGrpSpPr>
          <p:grpSpPr>
            <a:xfrm rot="10800000">
              <a:off x="158" y="981"/>
              <a:ext cx="2410" cy="453"/>
              <a:chOff x="948" y="822"/>
              <a:chExt cx="960" cy="686"/>
            </a:xfrm>
          </p:grpSpPr>
          <p:sp>
            <p:nvSpPr>
              <p:cNvPr id="106" name="Freeform 54"/>
              <p:cNvSpPr/>
              <p:nvPr/>
            </p:nvSpPr>
            <p:spPr bwMode="auto">
              <a:xfrm>
                <a:off x="948" y="820"/>
                <a:ext cx="960" cy="689"/>
              </a:xfrm>
              <a:custGeom>
                <a:avLst/>
                <a:gdLst/>
                <a:ahLst/>
                <a:cxnLst>
                  <a:cxn ang="0">
                    <a:pos x="0" y="263"/>
                  </a:cxn>
                  <a:cxn ang="0">
                    <a:pos x="104" y="0"/>
                  </a:cxn>
                  <a:cxn ang="0">
                    <a:pos x="735" y="0"/>
                  </a:cxn>
                  <a:cxn ang="0">
                    <a:pos x="631" y="263"/>
                  </a:cxn>
                  <a:cxn ang="0">
                    <a:pos x="735" y="525"/>
                  </a:cxn>
                  <a:cxn ang="0">
                    <a:pos x="104" y="525"/>
                  </a:cxn>
                  <a:cxn ang="0">
                    <a:pos x="0" y="263"/>
                  </a:cxn>
                </a:cxnLst>
                <a:rect l="0" t="0" r="r" b="b"/>
                <a:pathLst>
                  <a:path w="735" h="525">
                    <a:moveTo>
                      <a:pt x="0" y="263"/>
                    </a:moveTo>
                    <a:lnTo>
                      <a:pt x="104" y="0"/>
                    </a:lnTo>
                    <a:lnTo>
                      <a:pt x="735" y="0"/>
                    </a:lnTo>
                    <a:lnTo>
                      <a:pt x="631" y="263"/>
                    </a:lnTo>
                    <a:lnTo>
                      <a:pt x="735" y="525"/>
                    </a:lnTo>
                    <a:lnTo>
                      <a:pt x="104" y="525"/>
                    </a:lnTo>
                    <a:lnTo>
                      <a:pt x="0" y="2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0000">
                      <a:gamma/>
                      <a:shade val="69804"/>
                      <a:invGamma/>
                    </a:srgbClr>
                  </a:gs>
                  <a:gs pos="100000">
                    <a:srgbClr val="CC0000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Freeform 55"/>
              <p:cNvSpPr/>
              <p:nvPr/>
            </p:nvSpPr>
            <p:spPr bwMode="auto">
              <a:xfrm>
                <a:off x="967" y="842"/>
                <a:ext cx="922" cy="647"/>
              </a:xfrm>
              <a:custGeom>
                <a:avLst/>
                <a:gdLst/>
                <a:ahLst/>
                <a:cxnLst>
                  <a:cxn ang="0">
                    <a:pos x="706" y="0"/>
                  </a:cxn>
                  <a:cxn ang="0">
                    <a:pos x="612" y="240"/>
                  </a:cxn>
                  <a:cxn ang="0">
                    <a:pos x="608" y="248"/>
                  </a:cxn>
                  <a:cxn ang="0">
                    <a:pos x="612" y="256"/>
                  </a:cxn>
                  <a:cxn ang="0">
                    <a:pos x="706" y="495"/>
                  </a:cxn>
                  <a:cxn ang="0">
                    <a:pos x="98" y="495"/>
                  </a:cxn>
                  <a:cxn ang="0">
                    <a:pos x="0" y="248"/>
                  </a:cxn>
                  <a:cxn ang="0">
                    <a:pos x="98" y="0"/>
                  </a:cxn>
                  <a:cxn ang="0">
                    <a:pos x="706" y="0"/>
                  </a:cxn>
                  <a:cxn ang="0">
                    <a:pos x="706" y="0"/>
                  </a:cxn>
                </a:cxnLst>
                <a:rect l="0" t="0" r="r" b="b"/>
                <a:pathLst>
                  <a:path w="706" h="495">
                    <a:moveTo>
                      <a:pt x="706" y="0"/>
                    </a:moveTo>
                    <a:lnTo>
                      <a:pt x="612" y="240"/>
                    </a:lnTo>
                    <a:lnTo>
                      <a:pt x="608" y="248"/>
                    </a:lnTo>
                    <a:lnTo>
                      <a:pt x="612" y="256"/>
                    </a:lnTo>
                    <a:lnTo>
                      <a:pt x="706" y="495"/>
                    </a:lnTo>
                    <a:lnTo>
                      <a:pt x="98" y="495"/>
                    </a:lnTo>
                    <a:lnTo>
                      <a:pt x="0" y="248"/>
                    </a:lnTo>
                    <a:lnTo>
                      <a:pt x="98" y="0"/>
                    </a:lnTo>
                    <a:lnTo>
                      <a:pt x="706" y="0"/>
                    </a:lnTo>
                    <a:lnTo>
                      <a:pt x="70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34902"/>
                      <a:invGamma/>
                    </a:srgbClr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56"/>
              <p:cNvSpPr/>
              <p:nvPr/>
            </p:nvSpPr>
            <p:spPr bwMode="auto">
              <a:xfrm>
                <a:off x="977" y="861"/>
                <a:ext cx="885" cy="610"/>
              </a:xfrm>
              <a:custGeom>
                <a:avLst/>
                <a:gdLst/>
                <a:ahLst/>
                <a:cxnLst>
                  <a:cxn ang="0">
                    <a:pos x="678" y="0"/>
                  </a:cxn>
                  <a:cxn ang="0">
                    <a:pos x="593" y="217"/>
                  </a:cxn>
                  <a:cxn ang="0">
                    <a:pos x="586" y="233"/>
                  </a:cxn>
                  <a:cxn ang="0">
                    <a:pos x="593" y="249"/>
                  </a:cxn>
                  <a:cxn ang="0">
                    <a:pos x="678" y="465"/>
                  </a:cxn>
                  <a:cxn ang="0">
                    <a:pos x="93" y="465"/>
                  </a:cxn>
                  <a:cxn ang="0">
                    <a:pos x="0" y="233"/>
                  </a:cxn>
                  <a:cxn ang="0">
                    <a:pos x="93" y="0"/>
                  </a:cxn>
                  <a:cxn ang="0">
                    <a:pos x="678" y="0"/>
                  </a:cxn>
                  <a:cxn ang="0">
                    <a:pos x="678" y="0"/>
                  </a:cxn>
                </a:cxnLst>
                <a:rect l="0" t="0" r="r" b="b"/>
                <a:pathLst>
                  <a:path w="678" h="465">
                    <a:moveTo>
                      <a:pt x="678" y="0"/>
                    </a:moveTo>
                    <a:lnTo>
                      <a:pt x="593" y="217"/>
                    </a:lnTo>
                    <a:lnTo>
                      <a:pt x="586" y="233"/>
                    </a:lnTo>
                    <a:lnTo>
                      <a:pt x="593" y="249"/>
                    </a:lnTo>
                    <a:lnTo>
                      <a:pt x="678" y="465"/>
                    </a:lnTo>
                    <a:lnTo>
                      <a:pt x="93" y="465"/>
                    </a:lnTo>
                    <a:lnTo>
                      <a:pt x="0" y="233"/>
                    </a:lnTo>
                    <a:lnTo>
                      <a:pt x="93" y="0"/>
                    </a:lnTo>
                    <a:lnTo>
                      <a:pt x="678" y="0"/>
                    </a:lnTo>
                    <a:lnTo>
                      <a:pt x="67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284" name="TextBox 1"/>
            <p:cNvSpPr txBox="1"/>
            <p:nvPr/>
          </p:nvSpPr>
          <p:spPr>
            <a:xfrm>
              <a:off x="521" y="1021"/>
              <a:ext cx="146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知识与技能</a:t>
              </a:r>
              <a:endPara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85" name="Group 49"/>
            <p:cNvGrpSpPr/>
            <p:nvPr/>
          </p:nvGrpSpPr>
          <p:grpSpPr>
            <a:xfrm rot="10800000">
              <a:off x="1719" y="981"/>
              <a:ext cx="2323" cy="453"/>
              <a:chOff x="1968" y="816"/>
              <a:chExt cx="960" cy="686"/>
            </a:xfrm>
          </p:grpSpPr>
          <p:sp>
            <p:nvSpPr>
              <p:cNvPr id="72" name="Freeform 50"/>
              <p:cNvSpPr/>
              <p:nvPr/>
            </p:nvSpPr>
            <p:spPr bwMode="auto">
              <a:xfrm>
                <a:off x="1968" y="814"/>
                <a:ext cx="960" cy="689"/>
              </a:xfrm>
              <a:custGeom>
                <a:avLst/>
                <a:gdLst/>
                <a:ahLst/>
                <a:cxnLst>
                  <a:cxn ang="0">
                    <a:pos x="0" y="263"/>
                  </a:cxn>
                  <a:cxn ang="0">
                    <a:pos x="104" y="0"/>
                  </a:cxn>
                  <a:cxn ang="0">
                    <a:pos x="735" y="0"/>
                  </a:cxn>
                  <a:cxn ang="0">
                    <a:pos x="631" y="263"/>
                  </a:cxn>
                  <a:cxn ang="0">
                    <a:pos x="735" y="525"/>
                  </a:cxn>
                  <a:cxn ang="0">
                    <a:pos x="104" y="525"/>
                  </a:cxn>
                  <a:cxn ang="0">
                    <a:pos x="0" y="263"/>
                  </a:cxn>
                </a:cxnLst>
                <a:rect l="0" t="0" r="r" b="b"/>
                <a:pathLst>
                  <a:path w="735" h="525">
                    <a:moveTo>
                      <a:pt x="0" y="263"/>
                    </a:moveTo>
                    <a:lnTo>
                      <a:pt x="104" y="0"/>
                    </a:lnTo>
                    <a:lnTo>
                      <a:pt x="735" y="0"/>
                    </a:lnTo>
                    <a:lnTo>
                      <a:pt x="631" y="263"/>
                    </a:lnTo>
                    <a:lnTo>
                      <a:pt x="735" y="525"/>
                    </a:lnTo>
                    <a:lnTo>
                      <a:pt x="104" y="525"/>
                    </a:lnTo>
                    <a:lnTo>
                      <a:pt x="0" y="2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shade val="69804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51"/>
              <p:cNvSpPr/>
              <p:nvPr/>
            </p:nvSpPr>
            <p:spPr bwMode="auto">
              <a:xfrm>
                <a:off x="1983" y="836"/>
                <a:ext cx="922" cy="647"/>
              </a:xfrm>
              <a:custGeom>
                <a:avLst/>
                <a:gdLst/>
                <a:ahLst/>
                <a:cxnLst>
                  <a:cxn ang="0">
                    <a:pos x="706" y="0"/>
                  </a:cxn>
                  <a:cxn ang="0">
                    <a:pos x="612" y="240"/>
                  </a:cxn>
                  <a:cxn ang="0">
                    <a:pos x="608" y="248"/>
                  </a:cxn>
                  <a:cxn ang="0">
                    <a:pos x="612" y="256"/>
                  </a:cxn>
                  <a:cxn ang="0">
                    <a:pos x="706" y="495"/>
                  </a:cxn>
                  <a:cxn ang="0">
                    <a:pos x="98" y="495"/>
                  </a:cxn>
                  <a:cxn ang="0">
                    <a:pos x="0" y="248"/>
                  </a:cxn>
                  <a:cxn ang="0">
                    <a:pos x="98" y="0"/>
                  </a:cxn>
                  <a:cxn ang="0">
                    <a:pos x="706" y="0"/>
                  </a:cxn>
                  <a:cxn ang="0">
                    <a:pos x="706" y="0"/>
                  </a:cxn>
                </a:cxnLst>
                <a:rect l="0" t="0" r="r" b="b"/>
                <a:pathLst>
                  <a:path w="706" h="495">
                    <a:moveTo>
                      <a:pt x="706" y="0"/>
                    </a:moveTo>
                    <a:lnTo>
                      <a:pt x="612" y="240"/>
                    </a:lnTo>
                    <a:lnTo>
                      <a:pt x="608" y="248"/>
                    </a:lnTo>
                    <a:lnTo>
                      <a:pt x="612" y="256"/>
                    </a:lnTo>
                    <a:lnTo>
                      <a:pt x="706" y="495"/>
                    </a:lnTo>
                    <a:lnTo>
                      <a:pt x="98" y="495"/>
                    </a:lnTo>
                    <a:lnTo>
                      <a:pt x="0" y="248"/>
                    </a:lnTo>
                    <a:lnTo>
                      <a:pt x="98" y="0"/>
                    </a:lnTo>
                    <a:lnTo>
                      <a:pt x="706" y="0"/>
                    </a:lnTo>
                    <a:lnTo>
                      <a:pt x="70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38039"/>
                      <a:invGamma/>
                    </a:srgbClr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52"/>
              <p:cNvSpPr/>
              <p:nvPr/>
            </p:nvSpPr>
            <p:spPr bwMode="auto">
              <a:xfrm>
                <a:off x="1998" y="855"/>
                <a:ext cx="885" cy="610"/>
              </a:xfrm>
              <a:custGeom>
                <a:avLst/>
                <a:gdLst/>
                <a:ahLst/>
                <a:cxnLst>
                  <a:cxn ang="0">
                    <a:pos x="678" y="0"/>
                  </a:cxn>
                  <a:cxn ang="0">
                    <a:pos x="593" y="217"/>
                  </a:cxn>
                  <a:cxn ang="0">
                    <a:pos x="586" y="233"/>
                  </a:cxn>
                  <a:cxn ang="0">
                    <a:pos x="593" y="249"/>
                  </a:cxn>
                  <a:cxn ang="0">
                    <a:pos x="678" y="465"/>
                  </a:cxn>
                  <a:cxn ang="0">
                    <a:pos x="93" y="465"/>
                  </a:cxn>
                  <a:cxn ang="0">
                    <a:pos x="0" y="233"/>
                  </a:cxn>
                  <a:cxn ang="0">
                    <a:pos x="93" y="0"/>
                  </a:cxn>
                  <a:cxn ang="0">
                    <a:pos x="678" y="0"/>
                  </a:cxn>
                  <a:cxn ang="0">
                    <a:pos x="678" y="0"/>
                  </a:cxn>
                </a:cxnLst>
                <a:rect l="0" t="0" r="r" b="b"/>
                <a:pathLst>
                  <a:path w="678" h="465">
                    <a:moveTo>
                      <a:pt x="678" y="0"/>
                    </a:moveTo>
                    <a:lnTo>
                      <a:pt x="593" y="217"/>
                    </a:lnTo>
                    <a:lnTo>
                      <a:pt x="586" y="233"/>
                    </a:lnTo>
                    <a:lnTo>
                      <a:pt x="593" y="249"/>
                    </a:lnTo>
                    <a:lnTo>
                      <a:pt x="678" y="465"/>
                    </a:lnTo>
                    <a:lnTo>
                      <a:pt x="93" y="465"/>
                    </a:lnTo>
                    <a:lnTo>
                      <a:pt x="0" y="233"/>
                    </a:lnTo>
                    <a:lnTo>
                      <a:pt x="93" y="0"/>
                    </a:lnTo>
                    <a:lnTo>
                      <a:pt x="678" y="0"/>
                    </a:lnTo>
                    <a:lnTo>
                      <a:pt x="67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18CCB"/>
                  </a:gs>
                  <a:gs pos="100000">
                    <a:srgbClr val="018CCB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286" name="TextBox 111"/>
            <p:cNvSpPr txBox="1"/>
            <p:nvPr/>
          </p:nvSpPr>
          <p:spPr>
            <a:xfrm>
              <a:off x="2052" y="1026"/>
              <a:ext cx="169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过程与方法</a:t>
              </a:r>
              <a:endPara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87" name="Group 57"/>
            <p:cNvGrpSpPr/>
            <p:nvPr/>
          </p:nvGrpSpPr>
          <p:grpSpPr>
            <a:xfrm rot="10800000">
              <a:off x="3258" y="981"/>
              <a:ext cx="2412" cy="453"/>
              <a:chOff x="3091" y="825"/>
              <a:chExt cx="960" cy="686"/>
            </a:xfrm>
          </p:grpSpPr>
          <p:sp>
            <p:nvSpPr>
              <p:cNvPr id="76" name="Freeform 58"/>
              <p:cNvSpPr/>
              <p:nvPr/>
            </p:nvSpPr>
            <p:spPr bwMode="auto">
              <a:xfrm>
                <a:off x="3091" y="823"/>
                <a:ext cx="960" cy="689"/>
              </a:xfrm>
              <a:custGeom>
                <a:avLst/>
                <a:gdLst/>
                <a:ahLst/>
                <a:cxnLst>
                  <a:cxn ang="0">
                    <a:pos x="0" y="263"/>
                  </a:cxn>
                  <a:cxn ang="0">
                    <a:pos x="104" y="0"/>
                  </a:cxn>
                  <a:cxn ang="0">
                    <a:pos x="735" y="0"/>
                  </a:cxn>
                  <a:cxn ang="0">
                    <a:pos x="631" y="263"/>
                  </a:cxn>
                  <a:cxn ang="0">
                    <a:pos x="735" y="525"/>
                  </a:cxn>
                  <a:cxn ang="0">
                    <a:pos x="104" y="525"/>
                  </a:cxn>
                  <a:cxn ang="0">
                    <a:pos x="0" y="263"/>
                  </a:cxn>
                </a:cxnLst>
                <a:rect l="0" t="0" r="r" b="b"/>
                <a:pathLst>
                  <a:path w="735" h="525">
                    <a:moveTo>
                      <a:pt x="0" y="263"/>
                    </a:moveTo>
                    <a:lnTo>
                      <a:pt x="104" y="0"/>
                    </a:lnTo>
                    <a:lnTo>
                      <a:pt x="735" y="0"/>
                    </a:lnTo>
                    <a:lnTo>
                      <a:pt x="631" y="263"/>
                    </a:lnTo>
                    <a:lnTo>
                      <a:pt x="735" y="525"/>
                    </a:lnTo>
                    <a:lnTo>
                      <a:pt x="104" y="525"/>
                    </a:lnTo>
                    <a:lnTo>
                      <a:pt x="0" y="2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shade val="69804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59"/>
              <p:cNvSpPr/>
              <p:nvPr/>
            </p:nvSpPr>
            <p:spPr bwMode="auto">
              <a:xfrm>
                <a:off x="3106" y="845"/>
                <a:ext cx="922" cy="647"/>
              </a:xfrm>
              <a:custGeom>
                <a:avLst/>
                <a:gdLst/>
                <a:ahLst/>
                <a:cxnLst>
                  <a:cxn ang="0">
                    <a:pos x="706" y="0"/>
                  </a:cxn>
                  <a:cxn ang="0">
                    <a:pos x="612" y="240"/>
                  </a:cxn>
                  <a:cxn ang="0">
                    <a:pos x="608" y="248"/>
                  </a:cxn>
                  <a:cxn ang="0">
                    <a:pos x="612" y="256"/>
                  </a:cxn>
                  <a:cxn ang="0">
                    <a:pos x="706" y="495"/>
                  </a:cxn>
                  <a:cxn ang="0">
                    <a:pos x="98" y="495"/>
                  </a:cxn>
                  <a:cxn ang="0">
                    <a:pos x="0" y="248"/>
                  </a:cxn>
                  <a:cxn ang="0">
                    <a:pos x="98" y="0"/>
                  </a:cxn>
                  <a:cxn ang="0">
                    <a:pos x="706" y="0"/>
                  </a:cxn>
                  <a:cxn ang="0">
                    <a:pos x="706" y="0"/>
                  </a:cxn>
                </a:cxnLst>
                <a:rect l="0" t="0" r="r" b="b"/>
                <a:pathLst>
                  <a:path w="706" h="495">
                    <a:moveTo>
                      <a:pt x="706" y="0"/>
                    </a:moveTo>
                    <a:lnTo>
                      <a:pt x="612" y="240"/>
                    </a:lnTo>
                    <a:lnTo>
                      <a:pt x="608" y="248"/>
                    </a:lnTo>
                    <a:lnTo>
                      <a:pt x="612" y="256"/>
                    </a:lnTo>
                    <a:lnTo>
                      <a:pt x="706" y="495"/>
                    </a:lnTo>
                    <a:lnTo>
                      <a:pt x="98" y="495"/>
                    </a:lnTo>
                    <a:lnTo>
                      <a:pt x="0" y="248"/>
                    </a:lnTo>
                    <a:lnTo>
                      <a:pt x="98" y="0"/>
                    </a:lnTo>
                    <a:lnTo>
                      <a:pt x="706" y="0"/>
                    </a:lnTo>
                    <a:lnTo>
                      <a:pt x="70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38039"/>
                      <a:invGamma/>
                    </a:srgbClr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60"/>
              <p:cNvSpPr/>
              <p:nvPr/>
            </p:nvSpPr>
            <p:spPr bwMode="auto">
              <a:xfrm>
                <a:off x="3121" y="864"/>
                <a:ext cx="885" cy="610"/>
              </a:xfrm>
              <a:custGeom>
                <a:avLst/>
                <a:gdLst/>
                <a:ahLst/>
                <a:cxnLst>
                  <a:cxn ang="0">
                    <a:pos x="678" y="0"/>
                  </a:cxn>
                  <a:cxn ang="0">
                    <a:pos x="593" y="217"/>
                  </a:cxn>
                  <a:cxn ang="0">
                    <a:pos x="586" y="233"/>
                  </a:cxn>
                  <a:cxn ang="0">
                    <a:pos x="593" y="249"/>
                  </a:cxn>
                  <a:cxn ang="0">
                    <a:pos x="678" y="465"/>
                  </a:cxn>
                  <a:cxn ang="0">
                    <a:pos x="93" y="465"/>
                  </a:cxn>
                  <a:cxn ang="0">
                    <a:pos x="0" y="233"/>
                  </a:cxn>
                  <a:cxn ang="0">
                    <a:pos x="93" y="0"/>
                  </a:cxn>
                  <a:cxn ang="0">
                    <a:pos x="678" y="0"/>
                  </a:cxn>
                  <a:cxn ang="0">
                    <a:pos x="678" y="0"/>
                  </a:cxn>
                </a:cxnLst>
                <a:rect l="0" t="0" r="r" b="b"/>
                <a:pathLst>
                  <a:path w="678" h="465">
                    <a:moveTo>
                      <a:pt x="678" y="0"/>
                    </a:moveTo>
                    <a:lnTo>
                      <a:pt x="593" y="217"/>
                    </a:lnTo>
                    <a:lnTo>
                      <a:pt x="586" y="233"/>
                    </a:lnTo>
                    <a:lnTo>
                      <a:pt x="593" y="249"/>
                    </a:lnTo>
                    <a:lnTo>
                      <a:pt x="678" y="465"/>
                    </a:lnTo>
                    <a:lnTo>
                      <a:pt x="93" y="465"/>
                    </a:lnTo>
                    <a:lnTo>
                      <a:pt x="0" y="233"/>
                    </a:lnTo>
                    <a:lnTo>
                      <a:pt x="93" y="0"/>
                    </a:lnTo>
                    <a:lnTo>
                      <a:pt x="678" y="0"/>
                    </a:lnTo>
                    <a:lnTo>
                      <a:pt x="67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99CC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288" name="TextBox 112"/>
            <p:cNvSpPr txBox="1"/>
            <p:nvPr/>
          </p:nvSpPr>
          <p:spPr>
            <a:xfrm>
              <a:off x="3560" y="1026"/>
              <a:ext cx="24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情感态度与价值观</a:t>
              </a:r>
              <a:endParaRPr lang="zh-CN" altLang="en-US" sz="2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71" name="Group 48"/>
          <p:cNvGrpSpPr/>
          <p:nvPr/>
        </p:nvGrpSpPr>
        <p:grpSpPr>
          <a:xfrm>
            <a:off x="2190750" y="260350"/>
            <a:ext cx="3257550" cy="701675"/>
            <a:chOff x="2006" y="2275"/>
            <a:chExt cx="2052" cy="442"/>
          </a:xfrm>
        </p:grpSpPr>
        <p:grpSp>
          <p:nvGrpSpPr>
            <p:cNvPr id="11272" name="Group 15"/>
            <p:cNvGrpSpPr/>
            <p:nvPr/>
          </p:nvGrpSpPr>
          <p:grpSpPr>
            <a:xfrm>
              <a:off x="2006" y="2275"/>
              <a:ext cx="2052" cy="442"/>
              <a:chOff x="864" y="2482"/>
              <a:chExt cx="3936" cy="932"/>
            </a:xfrm>
          </p:grpSpPr>
          <p:sp>
            <p:nvSpPr>
              <p:cNvPr id="44" name="Freeform 16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17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908" y="2543"/>
                <a:ext cx="3848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tint val="50980"/>
                      <a:invGamma/>
                    </a:srgbClr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93" name="Text Box 53"/>
            <p:cNvSpPr txBox="1">
              <a:spLocks noChangeArrowheads="1"/>
            </p:cNvSpPr>
            <p:nvPr/>
          </p:nvSpPr>
          <p:spPr bwMode="auto">
            <a:xfrm>
              <a:off x="2109" y="2296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 eaLnBrk="0" fontAlgn="auto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kern="0" cap="none" spc="0" normalizeH="0" baseline="0" noProof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3.</a:t>
              </a:r>
              <a:r>
                <a:rPr kumimoji="0" lang="zh-CN" altLang="en-US" sz="3600" b="1" kern="0" cap="none" spc="0" normalizeH="0" baseline="0" noProof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教学目标</a:t>
              </a:r>
              <a:endParaRPr kumimoji="0" lang="zh-CN" altLang="en-US" sz="3600" b="1" kern="0" cap="none" spc="0" normalizeH="0" baseline="0" noProof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2291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8925" y="1693863"/>
            <a:ext cx="9128125" cy="4111625"/>
            <a:chOff x="107504" y="1693639"/>
            <a:chExt cx="9127069" cy="4111625"/>
          </a:xfrm>
        </p:grpSpPr>
        <p:pic>
          <p:nvPicPr>
            <p:cNvPr id="12301" name="Picture 9" descr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8220" y="1693639"/>
              <a:ext cx="8767711" cy="41116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2" name="Text Box 10"/>
            <p:cNvSpPr txBox="1"/>
            <p:nvPr/>
          </p:nvSpPr>
          <p:spPr>
            <a:xfrm>
              <a:off x="6629787" y="4916264"/>
              <a:ext cx="1668269" cy="4451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300" b="1" dirty="0">
                  <a:solidFill>
                    <a:srgbClr val="F8F8F8"/>
                  </a:solidFill>
                  <a:latin typeface="Arial" panose="020B0604020202020204" pitchFamily="34" charset="0"/>
                </a:rPr>
                <a:t>讨论交流</a:t>
              </a:r>
              <a:endParaRPr lang="en-US" altLang="zh-CN" sz="2300" b="1" dirty="0">
                <a:solidFill>
                  <a:srgbClr val="F8F8F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3" name="Text Box 11"/>
            <p:cNvSpPr txBox="1"/>
            <p:nvPr/>
          </p:nvSpPr>
          <p:spPr>
            <a:xfrm>
              <a:off x="7524328" y="3500214"/>
              <a:ext cx="171024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8F8F8"/>
                  </a:solidFill>
                  <a:latin typeface="Arial" panose="020B0604020202020204" pitchFamily="34" charset="0"/>
                </a:rPr>
                <a:t>实验探究</a:t>
              </a:r>
              <a:endParaRPr lang="zh-CN" altLang="en-US" sz="2400" b="1" dirty="0">
                <a:solidFill>
                  <a:srgbClr val="F8F8F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4" name="Text Box 12"/>
            <p:cNvSpPr txBox="1"/>
            <p:nvPr/>
          </p:nvSpPr>
          <p:spPr>
            <a:xfrm>
              <a:off x="6687920" y="2060352"/>
              <a:ext cx="14844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8F8F8"/>
                  </a:solidFill>
                  <a:latin typeface="Arial" panose="020B0604020202020204" pitchFamily="34" charset="0"/>
                </a:rPr>
                <a:t>观察体验</a:t>
              </a:r>
              <a:endParaRPr lang="zh-CN" altLang="en-US" sz="2400" b="1" dirty="0">
                <a:solidFill>
                  <a:srgbClr val="F8F8F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5" name="Text Box 13"/>
            <p:cNvSpPr txBox="1"/>
            <p:nvPr/>
          </p:nvSpPr>
          <p:spPr>
            <a:xfrm>
              <a:off x="971904" y="4868639"/>
              <a:ext cx="1558704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谈话法</a:t>
              </a: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 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6" name="Text Box 14"/>
            <p:cNvSpPr txBox="1"/>
            <p:nvPr/>
          </p:nvSpPr>
          <p:spPr>
            <a:xfrm>
              <a:off x="1004377" y="2060352"/>
              <a:ext cx="1558704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讲授法 </a:t>
              </a:r>
              <a:endPara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7" name="Text Box 15"/>
            <p:cNvSpPr txBox="1"/>
            <p:nvPr/>
          </p:nvSpPr>
          <p:spPr>
            <a:xfrm>
              <a:off x="107504" y="3428777"/>
              <a:ext cx="1543241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实验法</a:t>
              </a: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 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8" name="Text Box 40"/>
            <p:cNvSpPr txBox="1"/>
            <p:nvPr/>
          </p:nvSpPr>
          <p:spPr>
            <a:xfrm>
              <a:off x="3619500" y="1932777"/>
              <a:ext cx="19050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启发引导</a:t>
              </a:r>
              <a:endPara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9" name="Text Box 40"/>
            <p:cNvSpPr txBox="1"/>
            <p:nvPr/>
          </p:nvSpPr>
          <p:spPr>
            <a:xfrm>
              <a:off x="3619500" y="5146387"/>
              <a:ext cx="19050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知识反馈</a:t>
              </a:r>
              <a:endPara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295" name="Group 24"/>
          <p:cNvGrpSpPr/>
          <p:nvPr/>
        </p:nvGrpSpPr>
        <p:grpSpPr>
          <a:xfrm>
            <a:off x="2208213" y="260350"/>
            <a:ext cx="3201987" cy="720725"/>
            <a:chOff x="2018" y="2887"/>
            <a:chExt cx="2017" cy="454"/>
          </a:xfrm>
        </p:grpSpPr>
        <p:grpSp>
          <p:nvGrpSpPr>
            <p:cNvPr id="12296" name="Group 11"/>
            <p:cNvGrpSpPr/>
            <p:nvPr/>
          </p:nvGrpSpPr>
          <p:grpSpPr>
            <a:xfrm>
              <a:off x="2018" y="2887"/>
              <a:ext cx="2017" cy="442"/>
              <a:chOff x="864" y="2482"/>
              <a:chExt cx="3936" cy="932"/>
            </a:xfrm>
          </p:grpSpPr>
          <p:sp>
            <p:nvSpPr>
              <p:cNvPr id="50" name="Freeform 12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864" y="2501"/>
                <a:ext cx="3936" cy="913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14"/>
              <p:cNvSpPr>
                <a:spLocks noEditPoints="1"/>
              </p:cNvSpPr>
              <p:nvPr/>
            </p:nvSpPr>
            <p:spPr bwMode="auto">
              <a:xfrm>
                <a:off x="909" y="2543"/>
                <a:ext cx="3846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69804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293" name="Text Box 29"/>
            <p:cNvSpPr txBox="1">
              <a:spLocks noChangeArrowheads="1"/>
            </p:cNvSpPr>
            <p:nvPr/>
          </p:nvSpPr>
          <p:spPr bwMode="auto">
            <a:xfrm>
              <a:off x="2109" y="293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4.</a:t>
              </a:r>
              <a:r>
                <a:rPr kumimoji="0" lang="zh-CN" altLang="en-US" sz="3600" b="1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教法学法</a:t>
              </a:r>
              <a:endParaRPr kumimoji="0" lang="en-US" altLang="zh-CN" sz="3600" b="1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3315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reeform 6"/>
          <p:cNvSpPr/>
          <p:nvPr/>
        </p:nvSpPr>
        <p:spPr>
          <a:xfrm>
            <a:off x="1631950" y="3781425"/>
            <a:ext cx="8928100" cy="1465263"/>
          </a:xfrm>
          <a:custGeom>
            <a:avLst/>
            <a:gdLst>
              <a:gd name="txL" fmla="*/ 0 w 1829"/>
              <a:gd name="txT" fmla="*/ 0 h 295"/>
              <a:gd name="txR" fmla="*/ 1829 w 1829"/>
              <a:gd name="txB" fmla="*/ 295 h 29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29" h="295">
                <a:moveTo>
                  <a:pt x="555" y="0"/>
                </a:moveTo>
                <a:cubicBezTo>
                  <a:pt x="429" y="0"/>
                  <a:pt x="303" y="43"/>
                  <a:pt x="212" y="85"/>
                </a:cubicBezTo>
                <a:cubicBezTo>
                  <a:pt x="89" y="141"/>
                  <a:pt x="1" y="204"/>
                  <a:pt x="0" y="205"/>
                </a:cubicBezTo>
                <a:cubicBezTo>
                  <a:pt x="4" y="211"/>
                  <a:pt x="4" y="211"/>
                  <a:pt x="4" y="211"/>
                </a:cubicBezTo>
                <a:cubicBezTo>
                  <a:pt x="7" y="209"/>
                  <a:pt x="288" y="8"/>
                  <a:pt x="555" y="8"/>
                </a:cubicBezTo>
                <a:cubicBezTo>
                  <a:pt x="586" y="8"/>
                  <a:pt x="616" y="10"/>
                  <a:pt x="645" y="16"/>
                </a:cubicBezTo>
                <a:cubicBezTo>
                  <a:pt x="778" y="42"/>
                  <a:pt x="925" y="97"/>
                  <a:pt x="1067" y="151"/>
                </a:cubicBezTo>
                <a:cubicBezTo>
                  <a:pt x="1215" y="207"/>
                  <a:pt x="1368" y="265"/>
                  <a:pt x="1500" y="286"/>
                </a:cubicBezTo>
                <a:cubicBezTo>
                  <a:pt x="1537" y="292"/>
                  <a:pt x="1571" y="295"/>
                  <a:pt x="1603" y="295"/>
                </a:cubicBezTo>
                <a:cubicBezTo>
                  <a:pt x="1700" y="295"/>
                  <a:pt x="1774" y="267"/>
                  <a:pt x="1829" y="211"/>
                </a:cubicBezTo>
                <a:cubicBezTo>
                  <a:pt x="1823" y="205"/>
                  <a:pt x="1823" y="205"/>
                  <a:pt x="1823" y="205"/>
                </a:cubicBezTo>
                <a:cubicBezTo>
                  <a:pt x="1769" y="261"/>
                  <a:pt x="1699" y="288"/>
                  <a:pt x="1605" y="288"/>
                </a:cubicBezTo>
                <a:cubicBezTo>
                  <a:pt x="1573" y="288"/>
                  <a:pt x="1539" y="285"/>
                  <a:pt x="1501" y="278"/>
                </a:cubicBezTo>
                <a:cubicBezTo>
                  <a:pt x="1370" y="257"/>
                  <a:pt x="1218" y="199"/>
                  <a:pt x="1070" y="144"/>
                </a:cubicBezTo>
                <a:cubicBezTo>
                  <a:pt x="927" y="90"/>
                  <a:pt x="780" y="34"/>
                  <a:pt x="647" y="8"/>
                </a:cubicBezTo>
                <a:cubicBezTo>
                  <a:pt x="617" y="2"/>
                  <a:pt x="586" y="0"/>
                  <a:pt x="555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Freeform 7"/>
          <p:cNvSpPr/>
          <p:nvPr/>
        </p:nvSpPr>
        <p:spPr>
          <a:xfrm>
            <a:off x="1631950" y="3487738"/>
            <a:ext cx="8928100" cy="1435100"/>
          </a:xfrm>
          <a:custGeom>
            <a:avLst/>
            <a:gdLst>
              <a:gd name="txL" fmla="*/ 0 w 1833"/>
              <a:gd name="txT" fmla="*/ 0 h 289"/>
              <a:gd name="txR" fmla="*/ 1833 w 1833"/>
              <a:gd name="txB" fmla="*/ 289 h 28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3" h="289">
                <a:moveTo>
                  <a:pt x="529" y="0"/>
                </a:moveTo>
                <a:cubicBezTo>
                  <a:pt x="390" y="0"/>
                  <a:pt x="269" y="42"/>
                  <a:pt x="186" y="83"/>
                </a:cubicBezTo>
                <a:cubicBezTo>
                  <a:pt x="72" y="138"/>
                  <a:pt x="1" y="201"/>
                  <a:pt x="0" y="202"/>
                </a:cubicBezTo>
                <a:cubicBezTo>
                  <a:pt x="6" y="208"/>
                  <a:pt x="6" y="208"/>
                  <a:pt x="6" y="208"/>
                </a:cubicBezTo>
                <a:cubicBezTo>
                  <a:pt x="6" y="207"/>
                  <a:pt x="77" y="145"/>
                  <a:pt x="189" y="90"/>
                </a:cubicBezTo>
                <a:cubicBezTo>
                  <a:pt x="272" y="50"/>
                  <a:pt x="392" y="8"/>
                  <a:pt x="529" y="8"/>
                </a:cubicBezTo>
                <a:cubicBezTo>
                  <a:pt x="565" y="8"/>
                  <a:pt x="601" y="11"/>
                  <a:pt x="638" y="17"/>
                </a:cubicBezTo>
                <a:cubicBezTo>
                  <a:pt x="750" y="36"/>
                  <a:pt x="874" y="86"/>
                  <a:pt x="1006" y="139"/>
                </a:cubicBezTo>
                <a:cubicBezTo>
                  <a:pt x="1149" y="197"/>
                  <a:pt x="1297" y="256"/>
                  <a:pt x="1439" y="279"/>
                </a:cubicBezTo>
                <a:cubicBezTo>
                  <a:pt x="1478" y="285"/>
                  <a:pt x="1516" y="289"/>
                  <a:pt x="1551" y="289"/>
                </a:cubicBezTo>
                <a:cubicBezTo>
                  <a:pt x="1662" y="289"/>
                  <a:pt x="1755" y="258"/>
                  <a:pt x="1833" y="196"/>
                </a:cubicBezTo>
                <a:cubicBezTo>
                  <a:pt x="1829" y="190"/>
                  <a:pt x="1829" y="190"/>
                  <a:pt x="1829" y="190"/>
                </a:cubicBezTo>
                <a:cubicBezTo>
                  <a:pt x="1751" y="251"/>
                  <a:pt x="1660" y="281"/>
                  <a:pt x="1551" y="281"/>
                </a:cubicBezTo>
                <a:cubicBezTo>
                  <a:pt x="1516" y="281"/>
                  <a:pt x="1479" y="277"/>
                  <a:pt x="1440" y="271"/>
                </a:cubicBezTo>
                <a:cubicBezTo>
                  <a:pt x="1299" y="249"/>
                  <a:pt x="1151" y="189"/>
                  <a:pt x="1009" y="131"/>
                </a:cubicBezTo>
                <a:cubicBezTo>
                  <a:pt x="876" y="78"/>
                  <a:pt x="752" y="28"/>
                  <a:pt x="640" y="9"/>
                </a:cubicBezTo>
                <a:cubicBezTo>
                  <a:pt x="602" y="3"/>
                  <a:pt x="565" y="0"/>
                  <a:pt x="529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Freeform 8"/>
          <p:cNvSpPr/>
          <p:nvPr/>
        </p:nvSpPr>
        <p:spPr>
          <a:xfrm>
            <a:off x="1631950" y="3278188"/>
            <a:ext cx="8928100" cy="1449387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Freeform 8"/>
          <p:cNvSpPr/>
          <p:nvPr/>
        </p:nvSpPr>
        <p:spPr>
          <a:xfrm>
            <a:off x="1631950" y="3067050"/>
            <a:ext cx="8928100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1631950" y="2857500"/>
            <a:ext cx="8928100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" name="图片 14" descr="02.png"/>
          <p:cNvPicPr>
            <a:picLocks noChangeAspect="1"/>
          </p:cNvPicPr>
          <p:nvPr/>
        </p:nvPicPr>
        <p:blipFill>
          <a:blip r:embed="rId4">
            <a:lum bright="10001"/>
          </a:blip>
          <a:stretch>
            <a:fillRect/>
          </a:stretch>
        </p:blipFill>
        <p:spPr>
          <a:xfrm>
            <a:off x="6096000" y="3284538"/>
            <a:ext cx="1047750" cy="114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5" descr="03.png"/>
          <p:cNvPicPr>
            <a:picLocks noChangeAspect="1"/>
          </p:cNvPicPr>
          <p:nvPr/>
        </p:nvPicPr>
        <p:blipFill>
          <a:blip r:embed="rId5">
            <a:lum bright="10001"/>
          </a:blip>
          <a:stretch>
            <a:fillRect/>
          </a:stretch>
        </p:blipFill>
        <p:spPr>
          <a:xfrm>
            <a:off x="4440238" y="2565400"/>
            <a:ext cx="935037" cy="73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6" descr="04.png"/>
          <p:cNvPicPr>
            <a:picLocks noChangeAspect="1"/>
          </p:cNvPicPr>
          <p:nvPr/>
        </p:nvPicPr>
        <p:blipFill>
          <a:blip r:embed="rId6">
            <a:lum bright="10001"/>
          </a:blip>
          <a:stretch>
            <a:fillRect/>
          </a:stretch>
        </p:blipFill>
        <p:spPr>
          <a:xfrm>
            <a:off x="3125788" y="3286125"/>
            <a:ext cx="755650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7" descr="05.png"/>
          <p:cNvPicPr>
            <a:picLocks noChangeAspect="1"/>
          </p:cNvPicPr>
          <p:nvPr/>
        </p:nvPicPr>
        <p:blipFill>
          <a:blip r:embed="rId7">
            <a:lum bright="10001"/>
          </a:blip>
          <a:stretch>
            <a:fillRect/>
          </a:stretch>
        </p:blipFill>
        <p:spPr>
          <a:xfrm>
            <a:off x="1774825" y="2925763"/>
            <a:ext cx="506413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16" descr="04.png"/>
          <p:cNvPicPr>
            <a:picLocks noChangeAspect="1"/>
          </p:cNvPicPr>
          <p:nvPr/>
        </p:nvPicPr>
        <p:blipFill>
          <a:blip r:embed="rId6">
            <a:lum bright="10001"/>
          </a:blip>
          <a:stretch>
            <a:fillRect/>
          </a:stretch>
        </p:blipFill>
        <p:spPr>
          <a:xfrm>
            <a:off x="8469313" y="3740150"/>
            <a:ext cx="755650" cy="93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1775520" y="2276872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音乐导入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39616" y="4149080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建立概念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19936" y="2206605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31904" y="4365104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比较分析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44272" y="3070701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课堂延伸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3333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3334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4339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reeform 6"/>
          <p:cNvSpPr/>
          <p:nvPr/>
        </p:nvSpPr>
        <p:spPr>
          <a:xfrm>
            <a:off x="1631950" y="3781425"/>
            <a:ext cx="8928100" cy="1465263"/>
          </a:xfrm>
          <a:custGeom>
            <a:avLst/>
            <a:gdLst>
              <a:gd name="txL" fmla="*/ 0 w 1829"/>
              <a:gd name="txT" fmla="*/ 0 h 295"/>
              <a:gd name="txR" fmla="*/ 1829 w 1829"/>
              <a:gd name="txB" fmla="*/ 295 h 29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29" h="295">
                <a:moveTo>
                  <a:pt x="555" y="0"/>
                </a:moveTo>
                <a:cubicBezTo>
                  <a:pt x="429" y="0"/>
                  <a:pt x="303" y="43"/>
                  <a:pt x="212" y="85"/>
                </a:cubicBezTo>
                <a:cubicBezTo>
                  <a:pt x="89" y="141"/>
                  <a:pt x="1" y="204"/>
                  <a:pt x="0" y="205"/>
                </a:cubicBezTo>
                <a:cubicBezTo>
                  <a:pt x="4" y="211"/>
                  <a:pt x="4" y="211"/>
                  <a:pt x="4" y="211"/>
                </a:cubicBezTo>
                <a:cubicBezTo>
                  <a:pt x="7" y="209"/>
                  <a:pt x="288" y="8"/>
                  <a:pt x="555" y="8"/>
                </a:cubicBezTo>
                <a:cubicBezTo>
                  <a:pt x="586" y="8"/>
                  <a:pt x="616" y="10"/>
                  <a:pt x="645" y="16"/>
                </a:cubicBezTo>
                <a:cubicBezTo>
                  <a:pt x="778" y="42"/>
                  <a:pt x="925" y="97"/>
                  <a:pt x="1067" y="151"/>
                </a:cubicBezTo>
                <a:cubicBezTo>
                  <a:pt x="1215" y="207"/>
                  <a:pt x="1368" y="265"/>
                  <a:pt x="1500" y="286"/>
                </a:cubicBezTo>
                <a:cubicBezTo>
                  <a:pt x="1537" y="292"/>
                  <a:pt x="1571" y="295"/>
                  <a:pt x="1603" y="295"/>
                </a:cubicBezTo>
                <a:cubicBezTo>
                  <a:pt x="1700" y="295"/>
                  <a:pt x="1774" y="267"/>
                  <a:pt x="1829" y="211"/>
                </a:cubicBezTo>
                <a:cubicBezTo>
                  <a:pt x="1823" y="205"/>
                  <a:pt x="1823" y="205"/>
                  <a:pt x="1823" y="205"/>
                </a:cubicBezTo>
                <a:cubicBezTo>
                  <a:pt x="1769" y="261"/>
                  <a:pt x="1699" y="288"/>
                  <a:pt x="1605" y="288"/>
                </a:cubicBezTo>
                <a:cubicBezTo>
                  <a:pt x="1573" y="288"/>
                  <a:pt x="1539" y="285"/>
                  <a:pt x="1501" y="278"/>
                </a:cubicBezTo>
                <a:cubicBezTo>
                  <a:pt x="1370" y="257"/>
                  <a:pt x="1218" y="199"/>
                  <a:pt x="1070" y="144"/>
                </a:cubicBezTo>
                <a:cubicBezTo>
                  <a:pt x="927" y="90"/>
                  <a:pt x="780" y="34"/>
                  <a:pt x="647" y="8"/>
                </a:cubicBezTo>
                <a:cubicBezTo>
                  <a:pt x="617" y="2"/>
                  <a:pt x="586" y="0"/>
                  <a:pt x="555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Freeform 7"/>
          <p:cNvSpPr/>
          <p:nvPr/>
        </p:nvSpPr>
        <p:spPr>
          <a:xfrm>
            <a:off x="1631950" y="3487738"/>
            <a:ext cx="8928100" cy="1435100"/>
          </a:xfrm>
          <a:custGeom>
            <a:avLst/>
            <a:gdLst>
              <a:gd name="txL" fmla="*/ 0 w 1833"/>
              <a:gd name="txT" fmla="*/ 0 h 289"/>
              <a:gd name="txR" fmla="*/ 1833 w 1833"/>
              <a:gd name="txB" fmla="*/ 289 h 28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3" h="289">
                <a:moveTo>
                  <a:pt x="529" y="0"/>
                </a:moveTo>
                <a:cubicBezTo>
                  <a:pt x="390" y="0"/>
                  <a:pt x="269" y="42"/>
                  <a:pt x="186" y="83"/>
                </a:cubicBezTo>
                <a:cubicBezTo>
                  <a:pt x="72" y="138"/>
                  <a:pt x="1" y="201"/>
                  <a:pt x="0" y="202"/>
                </a:cubicBezTo>
                <a:cubicBezTo>
                  <a:pt x="6" y="208"/>
                  <a:pt x="6" y="208"/>
                  <a:pt x="6" y="208"/>
                </a:cubicBezTo>
                <a:cubicBezTo>
                  <a:pt x="6" y="207"/>
                  <a:pt x="77" y="145"/>
                  <a:pt x="189" y="90"/>
                </a:cubicBezTo>
                <a:cubicBezTo>
                  <a:pt x="272" y="50"/>
                  <a:pt x="392" y="8"/>
                  <a:pt x="529" y="8"/>
                </a:cubicBezTo>
                <a:cubicBezTo>
                  <a:pt x="565" y="8"/>
                  <a:pt x="601" y="11"/>
                  <a:pt x="638" y="17"/>
                </a:cubicBezTo>
                <a:cubicBezTo>
                  <a:pt x="750" y="36"/>
                  <a:pt x="874" y="86"/>
                  <a:pt x="1006" y="139"/>
                </a:cubicBezTo>
                <a:cubicBezTo>
                  <a:pt x="1149" y="197"/>
                  <a:pt x="1297" y="256"/>
                  <a:pt x="1439" y="279"/>
                </a:cubicBezTo>
                <a:cubicBezTo>
                  <a:pt x="1478" y="285"/>
                  <a:pt x="1516" y="289"/>
                  <a:pt x="1551" y="289"/>
                </a:cubicBezTo>
                <a:cubicBezTo>
                  <a:pt x="1662" y="289"/>
                  <a:pt x="1755" y="258"/>
                  <a:pt x="1833" y="196"/>
                </a:cubicBezTo>
                <a:cubicBezTo>
                  <a:pt x="1829" y="190"/>
                  <a:pt x="1829" y="190"/>
                  <a:pt x="1829" y="190"/>
                </a:cubicBezTo>
                <a:cubicBezTo>
                  <a:pt x="1751" y="251"/>
                  <a:pt x="1660" y="281"/>
                  <a:pt x="1551" y="281"/>
                </a:cubicBezTo>
                <a:cubicBezTo>
                  <a:pt x="1516" y="281"/>
                  <a:pt x="1479" y="277"/>
                  <a:pt x="1440" y="271"/>
                </a:cubicBezTo>
                <a:cubicBezTo>
                  <a:pt x="1299" y="249"/>
                  <a:pt x="1151" y="189"/>
                  <a:pt x="1009" y="131"/>
                </a:cubicBezTo>
                <a:cubicBezTo>
                  <a:pt x="876" y="78"/>
                  <a:pt x="752" y="28"/>
                  <a:pt x="640" y="9"/>
                </a:cubicBezTo>
                <a:cubicBezTo>
                  <a:pt x="602" y="3"/>
                  <a:pt x="565" y="0"/>
                  <a:pt x="529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Freeform 8"/>
          <p:cNvSpPr/>
          <p:nvPr/>
        </p:nvSpPr>
        <p:spPr>
          <a:xfrm>
            <a:off x="1631950" y="3278188"/>
            <a:ext cx="8928100" cy="1449387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Freeform 8"/>
          <p:cNvSpPr/>
          <p:nvPr/>
        </p:nvSpPr>
        <p:spPr>
          <a:xfrm>
            <a:off x="1631950" y="3067050"/>
            <a:ext cx="8928100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1631950" y="2857500"/>
            <a:ext cx="8928100" cy="1449388"/>
          </a:xfrm>
          <a:custGeom>
            <a:avLst/>
            <a:gdLst>
              <a:gd name="txL" fmla="*/ 0 w 1830"/>
              <a:gd name="txT" fmla="*/ 0 h 292"/>
              <a:gd name="txR" fmla="*/ 1830 w 1830"/>
              <a:gd name="txB" fmla="*/ 292 h 29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830" h="292">
                <a:moveTo>
                  <a:pt x="514" y="0"/>
                </a:moveTo>
                <a:cubicBezTo>
                  <a:pt x="393" y="0"/>
                  <a:pt x="290" y="30"/>
                  <a:pt x="213" y="62"/>
                </a:cubicBezTo>
                <a:cubicBezTo>
                  <a:pt x="82" y="116"/>
                  <a:pt x="1" y="187"/>
                  <a:pt x="0" y="188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3"/>
                  <a:pt x="87" y="123"/>
                  <a:pt x="216" y="69"/>
                </a:cubicBezTo>
                <a:cubicBezTo>
                  <a:pt x="292" y="38"/>
                  <a:pt x="395" y="8"/>
                  <a:pt x="514" y="8"/>
                </a:cubicBezTo>
                <a:cubicBezTo>
                  <a:pt x="583" y="8"/>
                  <a:pt x="656" y="18"/>
                  <a:pt x="734" y="43"/>
                </a:cubicBezTo>
                <a:cubicBezTo>
                  <a:pt x="831" y="74"/>
                  <a:pt x="925" y="113"/>
                  <a:pt x="1016" y="150"/>
                </a:cubicBezTo>
                <a:cubicBezTo>
                  <a:pt x="1165" y="211"/>
                  <a:pt x="1305" y="269"/>
                  <a:pt x="1440" y="287"/>
                </a:cubicBezTo>
                <a:cubicBezTo>
                  <a:pt x="1468" y="291"/>
                  <a:pt x="1496" y="292"/>
                  <a:pt x="1522" y="292"/>
                </a:cubicBezTo>
                <a:cubicBezTo>
                  <a:pt x="1638" y="292"/>
                  <a:pt x="1737" y="257"/>
                  <a:pt x="1830" y="182"/>
                </a:cubicBezTo>
                <a:cubicBezTo>
                  <a:pt x="1824" y="176"/>
                  <a:pt x="1824" y="176"/>
                  <a:pt x="1824" y="176"/>
                </a:cubicBezTo>
                <a:cubicBezTo>
                  <a:pt x="1733" y="249"/>
                  <a:pt x="1636" y="284"/>
                  <a:pt x="1522" y="284"/>
                </a:cubicBezTo>
                <a:cubicBezTo>
                  <a:pt x="1496" y="284"/>
                  <a:pt x="1469" y="283"/>
                  <a:pt x="1441" y="279"/>
                </a:cubicBezTo>
                <a:cubicBezTo>
                  <a:pt x="1307" y="261"/>
                  <a:pt x="1167" y="204"/>
                  <a:pt x="1019" y="143"/>
                </a:cubicBezTo>
                <a:cubicBezTo>
                  <a:pt x="928" y="105"/>
                  <a:pt x="834" y="66"/>
                  <a:pt x="736" y="35"/>
                </a:cubicBezTo>
                <a:cubicBezTo>
                  <a:pt x="658" y="10"/>
                  <a:pt x="583" y="0"/>
                  <a:pt x="514" y="0"/>
                </a:cubicBezTo>
              </a:path>
            </a:pathLst>
          </a:custGeom>
          <a:blipFill rotWithShape="1">
            <a:blip r:embed="rId3"/>
          </a:blipFill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" name="图片 16" descr="04.png"/>
          <p:cNvPicPr>
            <a:picLocks noChangeAspect="1"/>
          </p:cNvPicPr>
          <p:nvPr/>
        </p:nvPicPr>
        <p:blipFill>
          <a:blip r:embed="rId4">
            <a:lum bright="10001"/>
          </a:blip>
          <a:stretch>
            <a:fillRect/>
          </a:stretch>
        </p:blipFill>
        <p:spPr>
          <a:xfrm>
            <a:off x="3125788" y="3286125"/>
            <a:ext cx="755650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7" descr="05.png"/>
          <p:cNvPicPr>
            <a:picLocks noChangeAspect="1"/>
          </p:cNvPicPr>
          <p:nvPr/>
        </p:nvPicPr>
        <p:blipFill>
          <a:blip r:embed="rId5">
            <a:lum bright="10001"/>
          </a:blip>
          <a:stretch>
            <a:fillRect/>
          </a:stretch>
        </p:blipFill>
        <p:spPr>
          <a:xfrm>
            <a:off x="1774825" y="2925763"/>
            <a:ext cx="506413" cy="865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2639616" y="4149080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建立概念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35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775520" y="2276872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音乐导入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9" name="Picture 2" descr="notes_fly_out_hg_wht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8575" y="1196975"/>
            <a:ext cx="4895850" cy="4895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9"/>
          <p:cNvGrpSpPr/>
          <p:nvPr/>
        </p:nvGrpSpPr>
        <p:grpSpPr>
          <a:xfrm>
            <a:off x="1550988" y="5516563"/>
            <a:ext cx="9274175" cy="792162"/>
            <a:chOff x="755576" y="4509120"/>
            <a:chExt cx="9274313" cy="792163"/>
          </a:xfrm>
        </p:grpSpPr>
        <p:sp>
          <p:nvSpPr>
            <p:cNvPr id="41" name="Text Box 107"/>
            <p:cNvSpPr txBox="1">
              <a:spLocks noChangeArrowheads="1"/>
            </p:cNvSpPr>
            <p:nvPr/>
          </p:nvSpPr>
          <p:spPr bwMode="auto">
            <a:xfrm>
              <a:off x="755576" y="4637707"/>
              <a:ext cx="9274313" cy="52197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声音引入，吸引学生注意并感受声音的高低强弱</a:t>
              </a:r>
              <a:endParaRPr kumimoji="0" lang="zh-CN" altLang="en-US" sz="2800" b="1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8" name="AutoShape 108"/>
            <p:cNvSpPr/>
            <p:nvPr/>
          </p:nvSpPr>
          <p:spPr>
            <a:xfrm>
              <a:off x="1187450" y="4509120"/>
              <a:ext cx="8312203" cy="79216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354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4362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pic>
        <p:nvPicPr>
          <p:cNvPr id="16431" name="综合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88388" y="4581525"/>
            <a:ext cx="50482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4" descr="02.png"/>
          <p:cNvPicPr>
            <a:picLocks noChangeAspect="1"/>
          </p:cNvPicPr>
          <p:nvPr/>
        </p:nvPicPr>
        <p:blipFill>
          <a:blip r:embed="rId10">
            <a:lum bright="10001"/>
          </a:blip>
          <a:stretch>
            <a:fillRect/>
          </a:stretch>
        </p:blipFill>
        <p:spPr>
          <a:xfrm>
            <a:off x="6096000" y="3284538"/>
            <a:ext cx="1047750" cy="114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5" descr="03.png"/>
          <p:cNvPicPr>
            <a:picLocks noChangeAspect="1"/>
          </p:cNvPicPr>
          <p:nvPr/>
        </p:nvPicPr>
        <p:blipFill>
          <a:blip r:embed="rId11">
            <a:lum bright="10001"/>
          </a:blip>
          <a:stretch>
            <a:fillRect/>
          </a:stretch>
        </p:blipFill>
        <p:spPr>
          <a:xfrm>
            <a:off x="4440238" y="2565400"/>
            <a:ext cx="935037" cy="73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16" descr="04.png"/>
          <p:cNvPicPr>
            <a:picLocks noChangeAspect="1"/>
          </p:cNvPicPr>
          <p:nvPr/>
        </p:nvPicPr>
        <p:blipFill>
          <a:blip r:embed="rId4">
            <a:lum bright="10001"/>
          </a:blip>
          <a:stretch>
            <a:fillRect/>
          </a:stretch>
        </p:blipFill>
        <p:spPr>
          <a:xfrm>
            <a:off x="8469313" y="3740150"/>
            <a:ext cx="755650" cy="93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Box 23"/>
          <p:cNvSpPr txBox="1"/>
          <p:nvPr/>
        </p:nvSpPr>
        <p:spPr>
          <a:xfrm>
            <a:off x="5519936" y="2206605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实验探究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31904" y="4365104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比较分析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44272" y="3070701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课堂延伸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69305 -0.2884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00" y="-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1604" fill="hold"/>
                                        <p:tgtEl>
                                          <p:spTgt spid="164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31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3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1D6FF"/>
              </a:gs>
              <a:gs pos="100000">
                <a:srgbClr val="00B0F0"/>
              </a:gs>
            </a:gsLst>
            <a:lin ang="5400000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5363" name="图片 4" descr="云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43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5" descr="云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631950" y="1125538"/>
            <a:ext cx="8928100" cy="5376863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366" name="Group 70"/>
          <p:cNvGrpSpPr/>
          <p:nvPr/>
        </p:nvGrpSpPr>
        <p:grpSpPr>
          <a:xfrm rot="5400000">
            <a:off x="8785225" y="-628650"/>
            <a:ext cx="742950" cy="2520950"/>
            <a:chOff x="4560" y="1848"/>
            <a:chExt cx="739" cy="1032"/>
          </a:xfrm>
        </p:grpSpPr>
        <p:sp>
          <p:nvSpPr>
            <p:cNvPr id="46" name="Freeform 36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7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4560" y="1848"/>
              <a:ext cx="739" cy="1032"/>
            </a:xfrm>
            <a:custGeom>
              <a:avLst/>
              <a:gdLst/>
              <a:ahLst/>
              <a:cxnLst>
                <a:cxn ang="0">
                  <a:pos x="3839" y="0"/>
                </a:cxn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3839" y="6203"/>
                </a:cxn>
                <a:cxn ang="0">
                  <a:pos x="4439" y="5744"/>
                </a:cxn>
                <a:cxn ang="0">
                  <a:pos x="4439" y="459"/>
                </a:cxn>
                <a:cxn ang="0">
                  <a:pos x="3839" y="0"/>
                </a:cxn>
              </a:cxnLst>
              <a:rect l="0" t="0" r="r" b="b"/>
              <a:pathLst>
                <a:path w="4439" h="6203">
                  <a:moveTo>
                    <a:pt x="3839" y="0"/>
                  </a:moveTo>
                  <a:cubicBezTo>
                    <a:pt x="892" y="0"/>
                    <a:pt x="892" y="0"/>
                    <a:pt x="89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3839" y="6203"/>
                    <a:pt x="3839" y="6203"/>
                    <a:pt x="3839" y="6203"/>
                  </a:cubicBezTo>
                  <a:cubicBezTo>
                    <a:pt x="4170" y="6203"/>
                    <a:pt x="4439" y="5998"/>
                    <a:pt x="4439" y="5744"/>
                  </a:cubicBezTo>
                  <a:cubicBezTo>
                    <a:pt x="4439" y="459"/>
                    <a:pt x="4439" y="459"/>
                    <a:pt x="4439" y="459"/>
                  </a:cubicBezTo>
                  <a:cubicBezTo>
                    <a:pt x="4439" y="206"/>
                    <a:pt x="4170" y="0"/>
                    <a:pt x="383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4560" y="1848"/>
              <a:ext cx="448" cy="1032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600" y="0"/>
                </a:cxn>
                <a:cxn ang="0">
                  <a:pos x="0" y="459"/>
                </a:cxn>
                <a:cxn ang="0">
                  <a:pos x="0" y="5744"/>
                </a:cxn>
                <a:cxn ang="0">
                  <a:pos x="600" y="6203"/>
                </a:cxn>
                <a:cxn ang="0">
                  <a:pos x="2698" y="6203"/>
                </a:cxn>
                <a:cxn ang="0">
                  <a:pos x="2699" y="6025"/>
                </a:cxn>
                <a:cxn ang="0">
                  <a:pos x="892" y="0"/>
                </a:cxn>
              </a:cxnLst>
              <a:rect l="0" t="0" r="r" b="b"/>
              <a:pathLst>
                <a:path w="2699" h="6203">
                  <a:moveTo>
                    <a:pt x="892" y="0"/>
                  </a:moveTo>
                  <a:cubicBezTo>
                    <a:pt x="600" y="0"/>
                    <a:pt x="600" y="0"/>
                    <a:pt x="600" y="0"/>
                  </a:cubicBezTo>
                  <a:cubicBezTo>
                    <a:pt x="269" y="0"/>
                    <a:pt x="0" y="206"/>
                    <a:pt x="0" y="459"/>
                  </a:cubicBezTo>
                  <a:cubicBezTo>
                    <a:pt x="0" y="5744"/>
                    <a:pt x="0" y="5744"/>
                    <a:pt x="0" y="5744"/>
                  </a:cubicBezTo>
                  <a:cubicBezTo>
                    <a:pt x="0" y="5998"/>
                    <a:pt x="269" y="6203"/>
                    <a:pt x="600" y="6203"/>
                  </a:cubicBezTo>
                  <a:cubicBezTo>
                    <a:pt x="2698" y="6203"/>
                    <a:pt x="2698" y="6203"/>
                    <a:pt x="2698" y="6203"/>
                  </a:cubicBezTo>
                  <a:cubicBezTo>
                    <a:pt x="2699" y="6144"/>
                    <a:pt x="2699" y="6085"/>
                    <a:pt x="2699" y="6025"/>
                  </a:cubicBezTo>
                  <a:cubicBezTo>
                    <a:pt x="2699" y="3217"/>
                    <a:pt x="1942" y="836"/>
                    <a:pt x="89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tint val="7921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40"/>
            <p:cNvSpPr>
              <a:spLocks noEditPoints="1"/>
            </p:cNvSpPr>
            <p:nvPr/>
          </p:nvSpPr>
          <p:spPr bwMode="auto">
            <a:xfrm>
              <a:off x="4585" y="1867"/>
              <a:ext cx="688" cy="994"/>
            </a:xfrm>
            <a:custGeom>
              <a:avLst/>
              <a:gdLst>
                <a:gd name="T0" fmla="*/ 689 w 4139"/>
                <a:gd name="T1" fmla="*/ 57 h 5974"/>
                <a:gd name="T2" fmla="*/ 689 w 4139"/>
                <a:gd name="T3" fmla="*/ 121 h 5974"/>
                <a:gd name="T4" fmla="*/ 672 w 4139"/>
                <a:gd name="T5" fmla="*/ 197 h 5974"/>
                <a:gd name="T6" fmla="*/ 689 w 4139"/>
                <a:gd name="T7" fmla="*/ 210 h 5974"/>
                <a:gd name="T8" fmla="*/ 689 w 4139"/>
                <a:gd name="T9" fmla="*/ 312 h 5974"/>
                <a:gd name="T10" fmla="*/ 672 w 4139"/>
                <a:gd name="T11" fmla="*/ 324 h 5974"/>
                <a:gd name="T12" fmla="*/ 689 w 4139"/>
                <a:gd name="T13" fmla="*/ 388 h 5974"/>
                <a:gd name="T14" fmla="*/ 672 w 4139"/>
                <a:gd name="T15" fmla="*/ 464 h 5974"/>
                <a:gd name="T16" fmla="*/ 689 w 4139"/>
                <a:gd name="T17" fmla="*/ 477 h 5974"/>
                <a:gd name="T18" fmla="*/ 689 w 4139"/>
                <a:gd name="T19" fmla="*/ 579 h 5974"/>
                <a:gd name="T20" fmla="*/ 672 w 4139"/>
                <a:gd name="T21" fmla="*/ 592 h 5974"/>
                <a:gd name="T22" fmla="*/ 689 w 4139"/>
                <a:gd name="T23" fmla="*/ 655 h 5974"/>
                <a:gd name="T24" fmla="*/ 672 w 4139"/>
                <a:gd name="T25" fmla="*/ 732 h 5974"/>
                <a:gd name="T26" fmla="*/ 689 w 4139"/>
                <a:gd name="T27" fmla="*/ 744 h 5974"/>
                <a:gd name="T28" fmla="*/ 689 w 4139"/>
                <a:gd name="T29" fmla="*/ 846 h 5974"/>
                <a:gd name="T30" fmla="*/ 672 w 4139"/>
                <a:gd name="T31" fmla="*/ 859 h 5974"/>
                <a:gd name="T32" fmla="*/ 689 w 4139"/>
                <a:gd name="T33" fmla="*/ 923 h 5974"/>
                <a:gd name="T34" fmla="*/ 672 w 4139"/>
                <a:gd name="T35" fmla="*/ 935 h 5974"/>
                <a:gd name="T36" fmla="*/ 667 w 4139"/>
                <a:gd name="T37" fmla="*/ 17 h 5974"/>
                <a:gd name="T38" fmla="*/ 658 w 4139"/>
                <a:gd name="T39" fmla="*/ 966 h 5974"/>
                <a:gd name="T40" fmla="*/ 653 w 4139"/>
                <a:gd name="T41" fmla="*/ 8 h 5974"/>
                <a:gd name="T42" fmla="*/ 620 w 4139"/>
                <a:gd name="T43" fmla="*/ 981 h 5974"/>
                <a:gd name="T44" fmla="*/ 600 w 4139"/>
                <a:gd name="T45" fmla="*/ 0 h 5974"/>
                <a:gd name="T46" fmla="*/ 550 w 4139"/>
                <a:gd name="T47" fmla="*/ 13 h 5974"/>
                <a:gd name="T48" fmla="*/ 487 w 4139"/>
                <a:gd name="T49" fmla="*/ 981 h 5974"/>
                <a:gd name="T50" fmla="*/ 500 w 4139"/>
                <a:gd name="T51" fmla="*/ 13 h 5974"/>
                <a:gd name="T52" fmla="*/ 417 w 4139"/>
                <a:gd name="T53" fmla="*/ 13 h 5974"/>
                <a:gd name="T54" fmla="*/ 421 w 4139"/>
                <a:gd name="T55" fmla="*/ 981 h 5974"/>
                <a:gd name="T56" fmla="*/ 371 w 4139"/>
                <a:gd name="T57" fmla="*/ 994 h 5974"/>
                <a:gd name="T58" fmla="*/ 317 w 4139"/>
                <a:gd name="T59" fmla="*/ 0 h 5974"/>
                <a:gd name="T60" fmla="*/ 321 w 4139"/>
                <a:gd name="T61" fmla="*/ 994 h 5974"/>
                <a:gd name="T62" fmla="*/ 238 w 4139"/>
                <a:gd name="T63" fmla="*/ 994 h 5974"/>
                <a:gd name="T64" fmla="*/ 251 w 4139"/>
                <a:gd name="T65" fmla="*/ 0 h 5974"/>
                <a:gd name="T66" fmla="*/ 201 w 4139"/>
                <a:gd name="T67" fmla="*/ 13 h 5974"/>
                <a:gd name="T68" fmla="*/ 138 w 4139"/>
                <a:gd name="T69" fmla="*/ 981 h 5974"/>
                <a:gd name="T70" fmla="*/ 151 w 4139"/>
                <a:gd name="T71" fmla="*/ 13 h 5974"/>
                <a:gd name="T72" fmla="*/ 75 w 4139"/>
                <a:gd name="T73" fmla="*/ 13 h 5974"/>
                <a:gd name="T74" fmla="*/ 101 w 4139"/>
                <a:gd name="T75" fmla="*/ 13 h 5974"/>
                <a:gd name="T76" fmla="*/ 72 w 4139"/>
                <a:gd name="T77" fmla="*/ 981 h 5974"/>
                <a:gd name="T78" fmla="*/ 54 w 4139"/>
                <a:gd name="T79" fmla="*/ 16 h 5974"/>
                <a:gd name="T80" fmla="*/ 33 w 4139"/>
                <a:gd name="T81" fmla="*/ 968 h 5974"/>
                <a:gd name="T82" fmla="*/ 8 w 4139"/>
                <a:gd name="T83" fmla="*/ 32 h 5974"/>
                <a:gd name="T84" fmla="*/ 17 w 4139"/>
                <a:gd name="T85" fmla="*/ 912 h 5974"/>
                <a:gd name="T86" fmla="*/ 0 w 4139"/>
                <a:gd name="T87" fmla="*/ 72 h 5974"/>
                <a:gd name="T88" fmla="*/ 17 w 4139"/>
                <a:gd name="T89" fmla="*/ 136 h 5974"/>
                <a:gd name="T90" fmla="*/ 0 w 4139"/>
                <a:gd name="T91" fmla="*/ 212 h 5974"/>
                <a:gd name="T92" fmla="*/ 17 w 4139"/>
                <a:gd name="T93" fmla="*/ 225 h 5974"/>
                <a:gd name="T94" fmla="*/ 17 w 4139"/>
                <a:gd name="T95" fmla="*/ 327 h 5974"/>
                <a:gd name="T96" fmla="*/ 0 w 4139"/>
                <a:gd name="T97" fmla="*/ 339 h 5974"/>
                <a:gd name="T98" fmla="*/ 17 w 4139"/>
                <a:gd name="T99" fmla="*/ 403 h 5974"/>
                <a:gd name="T100" fmla="*/ 0 w 4139"/>
                <a:gd name="T101" fmla="*/ 479 h 5974"/>
                <a:gd name="T102" fmla="*/ 17 w 4139"/>
                <a:gd name="T103" fmla="*/ 492 h 5974"/>
                <a:gd name="T104" fmla="*/ 17 w 4139"/>
                <a:gd name="T105" fmla="*/ 594 h 5974"/>
                <a:gd name="T106" fmla="*/ 0 w 4139"/>
                <a:gd name="T107" fmla="*/ 607 h 5974"/>
                <a:gd name="T108" fmla="*/ 17 w 4139"/>
                <a:gd name="T109" fmla="*/ 670 h 5974"/>
                <a:gd name="T110" fmla="*/ 0 w 4139"/>
                <a:gd name="T111" fmla="*/ 747 h 5974"/>
                <a:gd name="T112" fmla="*/ 17 w 4139"/>
                <a:gd name="T113" fmla="*/ 759 h 5974"/>
                <a:gd name="T114" fmla="*/ 17 w 4139"/>
                <a:gd name="T115" fmla="*/ 861 h 5974"/>
                <a:gd name="T116" fmla="*/ 0 w 4139"/>
                <a:gd name="T117" fmla="*/ 874 h 59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39"/>
                <a:gd name="T178" fmla="*/ 0 h 5974"/>
                <a:gd name="T179" fmla="*/ 4139 w 4139"/>
                <a:gd name="T180" fmla="*/ 5974 h 59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39" h="5974">
                  <a:moveTo>
                    <a:pt x="4139" y="497"/>
                  </a:moveTo>
                  <a:cubicBezTo>
                    <a:pt x="4039" y="497"/>
                    <a:pt x="4039" y="497"/>
                    <a:pt x="4039" y="497"/>
                  </a:cubicBezTo>
                  <a:cubicBezTo>
                    <a:pt x="4039" y="344"/>
                    <a:pt x="4039" y="344"/>
                    <a:pt x="4039" y="344"/>
                  </a:cubicBezTo>
                  <a:cubicBezTo>
                    <a:pt x="4039" y="341"/>
                    <a:pt x="4039" y="338"/>
                    <a:pt x="4039" y="336"/>
                  </a:cubicBezTo>
                  <a:cubicBezTo>
                    <a:pt x="4039" y="336"/>
                    <a:pt x="4039" y="336"/>
                    <a:pt x="4039" y="336"/>
                  </a:cubicBezTo>
                  <a:cubicBezTo>
                    <a:pt x="4139" y="333"/>
                    <a:pt x="4139" y="333"/>
                    <a:pt x="4139" y="333"/>
                  </a:cubicBezTo>
                  <a:cubicBezTo>
                    <a:pt x="4139" y="337"/>
                    <a:pt x="4139" y="340"/>
                    <a:pt x="4139" y="344"/>
                  </a:cubicBezTo>
                  <a:cubicBezTo>
                    <a:pt x="4139" y="344"/>
                    <a:pt x="4139" y="344"/>
                    <a:pt x="4139" y="344"/>
                  </a:cubicBezTo>
                  <a:cubicBezTo>
                    <a:pt x="4139" y="497"/>
                    <a:pt x="4139" y="497"/>
                    <a:pt x="4139" y="497"/>
                  </a:cubicBezTo>
                  <a:close/>
                  <a:moveTo>
                    <a:pt x="4139" y="726"/>
                  </a:moveTo>
                  <a:cubicBezTo>
                    <a:pt x="4039" y="726"/>
                    <a:pt x="4039" y="726"/>
                    <a:pt x="4039" y="726"/>
                  </a:cubicBezTo>
                  <a:cubicBezTo>
                    <a:pt x="4039" y="573"/>
                    <a:pt x="4039" y="573"/>
                    <a:pt x="4039" y="573"/>
                  </a:cubicBezTo>
                  <a:cubicBezTo>
                    <a:pt x="4139" y="573"/>
                    <a:pt x="4139" y="573"/>
                    <a:pt x="4139" y="573"/>
                  </a:cubicBezTo>
                  <a:cubicBezTo>
                    <a:pt x="4139" y="726"/>
                    <a:pt x="4139" y="726"/>
                    <a:pt x="4139" y="726"/>
                  </a:cubicBezTo>
                  <a:close/>
                  <a:moveTo>
                    <a:pt x="4139" y="956"/>
                  </a:moveTo>
                  <a:cubicBezTo>
                    <a:pt x="4039" y="956"/>
                    <a:pt x="4039" y="956"/>
                    <a:pt x="4039" y="956"/>
                  </a:cubicBezTo>
                  <a:cubicBezTo>
                    <a:pt x="4039" y="803"/>
                    <a:pt x="4039" y="803"/>
                    <a:pt x="4039" y="803"/>
                  </a:cubicBezTo>
                  <a:cubicBezTo>
                    <a:pt x="4139" y="803"/>
                    <a:pt x="4139" y="803"/>
                    <a:pt x="4139" y="803"/>
                  </a:cubicBezTo>
                  <a:cubicBezTo>
                    <a:pt x="4139" y="956"/>
                    <a:pt x="4139" y="956"/>
                    <a:pt x="4139" y="956"/>
                  </a:cubicBezTo>
                  <a:close/>
                  <a:moveTo>
                    <a:pt x="4139" y="1185"/>
                  </a:moveTo>
                  <a:cubicBezTo>
                    <a:pt x="4039" y="1185"/>
                    <a:pt x="4039" y="1185"/>
                    <a:pt x="4039" y="1185"/>
                  </a:cubicBezTo>
                  <a:cubicBezTo>
                    <a:pt x="4039" y="1032"/>
                    <a:pt x="4039" y="1032"/>
                    <a:pt x="4039" y="1032"/>
                  </a:cubicBezTo>
                  <a:cubicBezTo>
                    <a:pt x="4139" y="1032"/>
                    <a:pt x="4139" y="1032"/>
                    <a:pt x="4139" y="1032"/>
                  </a:cubicBezTo>
                  <a:cubicBezTo>
                    <a:pt x="4139" y="1185"/>
                    <a:pt x="4139" y="1185"/>
                    <a:pt x="4139" y="1185"/>
                  </a:cubicBezTo>
                  <a:close/>
                  <a:moveTo>
                    <a:pt x="4139" y="1415"/>
                  </a:moveTo>
                  <a:cubicBezTo>
                    <a:pt x="4039" y="1415"/>
                    <a:pt x="4039" y="1415"/>
                    <a:pt x="4039" y="1415"/>
                  </a:cubicBezTo>
                  <a:cubicBezTo>
                    <a:pt x="4039" y="1262"/>
                    <a:pt x="4039" y="1262"/>
                    <a:pt x="4039" y="1262"/>
                  </a:cubicBezTo>
                  <a:cubicBezTo>
                    <a:pt x="4139" y="1262"/>
                    <a:pt x="4139" y="1262"/>
                    <a:pt x="4139" y="1262"/>
                  </a:cubicBezTo>
                  <a:cubicBezTo>
                    <a:pt x="4139" y="1415"/>
                    <a:pt x="4139" y="1415"/>
                    <a:pt x="4139" y="1415"/>
                  </a:cubicBezTo>
                  <a:close/>
                  <a:moveTo>
                    <a:pt x="4139" y="1644"/>
                  </a:moveTo>
                  <a:cubicBezTo>
                    <a:pt x="4039" y="1644"/>
                    <a:pt x="4039" y="1644"/>
                    <a:pt x="4039" y="1644"/>
                  </a:cubicBezTo>
                  <a:cubicBezTo>
                    <a:pt x="4039" y="1491"/>
                    <a:pt x="4039" y="1491"/>
                    <a:pt x="4039" y="1491"/>
                  </a:cubicBezTo>
                  <a:cubicBezTo>
                    <a:pt x="4139" y="1491"/>
                    <a:pt x="4139" y="1491"/>
                    <a:pt x="4139" y="1491"/>
                  </a:cubicBezTo>
                  <a:cubicBezTo>
                    <a:pt x="4139" y="1644"/>
                    <a:pt x="4139" y="1644"/>
                    <a:pt x="4139" y="1644"/>
                  </a:cubicBezTo>
                  <a:close/>
                  <a:moveTo>
                    <a:pt x="4139" y="1874"/>
                  </a:moveTo>
                  <a:cubicBezTo>
                    <a:pt x="4039" y="1874"/>
                    <a:pt x="4039" y="1874"/>
                    <a:pt x="4039" y="1874"/>
                  </a:cubicBezTo>
                  <a:cubicBezTo>
                    <a:pt x="4039" y="1721"/>
                    <a:pt x="4039" y="1721"/>
                    <a:pt x="4039" y="1721"/>
                  </a:cubicBezTo>
                  <a:cubicBezTo>
                    <a:pt x="4139" y="1721"/>
                    <a:pt x="4139" y="1721"/>
                    <a:pt x="4139" y="1721"/>
                  </a:cubicBezTo>
                  <a:cubicBezTo>
                    <a:pt x="4139" y="1874"/>
                    <a:pt x="4139" y="1874"/>
                    <a:pt x="4139" y="1874"/>
                  </a:cubicBezTo>
                  <a:close/>
                  <a:moveTo>
                    <a:pt x="4139" y="2103"/>
                  </a:moveTo>
                  <a:cubicBezTo>
                    <a:pt x="4039" y="2103"/>
                    <a:pt x="4039" y="2103"/>
                    <a:pt x="4039" y="2103"/>
                  </a:cubicBezTo>
                  <a:cubicBezTo>
                    <a:pt x="4039" y="1950"/>
                    <a:pt x="4039" y="1950"/>
                    <a:pt x="4039" y="1950"/>
                  </a:cubicBezTo>
                  <a:cubicBezTo>
                    <a:pt x="4139" y="1950"/>
                    <a:pt x="4139" y="1950"/>
                    <a:pt x="4139" y="1950"/>
                  </a:cubicBezTo>
                  <a:cubicBezTo>
                    <a:pt x="4139" y="2103"/>
                    <a:pt x="4139" y="2103"/>
                    <a:pt x="4139" y="2103"/>
                  </a:cubicBezTo>
                  <a:close/>
                  <a:moveTo>
                    <a:pt x="4139" y="2333"/>
                  </a:moveTo>
                  <a:cubicBezTo>
                    <a:pt x="4039" y="2333"/>
                    <a:pt x="4039" y="2333"/>
                    <a:pt x="4039" y="2333"/>
                  </a:cubicBezTo>
                  <a:cubicBezTo>
                    <a:pt x="4039" y="2180"/>
                    <a:pt x="4039" y="2180"/>
                    <a:pt x="4039" y="2180"/>
                  </a:cubicBezTo>
                  <a:cubicBezTo>
                    <a:pt x="4139" y="2180"/>
                    <a:pt x="4139" y="2180"/>
                    <a:pt x="4139" y="2180"/>
                  </a:cubicBezTo>
                  <a:cubicBezTo>
                    <a:pt x="4139" y="2333"/>
                    <a:pt x="4139" y="2333"/>
                    <a:pt x="4139" y="2333"/>
                  </a:cubicBezTo>
                  <a:close/>
                  <a:moveTo>
                    <a:pt x="4139" y="2562"/>
                  </a:moveTo>
                  <a:cubicBezTo>
                    <a:pt x="4039" y="2562"/>
                    <a:pt x="4039" y="2562"/>
                    <a:pt x="4039" y="2562"/>
                  </a:cubicBezTo>
                  <a:cubicBezTo>
                    <a:pt x="4039" y="2409"/>
                    <a:pt x="4039" y="2409"/>
                    <a:pt x="4039" y="2409"/>
                  </a:cubicBezTo>
                  <a:cubicBezTo>
                    <a:pt x="4139" y="2409"/>
                    <a:pt x="4139" y="2409"/>
                    <a:pt x="4139" y="2409"/>
                  </a:cubicBezTo>
                  <a:cubicBezTo>
                    <a:pt x="4139" y="2562"/>
                    <a:pt x="4139" y="2562"/>
                    <a:pt x="4139" y="2562"/>
                  </a:cubicBezTo>
                  <a:close/>
                  <a:moveTo>
                    <a:pt x="4139" y="2791"/>
                  </a:moveTo>
                  <a:cubicBezTo>
                    <a:pt x="4039" y="2791"/>
                    <a:pt x="4039" y="2791"/>
                    <a:pt x="4039" y="2791"/>
                  </a:cubicBezTo>
                  <a:cubicBezTo>
                    <a:pt x="4039" y="2639"/>
                    <a:pt x="4039" y="2639"/>
                    <a:pt x="4039" y="2639"/>
                  </a:cubicBezTo>
                  <a:cubicBezTo>
                    <a:pt x="4139" y="2639"/>
                    <a:pt x="4139" y="2639"/>
                    <a:pt x="4139" y="2639"/>
                  </a:cubicBezTo>
                  <a:cubicBezTo>
                    <a:pt x="4139" y="2791"/>
                    <a:pt x="4139" y="2791"/>
                    <a:pt x="4139" y="2791"/>
                  </a:cubicBezTo>
                  <a:close/>
                  <a:moveTo>
                    <a:pt x="4139" y="3021"/>
                  </a:moveTo>
                  <a:cubicBezTo>
                    <a:pt x="4039" y="3021"/>
                    <a:pt x="4039" y="3021"/>
                    <a:pt x="4039" y="3021"/>
                  </a:cubicBezTo>
                  <a:cubicBezTo>
                    <a:pt x="4039" y="2868"/>
                    <a:pt x="4039" y="2868"/>
                    <a:pt x="4039" y="2868"/>
                  </a:cubicBezTo>
                  <a:cubicBezTo>
                    <a:pt x="4139" y="2868"/>
                    <a:pt x="4139" y="2868"/>
                    <a:pt x="4139" y="2868"/>
                  </a:cubicBezTo>
                  <a:cubicBezTo>
                    <a:pt x="4139" y="3021"/>
                    <a:pt x="4139" y="3021"/>
                    <a:pt x="4139" y="3021"/>
                  </a:cubicBezTo>
                  <a:close/>
                  <a:moveTo>
                    <a:pt x="4139" y="3250"/>
                  </a:moveTo>
                  <a:cubicBezTo>
                    <a:pt x="4039" y="3250"/>
                    <a:pt x="4039" y="3250"/>
                    <a:pt x="4039" y="3250"/>
                  </a:cubicBezTo>
                  <a:cubicBezTo>
                    <a:pt x="4039" y="3097"/>
                    <a:pt x="4039" y="3097"/>
                    <a:pt x="4039" y="3097"/>
                  </a:cubicBezTo>
                  <a:cubicBezTo>
                    <a:pt x="4139" y="3097"/>
                    <a:pt x="4139" y="3097"/>
                    <a:pt x="4139" y="3097"/>
                  </a:cubicBezTo>
                  <a:cubicBezTo>
                    <a:pt x="4139" y="3250"/>
                    <a:pt x="4139" y="3250"/>
                    <a:pt x="4139" y="3250"/>
                  </a:cubicBezTo>
                  <a:close/>
                  <a:moveTo>
                    <a:pt x="4139" y="3480"/>
                  </a:moveTo>
                  <a:cubicBezTo>
                    <a:pt x="4039" y="3480"/>
                    <a:pt x="4039" y="3480"/>
                    <a:pt x="4039" y="3480"/>
                  </a:cubicBezTo>
                  <a:cubicBezTo>
                    <a:pt x="4039" y="3327"/>
                    <a:pt x="4039" y="3327"/>
                    <a:pt x="4039" y="3327"/>
                  </a:cubicBezTo>
                  <a:cubicBezTo>
                    <a:pt x="4139" y="3327"/>
                    <a:pt x="4139" y="3327"/>
                    <a:pt x="4139" y="3327"/>
                  </a:cubicBezTo>
                  <a:cubicBezTo>
                    <a:pt x="4139" y="3480"/>
                    <a:pt x="4139" y="3480"/>
                    <a:pt x="4139" y="3480"/>
                  </a:cubicBezTo>
                  <a:close/>
                  <a:moveTo>
                    <a:pt x="4139" y="3709"/>
                  </a:moveTo>
                  <a:cubicBezTo>
                    <a:pt x="4039" y="3709"/>
                    <a:pt x="4039" y="3709"/>
                    <a:pt x="4039" y="3709"/>
                  </a:cubicBezTo>
                  <a:cubicBezTo>
                    <a:pt x="4039" y="3556"/>
                    <a:pt x="4039" y="3556"/>
                    <a:pt x="4039" y="3556"/>
                  </a:cubicBezTo>
                  <a:cubicBezTo>
                    <a:pt x="4139" y="3556"/>
                    <a:pt x="4139" y="3556"/>
                    <a:pt x="4139" y="3556"/>
                  </a:cubicBezTo>
                  <a:cubicBezTo>
                    <a:pt x="4139" y="3709"/>
                    <a:pt x="4139" y="3709"/>
                    <a:pt x="4139" y="3709"/>
                  </a:cubicBezTo>
                  <a:close/>
                  <a:moveTo>
                    <a:pt x="4139" y="3939"/>
                  </a:moveTo>
                  <a:cubicBezTo>
                    <a:pt x="4039" y="3939"/>
                    <a:pt x="4039" y="3939"/>
                    <a:pt x="4039" y="3939"/>
                  </a:cubicBezTo>
                  <a:cubicBezTo>
                    <a:pt x="4039" y="3786"/>
                    <a:pt x="4039" y="3786"/>
                    <a:pt x="4039" y="3786"/>
                  </a:cubicBezTo>
                  <a:cubicBezTo>
                    <a:pt x="4139" y="3786"/>
                    <a:pt x="4139" y="3786"/>
                    <a:pt x="4139" y="3786"/>
                  </a:cubicBezTo>
                  <a:cubicBezTo>
                    <a:pt x="4139" y="3939"/>
                    <a:pt x="4139" y="3939"/>
                    <a:pt x="4139" y="3939"/>
                  </a:cubicBezTo>
                  <a:close/>
                  <a:moveTo>
                    <a:pt x="4139" y="4168"/>
                  </a:moveTo>
                  <a:cubicBezTo>
                    <a:pt x="4039" y="4168"/>
                    <a:pt x="4039" y="4168"/>
                    <a:pt x="4039" y="4168"/>
                  </a:cubicBezTo>
                  <a:cubicBezTo>
                    <a:pt x="4039" y="4015"/>
                    <a:pt x="4039" y="4015"/>
                    <a:pt x="4039" y="4015"/>
                  </a:cubicBezTo>
                  <a:cubicBezTo>
                    <a:pt x="4139" y="4015"/>
                    <a:pt x="4139" y="4015"/>
                    <a:pt x="4139" y="4015"/>
                  </a:cubicBezTo>
                  <a:cubicBezTo>
                    <a:pt x="4139" y="4168"/>
                    <a:pt x="4139" y="4168"/>
                    <a:pt x="4139" y="4168"/>
                  </a:cubicBezTo>
                  <a:close/>
                  <a:moveTo>
                    <a:pt x="4139" y="4398"/>
                  </a:moveTo>
                  <a:cubicBezTo>
                    <a:pt x="4039" y="4398"/>
                    <a:pt x="4039" y="4398"/>
                    <a:pt x="4039" y="4398"/>
                  </a:cubicBezTo>
                  <a:cubicBezTo>
                    <a:pt x="4039" y="4245"/>
                    <a:pt x="4039" y="4245"/>
                    <a:pt x="4039" y="4245"/>
                  </a:cubicBezTo>
                  <a:cubicBezTo>
                    <a:pt x="4139" y="4245"/>
                    <a:pt x="4139" y="4245"/>
                    <a:pt x="4139" y="4245"/>
                  </a:cubicBezTo>
                  <a:cubicBezTo>
                    <a:pt x="4139" y="4398"/>
                    <a:pt x="4139" y="4398"/>
                    <a:pt x="4139" y="4398"/>
                  </a:cubicBezTo>
                  <a:close/>
                  <a:moveTo>
                    <a:pt x="4139" y="4627"/>
                  </a:moveTo>
                  <a:cubicBezTo>
                    <a:pt x="4039" y="4627"/>
                    <a:pt x="4039" y="4627"/>
                    <a:pt x="4039" y="4627"/>
                  </a:cubicBezTo>
                  <a:cubicBezTo>
                    <a:pt x="4039" y="4474"/>
                    <a:pt x="4039" y="4474"/>
                    <a:pt x="4039" y="4474"/>
                  </a:cubicBezTo>
                  <a:cubicBezTo>
                    <a:pt x="4139" y="4474"/>
                    <a:pt x="4139" y="4474"/>
                    <a:pt x="4139" y="4474"/>
                  </a:cubicBezTo>
                  <a:cubicBezTo>
                    <a:pt x="4139" y="4627"/>
                    <a:pt x="4139" y="4627"/>
                    <a:pt x="4139" y="4627"/>
                  </a:cubicBezTo>
                  <a:close/>
                  <a:moveTo>
                    <a:pt x="4139" y="4857"/>
                  </a:moveTo>
                  <a:cubicBezTo>
                    <a:pt x="4039" y="4857"/>
                    <a:pt x="4039" y="4857"/>
                    <a:pt x="4039" y="4857"/>
                  </a:cubicBezTo>
                  <a:cubicBezTo>
                    <a:pt x="4039" y="4704"/>
                    <a:pt x="4039" y="4704"/>
                    <a:pt x="4039" y="4704"/>
                  </a:cubicBezTo>
                  <a:cubicBezTo>
                    <a:pt x="4139" y="4704"/>
                    <a:pt x="4139" y="4704"/>
                    <a:pt x="4139" y="4704"/>
                  </a:cubicBezTo>
                  <a:cubicBezTo>
                    <a:pt x="4139" y="4857"/>
                    <a:pt x="4139" y="4857"/>
                    <a:pt x="4139" y="4857"/>
                  </a:cubicBezTo>
                  <a:close/>
                  <a:moveTo>
                    <a:pt x="4139" y="5086"/>
                  </a:moveTo>
                  <a:cubicBezTo>
                    <a:pt x="4039" y="5086"/>
                    <a:pt x="4039" y="5086"/>
                    <a:pt x="4039" y="5086"/>
                  </a:cubicBezTo>
                  <a:cubicBezTo>
                    <a:pt x="4039" y="4933"/>
                    <a:pt x="4039" y="4933"/>
                    <a:pt x="4039" y="4933"/>
                  </a:cubicBezTo>
                  <a:cubicBezTo>
                    <a:pt x="4139" y="4933"/>
                    <a:pt x="4139" y="4933"/>
                    <a:pt x="4139" y="4933"/>
                  </a:cubicBezTo>
                  <a:cubicBezTo>
                    <a:pt x="4139" y="5086"/>
                    <a:pt x="4139" y="5086"/>
                    <a:pt x="4139" y="5086"/>
                  </a:cubicBezTo>
                  <a:close/>
                  <a:moveTo>
                    <a:pt x="4139" y="5315"/>
                  </a:moveTo>
                  <a:cubicBezTo>
                    <a:pt x="4039" y="5315"/>
                    <a:pt x="4039" y="5315"/>
                    <a:pt x="4039" y="5315"/>
                  </a:cubicBezTo>
                  <a:cubicBezTo>
                    <a:pt x="4039" y="5162"/>
                    <a:pt x="4039" y="5162"/>
                    <a:pt x="4039" y="5162"/>
                  </a:cubicBezTo>
                  <a:cubicBezTo>
                    <a:pt x="4139" y="5162"/>
                    <a:pt x="4139" y="5162"/>
                    <a:pt x="4139" y="5162"/>
                  </a:cubicBezTo>
                  <a:cubicBezTo>
                    <a:pt x="4139" y="5315"/>
                    <a:pt x="4139" y="5315"/>
                    <a:pt x="4139" y="5315"/>
                  </a:cubicBezTo>
                  <a:close/>
                  <a:moveTo>
                    <a:pt x="4139" y="5545"/>
                  </a:moveTo>
                  <a:cubicBezTo>
                    <a:pt x="4039" y="5545"/>
                    <a:pt x="4039" y="5545"/>
                    <a:pt x="4039" y="5545"/>
                  </a:cubicBezTo>
                  <a:cubicBezTo>
                    <a:pt x="4039" y="5392"/>
                    <a:pt x="4039" y="5392"/>
                    <a:pt x="4039" y="5392"/>
                  </a:cubicBezTo>
                  <a:cubicBezTo>
                    <a:pt x="4139" y="5392"/>
                    <a:pt x="4139" y="5392"/>
                    <a:pt x="4139" y="5392"/>
                  </a:cubicBezTo>
                  <a:cubicBezTo>
                    <a:pt x="4139" y="5545"/>
                    <a:pt x="4139" y="5545"/>
                    <a:pt x="4139" y="5545"/>
                  </a:cubicBezTo>
                  <a:close/>
                  <a:moveTo>
                    <a:pt x="4139" y="5629"/>
                  </a:moveTo>
                  <a:cubicBezTo>
                    <a:pt x="4139" y="5686"/>
                    <a:pt x="4121" y="5739"/>
                    <a:pt x="4089" y="5786"/>
                  </a:cubicBezTo>
                  <a:cubicBezTo>
                    <a:pt x="4089" y="5786"/>
                    <a:pt x="4089" y="5786"/>
                    <a:pt x="4089" y="5786"/>
                  </a:cubicBezTo>
                  <a:cubicBezTo>
                    <a:pt x="4000" y="5751"/>
                    <a:pt x="4000" y="5751"/>
                    <a:pt x="4000" y="5751"/>
                  </a:cubicBezTo>
                  <a:cubicBezTo>
                    <a:pt x="4025" y="5715"/>
                    <a:pt x="4039" y="5673"/>
                    <a:pt x="4039" y="5629"/>
                  </a:cubicBezTo>
                  <a:cubicBezTo>
                    <a:pt x="4039" y="5629"/>
                    <a:pt x="4039" y="5629"/>
                    <a:pt x="4039" y="5629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039" y="5621"/>
                    <a:pt x="4039" y="5621"/>
                    <a:pt x="4039" y="5621"/>
                  </a:cubicBezTo>
                  <a:cubicBezTo>
                    <a:pt x="4139" y="5621"/>
                    <a:pt x="4139" y="5621"/>
                    <a:pt x="4139" y="5621"/>
                  </a:cubicBezTo>
                  <a:cubicBezTo>
                    <a:pt x="4139" y="5629"/>
                    <a:pt x="4139" y="5629"/>
                    <a:pt x="4139" y="5629"/>
                  </a:cubicBezTo>
                  <a:close/>
                  <a:moveTo>
                    <a:pt x="4025" y="270"/>
                  </a:moveTo>
                  <a:cubicBezTo>
                    <a:pt x="4009" y="226"/>
                    <a:pt x="3978" y="187"/>
                    <a:pt x="3937" y="156"/>
                  </a:cubicBezTo>
                  <a:cubicBezTo>
                    <a:pt x="3937" y="156"/>
                    <a:pt x="3937" y="156"/>
                    <a:pt x="3937" y="156"/>
                  </a:cubicBezTo>
                  <a:cubicBezTo>
                    <a:pt x="4008" y="102"/>
                    <a:pt x="4008" y="102"/>
                    <a:pt x="4008" y="102"/>
                  </a:cubicBezTo>
                  <a:cubicBezTo>
                    <a:pt x="4061" y="142"/>
                    <a:pt x="4100" y="192"/>
                    <a:pt x="4121" y="248"/>
                  </a:cubicBezTo>
                  <a:cubicBezTo>
                    <a:pt x="4121" y="248"/>
                    <a:pt x="4121" y="248"/>
                    <a:pt x="4121" y="248"/>
                  </a:cubicBezTo>
                  <a:cubicBezTo>
                    <a:pt x="4025" y="270"/>
                    <a:pt x="4025" y="270"/>
                    <a:pt x="4025" y="270"/>
                  </a:cubicBezTo>
                  <a:close/>
                  <a:moveTo>
                    <a:pt x="3842" y="5953"/>
                  </a:moveTo>
                  <a:cubicBezTo>
                    <a:pt x="3808" y="5881"/>
                    <a:pt x="3808" y="5881"/>
                    <a:pt x="3808" y="5881"/>
                  </a:cubicBezTo>
                  <a:cubicBezTo>
                    <a:pt x="3864" y="5866"/>
                    <a:pt x="3913" y="5840"/>
                    <a:pt x="3951" y="5807"/>
                  </a:cubicBezTo>
                  <a:cubicBezTo>
                    <a:pt x="3951" y="5807"/>
                    <a:pt x="3951" y="5807"/>
                    <a:pt x="3951" y="5807"/>
                  </a:cubicBezTo>
                  <a:cubicBezTo>
                    <a:pt x="4026" y="5857"/>
                    <a:pt x="4026" y="5857"/>
                    <a:pt x="4026" y="5857"/>
                  </a:cubicBezTo>
                  <a:cubicBezTo>
                    <a:pt x="3977" y="5900"/>
                    <a:pt x="3914" y="5933"/>
                    <a:pt x="3842" y="5953"/>
                  </a:cubicBezTo>
                  <a:close/>
                  <a:moveTo>
                    <a:pt x="3869" y="114"/>
                  </a:moveTo>
                  <a:cubicBezTo>
                    <a:pt x="3820" y="92"/>
                    <a:pt x="3763" y="78"/>
                    <a:pt x="3703" y="77"/>
                  </a:cubicBezTo>
                  <a:cubicBezTo>
                    <a:pt x="3703" y="77"/>
                    <a:pt x="3703" y="77"/>
                    <a:pt x="3703" y="77"/>
                  </a:cubicBezTo>
                  <a:cubicBezTo>
                    <a:pt x="3707" y="0"/>
                    <a:pt x="3707" y="0"/>
                    <a:pt x="3707" y="0"/>
                  </a:cubicBezTo>
                  <a:cubicBezTo>
                    <a:pt x="3785" y="2"/>
                    <a:pt x="3857" y="20"/>
                    <a:pt x="3920" y="49"/>
                  </a:cubicBezTo>
                  <a:cubicBezTo>
                    <a:pt x="3920" y="49"/>
                    <a:pt x="3920" y="49"/>
                    <a:pt x="3920" y="49"/>
                  </a:cubicBezTo>
                  <a:cubicBezTo>
                    <a:pt x="3869" y="114"/>
                    <a:pt x="3869" y="114"/>
                    <a:pt x="3869" y="114"/>
                  </a:cubicBezTo>
                  <a:close/>
                  <a:moveTo>
                    <a:pt x="3689" y="5974"/>
                  </a:moveTo>
                  <a:cubicBezTo>
                    <a:pt x="3528" y="5974"/>
                    <a:pt x="3528" y="5974"/>
                    <a:pt x="3528" y="5974"/>
                  </a:cubicBezTo>
                  <a:cubicBezTo>
                    <a:pt x="3528" y="5897"/>
                    <a:pt x="3528" y="5897"/>
                    <a:pt x="3528" y="5897"/>
                  </a:cubicBezTo>
                  <a:cubicBezTo>
                    <a:pt x="3689" y="5897"/>
                    <a:pt x="3689" y="5897"/>
                    <a:pt x="3689" y="5897"/>
                  </a:cubicBezTo>
                  <a:cubicBezTo>
                    <a:pt x="3701" y="5897"/>
                    <a:pt x="3712" y="5897"/>
                    <a:pt x="3723" y="5896"/>
                  </a:cubicBezTo>
                  <a:cubicBezTo>
                    <a:pt x="3723" y="5896"/>
                    <a:pt x="3723" y="5896"/>
                    <a:pt x="3723" y="5896"/>
                  </a:cubicBezTo>
                  <a:cubicBezTo>
                    <a:pt x="3733" y="5972"/>
                    <a:pt x="3733" y="5972"/>
                    <a:pt x="3733" y="5972"/>
                  </a:cubicBezTo>
                  <a:cubicBezTo>
                    <a:pt x="3718" y="5973"/>
                    <a:pt x="3704" y="5974"/>
                    <a:pt x="3689" y="5974"/>
                  </a:cubicBezTo>
                  <a:close/>
                  <a:moveTo>
                    <a:pt x="3605" y="76"/>
                  </a:moveTo>
                  <a:cubicBezTo>
                    <a:pt x="3405" y="76"/>
                    <a:pt x="3405" y="76"/>
                    <a:pt x="3405" y="76"/>
                  </a:cubicBezTo>
                  <a:cubicBezTo>
                    <a:pt x="3405" y="0"/>
                    <a:pt x="3405" y="0"/>
                    <a:pt x="3405" y="0"/>
                  </a:cubicBezTo>
                  <a:cubicBezTo>
                    <a:pt x="3605" y="0"/>
                    <a:pt x="3605" y="0"/>
                    <a:pt x="3605" y="0"/>
                  </a:cubicBezTo>
                  <a:cubicBezTo>
                    <a:pt x="3605" y="76"/>
                    <a:pt x="3605" y="76"/>
                    <a:pt x="3605" y="76"/>
                  </a:cubicBezTo>
                  <a:close/>
                  <a:moveTo>
                    <a:pt x="3428" y="5974"/>
                  </a:moveTo>
                  <a:cubicBezTo>
                    <a:pt x="3228" y="5974"/>
                    <a:pt x="3228" y="5974"/>
                    <a:pt x="3228" y="5974"/>
                  </a:cubicBezTo>
                  <a:cubicBezTo>
                    <a:pt x="3228" y="5897"/>
                    <a:pt x="3228" y="5897"/>
                    <a:pt x="3228" y="5897"/>
                  </a:cubicBezTo>
                  <a:cubicBezTo>
                    <a:pt x="3428" y="5897"/>
                    <a:pt x="3428" y="5897"/>
                    <a:pt x="3428" y="5897"/>
                  </a:cubicBezTo>
                  <a:cubicBezTo>
                    <a:pt x="3428" y="5974"/>
                    <a:pt x="3428" y="5974"/>
                    <a:pt x="3428" y="5974"/>
                  </a:cubicBezTo>
                  <a:close/>
                  <a:moveTo>
                    <a:pt x="3305" y="76"/>
                  </a:moveTo>
                  <a:cubicBezTo>
                    <a:pt x="3105" y="76"/>
                    <a:pt x="3105" y="76"/>
                    <a:pt x="3105" y="76"/>
                  </a:cubicBezTo>
                  <a:cubicBezTo>
                    <a:pt x="3105" y="0"/>
                    <a:pt x="3105" y="0"/>
                    <a:pt x="3105" y="0"/>
                  </a:cubicBezTo>
                  <a:cubicBezTo>
                    <a:pt x="3305" y="0"/>
                    <a:pt x="3305" y="0"/>
                    <a:pt x="3305" y="0"/>
                  </a:cubicBezTo>
                  <a:cubicBezTo>
                    <a:pt x="3305" y="76"/>
                    <a:pt x="3305" y="76"/>
                    <a:pt x="3305" y="76"/>
                  </a:cubicBezTo>
                  <a:close/>
                  <a:moveTo>
                    <a:pt x="3128" y="5974"/>
                  </a:moveTo>
                  <a:cubicBezTo>
                    <a:pt x="2928" y="5974"/>
                    <a:pt x="2928" y="5974"/>
                    <a:pt x="2928" y="5974"/>
                  </a:cubicBezTo>
                  <a:cubicBezTo>
                    <a:pt x="2928" y="5897"/>
                    <a:pt x="2928" y="5897"/>
                    <a:pt x="2928" y="5897"/>
                  </a:cubicBezTo>
                  <a:cubicBezTo>
                    <a:pt x="3128" y="5897"/>
                    <a:pt x="3128" y="5897"/>
                    <a:pt x="3128" y="5897"/>
                  </a:cubicBezTo>
                  <a:cubicBezTo>
                    <a:pt x="3128" y="5974"/>
                    <a:pt x="3128" y="5974"/>
                    <a:pt x="3128" y="5974"/>
                  </a:cubicBezTo>
                  <a:close/>
                  <a:moveTo>
                    <a:pt x="3005" y="76"/>
                  </a:moveTo>
                  <a:cubicBezTo>
                    <a:pt x="2805" y="76"/>
                    <a:pt x="2805" y="76"/>
                    <a:pt x="2805" y="76"/>
                  </a:cubicBezTo>
                  <a:cubicBezTo>
                    <a:pt x="2805" y="0"/>
                    <a:pt x="2805" y="0"/>
                    <a:pt x="2805" y="0"/>
                  </a:cubicBezTo>
                  <a:cubicBezTo>
                    <a:pt x="3005" y="0"/>
                    <a:pt x="3005" y="0"/>
                    <a:pt x="3005" y="0"/>
                  </a:cubicBezTo>
                  <a:cubicBezTo>
                    <a:pt x="3005" y="76"/>
                    <a:pt x="3005" y="76"/>
                    <a:pt x="3005" y="76"/>
                  </a:cubicBezTo>
                  <a:close/>
                  <a:moveTo>
                    <a:pt x="2828" y="5974"/>
                  </a:moveTo>
                  <a:cubicBezTo>
                    <a:pt x="2628" y="5974"/>
                    <a:pt x="2628" y="5974"/>
                    <a:pt x="2628" y="5974"/>
                  </a:cubicBezTo>
                  <a:cubicBezTo>
                    <a:pt x="2628" y="5897"/>
                    <a:pt x="2628" y="5897"/>
                    <a:pt x="2628" y="5897"/>
                  </a:cubicBezTo>
                  <a:cubicBezTo>
                    <a:pt x="2828" y="5897"/>
                    <a:pt x="2828" y="5897"/>
                    <a:pt x="2828" y="5897"/>
                  </a:cubicBezTo>
                  <a:cubicBezTo>
                    <a:pt x="2828" y="5974"/>
                    <a:pt x="2828" y="5974"/>
                    <a:pt x="2828" y="5974"/>
                  </a:cubicBezTo>
                  <a:close/>
                  <a:moveTo>
                    <a:pt x="2705" y="76"/>
                  </a:moveTo>
                  <a:cubicBezTo>
                    <a:pt x="2505" y="76"/>
                    <a:pt x="2505" y="76"/>
                    <a:pt x="2505" y="76"/>
                  </a:cubicBezTo>
                  <a:cubicBezTo>
                    <a:pt x="2505" y="0"/>
                    <a:pt x="2505" y="0"/>
                    <a:pt x="2505" y="0"/>
                  </a:cubicBezTo>
                  <a:cubicBezTo>
                    <a:pt x="2705" y="0"/>
                    <a:pt x="2705" y="0"/>
                    <a:pt x="2705" y="0"/>
                  </a:cubicBezTo>
                  <a:cubicBezTo>
                    <a:pt x="2705" y="76"/>
                    <a:pt x="2705" y="76"/>
                    <a:pt x="2705" y="76"/>
                  </a:cubicBezTo>
                  <a:close/>
                  <a:moveTo>
                    <a:pt x="2528" y="5974"/>
                  </a:moveTo>
                  <a:cubicBezTo>
                    <a:pt x="2328" y="5974"/>
                    <a:pt x="2328" y="5974"/>
                    <a:pt x="2328" y="5974"/>
                  </a:cubicBezTo>
                  <a:cubicBezTo>
                    <a:pt x="2328" y="5897"/>
                    <a:pt x="2328" y="5897"/>
                    <a:pt x="2328" y="5897"/>
                  </a:cubicBezTo>
                  <a:cubicBezTo>
                    <a:pt x="2528" y="5897"/>
                    <a:pt x="2528" y="5897"/>
                    <a:pt x="2528" y="5897"/>
                  </a:cubicBezTo>
                  <a:cubicBezTo>
                    <a:pt x="2528" y="5974"/>
                    <a:pt x="2528" y="5974"/>
                    <a:pt x="2528" y="5974"/>
                  </a:cubicBezTo>
                  <a:close/>
                  <a:moveTo>
                    <a:pt x="2405" y="76"/>
                  </a:moveTo>
                  <a:cubicBezTo>
                    <a:pt x="2205" y="76"/>
                    <a:pt x="2205" y="76"/>
                    <a:pt x="2205" y="76"/>
                  </a:cubicBezTo>
                  <a:cubicBezTo>
                    <a:pt x="2205" y="0"/>
                    <a:pt x="2205" y="0"/>
                    <a:pt x="2205" y="0"/>
                  </a:cubicBezTo>
                  <a:cubicBezTo>
                    <a:pt x="2405" y="0"/>
                    <a:pt x="2405" y="0"/>
                    <a:pt x="2405" y="0"/>
                  </a:cubicBezTo>
                  <a:cubicBezTo>
                    <a:pt x="2405" y="76"/>
                    <a:pt x="2405" y="76"/>
                    <a:pt x="2405" y="76"/>
                  </a:cubicBezTo>
                  <a:close/>
                  <a:moveTo>
                    <a:pt x="2228" y="5974"/>
                  </a:moveTo>
                  <a:cubicBezTo>
                    <a:pt x="2028" y="5974"/>
                    <a:pt x="2028" y="5974"/>
                    <a:pt x="2028" y="5974"/>
                  </a:cubicBezTo>
                  <a:cubicBezTo>
                    <a:pt x="2028" y="5897"/>
                    <a:pt x="2028" y="5897"/>
                    <a:pt x="2028" y="5897"/>
                  </a:cubicBezTo>
                  <a:cubicBezTo>
                    <a:pt x="2228" y="5897"/>
                    <a:pt x="2228" y="5897"/>
                    <a:pt x="2228" y="5897"/>
                  </a:cubicBezTo>
                  <a:cubicBezTo>
                    <a:pt x="2228" y="5974"/>
                    <a:pt x="2228" y="5974"/>
                    <a:pt x="2228" y="5974"/>
                  </a:cubicBezTo>
                  <a:close/>
                  <a:moveTo>
                    <a:pt x="2105" y="76"/>
                  </a:moveTo>
                  <a:cubicBezTo>
                    <a:pt x="1905" y="76"/>
                    <a:pt x="1905" y="76"/>
                    <a:pt x="1905" y="76"/>
                  </a:cubicBezTo>
                  <a:cubicBezTo>
                    <a:pt x="1905" y="0"/>
                    <a:pt x="1905" y="0"/>
                    <a:pt x="1905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05" y="76"/>
                    <a:pt x="2105" y="76"/>
                    <a:pt x="2105" y="76"/>
                  </a:cubicBezTo>
                  <a:close/>
                  <a:moveTo>
                    <a:pt x="1928" y="5974"/>
                  </a:moveTo>
                  <a:cubicBezTo>
                    <a:pt x="1728" y="5974"/>
                    <a:pt x="1728" y="5974"/>
                    <a:pt x="1728" y="5974"/>
                  </a:cubicBezTo>
                  <a:cubicBezTo>
                    <a:pt x="1728" y="5897"/>
                    <a:pt x="1728" y="5897"/>
                    <a:pt x="1728" y="5897"/>
                  </a:cubicBezTo>
                  <a:cubicBezTo>
                    <a:pt x="1928" y="5897"/>
                    <a:pt x="1928" y="5897"/>
                    <a:pt x="1928" y="5897"/>
                  </a:cubicBezTo>
                  <a:cubicBezTo>
                    <a:pt x="1928" y="5974"/>
                    <a:pt x="1928" y="5974"/>
                    <a:pt x="1928" y="5974"/>
                  </a:cubicBezTo>
                  <a:close/>
                  <a:moveTo>
                    <a:pt x="1805" y="76"/>
                  </a:moveTo>
                  <a:cubicBezTo>
                    <a:pt x="1605" y="76"/>
                    <a:pt x="1605" y="76"/>
                    <a:pt x="1605" y="76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805" y="0"/>
                    <a:pt x="1805" y="0"/>
                    <a:pt x="1805" y="0"/>
                  </a:cubicBezTo>
                  <a:cubicBezTo>
                    <a:pt x="1805" y="76"/>
                    <a:pt x="1805" y="76"/>
                    <a:pt x="1805" y="76"/>
                  </a:cubicBezTo>
                  <a:close/>
                  <a:moveTo>
                    <a:pt x="1628" y="5974"/>
                  </a:move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897"/>
                    <a:pt x="1428" y="5897"/>
                    <a:pt x="1428" y="5897"/>
                  </a:cubicBezTo>
                  <a:cubicBezTo>
                    <a:pt x="1628" y="5897"/>
                    <a:pt x="1628" y="5897"/>
                    <a:pt x="1628" y="5897"/>
                  </a:cubicBezTo>
                  <a:cubicBezTo>
                    <a:pt x="1628" y="5974"/>
                    <a:pt x="1628" y="5974"/>
                    <a:pt x="1628" y="5974"/>
                  </a:cubicBezTo>
                  <a:close/>
                  <a:moveTo>
                    <a:pt x="1505" y="76"/>
                  </a:moveTo>
                  <a:cubicBezTo>
                    <a:pt x="1305" y="76"/>
                    <a:pt x="1305" y="76"/>
                    <a:pt x="1305" y="76"/>
                  </a:cubicBezTo>
                  <a:cubicBezTo>
                    <a:pt x="1305" y="0"/>
                    <a:pt x="1305" y="0"/>
                    <a:pt x="1305" y="0"/>
                  </a:cubicBezTo>
                  <a:cubicBezTo>
                    <a:pt x="1505" y="0"/>
                    <a:pt x="1505" y="0"/>
                    <a:pt x="1505" y="0"/>
                  </a:cubicBezTo>
                  <a:cubicBezTo>
                    <a:pt x="1505" y="76"/>
                    <a:pt x="1505" y="76"/>
                    <a:pt x="1505" y="76"/>
                  </a:cubicBezTo>
                  <a:close/>
                  <a:moveTo>
                    <a:pt x="1328" y="5974"/>
                  </a:moveTo>
                  <a:cubicBezTo>
                    <a:pt x="1128" y="5974"/>
                    <a:pt x="1128" y="5974"/>
                    <a:pt x="1128" y="5974"/>
                  </a:cubicBezTo>
                  <a:cubicBezTo>
                    <a:pt x="1128" y="5897"/>
                    <a:pt x="1128" y="5897"/>
                    <a:pt x="1128" y="5897"/>
                  </a:cubicBezTo>
                  <a:cubicBezTo>
                    <a:pt x="1328" y="5897"/>
                    <a:pt x="1328" y="5897"/>
                    <a:pt x="1328" y="5897"/>
                  </a:cubicBezTo>
                  <a:cubicBezTo>
                    <a:pt x="1328" y="5974"/>
                    <a:pt x="1328" y="5974"/>
                    <a:pt x="1328" y="5974"/>
                  </a:cubicBezTo>
                  <a:close/>
                  <a:moveTo>
                    <a:pt x="1205" y="76"/>
                  </a:moveTo>
                  <a:cubicBezTo>
                    <a:pt x="1005" y="76"/>
                    <a:pt x="1005" y="76"/>
                    <a:pt x="1005" y="76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205" y="0"/>
                    <a:pt x="1205" y="0"/>
                    <a:pt x="1205" y="0"/>
                  </a:cubicBezTo>
                  <a:cubicBezTo>
                    <a:pt x="1205" y="76"/>
                    <a:pt x="1205" y="76"/>
                    <a:pt x="1205" y="76"/>
                  </a:cubicBezTo>
                  <a:close/>
                  <a:moveTo>
                    <a:pt x="1028" y="5974"/>
                  </a:moveTo>
                  <a:cubicBezTo>
                    <a:pt x="828" y="5974"/>
                    <a:pt x="828" y="5974"/>
                    <a:pt x="828" y="5974"/>
                  </a:cubicBezTo>
                  <a:cubicBezTo>
                    <a:pt x="828" y="5897"/>
                    <a:pt x="828" y="5897"/>
                    <a:pt x="828" y="5897"/>
                  </a:cubicBezTo>
                  <a:cubicBezTo>
                    <a:pt x="1028" y="5897"/>
                    <a:pt x="1028" y="5897"/>
                    <a:pt x="1028" y="5897"/>
                  </a:cubicBezTo>
                  <a:cubicBezTo>
                    <a:pt x="1028" y="5974"/>
                    <a:pt x="1028" y="5974"/>
                    <a:pt x="1028" y="5974"/>
                  </a:cubicBezTo>
                  <a:close/>
                  <a:moveTo>
                    <a:pt x="905" y="76"/>
                  </a:moveTo>
                  <a:cubicBezTo>
                    <a:pt x="705" y="76"/>
                    <a:pt x="705" y="76"/>
                    <a:pt x="705" y="76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905" y="76"/>
                    <a:pt x="905" y="76"/>
                    <a:pt x="905" y="76"/>
                  </a:cubicBezTo>
                  <a:close/>
                  <a:moveTo>
                    <a:pt x="728" y="5974"/>
                  </a:moveTo>
                  <a:cubicBezTo>
                    <a:pt x="528" y="5974"/>
                    <a:pt x="528" y="5974"/>
                    <a:pt x="528" y="5974"/>
                  </a:cubicBezTo>
                  <a:cubicBezTo>
                    <a:pt x="528" y="5897"/>
                    <a:pt x="528" y="5897"/>
                    <a:pt x="528" y="5897"/>
                  </a:cubicBezTo>
                  <a:cubicBezTo>
                    <a:pt x="728" y="5897"/>
                    <a:pt x="728" y="5897"/>
                    <a:pt x="728" y="5897"/>
                  </a:cubicBezTo>
                  <a:cubicBezTo>
                    <a:pt x="728" y="5974"/>
                    <a:pt x="728" y="5974"/>
                    <a:pt x="728" y="5974"/>
                  </a:cubicBezTo>
                  <a:close/>
                  <a:moveTo>
                    <a:pt x="605" y="76"/>
                  </a:moveTo>
                  <a:cubicBezTo>
                    <a:pt x="450" y="76"/>
                    <a:pt x="450" y="76"/>
                    <a:pt x="450" y="76"/>
                  </a:cubicBezTo>
                  <a:cubicBezTo>
                    <a:pt x="437" y="76"/>
                    <a:pt x="424" y="77"/>
                    <a:pt x="411" y="78"/>
                  </a:cubicBezTo>
                  <a:cubicBezTo>
                    <a:pt x="411" y="78"/>
                    <a:pt x="411" y="78"/>
                    <a:pt x="411" y="78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416" y="1"/>
                    <a:pt x="433" y="0"/>
                    <a:pt x="450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76"/>
                    <a:pt x="605" y="76"/>
                    <a:pt x="605" y="76"/>
                  </a:cubicBezTo>
                  <a:close/>
                  <a:moveTo>
                    <a:pt x="431" y="5897"/>
                  </a:moveTo>
                  <a:cubicBezTo>
                    <a:pt x="425" y="5973"/>
                    <a:pt x="425" y="5973"/>
                    <a:pt x="425" y="5973"/>
                  </a:cubicBezTo>
                  <a:cubicBezTo>
                    <a:pt x="348" y="5970"/>
                    <a:pt x="275" y="5951"/>
                    <a:pt x="213" y="5922"/>
                  </a:cubicBezTo>
                  <a:cubicBezTo>
                    <a:pt x="213" y="5922"/>
                    <a:pt x="213" y="5922"/>
                    <a:pt x="213" y="5922"/>
                  </a:cubicBezTo>
                  <a:cubicBezTo>
                    <a:pt x="266" y="5857"/>
                    <a:pt x="266" y="5857"/>
                    <a:pt x="266" y="5857"/>
                  </a:cubicBezTo>
                  <a:cubicBezTo>
                    <a:pt x="314" y="5880"/>
                    <a:pt x="370" y="5894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ubicBezTo>
                    <a:pt x="431" y="5897"/>
                    <a:pt x="431" y="5897"/>
                    <a:pt x="431" y="5897"/>
                  </a:cubicBezTo>
                  <a:close/>
                  <a:moveTo>
                    <a:pt x="184" y="170"/>
                  </a:moveTo>
                  <a:cubicBezTo>
                    <a:pt x="184" y="170"/>
                    <a:pt x="184" y="170"/>
                    <a:pt x="184" y="17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57" y="77"/>
                    <a:pt x="219" y="43"/>
                    <a:pt x="290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271" y="110"/>
                    <a:pt x="222" y="136"/>
                    <a:pt x="184" y="170"/>
                  </a:cubicBezTo>
                  <a:close/>
                  <a:moveTo>
                    <a:pt x="126" y="5868"/>
                  </a:moveTo>
                  <a:cubicBezTo>
                    <a:pt x="74" y="5827"/>
                    <a:pt x="36" y="5776"/>
                    <a:pt x="16" y="5720"/>
                  </a:cubicBezTo>
                  <a:cubicBezTo>
                    <a:pt x="16" y="5720"/>
                    <a:pt x="16" y="5720"/>
                    <a:pt x="16" y="5720"/>
                  </a:cubicBezTo>
                  <a:cubicBezTo>
                    <a:pt x="112" y="5700"/>
                    <a:pt x="112" y="5700"/>
                    <a:pt x="112" y="5700"/>
                  </a:cubicBezTo>
                  <a:cubicBezTo>
                    <a:pt x="128" y="5743"/>
                    <a:pt x="158" y="5783"/>
                    <a:pt x="198" y="5815"/>
                  </a:cubicBezTo>
                  <a:cubicBezTo>
                    <a:pt x="198" y="5815"/>
                    <a:pt x="198" y="5815"/>
                    <a:pt x="198" y="5815"/>
                  </a:cubicBezTo>
                  <a:cubicBezTo>
                    <a:pt x="126" y="5868"/>
                    <a:pt x="126" y="5868"/>
                    <a:pt x="126" y="5868"/>
                  </a:cubicBezTo>
                  <a:close/>
                  <a:moveTo>
                    <a:pt x="100" y="344"/>
                  </a:moveTo>
                  <a:cubicBezTo>
                    <a:pt x="100" y="357"/>
                    <a:pt x="100" y="357"/>
                    <a:pt x="100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289"/>
                    <a:pt x="17" y="238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13" y="261"/>
                    <a:pt x="100" y="301"/>
                    <a:pt x="100" y="344"/>
                  </a:cubicBezTo>
                  <a:close/>
                  <a:moveTo>
                    <a:pt x="0" y="5635"/>
                  </a:moveTo>
                  <a:cubicBezTo>
                    <a:pt x="0" y="5633"/>
                    <a:pt x="0" y="5631"/>
                    <a:pt x="0" y="5629"/>
                  </a:cubicBezTo>
                  <a:cubicBezTo>
                    <a:pt x="0" y="5629"/>
                    <a:pt x="0" y="5629"/>
                    <a:pt x="0" y="5629"/>
                  </a:cubicBezTo>
                  <a:cubicBezTo>
                    <a:pt x="0" y="5481"/>
                    <a:pt x="0" y="5481"/>
                    <a:pt x="0" y="5481"/>
                  </a:cubicBezTo>
                  <a:cubicBezTo>
                    <a:pt x="100" y="5481"/>
                    <a:pt x="100" y="5481"/>
                    <a:pt x="100" y="5481"/>
                  </a:cubicBezTo>
                  <a:cubicBezTo>
                    <a:pt x="100" y="5629"/>
                    <a:pt x="100" y="5629"/>
                    <a:pt x="100" y="5629"/>
                  </a:cubicBezTo>
                  <a:cubicBezTo>
                    <a:pt x="100" y="5631"/>
                    <a:pt x="100" y="5632"/>
                    <a:pt x="100" y="5634"/>
                  </a:cubicBezTo>
                  <a:cubicBezTo>
                    <a:pt x="100" y="5634"/>
                    <a:pt x="100" y="5634"/>
                    <a:pt x="100" y="5634"/>
                  </a:cubicBezTo>
                  <a:cubicBezTo>
                    <a:pt x="0" y="5635"/>
                    <a:pt x="0" y="5635"/>
                    <a:pt x="0" y="5635"/>
                  </a:cubicBezTo>
                  <a:close/>
                  <a:moveTo>
                    <a:pt x="100" y="586"/>
                  </a:moveTo>
                  <a:cubicBezTo>
                    <a:pt x="0" y="586"/>
                    <a:pt x="0" y="586"/>
                    <a:pt x="0" y="586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586"/>
                    <a:pt x="100" y="586"/>
                    <a:pt x="100" y="586"/>
                  </a:cubicBezTo>
                  <a:close/>
                  <a:moveTo>
                    <a:pt x="100" y="816"/>
                  </a:moveTo>
                  <a:cubicBezTo>
                    <a:pt x="0" y="816"/>
                    <a:pt x="0" y="816"/>
                    <a:pt x="0" y="816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100" y="663"/>
                    <a:pt x="100" y="663"/>
                    <a:pt x="100" y="663"/>
                  </a:cubicBezTo>
                  <a:cubicBezTo>
                    <a:pt x="100" y="816"/>
                    <a:pt x="100" y="816"/>
                    <a:pt x="100" y="816"/>
                  </a:cubicBezTo>
                  <a:close/>
                  <a:moveTo>
                    <a:pt x="100" y="1045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00" y="892"/>
                    <a:pt x="100" y="892"/>
                    <a:pt x="100" y="892"/>
                  </a:cubicBezTo>
                  <a:cubicBezTo>
                    <a:pt x="100" y="1045"/>
                    <a:pt x="100" y="1045"/>
                    <a:pt x="100" y="1045"/>
                  </a:cubicBezTo>
                  <a:close/>
                  <a:moveTo>
                    <a:pt x="100" y="1275"/>
                  </a:moveTo>
                  <a:cubicBezTo>
                    <a:pt x="0" y="1275"/>
                    <a:pt x="0" y="1275"/>
                    <a:pt x="0" y="1275"/>
                  </a:cubicBezTo>
                  <a:cubicBezTo>
                    <a:pt x="0" y="1122"/>
                    <a:pt x="0" y="1122"/>
                    <a:pt x="0" y="1122"/>
                  </a:cubicBezTo>
                  <a:cubicBezTo>
                    <a:pt x="100" y="1122"/>
                    <a:pt x="100" y="1122"/>
                    <a:pt x="100" y="1122"/>
                  </a:cubicBezTo>
                  <a:cubicBezTo>
                    <a:pt x="100" y="1275"/>
                    <a:pt x="100" y="1275"/>
                    <a:pt x="100" y="1275"/>
                  </a:cubicBezTo>
                  <a:close/>
                  <a:moveTo>
                    <a:pt x="100" y="1504"/>
                  </a:moveTo>
                  <a:cubicBezTo>
                    <a:pt x="0" y="1504"/>
                    <a:pt x="0" y="1504"/>
                    <a:pt x="0" y="1504"/>
                  </a:cubicBezTo>
                  <a:cubicBezTo>
                    <a:pt x="0" y="1351"/>
                    <a:pt x="0" y="1351"/>
                    <a:pt x="0" y="1351"/>
                  </a:cubicBezTo>
                  <a:cubicBezTo>
                    <a:pt x="100" y="1351"/>
                    <a:pt x="100" y="1351"/>
                    <a:pt x="100" y="1351"/>
                  </a:cubicBezTo>
                  <a:cubicBezTo>
                    <a:pt x="100" y="1504"/>
                    <a:pt x="100" y="1504"/>
                    <a:pt x="100" y="1504"/>
                  </a:cubicBezTo>
                  <a:close/>
                  <a:moveTo>
                    <a:pt x="100" y="1733"/>
                  </a:moveTo>
                  <a:cubicBezTo>
                    <a:pt x="0" y="1733"/>
                    <a:pt x="0" y="1733"/>
                    <a:pt x="0" y="1733"/>
                  </a:cubicBezTo>
                  <a:cubicBezTo>
                    <a:pt x="0" y="1581"/>
                    <a:pt x="0" y="1581"/>
                    <a:pt x="0" y="1581"/>
                  </a:cubicBezTo>
                  <a:cubicBezTo>
                    <a:pt x="100" y="1581"/>
                    <a:pt x="100" y="1581"/>
                    <a:pt x="100" y="1581"/>
                  </a:cubicBezTo>
                  <a:cubicBezTo>
                    <a:pt x="100" y="1733"/>
                    <a:pt x="100" y="1733"/>
                    <a:pt x="100" y="1733"/>
                  </a:cubicBezTo>
                  <a:close/>
                  <a:moveTo>
                    <a:pt x="100" y="1963"/>
                  </a:moveTo>
                  <a:cubicBezTo>
                    <a:pt x="0" y="1963"/>
                    <a:pt x="0" y="1963"/>
                    <a:pt x="0" y="1963"/>
                  </a:cubicBezTo>
                  <a:cubicBezTo>
                    <a:pt x="0" y="1810"/>
                    <a:pt x="0" y="1810"/>
                    <a:pt x="0" y="1810"/>
                  </a:cubicBezTo>
                  <a:cubicBezTo>
                    <a:pt x="100" y="1810"/>
                    <a:pt x="100" y="1810"/>
                    <a:pt x="100" y="1810"/>
                  </a:cubicBezTo>
                  <a:cubicBezTo>
                    <a:pt x="100" y="1963"/>
                    <a:pt x="100" y="1963"/>
                    <a:pt x="100" y="1963"/>
                  </a:cubicBezTo>
                  <a:close/>
                  <a:moveTo>
                    <a:pt x="100" y="2192"/>
                  </a:moveTo>
                  <a:cubicBezTo>
                    <a:pt x="0" y="2192"/>
                    <a:pt x="0" y="2192"/>
                    <a:pt x="0" y="2192"/>
                  </a:cubicBezTo>
                  <a:cubicBezTo>
                    <a:pt x="0" y="2039"/>
                    <a:pt x="0" y="2039"/>
                    <a:pt x="0" y="2039"/>
                  </a:cubicBezTo>
                  <a:cubicBezTo>
                    <a:pt x="100" y="2039"/>
                    <a:pt x="100" y="2039"/>
                    <a:pt x="100" y="2039"/>
                  </a:cubicBezTo>
                  <a:cubicBezTo>
                    <a:pt x="100" y="2192"/>
                    <a:pt x="100" y="2192"/>
                    <a:pt x="100" y="2192"/>
                  </a:cubicBezTo>
                  <a:close/>
                  <a:moveTo>
                    <a:pt x="100" y="2422"/>
                  </a:moveTo>
                  <a:cubicBezTo>
                    <a:pt x="0" y="2422"/>
                    <a:pt x="0" y="2422"/>
                    <a:pt x="0" y="2422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100" y="2269"/>
                    <a:pt x="100" y="2269"/>
                    <a:pt x="100" y="2269"/>
                  </a:cubicBezTo>
                  <a:cubicBezTo>
                    <a:pt x="100" y="2422"/>
                    <a:pt x="100" y="2422"/>
                    <a:pt x="100" y="2422"/>
                  </a:cubicBezTo>
                  <a:close/>
                  <a:moveTo>
                    <a:pt x="100" y="2651"/>
                  </a:moveTo>
                  <a:cubicBezTo>
                    <a:pt x="0" y="2651"/>
                    <a:pt x="0" y="2651"/>
                    <a:pt x="0" y="2651"/>
                  </a:cubicBezTo>
                  <a:cubicBezTo>
                    <a:pt x="0" y="2498"/>
                    <a:pt x="0" y="2498"/>
                    <a:pt x="0" y="2498"/>
                  </a:cubicBezTo>
                  <a:cubicBezTo>
                    <a:pt x="100" y="2498"/>
                    <a:pt x="100" y="2498"/>
                    <a:pt x="100" y="2498"/>
                  </a:cubicBezTo>
                  <a:cubicBezTo>
                    <a:pt x="100" y="2651"/>
                    <a:pt x="100" y="2651"/>
                    <a:pt x="100" y="2651"/>
                  </a:cubicBezTo>
                  <a:close/>
                  <a:moveTo>
                    <a:pt x="100" y="2881"/>
                  </a:moveTo>
                  <a:cubicBezTo>
                    <a:pt x="0" y="2881"/>
                    <a:pt x="0" y="2881"/>
                    <a:pt x="0" y="2881"/>
                  </a:cubicBezTo>
                  <a:cubicBezTo>
                    <a:pt x="0" y="2728"/>
                    <a:pt x="0" y="2728"/>
                    <a:pt x="0" y="2728"/>
                  </a:cubicBezTo>
                  <a:cubicBezTo>
                    <a:pt x="100" y="2728"/>
                    <a:pt x="100" y="2728"/>
                    <a:pt x="100" y="2728"/>
                  </a:cubicBezTo>
                  <a:cubicBezTo>
                    <a:pt x="100" y="2881"/>
                    <a:pt x="100" y="2881"/>
                    <a:pt x="100" y="2881"/>
                  </a:cubicBezTo>
                  <a:close/>
                  <a:moveTo>
                    <a:pt x="100" y="3110"/>
                  </a:moveTo>
                  <a:cubicBezTo>
                    <a:pt x="0" y="3110"/>
                    <a:pt x="0" y="3110"/>
                    <a:pt x="0" y="3110"/>
                  </a:cubicBezTo>
                  <a:cubicBezTo>
                    <a:pt x="0" y="2957"/>
                    <a:pt x="0" y="2957"/>
                    <a:pt x="0" y="2957"/>
                  </a:cubicBezTo>
                  <a:cubicBezTo>
                    <a:pt x="100" y="2957"/>
                    <a:pt x="100" y="2957"/>
                    <a:pt x="100" y="2957"/>
                  </a:cubicBezTo>
                  <a:cubicBezTo>
                    <a:pt x="100" y="3110"/>
                    <a:pt x="100" y="3110"/>
                    <a:pt x="100" y="3110"/>
                  </a:cubicBezTo>
                  <a:close/>
                  <a:moveTo>
                    <a:pt x="100" y="3340"/>
                  </a:moveTo>
                  <a:cubicBezTo>
                    <a:pt x="0" y="3340"/>
                    <a:pt x="0" y="3340"/>
                    <a:pt x="0" y="334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100" y="3187"/>
                    <a:pt x="100" y="3187"/>
                    <a:pt x="100" y="3187"/>
                  </a:cubicBezTo>
                  <a:cubicBezTo>
                    <a:pt x="100" y="3340"/>
                    <a:pt x="100" y="3340"/>
                    <a:pt x="100" y="3340"/>
                  </a:cubicBezTo>
                  <a:close/>
                  <a:moveTo>
                    <a:pt x="100" y="3569"/>
                  </a:moveTo>
                  <a:cubicBezTo>
                    <a:pt x="0" y="3569"/>
                    <a:pt x="0" y="3569"/>
                    <a:pt x="0" y="3569"/>
                  </a:cubicBezTo>
                  <a:cubicBezTo>
                    <a:pt x="0" y="3416"/>
                    <a:pt x="0" y="3416"/>
                    <a:pt x="0" y="3416"/>
                  </a:cubicBezTo>
                  <a:cubicBezTo>
                    <a:pt x="100" y="3416"/>
                    <a:pt x="100" y="3416"/>
                    <a:pt x="100" y="3416"/>
                  </a:cubicBezTo>
                  <a:cubicBezTo>
                    <a:pt x="100" y="3569"/>
                    <a:pt x="100" y="3569"/>
                    <a:pt x="100" y="3569"/>
                  </a:cubicBezTo>
                  <a:close/>
                  <a:moveTo>
                    <a:pt x="100" y="3799"/>
                  </a:moveTo>
                  <a:cubicBezTo>
                    <a:pt x="0" y="3799"/>
                    <a:pt x="0" y="3799"/>
                    <a:pt x="0" y="3799"/>
                  </a:cubicBezTo>
                  <a:cubicBezTo>
                    <a:pt x="0" y="3646"/>
                    <a:pt x="0" y="3646"/>
                    <a:pt x="0" y="3646"/>
                  </a:cubicBezTo>
                  <a:cubicBezTo>
                    <a:pt x="100" y="3646"/>
                    <a:pt x="100" y="3646"/>
                    <a:pt x="100" y="3646"/>
                  </a:cubicBezTo>
                  <a:cubicBezTo>
                    <a:pt x="100" y="3799"/>
                    <a:pt x="100" y="3799"/>
                    <a:pt x="100" y="3799"/>
                  </a:cubicBezTo>
                  <a:close/>
                  <a:moveTo>
                    <a:pt x="100" y="4028"/>
                  </a:moveTo>
                  <a:cubicBezTo>
                    <a:pt x="0" y="4028"/>
                    <a:pt x="0" y="4028"/>
                    <a:pt x="0" y="4028"/>
                  </a:cubicBezTo>
                  <a:cubicBezTo>
                    <a:pt x="0" y="3875"/>
                    <a:pt x="0" y="3875"/>
                    <a:pt x="0" y="3875"/>
                  </a:cubicBezTo>
                  <a:cubicBezTo>
                    <a:pt x="100" y="3875"/>
                    <a:pt x="100" y="3875"/>
                    <a:pt x="100" y="3875"/>
                  </a:cubicBezTo>
                  <a:cubicBezTo>
                    <a:pt x="100" y="4028"/>
                    <a:pt x="100" y="4028"/>
                    <a:pt x="100" y="4028"/>
                  </a:cubicBezTo>
                  <a:close/>
                  <a:moveTo>
                    <a:pt x="100" y="4257"/>
                  </a:moveTo>
                  <a:cubicBezTo>
                    <a:pt x="0" y="4257"/>
                    <a:pt x="0" y="4257"/>
                    <a:pt x="0" y="4257"/>
                  </a:cubicBezTo>
                  <a:cubicBezTo>
                    <a:pt x="0" y="4104"/>
                    <a:pt x="0" y="4104"/>
                    <a:pt x="0" y="4104"/>
                  </a:cubicBezTo>
                  <a:cubicBezTo>
                    <a:pt x="100" y="4104"/>
                    <a:pt x="100" y="4104"/>
                    <a:pt x="100" y="4104"/>
                  </a:cubicBezTo>
                  <a:cubicBezTo>
                    <a:pt x="100" y="4257"/>
                    <a:pt x="100" y="4257"/>
                    <a:pt x="100" y="4257"/>
                  </a:cubicBezTo>
                  <a:close/>
                  <a:moveTo>
                    <a:pt x="100" y="4487"/>
                  </a:moveTo>
                  <a:cubicBezTo>
                    <a:pt x="0" y="4487"/>
                    <a:pt x="0" y="4487"/>
                    <a:pt x="0" y="4487"/>
                  </a:cubicBezTo>
                  <a:cubicBezTo>
                    <a:pt x="0" y="4334"/>
                    <a:pt x="0" y="4334"/>
                    <a:pt x="0" y="4334"/>
                  </a:cubicBezTo>
                  <a:cubicBezTo>
                    <a:pt x="100" y="4334"/>
                    <a:pt x="100" y="4334"/>
                    <a:pt x="100" y="4334"/>
                  </a:cubicBezTo>
                  <a:cubicBezTo>
                    <a:pt x="100" y="4487"/>
                    <a:pt x="100" y="4487"/>
                    <a:pt x="100" y="4487"/>
                  </a:cubicBezTo>
                  <a:close/>
                  <a:moveTo>
                    <a:pt x="100" y="4716"/>
                  </a:moveTo>
                  <a:cubicBezTo>
                    <a:pt x="0" y="4716"/>
                    <a:pt x="0" y="4716"/>
                    <a:pt x="0" y="4716"/>
                  </a:cubicBezTo>
                  <a:cubicBezTo>
                    <a:pt x="0" y="4563"/>
                    <a:pt x="0" y="4563"/>
                    <a:pt x="0" y="4563"/>
                  </a:cubicBezTo>
                  <a:cubicBezTo>
                    <a:pt x="100" y="4563"/>
                    <a:pt x="100" y="4563"/>
                    <a:pt x="100" y="4563"/>
                  </a:cubicBezTo>
                  <a:cubicBezTo>
                    <a:pt x="100" y="4716"/>
                    <a:pt x="100" y="4716"/>
                    <a:pt x="100" y="4716"/>
                  </a:cubicBezTo>
                  <a:close/>
                  <a:moveTo>
                    <a:pt x="100" y="4946"/>
                  </a:moveTo>
                  <a:cubicBezTo>
                    <a:pt x="0" y="4946"/>
                    <a:pt x="0" y="4946"/>
                    <a:pt x="0" y="4946"/>
                  </a:cubicBezTo>
                  <a:cubicBezTo>
                    <a:pt x="0" y="4793"/>
                    <a:pt x="0" y="4793"/>
                    <a:pt x="0" y="4793"/>
                  </a:cubicBezTo>
                  <a:cubicBezTo>
                    <a:pt x="100" y="4793"/>
                    <a:pt x="100" y="4793"/>
                    <a:pt x="100" y="4793"/>
                  </a:cubicBezTo>
                  <a:cubicBezTo>
                    <a:pt x="100" y="4946"/>
                    <a:pt x="100" y="4946"/>
                    <a:pt x="100" y="4946"/>
                  </a:cubicBezTo>
                  <a:close/>
                  <a:moveTo>
                    <a:pt x="100" y="5175"/>
                  </a:moveTo>
                  <a:cubicBezTo>
                    <a:pt x="0" y="5175"/>
                    <a:pt x="0" y="5175"/>
                    <a:pt x="0" y="5175"/>
                  </a:cubicBezTo>
                  <a:cubicBezTo>
                    <a:pt x="0" y="5022"/>
                    <a:pt x="0" y="5022"/>
                    <a:pt x="0" y="5022"/>
                  </a:cubicBezTo>
                  <a:cubicBezTo>
                    <a:pt x="100" y="5022"/>
                    <a:pt x="100" y="5022"/>
                    <a:pt x="100" y="5022"/>
                  </a:cubicBezTo>
                  <a:cubicBezTo>
                    <a:pt x="100" y="5175"/>
                    <a:pt x="100" y="5175"/>
                    <a:pt x="100" y="5175"/>
                  </a:cubicBezTo>
                  <a:close/>
                  <a:moveTo>
                    <a:pt x="100" y="5405"/>
                  </a:moveTo>
                  <a:cubicBezTo>
                    <a:pt x="0" y="5405"/>
                    <a:pt x="0" y="5405"/>
                    <a:pt x="0" y="5405"/>
                  </a:cubicBezTo>
                  <a:cubicBezTo>
                    <a:pt x="0" y="5252"/>
                    <a:pt x="0" y="5252"/>
                    <a:pt x="0" y="5252"/>
                  </a:cubicBezTo>
                  <a:cubicBezTo>
                    <a:pt x="100" y="5252"/>
                    <a:pt x="100" y="5252"/>
                    <a:pt x="100" y="5252"/>
                  </a:cubicBezTo>
                  <a:cubicBezTo>
                    <a:pt x="100" y="5405"/>
                    <a:pt x="100" y="5405"/>
                    <a:pt x="100" y="5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184232" y="260648"/>
            <a:ext cx="288032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all" spc="0" normalizeH="0" baseline="0" noProof="0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建立概念</a:t>
            </a:r>
            <a:endParaRPr kumimoji="0" lang="zh-CN" altLang="en-US" sz="3600" b="1" kern="1200" cap="all" spc="0" normalizeH="0" baseline="0" noProof="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2135188" y="1989138"/>
            <a:ext cx="8210550" cy="5400675"/>
            <a:chOff x="3152" y="1071"/>
            <a:chExt cx="2461" cy="3402"/>
          </a:xfrm>
        </p:grpSpPr>
        <p:sp>
          <p:nvSpPr>
            <p:cNvPr id="14353" name="Rectangle 2"/>
            <p:cNvSpPr txBox="1">
              <a:spLocks noChangeArrowheads="1"/>
            </p:cNvSpPr>
            <p:nvPr/>
          </p:nvSpPr>
          <p:spPr bwMode="auto">
            <a:xfrm>
              <a:off x="3282" y="1440"/>
              <a:ext cx="2331" cy="303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响度：声音的强弱（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大小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音调：声音的高低</a:t>
              </a:r>
              <a:endPara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（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尖锐或低沉，清脆或浑浊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3152" y="1071"/>
              <a:ext cx="2402" cy="2405"/>
            </a:xfrm>
            <a:prstGeom prst="flowChartAlternateProcess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369" name="Group 56"/>
          <p:cNvGrpSpPr/>
          <p:nvPr/>
        </p:nvGrpSpPr>
        <p:grpSpPr>
          <a:xfrm>
            <a:off x="2208213" y="260350"/>
            <a:ext cx="3167062" cy="701675"/>
            <a:chOff x="2018" y="3504"/>
            <a:chExt cx="1995" cy="442"/>
          </a:xfrm>
        </p:grpSpPr>
        <p:grpSp>
          <p:nvGrpSpPr>
            <p:cNvPr id="15370" name="Group 3"/>
            <p:cNvGrpSpPr/>
            <p:nvPr/>
          </p:nvGrpSpPr>
          <p:grpSpPr>
            <a:xfrm>
              <a:off x="2018" y="3504"/>
              <a:ext cx="1995" cy="442"/>
              <a:chOff x="864" y="2482"/>
              <a:chExt cx="3936" cy="932"/>
            </a:xfrm>
          </p:grpSpPr>
          <p:sp>
            <p:nvSpPr>
              <p:cNvPr id="62" name="Freeform 4"/>
              <p:cNvSpPr/>
              <p:nvPr/>
            </p:nvSpPr>
            <p:spPr bwMode="auto">
              <a:xfrm>
                <a:off x="864" y="2482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50980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>
                <a:off x="864" y="2499"/>
                <a:ext cx="3936" cy="915"/>
              </a:xfrm>
              <a:custGeom>
                <a:avLst/>
                <a:gdLst/>
                <a:ahLst/>
                <a:cxnLst>
                  <a:cxn ang="0">
                    <a:pos x="3108" y="0"/>
                  </a:cxn>
                  <a:cxn ang="0">
                    <a:pos x="3193" y="35"/>
                  </a:cxn>
                  <a:cxn ang="0">
                    <a:pos x="3193" y="35"/>
                  </a:cxn>
                  <a:cxn ang="0">
                    <a:pos x="3481" y="322"/>
                  </a:cxn>
                  <a:cxn ang="0">
                    <a:pos x="3516" y="406"/>
                  </a:cxn>
                  <a:cxn ang="0">
                    <a:pos x="3516" y="406"/>
                  </a:cxn>
                  <a:cxn ang="0">
                    <a:pos x="3516" y="407"/>
                  </a:cxn>
                  <a:cxn ang="0">
                    <a:pos x="3516" y="407"/>
                  </a:cxn>
                  <a:cxn ang="0">
                    <a:pos x="3481" y="491"/>
                  </a:cxn>
                  <a:cxn ang="0">
                    <a:pos x="3481" y="491"/>
                  </a:cxn>
                  <a:cxn ang="0">
                    <a:pos x="3193" y="781"/>
                  </a:cxn>
                  <a:cxn ang="0">
                    <a:pos x="3108" y="816"/>
                  </a:cxn>
                  <a:cxn ang="0">
                    <a:pos x="3108" y="816"/>
                  </a:cxn>
                  <a:cxn ang="0">
                    <a:pos x="120" y="816"/>
                  </a:cxn>
                  <a:cxn ang="0">
                    <a:pos x="0" y="696"/>
                  </a:cxn>
                  <a:cxn ang="0">
                    <a:pos x="0" y="696"/>
                  </a:cxn>
                  <a:cxn ang="0">
                    <a:pos x="0" y="12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20" y="40"/>
                  </a:cxn>
                  <a:cxn ang="0">
                    <a:pos x="120" y="80"/>
                  </a:cxn>
                  <a:cxn ang="0">
                    <a:pos x="80" y="120"/>
                  </a:cxn>
                  <a:cxn ang="0">
                    <a:pos x="80" y="120"/>
                  </a:cxn>
                  <a:cxn ang="0">
                    <a:pos x="80" y="696"/>
                  </a:cxn>
                  <a:cxn ang="0">
                    <a:pos x="120" y="736"/>
                  </a:cxn>
                  <a:cxn ang="0">
                    <a:pos x="120" y="736"/>
                  </a:cxn>
                  <a:cxn ang="0">
                    <a:pos x="3108" y="736"/>
                  </a:cxn>
                  <a:cxn ang="0">
                    <a:pos x="3136" y="724"/>
                  </a:cxn>
                  <a:cxn ang="0">
                    <a:pos x="3136" y="724"/>
                  </a:cxn>
                  <a:cxn ang="0">
                    <a:pos x="3424" y="435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36" y="407"/>
                  </a:cxn>
                  <a:cxn ang="0">
                    <a:pos x="3424" y="378"/>
                  </a:cxn>
                  <a:cxn ang="0">
                    <a:pos x="3424" y="378"/>
                  </a:cxn>
                  <a:cxn ang="0">
                    <a:pos x="3136" y="92"/>
                  </a:cxn>
                  <a:cxn ang="0">
                    <a:pos x="3108" y="80"/>
                  </a:cxn>
                  <a:cxn ang="0">
                    <a:pos x="3108" y="80"/>
                  </a:cxn>
                  <a:cxn ang="0">
                    <a:pos x="120" y="80"/>
                  </a:cxn>
                  <a:cxn ang="0">
                    <a:pos x="120" y="40"/>
                  </a:cxn>
                  <a:cxn ang="0">
                    <a:pos x="120" y="0"/>
                  </a:cxn>
                  <a:cxn ang="0">
                    <a:pos x="3108" y="0"/>
                  </a:cxn>
                </a:cxnLst>
                <a:rect l="0" t="0" r="r" b="b"/>
                <a:pathLst>
                  <a:path w="3516" h="816">
                    <a:moveTo>
                      <a:pt x="3108" y="0"/>
                    </a:moveTo>
                    <a:cubicBezTo>
                      <a:pt x="3140" y="0"/>
                      <a:pt x="3170" y="13"/>
                      <a:pt x="3193" y="35"/>
                    </a:cubicBezTo>
                    <a:cubicBezTo>
                      <a:pt x="3193" y="35"/>
                      <a:pt x="3193" y="35"/>
                      <a:pt x="3193" y="35"/>
                    </a:cubicBezTo>
                    <a:cubicBezTo>
                      <a:pt x="3481" y="322"/>
                      <a:pt x="3481" y="322"/>
                      <a:pt x="3481" y="322"/>
                    </a:cubicBezTo>
                    <a:cubicBezTo>
                      <a:pt x="3503" y="344"/>
                      <a:pt x="3516" y="374"/>
                      <a:pt x="3516" y="406"/>
                    </a:cubicBezTo>
                    <a:cubicBezTo>
                      <a:pt x="3516" y="406"/>
                      <a:pt x="3516" y="406"/>
                      <a:pt x="3516" y="406"/>
                    </a:cubicBezTo>
                    <a:cubicBezTo>
                      <a:pt x="3516" y="406"/>
                      <a:pt x="3516" y="406"/>
                      <a:pt x="3516" y="407"/>
                    </a:cubicBezTo>
                    <a:cubicBezTo>
                      <a:pt x="3516" y="407"/>
                      <a:pt x="3516" y="407"/>
                      <a:pt x="3516" y="407"/>
                    </a:cubicBezTo>
                    <a:cubicBezTo>
                      <a:pt x="3516" y="438"/>
                      <a:pt x="3503" y="469"/>
                      <a:pt x="3481" y="491"/>
                    </a:cubicBezTo>
                    <a:cubicBezTo>
                      <a:pt x="3481" y="491"/>
                      <a:pt x="3481" y="491"/>
                      <a:pt x="3481" y="491"/>
                    </a:cubicBezTo>
                    <a:cubicBezTo>
                      <a:pt x="3193" y="781"/>
                      <a:pt x="3193" y="781"/>
                      <a:pt x="3193" y="781"/>
                    </a:cubicBezTo>
                    <a:cubicBezTo>
                      <a:pt x="3171" y="803"/>
                      <a:pt x="3140" y="816"/>
                      <a:pt x="3108" y="816"/>
                    </a:cubicBezTo>
                    <a:cubicBezTo>
                      <a:pt x="3108" y="816"/>
                      <a:pt x="3108" y="816"/>
                      <a:pt x="3108" y="816"/>
                    </a:cubicBezTo>
                    <a:cubicBezTo>
                      <a:pt x="120" y="816"/>
                      <a:pt x="120" y="816"/>
                      <a:pt x="120" y="816"/>
                    </a:cubicBezTo>
                    <a:cubicBezTo>
                      <a:pt x="54" y="816"/>
                      <a:pt x="0" y="762"/>
                      <a:pt x="0" y="696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98" y="80"/>
                      <a:pt x="80" y="98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696"/>
                      <a:pt x="80" y="696"/>
                      <a:pt x="80" y="696"/>
                    </a:cubicBezTo>
                    <a:cubicBezTo>
                      <a:pt x="80" y="718"/>
                      <a:pt x="98" y="736"/>
                      <a:pt x="120" y="736"/>
                    </a:cubicBezTo>
                    <a:cubicBezTo>
                      <a:pt x="120" y="736"/>
                      <a:pt x="120" y="736"/>
                      <a:pt x="120" y="736"/>
                    </a:cubicBezTo>
                    <a:cubicBezTo>
                      <a:pt x="3108" y="736"/>
                      <a:pt x="3108" y="736"/>
                      <a:pt x="3108" y="736"/>
                    </a:cubicBezTo>
                    <a:cubicBezTo>
                      <a:pt x="3119" y="736"/>
                      <a:pt x="3129" y="732"/>
                      <a:pt x="3136" y="724"/>
                    </a:cubicBezTo>
                    <a:cubicBezTo>
                      <a:pt x="3136" y="724"/>
                      <a:pt x="3136" y="724"/>
                      <a:pt x="3136" y="724"/>
                    </a:cubicBezTo>
                    <a:cubicBezTo>
                      <a:pt x="3424" y="435"/>
                      <a:pt x="3424" y="435"/>
                      <a:pt x="3424" y="435"/>
                    </a:cubicBezTo>
                    <a:cubicBezTo>
                      <a:pt x="3432" y="427"/>
                      <a:pt x="3436" y="41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407"/>
                      <a:pt x="3436" y="407"/>
                      <a:pt x="3436" y="407"/>
                    </a:cubicBezTo>
                    <a:cubicBezTo>
                      <a:pt x="3436" y="396"/>
                      <a:pt x="3432" y="386"/>
                      <a:pt x="3424" y="378"/>
                    </a:cubicBezTo>
                    <a:cubicBezTo>
                      <a:pt x="3424" y="378"/>
                      <a:pt x="3424" y="378"/>
                      <a:pt x="3424" y="378"/>
                    </a:cubicBezTo>
                    <a:cubicBezTo>
                      <a:pt x="3136" y="92"/>
                      <a:pt x="3136" y="92"/>
                      <a:pt x="3136" y="92"/>
                    </a:cubicBezTo>
                    <a:cubicBezTo>
                      <a:pt x="3129" y="84"/>
                      <a:pt x="3119" y="80"/>
                      <a:pt x="3108" y="80"/>
                    </a:cubicBezTo>
                    <a:cubicBezTo>
                      <a:pt x="3108" y="80"/>
                      <a:pt x="3108" y="80"/>
                      <a:pt x="3108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108" y="0"/>
                      <a:pt x="3108" y="0"/>
                      <a:pt x="310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6"/>
              <p:cNvSpPr>
                <a:spLocks noEditPoints="1"/>
              </p:cNvSpPr>
              <p:nvPr/>
            </p:nvSpPr>
            <p:spPr bwMode="auto">
              <a:xfrm>
                <a:off x="907" y="2543"/>
                <a:ext cx="3849" cy="827"/>
              </a:xfrm>
              <a:custGeom>
                <a:avLst/>
                <a:gdLst/>
                <a:ahLst/>
                <a:cxnLst>
                  <a:cxn ang="0">
                    <a:pos x="3412" y="310"/>
                  </a:cxn>
                  <a:cxn ang="0">
                    <a:pos x="3124" y="23"/>
                  </a:cxn>
                  <a:cxn ang="0">
                    <a:pos x="3068" y="0"/>
                  </a:cxn>
                  <a:cxn ang="0">
                    <a:pos x="80" y="0"/>
                  </a:cxn>
                  <a:cxn ang="0">
                    <a:pos x="0" y="80"/>
                  </a:cxn>
                  <a:cxn ang="0">
                    <a:pos x="0" y="656"/>
                  </a:cxn>
                  <a:cxn ang="0">
                    <a:pos x="80" y="736"/>
                  </a:cxn>
                  <a:cxn ang="0">
                    <a:pos x="3068" y="736"/>
                  </a:cxn>
                  <a:cxn ang="0">
                    <a:pos x="3125" y="712"/>
                  </a:cxn>
                  <a:cxn ang="0">
                    <a:pos x="3413" y="423"/>
                  </a:cxn>
                  <a:cxn ang="0">
                    <a:pos x="3436" y="366"/>
                  </a:cxn>
                  <a:cxn ang="0">
                    <a:pos x="3412" y="310"/>
                  </a:cxn>
                  <a:cxn ang="0">
                    <a:pos x="3272" y="405"/>
                  </a:cxn>
                  <a:cxn ang="0">
                    <a:pos x="3079" y="599"/>
                  </a:cxn>
                  <a:cxn ang="0">
                    <a:pos x="3041" y="614"/>
                  </a:cxn>
                  <a:cxn ang="0">
                    <a:pos x="2974" y="614"/>
                  </a:cxn>
                  <a:cxn ang="0">
                    <a:pos x="2924" y="581"/>
                  </a:cxn>
                  <a:cxn ang="0">
                    <a:pos x="2936" y="523"/>
                  </a:cxn>
                  <a:cxn ang="0">
                    <a:pos x="3091" y="367"/>
                  </a:cxn>
                  <a:cxn ang="0">
                    <a:pos x="2936" y="212"/>
                  </a:cxn>
                  <a:cxn ang="0">
                    <a:pos x="2924" y="153"/>
                  </a:cxn>
                  <a:cxn ang="0">
                    <a:pos x="2974" y="120"/>
                  </a:cxn>
                  <a:cxn ang="0">
                    <a:pos x="3041" y="120"/>
                  </a:cxn>
                  <a:cxn ang="0">
                    <a:pos x="3079" y="136"/>
                  </a:cxn>
                  <a:cxn ang="0">
                    <a:pos x="3272" y="329"/>
                  </a:cxn>
                  <a:cxn ang="0">
                    <a:pos x="3272" y="405"/>
                  </a:cxn>
                </a:cxnLst>
                <a:rect l="0" t="0" r="r" b="b"/>
                <a:pathLst>
                  <a:path w="3436" h="736">
                    <a:moveTo>
                      <a:pt x="3412" y="310"/>
                    </a:moveTo>
                    <a:cubicBezTo>
                      <a:pt x="3124" y="23"/>
                      <a:pt x="3124" y="23"/>
                      <a:pt x="3124" y="23"/>
                    </a:cubicBezTo>
                    <a:cubicBezTo>
                      <a:pt x="3109" y="8"/>
                      <a:pt x="3089" y="0"/>
                      <a:pt x="306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700"/>
                      <a:pt x="36" y="736"/>
                      <a:pt x="80" y="736"/>
                    </a:cubicBezTo>
                    <a:cubicBezTo>
                      <a:pt x="3068" y="736"/>
                      <a:pt x="3068" y="736"/>
                      <a:pt x="3068" y="736"/>
                    </a:cubicBezTo>
                    <a:cubicBezTo>
                      <a:pt x="3089" y="736"/>
                      <a:pt x="3110" y="728"/>
                      <a:pt x="3125" y="712"/>
                    </a:cubicBezTo>
                    <a:cubicBezTo>
                      <a:pt x="3413" y="423"/>
                      <a:pt x="3413" y="423"/>
                      <a:pt x="3413" y="423"/>
                    </a:cubicBezTo>
                    <a:cubicBezTo>
                      <a:pt x="3428" y="408"/>
                      <a:pt x="3436" y="388"/>
                      <a:pt x="3436" y="366"/>
                    </a:cubicBezTo>
                    <a:cubicBezTo>
                      <a:pt x="3436" y="345"/>
                      <a:pt x="3427" y="325"/>
                      <a:pt x="3412" y="310"/>
                    </a:cubicBezTo>
                    <a:close/>
                    <a:moveTo>
                      <a:pt x="3272" y="405"/>
                    </a:moveTo>
                    <a:cubicBezTo>
                      <a:pt x="3079" y="599"/>
                      <a:pt x="3079" y="599"/>
                      <a:pt x="3079" y="599"/>
                    </a:cubicBezTo>
                    <a:cubicBezTo>
                      <a:pt x="3069" y="609"/>
                      <a:pt x="3055" y="614"/>
                      <a:pt x="3041" y="614"/>
                    </a:cubicBezTo>
                    <a:cubicBezTo>
                      <a:pt x="2974" y="614"/>
                      <a:pt x="2974" y="614"/>
                      <a:pt x="2974" y="614"/>
                    </a:cubicBezTo>
                    <a:cubicBezTo>
                      <a:pt x="2952" y="614"/>
                      <a:pt x="2932" y="601"/>
                      <a:pt x="2924" y="581"/>
                    </a:cubicBezTo>
                    <a:cubicBezTo>
                      <a:pt x="2916" y="561"/>
                      <a:pt x="2920" y="538"/>
                      <a:pt x="2936" y="523"/>
                    </a:cubicBezTo>
                    <a:cubicBezTo>
                      <a:pt x="3091" y="367"/>
                      <a:pt x="3091" y="367"/>
                      <a:pt x="3091" y="367"/>
                    </a:cubicBezTo>
                    <a:cubicBezTo>
                      <a:pt x="2936" y="212"/>
                      <a:pt x="2936" y="212"/>
                      <a:pt x="2936" y="212"/>
                    </a:cubicBezTo>
                    <a:cubicBezTo>
                      <a:pt x="2920" y="196"/>
                      <a:pt x="2916" y="173"/>
                      <a:pt x="2924" y="153"/>
                    </a:cubicBezTo>
                    <a:cubicBezTo>
                      <a:pt x="2932" y="133"/>
                      <a:pt x="2952" y="120"/>
                      <a:pt x="2974" y="120"/>
                    </a:cubicBezTo>
                    <a:cubicBezTo>
                      <a:pt x="3041" y="120"/>
                      <a:pt x="3041" y="120"/>
                      <a:pt x="3041" y="120"/>
                    </a:cubicBezTo>
                    <a:cubicBezTo>
                      <a:pt x="3055" y="120"/>
                      <a:pt x="3069" y="126"/>
                      <a:pt x="3079" y="136"/>
                    </a:cubicBezTo>
                    <a:cubicBezTo>
                      <a:pt x="3272" y="329"/>
                      <a:pt x="3272" y="329"/>
                      <a:pt x="3272" y="329"/>
                    </a:cubicBezTo>
                    <a:cubicBezTo>
                      <a:pt x="3293" y="350"/>
                      <a:pt x="3293" y="384"/>
                      <a:pt x="3272" y="4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60392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solidFill>
                  <a:schemeClr val="accent3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49" name="Text Box 61"/>
            <p:cNvSpPr txBox="1">
              <a:spLocks noChangeArrowheads="1"/>
            </p:cNvSpPr>
            <p:nvPr/>
          </p:nvSpPr>
          <p:spPr bwMode="auto">
            <a:xfrm>
              <a:off x="2109" y="3525"/>
              <a:ext cx="1633" cy="40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5.</a:t>
              </a:r>
              <a:r>
                <a:rPr kumimoji="0" lang="zh-CN" altLang="en-US" sz="3600" kern="1200" cap="none" spc="0" normalizeH="0" baseline="0" noProof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  <a:cs typeface="+mn-cs"/>
                </a:rPr>
                <a:t>教学过程</a:t>
              </a:r>
              <a:endParaRPr kumimoji="0" lang="zh-CN" altLang="en-US" sz="3600" kern="1200" cap="none" spc="0" normalizeH="0" baseline="0" noProof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1659</Words>
  <Application>WPS 演示</Application>
  <PresentationFormat>宽屏</PresentationFormat>
  <Paragraphs>346</Paragraphs>
  <Slides>29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29</vt:i4>
      </vt:variant>
    </vt:vector>
  </HeadingPairs>
  <TitlesOfParts>
    <vt:vector size="55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隶书</vt:lpstr>
      <vt:lpstr>Calibri</vt:lpstr>
      <vt:lpstr>Wingdings 2</vt:lpstr>
      <vt:lpstr>华文行楷</vt:lpstr>
      <vt:lpstr>华文楷体</vt:lpstr>
      <vt:lpstr>Constantia</vt:lpstr>
      <vt:lpstr>Constantia</vt:lpstr>
      <vt:lpstr>楷体</vt:lpstr>
      <vt:lpstr>Times New Roman</vt:lpstr>
      <vt:lpstr>华文中宋</vt:lpstr>
      <vt:lpstr>Gulim</vt:lpstr>
      <vt:lpstr>华文隶书</vt:lpstr>
      <vt:lpstr>华文新魏</vt:lpstr>
      <vt:lpstr>华文琥珀</vt:lpstr>
      <vt:lpstr>Wingdings</vt:lpstr>
      <vt:lpstr>Office 主题</vt:lpstr>
      <vt:lpstr>流畅</vt:lpstr>
      <vt:lpstr>2_Office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2018-03-01T02:03:00Z</dcterms:created>
  <dcterms:modified xsi:type="dcterms:W3CDTF">2018-09-24T11:51:45Z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