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256" r:id="rId4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4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gif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515293515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547" name="Picture 3" descr="a7accdbea902f81118d81ff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46062" y="0"/>
            <a:ext cx="939006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548" name="Picture 4" descr="6_15684_41eb4869e2ef5fb"/>
          <p:cNvPicPr>
            <a:picLocks noChangeAspect="1"/>
          </p:cNvPicPr>
          <p:nvPr/>
        </p:nvPicPr>
        <p:blipFill>
          <a:blip r:embed="rId4" cstate="print"/>
          <a:srcRect t="3943" b="8005"/>
          <a:stretch>
            <a:fillRect/>
          </a:stretch>
        </p:blipFill>
        <p:spPr>
          <a:xfrm>
            <a:off x="-1795462" y="0"/>
            <a:ext cx="10939462" cy="7437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549" name="Picture 5" descr="C72946438"/>
          <p:cNvPicPr>
            <a:picLocks noChangeAspect="1"/>
          </p:cNvPicPr>
          <p:nvPr/>
        </p:nvPicPr>
        <p:blipFill>
          <a:blip r:embed="rId5" cstate="print"/>
          <a:srcRect b="4800"/>
          <a:stretch>
            <a:fillRect/>
          </a:stretch>
        </p:blipFill>
        <p:spPr>
          <a:xfrm>
            <a:off x="-1614487" y="0"/>
            <a:ext cx="10758487" cy="8542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550" name="Picture 6" descr="hk000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758950" y="0"/>
            <a:ext cx="1090295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551" name="Picture 7" descr="167238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830387" y="0"/>
            <a:ext cx="11479212" cy="8875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8" name="WordArt 8"/>
          <p:cNvSpPr/>
          <p:nvPr/>
        </p:nvSpPr>
        <p:spPr>
          <a:xfrm>
            <a:off x="900113" y="2060575"/>
            <a:ext cx="7497762" cy="21272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4000" b="1">
                <a:ln w="12700" cap="flat" cmpd="sng">
                  <a:solidFill>
                    <a:srgbClr val="66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00"/>
                </a:solidFill>
                <a:effectLst>
                  <a:outerShdw dist="35921" dir="2699999" sy="50000" rotWithShape="0">
                    <a:srgbClr val="875B0D">
                      <a:alpha val="65999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电让我们的世界美丽多彩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2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/>
          <p:nvPr/>
        </p:nvSpPr>
        <p:spPr>
          <a:xfrm>
            <a:off x="533400" y="685800"/>
            <a:ext cx="5181600" cy="8239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dirty="0">
                <a:solidFill>
                  <a:srgbClr val="008000"/>
                </a:solidFill>
                <a:latin typeface="Times New Roman" panose="02020603050405020304" pitchFamily="18" charset="0"/>
                <a:ea typeface="隶书" pitchFamily="49" charset="-122"/>
              </a:rPr>
              <a:t>2</a:t>
            </a:r>
            <a:r>
              <a:rPr lang="zh-CN" altLang="en-US" sz="4800" dirty="0">
                <a:solidFill>
                  <a:srgbClr val="008000"/>
                </a:solidFill>
                <a:latin typeface="Times New Roman" panose="02020603050405020304" pitchFamily="18" charset="0"/>
                <a:ea typeface="隶书" pitchFamily="49" charset="-122"/>
              </a:rPr>
              <a:t>、电流的方向</a:t>
            </a:r>
          </a:p>
        </p:txBody>
      </p:sp>
      <p:sp>
        <p:nvSpPr>
          <p:cNvPr id="37891" name="Text Box 3"/>
          <p:cNvSpPr txBox="1"/>
          <p:nvPr/>
        </p:nvSpPr>
        <p:spPr>
          <a:xfrm>
            <a:off x="762000" y="4648200"/>
            <a:ext cx="7391400" cy="13716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latin typeface="华文中宋" pitchFamily="2" charset="-122"/>
                <a:ea typeface="华文中宋" pitchFamily="2" charset="-122"/>
              </a:rPr>
              <a:t>规定</a:t>
            </a:r>
            <a:r>
              <a:rPr lang="zh-CN" altLang="en-US" sz="4400" dirty="0">
                <a:solidFill>
                  <a:srgbClr val="FF0066"/>
                </a:solidFill>
                <a:latin typeface="华文中宋" pitchFamily="2" charset="-122"/>
                <a:ea typeface="华文中宋" pitchFamily="2" charset="-122"/>
              </a:rPr>
              <a:t>正</a:t>
            </a:r>
            <a:r>
              <a:rPr lang="zh-CN" altLang="en-US" sz="3600" dirty="0">
                <a:latin typeface="华文中宋" pitchFamily="2" charset="-122"/>
                <a:ea typeface="华文中宋" pitchFamily="2" charset="-122"/>
              </a:rPr>
              <a:t>电荷的</a:t>
            </a:r>
            <a:r>
              <a:rPr lang="zh-CN" altLang="en-US" sz="4400" dirty="0">
                <a:solidFill>
                  <a:srgbClr val="FF0066"/>
                </a:solidFill>
                <a:latin typeface="华文中宋" pitchFamily="2" charset="-122"/>
                <a:ea typeface="华文中宋" pitchFamily="2" charset="-122"/>
              </a:rPr>
              <a:t>定向</a:t>
            </a:r>
            <a:r>
              <a:rPr lang="zh-CN" altLang="en-US" sz="3600" dirty="0">
                <a:latin typeface="华文中宋" pitchFamily="2" charset="-122"/>
                <a:ea typeface="华文中宋" pitchFamily="2" charset="-122"/>
              </a:rPr>
              <a:t>移动方向为</a:t>
            </a:r>
            <a:r>
              <a:rPr lang="zh-CN" altLang="en-US" sz="4000" dirty="0">
                <a:solidFill>
                  <a:srgbClr val="008000"/>
                </a:solidFill>
                <a:latin typeface="华文中宋" pitchFamily="2" charset="-122"/>
                <a:ea typeface="华文中宋" pitchFamily="2" charset="-122"/>
              </a:rPr>
              <a:t>电流的方向</a:t>
            </a:r>
            <a:r>
              <a:rPr lang="en-US" altLang="zh-CN" sz="4000" dirty="0">
                <a:solidFill>
                  <a:srgbClr val="008000"/>
                </a:solidFill>
                <a:latin typeface="华文中宋" pitchFamily="2" charset="-122"/>
                <a:ea typeface="华文中宋" pitchFamily="2" charset="-122"/>
              </a:rPr>
              <a:t>.</a:t>
            </a:r>
          </a:p>
        </p:txBody>
      </p:sp>
      <p:pic>
        <p:nvPicPr>
          <p:cNvPr id="23556" name="Picture 4" descr="电池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6900" y="2286000"/>
            <a:ext cx="2133600" cy="1266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5" descr="小灯泡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1524000"/>
            <a:ext cx="2003425" cy="223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4" name="Freeform 6"/>
          <p:cNvSpPr/>
          <p:nvPr/>
        </p:nvSpPr>
        <p:spPr>
          <a:xfrm>
            <a:off x="990600" y="2943225"/>
            <a:ext cx="6642100" cy="889000"/>
          </a:xfrm>
          <a:custGeom>
            <a:avLst/>
            <a:gdLst>
              <a:gd name="txL" fmla="*/ 0 w 4184"/>
              <a:gd name="txT" fmla="*/ 0 h 560"/>
              <a:gd name="txR" fmla="*/ 4184 w 4184"/>
              <a:gd name="txB" fmla="*/ 560 h 560"/>
            </a:gdLst>
            <a:ahLst/>
            <a:cxnLst>
              <a:cxn ang="0">
                <a:pos x="5473700" y="0"/>
              </a:cxn>
              <a:cxn ang="0">
                <a:pos x="5854700" y="685800"/>
              </a:cxn>
              <a:cxn ang="0">
                <a:pos x="749300" y="838200"/>
              </a:cxn>
              <a:cxn ang="0">
                <a:pos x="1358900" y="381000"/>
              </a:cxn>
            </a:cxnLst>
            <a:rect l="txL" t="txT" r="txR" b="txB"/>
            <a:pathLst>
              <a:path w="4184" h="560">
                <a:moveTo>
                  <a:pt x="3448" y="0"/>
                </a:moveTo>
                <a:cubicBezTo>
                  <a:pt x="3816" y="172"/>
                  <a:pt x="4184" y="344"/>
                  <a:pt x="3688" y="432"/>
                </a:cubicBezTo>
                <a:cubicBezTo>
                  <a:pt x="3192" y="520"/>
                  <a:pt x="944" y="560"/>
                  <a:pt x="472" y="528"/>
                </a:cubicBezTo>
                <a:cubicBezTo>
                  <a:pt x="0" y="496"/>
                  <a:pt x="776" y="280"/>
                  <a:pt x="856" y="240"/>
                </a:cubicBezTo>
              </a:path>
            </a:pathLst>
          </a:custGeom>
          <a:noFill/>
          <a:ln w="63500" cap="sq" cmpd="sng">
            <a:solidFill>
              <a:schemeClr val="folHlink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895" name="Freeform 7"/>
          <p:cNvSpPr/>
          <p:nvPr/>
        </p:nvSpPr>
        <p:spPr>
          <a:xfrm>
            <a:off x="2819400" y="2971800"/>
            <a:ext cx="1752600" cy="403225"/>
          </a:xfrm>
          <a:custGeom>
            <a:avLst/>
            <a:gdLst>
              <a:gd name="txL" fmla="*/ 0 w 1008"/>
              <a:gd name="txT" fmla="*/ 0 h 224"/>
              <a:gd name="txR" fmla="*/ 1008 w 1008"/>
              <a:gd name="txB" fmla="*/ 224 h 224"/>
            </a:gdLst>
            <a:ahLst/>
            <a:cxnLst>
              <a:cxn ang="0">
                <a:pos x="0" y="345621"/>
              </a:cxn>
              <a:cxn ang="0">
                <a:pos x="1418771" y="345621"/>
              </a:cxn>
              <a:cxn ang="0">
                <a:pos x="1752600" y="0"/>
              </a:cxn>
            </a:cxnLst>
            <a:rect l="txL" t="txT" r="txR" b="txB"/>
            <a:pathLst>
              <a:path w="1008" h="224">
                <a:moveTo>
                  <a:pt x="0" y="192"/>
                </a:moveTo>
                <a:cubicBezTo>
                  <a:pt x="324" y="208"/>
                  <a:pt x="648" y="224"/>
                  <a:pt x="816" y="192"/>
                </a:cubicBezTo>
                <a:cubicBezTo>
                  <a:pt x="984" y="160"/>
                  <a:pt x="960" y="16"/>
                  <a:pt x="1008" y="0"/>
                </a:cubicBezTo>
              </a:path>
            </a:pathLst>
          </a:custGeom>
          <a:noFill/>
          <a:ln w="63500" cap="sq" cmpd="sng">
            <a:solidFill>
              <a:schemeClr val="folHlink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896" name="AutoShape 8"/>
          <p:cNvSpPr/>
          <p:nvPr/>
        </p:nvSpPr>
        <p:spPr>
          <a:xfrm rot="10800000">
            <a:off x="4114800" y="3581400"/>
            <a:ext cx="838200" cy="38100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17694720">
                <a:pos x="24395113" y="0"/>
              </a:cxn>
              <a:cxn ang="11796480">
                <a:pos x="0" y="3360208"/>
              </a:cxn>
              <a:cxn ang="5898240">
                <a:pos x="24395113" y="6720417"/>
              </a:cxn>
              <a:cxn ang="0">
                <a:pos x="32526817" y="3360208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12700" cap="sq" cmpd="sng">
            <a:solidFill>
              <a:schemeClr val="tx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897" name="AutoShape 9"/>
          <p:cNvSpPr/>
          <p:nvPr/>
        </p:nvSpPr>
        <p:spPr>
          <a:xfrm>
            <a:off x="3429000" y="3124200"/>
            <a:ext cx="838200" cy="38100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17694720">
                <a:pos x="24395113" y="0"/>
              </a:cxn>
              <a:cxn ang="11796480">
                <a:pos x="0" y="3360208"/>
              </a:cxn>
              <a:cxn ang="5898240">
                <a:pos x="24395113" y="6720417"/>
              </a:cxn>
              <a:cxn ang="0">
                <a:pos x="32526817" y="3360208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12700" cap="sq" cmpd="sng">
            <a:solidFill>
              <a:schemeClr val="tx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10"/>
          <p:cNvGrpSpPr/>
          <p:nvPr/>
        </p:nvGrpSpPr>
        <p:grpSpPr>
          <a:xfrm>
            <a:off x="2362200" y="4114800"/>
            <a:ext cx="5867400" cy="641350"/>
            <a:chOff x="1536" y="3072"/>
            <a:chExt cx="2928" cy="404"/>
          </a:xfrm>
        </p:grpSpPr>
        <p:sp>
          <p:nvSpPr>
            <p:cNvPr id="23563" name="Text Box 11"/>
            <p:cNvSpPr txBox="1"/>
            <p:nvPr/>
          </p:nvSpPr>
          <p:spPr>
            <a:xfrm>
              <a:off x="1536" y="3072"/>
              <a:ext cx="2928" cy="404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dirty="0">
                  <a:solidFill>
                    <a:srgbClr val="FF0066"/>
                  </a:solidFill>
                  <a:latin typeface="Times New Roman" panose="02020603050405020304" pitchFamily="18" charset="0"/>
                  <a:ea typeface="隶书" pitchFamily="49" charset="-122"/>
                </a:rPr>
                <a:t>正极        </a:t>
              </a:r>
              <a:r>
                <a:rPr lang="zh-CN" alt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ea typeface="隶书" pitchFamily="49" charset="-122"/>
                </a:rPr>
                <a:t>用电器</a:t>
              </a:r>
              <a:r>
                <a:rPr lang="zh-CN" altLang="en-US" sz="3600" dirty="0">
                  <a:solidFill>
                    <a:srgbClr val="FF0066"/>
                  </a:solidFill>
                  <a:latin typeface="Times New Roman" panose="02020603050405020304" pitchFamily="18" charset="0"/>
                  <a:ea typeface="隶书" pitchFamily="49" charset="-122"/>
                </a:rPr>
                <a:t>        </a:t>
              </a:r>
              <a:r>
                <a:rPr lang="zh-CN" altLang="en-US" sz="3600" dirty="0">
                  <a:latin typeface="Times New Roman" panose="02020603050405020304" pitchFamily="18" charset="0"/>
                  <a:ea typeface="隶书" pitchFamily="49" charset="-122"/>
                </a:rPr>
                <a:t>负极</a:t>
              </a:r>
            </a:p>
          </p:txBody>
        </p:sp>
        <p:sp>
          <p:nvSpPr>
            <p:cNvPr id="23564" name="Line 12"/>
            <p:cNvSpPr/>
            <p:nvPr/>
          </p:nvSpPr>
          <p:spPr>
            <a:xfrm>
              <a:off x="2078" y="3264"/>
              <a:ext cx="418" cy="0"/>
            </a:xfrm>
            <a:prstGeom prst="line">
              <a:avLst/>
            </a:prstGeom>
            <a:ln w="38100" cap="sq" cmpd="sng">
              <a:solidFill>
                <a:srgbClr val="80008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3565" name="Line 13"/>
            <p:cNvSpPr/>
            <p:nvPr/>
          </p:nvSpPr>
          <p:spPr>
            <a:xfrm>
              <a:off x="3216" y="3264"/>
              <a:ext cx="418" cy="0"/>
            </a:xfrm>
            <a:prstGeom prst="line">
              <a:avLst/>
            </a:prstGeom>
            <a:ln w="38100" cap="sq" cmpd="sng">
              <a:solidFill>
                <a:srgbClr val="800080"/>
              </a:solidFill>
              <a:prstDash val="solid"/>
              <a:headEnd type="none" w="med" len="med"/>
              <a:tailEnd type="triangle" w="med" len="med"/>
            </a:ln>
          </p:spPr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/>
          <p:nvPr/>
        </p:nvSpPr>
        <p:spPr>
          <a:xfrm>
            <a:off x="685800" y="381000"/>
            <a:ext cx="5562600" cy="8239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华文中宋" pitchFamily="2" charset="-122"/>
              </a:rPr>
              <a:t>二、电路的构成：</a:t>
            </a:r>
          </a:p>
        </p:txBody>
      </p:sp>
      <p:sp>
        <p:nvSpPr>
          <p:cNvPr id="38916" name="Text Box 4"/>
          <p:cNvSpPr txBox="1"/>
          <p:nvPr/>
        </p:nvSpPr>
        <p:spPr>
          <a:xfrm>
            <a:off x="762000" y="4267200"/>
            <a:ext cx="8001000" cy="7016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CC00FF"/>
                </a:solidFill>
                <a:latin typeface="楷体_GB2312" pitchFamily="49" charset="-122"/>
                <a:ea typeface="楷体_GB2312" pitchFamily="49" charset="-122"/>
                <a:hlinkClick r:id="rId3" action="ppaction://hlinksldjump"/>
              </a:rPr>
              <a:t>电源</a:t>
            </a:r>
            <a:r>
              <a:rPr lang="zh-CN" altLang="en-US" sz="4000" dirty="0">
                <a:solidFill>
                  <a:srgbClr val="CC00FF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zh-CN" altLang="en-US" sz="4000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hlinkClick r:id="rId4" action="ppaction://hlinksldjump"/>
              </a:rPr>
              <a:t>用电器</a:t>
            </a:r>
            <a:r>
              <a:rPr lang="zh-CN" altLang="en-US" sz="4000" dirty="0">
                <a:solidFill>
                  <a:srgbClr val="CC00FF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zh-CN" altLang="en-US" sz="4000" dirty="0">
                <a:solidFill>
                  <a:srgbClr val="008000"/>
                </a:solidFill>
                <a:latin typeface="楷体_GB2312" pitchFamily="49" charset="-122"/>
                <a:ea typeface="楷体_GB2312" pitchFamily="49" charset="-122"/>
              </a:rPr>
              <a:t>导线</a:t>
            </a:r>
            <a:r>
              <a:rPr lang="zh-CN" altLang="en-US" sz="4000" dirty="0">
                <a:solidFill>
                  <a:srgbClr val="CC00FF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zh-CN" altLang="en-US" sz="4000" dirty="0">
                <a:latin typeface="楷体_GB2312" pitchFamily="49" charset="-122"/>
                <a:ea typeface="楷体_GB2312" pitchFamily="49" charset="-122"/>
              </a:rPr>
              <a:t>开关</a:t>
            </a:r>
            <a:endParaRPr lang="zh-CN" altLang="en-US" sz="4000" dirty="0">
              <a:solidFill>
                <a:srgbClr val="CC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8917" name="Text Box 5"/>
          <p:cNvSpPr txBox="1"/>
          <p:nvPr/>
        </p:nvSpPr>
        <p:spPr>
          <a:xfrm>
            <a:off x="609600" y="1143000"/>
            <a:ext cx="8305800" cy="579438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008000"/>
                </a:solidFill>
                <a:latin typeface="Times New Roman" panose="02020603050405020304" pitchFamily="18" charset="0"/>
                <a:ea typeface="隶书" pitchFamily="49" charset="-122"/>
              </a:rPr>
              <a:t>1</a:t>
            </a:r>
            <a:r>
              <a:rPr lang="zh-CN" altLang="en-US" sz="3200" dirty="0">
                <a:solidFill>
                  <a:srgbClr val="008000"/>
                </a:solidFill>
                <a:latin typeface="Times New Roman" panose="02020603050405020304" pitchFamily="18" charset="0"/>
                <a:ea typeface="隶书" pitchFamily="49" charset="-122"/>
              </a:rPr>
              <a:t>、构成一个完整电路的条件是什么？</a:t>
            </a:r>
          </a:p>
        </p:txBody>
      </p:sp>
      <p:pic>
        <p:nvPicPr>
          <p:cNvPr id="38918" name="Picture 6" descr="未标题-1 拷贝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3600" y="1828800"/>
            <a:ext cx="1782763" cy="1395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9" name="Picture 7" descr="电源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52725" y="3211513"/>
            <a:ext cx="2317750" cy="981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0" name="Picture 8" descr="开关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56125" y="1895475"/>
            <a:ext cx="1903413" cy="1385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21" name="Freeform 9"/>
          <p:cNvSpPr/>
          <p:nvPr/>
        </p:nvSpPr>
        <p:spPr>
          <a:xfrm>
            <a:off x="4800600" y="2973388"/>
            <a:ext cx="1279525" cy="1060450"/>
          </a:xfrm>
          <a:custGeom>
            <a:avLst/>
            <a:gdLst>
              <a:gd name="txL" fmla="*/ 0 w 1219"/>
              <a:gd name="txT" fmla="*/ 0 h 1014"/>
              <a:gd name="txR" fmla="*/ 1219 w 1219"/>
              <a:gd name="txB" fmla="*/ 1014 h 1014"/>
            </a:gdLst>
            <a:ahLst/>
            <a:cxnLst>
              <a:cxn ang="0">
                <a:pos x="0" y="1003976"/>
              </a:cxn>
              <a:cxn ang="0">
                <a:pos x="1077992" y="893121"/>
              </a:cxn>
              <a:cxn ang="0">
                <a:pos x="1209198" y="0"/>
              </a:cxn>
            </a:cxnLst>
            <a:rect l="txL" t="txT" r="txR" b="txB"/>
            <a:pathLst>
              <a:path w="1219" h="1014">
                <a:moveTo>
                  <a:pt x="0" y="960"/>
                </a:moveTo>
                <a:cubicBezTo>
                  <a:pt x="171" y="942"/>
                  <a:pt x="835" y="1014"/>
                  <a:pt x="1027" y="854"/>
                </a:cubicBezTo>
                <a:cubicBezTo>
                  <a:pt x="1219" y="694"/>
                  <a:pt x="1126" y="178"/>
                  <a:pt x="1152" y="0"/>
                </a:cubicBezTo>
              </a:path>
            </a:pathLst>
          </a:custGeom>
          <a:noFill/>
          <a:ln w="63500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22" name="Freeform 10"/>
          <p:cNvSpPr/>
          <p:nvPr/>
        </p:nvSpPr>
        <p:spPr>
          <a:xfrm>
            <a:off x="3581400" y="2592388"/>
            <a:ext cx="1143000" cy="304800"/>
          </a:xfrm>
          <a:custGeom>
            <a:avLst/>
            <a:gdLst>
              <a:gd name="txL" fmla="*/ 0 w 1104"/>
              <a:gd name="txT" fmla="*/ 0 h 94"/>
              <a:gd name="txR" fmla="*/ 1104 w 1104"/>
              <a:gd name="txB" fmla="*/ 94 h 94"/>
            </a:gdLst>
            <a:ahLst/>
            <a:cxnLst>
              <a:cxn ang="0">
                <a:pos x="1143000" y="304800"/>
              </a:cxn>
              <a:cxn ang="0">
                <a:pos x="596348" y="25940"/>
              </a:cxn>
              <a:cxn ang="0">
                <a:pos x="0" y="149157"/>
              </a:cxn>
            </a:cxnLst>
            <a:rect l="txL" t="txT" r="txR" b="txB"/>
            <a:pathLst>
              <a:path w="1104" h="94">
                <a:moveTo>
                  <a:pt x="1104" y="94"/>
                </a:moveTo>
                <a:cubicBezTo>
                  <a:pt x="1016" y="80"/>
                  <a:pt x="760" y="16"/>
                  <a:pt x="576" y="8"/>
                </a:cubicBezTo>
                <a:cubicBezTo>
                  <a:pt x="392" y="0"/>
                  <a:pt x="120" y="38"/>
                  <a:pt x="0" y="46"/>
                </a:cubicBezTo>
              </a:path>
            </a:pathLst>
          </a:custGeom>
          <a:noFill/>
          <a:ln w="63500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23" name="Freeform 11"/>
          <p:cNvSpPr/>
          <p:nvPr/>
        </p:nvSpPr>
        <p:spPr>
          <a:xfrm>
            <a:off x="1887538" y="2592388"/>
            <a:ext cx="1008062" cy="1003300"/>
          </a:xfrm>
          <a:custGeom>
            <a:avLst/>
            <a:gdLst>
              <a:gd name="txL" fmla="*/ 0 w 960"/>
              <a:gd name="txT" fmla="*/ 0 h 960"/>
              <a:gd name="txR" fmla="*/ 960 w 960"/>
              <a:gd name="txB" fmla="*/ 960 h 960"/>
            </a:gdLst>
            <a:ahLst/>
            <a:cxnLst>
              <a:cxn ang="0">
                <a:pos x="705643" y="0"/>
              </a:cxn>
              <a:cxn ang="0">
                <a:pos x="50403" y="652145"/>
              </a:cxn>
              <a:cxn ang="0">
                <a:pos x="1008062" y="1003300"/>
              </a:cxn>
            </a:cxnLst>
            <a:rect l="txL" t="txT" r="txR" b="txB"/>
            <a:pathLst>
              <a:path w="960" h="960">
                <a:moveTo>
                  <a:pt x="672" y="0"/>
                </a:moveTo>
                <a:cubicBezTo>
                  <a:pt x="336" y="232"/>
                  <a:pt x="0" y="464"/>
                  <a:pt x="48" y="624"/>
                </a:cubicBezTo>
                <a:cubicBezTo>
                  <a:pt x="96" y="784"/>
                  <a:pt x="792" y="872"/>
                  <a:pt x="960" y="960"/>
                </a:cubicBezTo>
              </a:path>
            </a:pathLst>
          </a:custGeom>
          <a:noFill/>
          <a:ln w="63500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26" name="AutoShape 14"/>
          <p:cNvSpPr/>
          <p:nvPr/>
        </p:nvSpPr>
        <p:spPr>
          <a:xfrm>
            <a:off x="7315200" y="3581400"/>
            <a:ext cx="1219200" cy="1409700"/>
          </a:xfrm>
          <a:prstGeom prst="borderCallout1">
            <a:avLst>
              <a:gd name="adj1" fmla="val 8106"/>
              <a:gd name="adj2" fmla="val -6250"/>
              <a:gd name="adj3" fmla="val 62162"/>
              <a:gd name="adj4" fmla="val -37500"/>
            </a:avLst>
          </a:prstGeom>
          <a:solidFill>
            <a:srgbClr val="CCFFCC"/>
          </a:solidFill>
          <a:ln w="349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2800" dirty="0">
                <a:solidFill>
                  <a:srgbClr val="0000FF"/>
                </a:solidFill>
                <a:latin typeface="Verdana" panose="020B0604030504040204" pitchFamily="34" charset="0"/>
              </a:rPr>
              <a:t>控制电路通断</a:t>
            </a:r>
          </a:p>
        </p:txBody>
      </p:sp>
      <p:sp>
        <p:nvSpPr>
          <p:cNvPr id="38927" name="Text Box 15"/>
          <p:cNvSpPr txBox="1"/>
          <p:nvPr/>
        </p:nvSpPr>
        <p:spPr>
          <a:xfrm>
            <a:off x="609600" y="4953000"/>
            <a:ext cx="7843838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dirty="0">
                <a:latin typeface="Verdana" panose="020B0604030504040204" pitchFamily="34" charset="0"/>
              </a:rPr>
              <a:t>2</a:t>
            </a:r>
            <a:r>
              <a:rPr lang="zh-CN" altLang="en-US" sz="3600" dirty="0">
                <a:latin typeface="Verdana" panose="020B0604030504040204" pitchFamily="34" charset="0"/>
              </a:rPr>
              <a:t>、产生</a:t>
            </a:r>
            <a:r>
              <a:rPr lang="zh-CN" altLang="en-US" sz="3600" dirty="0">
                <a:solidFill>
                  <a:srgbClr val="0000FF"/>
                </a:solidFill>
                <a:latin typeface="Verdana" panose="020B0604030504040204" pitchFamily="34" charset="0"/>
              </a:rPr>
              <a:t>持续</a:t>
            </a:r>
            <a:r>
              <a:rPr lang="zh-CN" altLang="en-US" sz="3600" dirty="0">
                <a:latin typeface="Verdana" panose="020B0604030504040204" pitchFamily="34" charset="0"/>
              </a:rPr>
              <a:t>电流的条件：</a:t>
            </a:r>
          </a:p>
          <a:p>
            <a:r>
              <a:rPr lang="zh-CN" altLang="en-US" sz="3600" dirty="0">
                <a:solidFill>
                  <a:srgbClr val="FF0066"/>
                </a:solidFill>
                <a:latin typeface="Verdana" panose="020B0604030504040204" pitchFamily="34" charset="0"/>
              </a:rPr>
              <a:t>电源、电路闭合。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8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8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16" grpId="0"/>
      <p:bldP spid="38917" grpId="0"/>
      <p:bldP spid="38926" grpId="0" animBg="1"/>
      <p:bldP spid="3892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/>
          <p:nvPr/>
        </p:nvSpPr>
        <p:spPr>
          <a:xfrm>
            <a:off x="685800" y="228600"/>
            <a:ext cx="6172200" cy="8239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FF3300"/>
                </a:solidFill>
                <a:latin typeface="Times New Roman" panose="02020603050405020304" pitchFamily="18" charset="0"/>
                <a:ea typeface="隶书" pitchFamily="49" charset="-122"/>
              </a:rPr>
              <a:t>电源及其能量转化</a:t>
            </a:r>
          </a:p>
        </p:txBody>
      </p:sp>
      <p:pic>
        <p:nvPicPr>
          <p:cNvPr id="39939" name="Picture 3" descr="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1447800"/>
            <a:ext cx="2667000" cy="1524000"/>
          </a:xfrm>
          <a:prstGeom prst="rect">
            <a:avLst/>
          </a:prstGeom>
          <a:noFill/>
          <a:ln w="2857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9940" name="Text Box 4"/>
          <p:cNvSpPr txBox="1"/>
          <p:nvPr/>
        </p:nvSpPr>
        <p:spPr>
          <a:xfrm>
            <a:off x="838200" y="3886200"/>
            <a:ext cx="3505200" cy="5191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8000"/>
                </a:solidFill>
                <a:latin typeface="Times New Roman" panose="02020603050405020304" pitchFamily="18" charset="0"/>
                <a:ea typeface="隶书" pitchFamily="49" charset="-122"/>
              </a:rPr>
              <a:t>电源的能量转化</a:t>
            </a:r>
            <a:r>
              <a:rPr lang="en-US" altLang="zh-CN" sz="2800" dirty="0">
                <a:solidFill>
                  <a:srgbClr val="008000"/>
                </a:solidFill>
                <a:latin typeface="Times New Roman" panose="02020603050405020304" pitchFamily="18" charset="0"/>
                <a:ea typeface="隶书" pitchFamily="49" charset="-122"/>
              </a:rPr>
              <a:t>——</a:t>
            </a:r>
          </a:p>
        </p:txBody>
      </p:sp>
      <p:pic>
        <p:nvPicPr>
          <p:cNvPr id="39941" name="Picture 5" descr="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3200400"/>
            <a:ext cx="2133600" cy="2044700"/>
          </a:xfrm>
          <a:prstGeom prst="rect">
            <a:avLst/>
          </a:prstGeom>
          <a:noFill/>
          <a:ln w="2857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9942" name="Text Box 6"/>
          <p:cNvSpPr txBox="1"/>
          <p:nvPr/>
        </p:nvSpPr>
        <p:spPr>
          <a:xfrm>
            <a:off x="838200" y="4419600"/>
            <a:ext cx="4267200" cy="5191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8000"/>
                </a:solidFill>
                <a:latin typeface="Times New Roman" panose="02020603050405020304" pitchFamily="18" charset="0"/>
                <a:ea typeface="隶书" pitchFamily="49" charset="-122"/>
              </a:rPr>
              <a:t>各种形式的能转化为电能</a:t>
            </a:r>
          </a:p>
        </p:txBody>
      </p:sp>
      <p:pic>
        <p:nvPicPr>
          <p:cNvPr id="39943" name="Picture 7" descr="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1371600"/>
            <a:ext cx="4572000" cy="2436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5" name="Text Box 9"/>
          <p:cNvSpPr txBox="1"/>
          <p:nvPr/>
        </p:nvSpPr>
        <p:spPr>
          <a:xfrm>
            <a:off x="1012825" y="5181600"/>
            <a:ext cx="2644775" cy="833438"/>
          </a:xfrm>
          <a:prstGeom prst="rect">
            <a:avLst/>
          </a:prstGeom>
          <a:solidFill>
            <a:srgbClr val="FF0066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zh-CN" altLang="en-US" sz="4800" dirty="0">
                <a:solidFill>
                  <a:srgbClr val="FFFF99"/>
                </a:solidFill>
                <a:latin typeface="Verdana" panose="020B0604030504040204" pitchFamily="34" charset="0"/>
              </a:rPr>
              <a:t>提供电能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2" grpId="0"/>
      <p:bldP spid="399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/>
          <p:nvPr/>
        </p:nvSpPr>
        <p:spPr>
          <a:xfrm>
            <a:off x="990600" y="381000"/>
            <a:ext cx="4572000" cy="8239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latin typeface="Times New Roman" panose="02020603050405020304" pitchFamily="18" charset="0"/>
                <a:ea typeface="隶书" pitchFamily="49" charset="-122"/>
              </a:rPr>
              <a:t>各种用电器</a:t>
            </a:r>
          </a:p>
        </p:txBody>
      </p:sp>
      <p:sp>
        <p:nvSpPr>
          <p:cNvPr id="40963" name="Text Box 3"/>
          <p:cNvSpPr txBox="1"/>
          <p:nvPr/>
        </p:nvSpPr>
        <p:spPr>
          <a:xfrm>
            <a:off x="609600" y="5334000"/>
            <a:ext cx="7696200" cy="5191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8000"/>
                </a:solidFill>
                <a:latin typeface="Times New Roman" panose="02020603050405020304" pitchFamily="18" charset="0"/>
                <a:ea typeface="隶书" pitchFamily="49" charset="-122"/>
              </a:rPr>
              <a:t>用电器的能量转化</a:t>
            </a:r>
            <a:r>
              <a:rPr lang="en-US" altLang="zh-CN" sz="2800" dirty="0">
                <a:solidFill>
                  <a:srgbClr val="008000"/>
                </a:solidFill>
                <a:latin typeface="Times New Roman" panose="02020603050405020304" pitchFamily="18" charset="0"/>
                <a:ea typeface="隶书" pitchFamily="49" charset="-122"/>
              </a:rPr>
              <a:t>——</a:t>
            </a:r>
            <a:r>
              <a:rPr lang="zh-CN" altLang="en-US" sz="2800" dirty="0">
                <a:solidFill>
                  <a:srgbClr val="008000"/>
                </a:solidFill>
                <a:latin typeface="Times New Roman" panose="02020603050405020304" pitchFamily="18" charset="0"/>
                <a:ea typeface="隶书" pitchFamily="49" charset="-122"/>
              </a:rPr>
              <a:t>电能转化为各种形式的能</a:t>
            </a:r>
          </a:p>
        </p:txBody>
      </p:sp>
      <p:pic>
        <p:nvPicPr>
          <p:cNvPr id="40964" name="Picture 4" descr="微波炉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338" y="3552825"/>
            <a:ext cx="2143125" cy="1400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5" name="Picture 5" descr="微波炉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3738" y="3581400"/>
            <a:ext cx="2185987" cy="1347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Picture 6" descr="浴霸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1600200"/>
            <a:ext cx="2319338" cy="1603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7" name="Picture 7" descr="熨斗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43538" y="2133600"/>
            <a:ext cx="25908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8" name="Picture 8" descr="长虹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62338" y="1447800"/>
            <a:ext cx="1981200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70" name="Text Box 10"/>
          <p:cNvSpPr txBox="1"/>
          <p:nvPr/>
        </p:nvSpPr>
        <p:spPr>
          <a:xfrm>
            <a:off x="5791200" y="1066800"/>
            <a:ext cx="2644775" cy="833438"/>
          </a:xfrm>
          <a:prstGeom prst="rect">
            <a:avLst/>
          </a:prstGeom>
          <a:solidFill>
            <a:srgbClr val="FF0066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zh-CN" altLang="en-US" sz="4800" dirty="0">
                <a:solidFill>
                  <a:srgbClr val="FFFF99"/>
                </a:solidFill>
                <a:latin typeface="Verdana" panose="020B0604030504040204" pitchFamily="34" charset="0"/>
              </a:rPr>
              <a:t>消耗电能</a:t>
            </a:r>
          </a:p>
        </p:txBody>
      </p:sp>
      <p:sp>
        <p:nvSpPr>
          <p:cNvPr id="26634" name="AutoShape 11">
            <a:hlinkClick r:id="rId8" action="ppaction://hlinksldjump"/>
          </p:cNvPr>
          <p:cNvSpPr/>
          <p:nvPr/>
        </p:nvSpPr>
        <p:spPr>
          <a:xfrm>
            <a:off x="7848600" y="6019800"/>
            <a:ext cx="533400" cy="533400"/>
          </a:xfrm>
          <a:prstGeom prst="actionButtonBackPrevious">
            <a:avLst/>
          </a:prstGeom>
          <a:solidFill>
            <a:srgbClr val="3366FF"/>
          </a:solidFill>
          <a:ln w="9525" cap="flat" cmpd="sng">
            <a:solidFill>
              <a:srgbClr val="99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zh-CN" altLang="en-US" sz="5000" b="1" dirty="0"/>
              <a:t>三、电路图：</a:t>
            </a:r>
          </a:p>
        </p:txBody>
      </p:sp>
      <p:sp>
        <p:nvSpPr>
          <p:cNvPr id="41988" name="Text Box 4"/>
          <p:cNvSpPr txBox="1"/>
          <p:nvPr/>
        </p:nvSpPr>
        <p:spPr>
          <a:xfrm>
            <a:off x="457200" y="1387475"/>
            <a:ext cx="8153400" cy="1431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dirty="0">
                <a:latin typeface="Verdana" panose="020B0604030504040204" pitchFamily="34" charset="0"/>
              </a:rPr>
              <a:t>我们用符号来表示物体将电路画出来的就是电路图。</a:t>
            </a:r>
          </a:p>
        </p:txBody>
      </p:sp>
      <p:pic>
        <p:nvPicPr>
          <p:cNvPr id="41990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98438"/>
            <a:ext cx="6781800" cy="6659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1143000" y="2119313"/>
            <a:ext cx="1028700" cy="395287"/>
            <a:chOff x="1800" y="9552"/>
            <a:chExt cx="1620" cy="624"/>
          </a:xfrm>
        </p:grpSpPr>
        <p:sp>
          <p:nvSpPr>
            <p:cNvPr id="28703" name="Line 5"/>
            <p:cNvSpPr/>
            <p:nvPr/>
          </p:nvSpPr>
          <p:spPr>
            <a:xfrm>
              <a:off x="1800" y="9864"/>
              <a:ext cx="72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04" name="Line 6"/>
            <p:cNvSpPr/>
            <p:nvPr/>
          </p:nvSpPr>
          <p:spPr>
            <a:xfrm>
              <a:off x="2520" y="9552"/>
              <a:ext cx="0" cy="62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05" name="Line 7"/>
            <p:cNvSpPr/>
            <p:nvPr/>
          </p:nvSpPr>
          <p:spPr>
            <a:xfrm>
              <a:off x="2700" y="9708"/>
              <a:ext cx="0" cy="312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06" name="Line 8"/>
            <p:cNvSpPr/>
            <p:nvPr/>
          </p:nvSpPr>
          <p:spPr>
            <a:xfrm>
              <a:off x="2700" y="9864"/>
              <a:ext cx="72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" name="Group 9"/>
          <p:cNvGrpSpPr/>
          <p:nvPr/>
        </p:nvGrpSpPr>
        <p:grpSpPr>
          <a:xfrm>
            <a:off x="6172200" y="2057400"/>
            <a:ext cx="1485900" cy="395288"/>
            <a:chOff x="6120" y="9552"/>
            <a:chExt cx="2340" cy="624"/>
          </a:xfrm>
        </p:grpSpPr>
        <p:sp>
          <p:nvSpPr>
            <p:cNvPr id="28696" name="Line 10"/>
            <p:cNvSpPr/>
            <p:nvPr/>
          </p:nvSpPr>
          <p:spPr>
            <a:xfrm>
              <a:off x="6120" y="9864"/>
              <a:ext cx="72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697" name="Line 11"/>
            <p:cNvSpPr/>
            <p:nvPr/>
          </p:nvSpPr>
          <p:spPr>
            <a:xfrm>
              <a:off x="7740" y="9864"/>
              <a:ext cx="72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698" name="Line 12"/>
            <p:cNvSpPr/>
            <p:nvPr/>
          </p:nvSpPr>
          <p:spPr>
            <a:xfrm>
              <a:off x="6840" y="9552"/>
              <a:ext cx="0" cy="62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699" name="Line 13"/>
            <p:cNvSpPr/>
            <p:nvPr/>
          </p:nvSpPr>
          <p:spPr>
            <a:xfrm>
              <a:off x="7020" y="9708"/>
              <a:ext cx="0" cy="312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00" name="Line 14"/>
            <p:cNvSpPr/>
            <p:nvPr/>
          </p:nvSpPr>
          <p:spPr>
            <a:xfrm>
              <a:off x="7560" y="9552"/>
              <a:ext cx="0" cy="62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01" name="Line 15"/>
            <p:cNvSpPr/>
            <p:nvPr/>
          </p:nvSpPr>
          <p:spPr>
            <a:xfrm>
              <a:off x="7740" y="9708"/>
              <a:ext cx="0" cy="312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02" name="Line 16"/>
            <p:cNvSpPr/>
            <p:nvPr/>
          </p:nvSpPr>
          <p:spPr>
            <a:xfrm>
              <a:off x="7020" y="9864"/>
              <a:ext cx="54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ysDot"/>
              <a:headEnd type="none" w="med" len="med"/>
              <a:tailEnd type="none" w="med" len="med"/>
            </a:ln>
          </p:spPr>
        </p:sp>
      </p:grpSp>
      <p:grpSp>
        <p:nvGrpSpPr>
          <p:cNvPr id="4" name="Group 17"/>
          <p:cNvGrpSpPr/>
          <p:nvPr/>
        </p:nvGrpSpPr>
        <p:grpSpPr>
          <a:xfrm>
            <a:off x="1371600" y="3017838"/>
            <a:ext cx="457200" cy="457200"/>
            <a:chOff x="2160" y="10488"/>
            <a:chExt cx="720" cy="720"/>
          </a:xfrm>
        </p:grpSpPr>
        <p:sp>
          <p:nvSpPr>
            <p:cNvPr id="28692" name="Oval 18"/>
            <p:cNvSpPr/>
            <p:nvPr/>
          </p:nvSpPr>
          <p:spPr>
            <a:xfrm>
              <a:off x="2160" y="10488"/>
              <a:ext cx="720" cy="72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Verdana" panose="020B0604030504040204" pitchFamily="34" charset="0"/>
              </a:endParaRPr>
            </a:p>
          </p:txBody>
        </p:sp>
        <p:grpSp>
          <p:nvGrpSpPr>
            <p:cNvPr id="5" name="Group 19"/>
            <p:cNvGrpSpPr/>
            <p:nvPr/>
          </p:nvGrpSpPr>
          <p:grpSpPr>
            <a:xfrm>
              <a:off x="2282" y="10573"/>
              <a:ext cx="454" cy="544"/>
              <a:chOff x="3600" y="10488"/>
              <a:chExt cx="720" cy="780"/>
            </a:xfrm>
          </p:grpSpPr>
          <p:sp>
            <p:nvSpPr>
              <p:cNvPr id="28694" name="Line 20"/>
              <p:cNvSpPr/>
              <p:nvPr/>
            </p:nvSpPr>
            <p:spPr>
              <a:xfrm flipH="1">
                <a:off x="3600" y="10488"/>
                <a:ext cx="720" cy="78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8695" name="Line 21"/>
              <p:cNvSpPr/>
              <p:nvPr/>
            </p:nvSpPr>
            <p:spPr>
              <a:xfrm>
                <a:off x="3600" y="10488"/>
                <a:ext cx="720" cy="78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6" name="Group 22"/>
          <p:cNvGrpSpPr/>
          <p:nvPr/>
        </p:nvGrpSpPr>
        <p:grpSpPr>
          <a:xfrm>
            <a:off x="1143000" y="4008438"/>
            <a:ext cx="914400" cy="595312"/>
            <a:chOff x="7560" y="10488"/>
            <a:chExt cx="1440" cy="936"/>
          </a:xfrm>
        </p:grpSpPr>
        <p:sp>
          <p:nvSpPr>
            <p:cNvPr id="28690" name="Line 23"/>
            <p:cNvSpPr/>
            <p:nvPr/>
          </p:nvSpPr>
          <p:spPr>
            <a:xfrm>
              <a:off x="7560" y="10956"/>
              <a:ext cx="144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691" name="Line 24"/>
            <p:cNvSpPr/>
            <p:nvPr/>
          </p:nvSpPr>
          <p:spPr>
            <a:xfrm>
              <a:off x="8280" y="10488"/>
              <a:ext cx="0" cy="93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7" name="Group 25"/>
          <p:cNvGrpSpPr/>
          <p:nvPr/>
        </p:nvGrpSpPr>
        <p:grpSpPr>
          <a:xfrm>
            <a:off x="1219200" y="5105400"/>
            <a:ext cx="685800" cy="595313"/>
            <a:chOff x="9360" y="10488"/>
            <a:chExt cx="1080" cy="936"/>
          </a:xfrm>
        </p:grpSpPr>
        <p:sp>
          <p:nvSpPr>
            <p:cNvPr id="28687" name="Line 26"/>
            <p:cNvSpPr/>
            <p:nvPr/>
          </p:nvSpPr>
          <p:spPr>
            <a:xfrm>
              <a:off x="9360" y="10956"/>
              <a:ext cx="108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688" name="Line 27"/>
            <p:cNvSpPr/>
            <p:nvPr/>
          </p:nvSpPr>
          <p:spPr>
            <a:xfrm>
              <a:off x="9900" y="10488"/>
              <a:ext cx="0" cy="93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689" name="Oval 28"/>
            <p:cNvSpPr/>
            <p:nvPr/>
          </p:nvSpPr>
          <p:spPr>
            <a:xfrm>
              <a:off x="9874" y="10936"/>
              <a:ext cx="68" cy="68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Verdana" panose="020B0604030504040204" pitchFamily="34" charset="0"/>
              </a:endParaRPr>
            </a:p>
          </p:txBody>
        </p:sp>
      </p:grpSp>
      <p:sp>
        <p:nvSpPr>
          <p:cNvPr id="65565" name="Text Box 29"/>
          <p:cNvSpPr txBox="1"/>
          <p:nvPr/>
        </p:nvSpPr>
        <p:spPr>
          <a:xfrm>
            <a:off x="2903538" y="1905000"/>
            <a:ext cx="3040062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Verdana" panose="020B0604030504040204" pitchFamily="34" charset="0"/>
              </a:rPr>
              <a:t>两节电池不画成</a:t>
            </a:r>
          </a:p>
        </p:txBody>
      </p:sp>
      <p:grpSp>
        <p:nvGrpSpPr>
          <p:cNvPr id="8" name="Group 30"/>
          <p:cNvGrpSpPr/>
          <p:nvPr/>
        </p:nvGrpSpPr>
        <p:grpSpPr>
          <a:xfrm>
            <a:off x="6629400" y="1828800"/>
            <a:ext cx="914400" cy="990600"/>
            <a:chOff x="3168" y="2640"/>
            <a:chExt cx="816" cy="1440"/>
          </a:xfrm>
        </p:grpSpPr>
        <p:sp>
          <p:nvSpPr>
            <p:cNvPr id="28685" name="Line 31"/>
            <p:cNvSpPr/>
            <p:nvPr/>
          </p:nvSpPr>
          <p:spPr>
            <a:xfrm flipH="1">
              <a:off x="3264" y="2640"/>
              <a:ext cx="528" cy="1440"/>
            </a:xfrm>
            <a:prstGeom prst="line">
              <a:avLst/>
            </a:prstGeom>
            <a:ln w="127000" cap="sq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686" name="Line 32"/>
            <p:cNvSpPr/>
            <p:nvPr/>
          </p:nvSpPr>
          <p:spPr>
            <a:xfrm>
              <a:off x="3168" y="2736"/>
              <a:ext cx="816" cy="1344"/>
            </a:xfrm>
            <a:prstGeom prst="line">
              <a:avLst/>
            </a:prstGeom>
            <a:ln w="127000" cap="sq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5569" name="Text Box 33"/>
          <p:cNvSpPr txBox="1"/>
          <p:nvPr/>
        </p:nvSpPr>
        <p:spPr>
          <a:xfrm>
            <a:off x="1185863" y="1893888"/>
            <a:ext cx="439737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FF0066"/>
                </a:solidFill>
                <a:latin typeface="Verdana" panose="020B0604030504040204" pitchFamily="34" charset="0"/>
              </a:rPr>
              <a:t>＋</a:t>
            </a:r>
          </a:p>
        </p:txBody>
      </p:sp>
      <p:sp>
        <p:nvSpPr>
          <p:cNvPr id="65570" name="Text Box 34"/>
          <p:cNvSpPr txBox="1"/>
          <p:nvPr/>
        </p:nvSpPr>
        <p:spPr>
          <a:xfrm>
            <a:off x="3011488" y="2895600"/>
            <a:ext cx="1408112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Verdana" panose="020B0604030504040204" pitchFamily="34" charset="0"/>
              </a:rPr>
              <a:t>电灯泡</a:t>
            </a:r>
          </a:p>
        </p:txBody>
      </p:sp>
      <p:sp>
        <p:nvSpPr>
          <p:cNvPr id="65571" name="Text Box 35"/>
          <p:cNvSpPr txBox="1"/>
          <p:nvPr/>
        </p:nvSpPr>
        <p:spPr>
          <a:xfrm>
            <a:off x="2955925" y="3962400"/>
            <a:ext cx="34480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Verdana" panose="020B0604030504040204" pitchFamily="34" charset="0"/>
              </a:rPr>
              <a:t>相交不相连的导线</a:t>
            </a:r>
          </a:p>
        </p:txBody>
      </p:sp>
      <p:sp>
        <p:nvSpPr>
          <p:cNvPr id="65572" name="Text Box 36"/>
          <p:cNvSpPr txBox="1"/>
          <p:nvPr/>
        </p:nvSpPr>
        <p:spPr>
          <a:xfrm>
            <a:off x="2925763" y="5135563"/>
            <a:ext cx="3856037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Verdana" panose="020B0604030504040204" pitchFamily="34" charset="0"/>
              </a:rPr>
              <a:t>相交并且相连的导线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65" grpId="0"/>
      <p:bldP spid="65569" grpId="0"/>
      <p:bldP spid="65570" grpId="0"/>
      <p:bldP spid="65571" grpId="0"/>
      <p:bldP spid="655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066800" y="533400"/>
            <a:ext cx="3810000" cy="685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1" u="none" strike="noStrike" kern="1200" cap="none" spc="0" normalizeH="0" baseline="0" noProof="0">
                <a:ln>
                  <a:noFill/>
                </a:ln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隶书" pitchFamily="49" charset="-122"/>
                <a:cs typeface="+mn-cs"/>
              </a:rPr>
              <a:t>半导体二极管</a:t>
            </a:r>
          </a:p>
        </p:txBody>
      </p:sp>
      <p:pic>
        <p:nvPicPr>
          <p:cNvPr id="44035" name="Picture 3" descr="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489075"/>
            <a:ext cx="6858000" cy="4302125"/>
          </a:xfrm>
          <a:prstGeom prst="rect">
            <a:avLst/>
          </a:prstGeom>
          <a:noFill/>
          <a:ln w="5715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/>
          <p:nvPr/>
        </p:nvSpPr>
        <p:spPr>
          <a:xfrm>
            <a:off x="762000" y="1524000"/>
            <a:ext cx="7772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0" dirty="0">
                <a:latin typeface="Times New Roman" panose="02020603050405020304" pitchFamily="18" charset="0"/>
              </a:rPr>
              <a:t>　　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元件位置安排要适当，分布要均匀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AutoShape 3"/>
          <p:cNvSpPr/>
          <p:nvPr/>
        </p:nvSpPr>
        <p:spPr>
          <a:xfrm>
            <a:off x="4724400" y="38862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30724" name="Text Box 4"/>
          <p:cNvSpPr txBox="1"/>
          <p:nvPr/>
        </p:nvSpPr>
        <p:spPr>
          <a:xfrm>
            <a:off x="4724400" y="2286000"/>
            <a:ext cx="3048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这样画好吗</a:t>
            </a:r>
          </a:p>
        </p:txBody>
      </p:sp>
      <p:sp>
        <p:nvSpPr>
          <p:cNvPr id="30725" name="Text Box 5"/>
          <p:cNvSpPr txBox="1"/>
          <p:nvPr/>
        </p:nvSpPr>
        <p:spPr>
          <a:xfrm>
            <a:off x="1752600" y="381000"/>
            <a:ext cx="5410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 dirty="0">
                <a:latin typeface="Times New Roman" panose="02020603050405020304" pitchFamily="18" charset="0"/>
                <a:ea typeface="楷体_GB2312" pitchFamily="49" charset="-122"/>
              </a:rPr>
              <a:t>画电路图的要求</a:t>
            </a:r>
          </a:p>
        </p:txBody>
      </p:sp>
      <p:pic>
        <p:nvPicPr>
          <p:cNvPr id="30726" name="Picture 6" descr="q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2209800"/>
            <a:ext cx="692150" cy="762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7"/>
          <p:cNvGrpSpPr/>
          <p:nvPr/>
        </p:nvGrpSpPr>
        <p:grpSpPr>
          <a:xfrm>
            <a:off x="5410200" y="3124200"/>
            <a:ext cx="3200400" cy="2209800"/>
            <a:chOff x="3600" y="2064"/>
            <a:chExt cx="1135" cy="768"/>
          </a:xfrm>
        </p:grpSpPr>
        <p:sp>
          <p:nvSpPr>
            <p:cNvPr id="30739" name="Line 8"/>
            <p:cNvSpPr/>
            <p:nvPr/>
          </p:nvSpPr>
          <p:spPr>
            <a:xfrm flipH="1">
              <a:off x="3605" y="2731"/>
              <a:ext cx="110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40" name="Line 9"/>
            <p:cNvSpPr/>
            <p:nvPr/>
          </p:nvSpPr>
          <p:spPr>
            <a:xfrm>
              <a:off x="4324" y="2079"/>
              <a:ext cx="405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41" name="Line 10"/>
            <p:cNvSpPr/>
            <p:nvPr/>
          </p:nvSpPr>
          <p:spPr>
            <a:xfrm>
              <a:off x="4729" y="2412"/>
              <a:ext cx="0" cy="312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3" name="Group 11"/>
            <p:cNvGrpSpPr/>
            <p:nvPr/>
          </p:nvGrpSpPr>
          <p:grpSpPr>
            <a:xfrm>
              <a:off x="3600" y="2064"/>
              <a:ext cx="1135" cy="768"/>
              <a:chOff x="3600" y="2064"/>
              <a:chExt cx="1135" cy="768"/>
            </a:xfrm>
          </p:grpSpPr>
          <p:sp>
            <p:nvSpPr>
              <p:cNvPr id="30743" name="Line 12"/>
              <p:cNvSpPr/>
              <p:nvPr/>
            </p:nvSpPr>
            <p:spPr>
              <a:xfrm flipV="1">
                <a:off x="3607" y="2064"/>
                <a:ext cx="0" cy="667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44" name="Line 13"/>
              <p:cNvSpPr/>
              <p:nvPr/>
            </p:nvSpPr>
            <p:spPr>
              <a:xfrm>
                <a:off x="3600" y="2073"/>
                <a:ext cx="854" cy="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4" name="Group 14"/>
              <p:cNvGrpSpPr/>
              <p:nvPr/>
            </p:nvGrpSpPr>
            <p:grpSpPr>
              <a:xfrm>
                <a:off x="3718" y="2624"/>
                <a:ext cx="172" cy="118"/>
                <a:chOff x="4368" y="2496"/>
                <a:chExt cx="201" cy="153"/>
              </a:xfrm>
            </p:grpSpPr>
            <p:sp>
              <p:nvSpPr>
                <p:cNvPr id="30758" name="Oval 15"/>
                <p:cNvSpPr/>
                <p:nvPr/>
              </p:nvSpPr>
              <p:spPr>
                <a:xfrm>
                  <a:off x="4368" y="2601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30759" name="Line 16"/>
                <p:cNvSpPr/>
                <p:nvPr/>
              </p:nvSpPr>
              <p:spPr>
                <a:xfrm flipH="1">
                  <a:off x="4377" y="2496"/>
                  <a:ext cx="192" cy="111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30746" name="Line 17"/>
              <p:cNvSpPr/>
              <p:nvPr/>
            </p:nvSpPr>
            <p:spPr>
              <a:xfrm>
                <a:off x="4734" y="2079"/>
                <a:ext cx="0" cy="337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47" name="Line 18"/>
              <p:cNvSpPr/>
              <p:nvPr/>
            </p:nvSpPr>
            <p:spPr>
              <a:xfrm>
                <a:off x="4614" y="2725"/>
                <a:ext cx="121" cy="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5" name="Group 19"/>
              <p:cNvGrpSpPr/>
              <p:nvPr/>
            </p:nvGrpSpPr>
            <p:grpSpPr>
              <a:xfrm rot="-5400000">
                <a:off x="4048" y="2558"/>
                <a:ext cx="126" cy="205"/>
                <a:chOff x="4992" y="2889"/>
                <a:chExt cx="163" cy="240"/>
              </a:xfrm>
            </p:grpSpPr>
            <p:sp>
              <p:nvSpPr>
                <p:cNvPr id="30753" name="Line 20"/>
                <p:cNvSpPr/>
                <p:nvPr/>
              </p:nvSpPr>
              <p:spPr>
                <a:xfrm>
                  <a:off x="4995" y="2949"/>
                  <a:ext cx="77" cy="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0754" name="Line 21"/>
                <p:cNvSpPr/>
                <p:nvPr/>
              </p:nvSpPr>
              <p:spPr>
                <a:xfrm>
                  <a:off x="4992" y="3072"/>
                  <a:ext cx="77" cy="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6" name="Group 22"/>
                <p:cNvGrpSpPr/>
                <p:nvPr/>
              </p:nvGrpSpPr>
              <p:grpSpPr>
                <a:xfrm>
                  <a:off x="5080" y="2889"/>
                  <a:ext cx="75" cy="240"/>
                  <a:chOff x="5080" y="2889"/>
                  <a:chExt cx="75" cy="240"/>
                </a:xfrm>
              </p:grpSpPr>
              <p:sp>
                <p:nvSpPr>
                  <p:cNvPr id="30756" name="Line 23"/>
                  <p:cNvSpPr/>
                  <p:nvPr/>
                </p:nvSpPr>
                <p:spPr>
                  <a:xfrm>
                    <a:off x="5080" y="2889"/>
                    <a:ext cx="0" cy="232"/>
                  </a:xfrm>
                  <a:prstGeom prst="line">
                    <a:avLst/>
                  </a:prstGeom>
                  <a:ln w="571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57" name="Freeform 24"/>
                  <p:cNvSpPr/>
                  <p:nvPr/>
                </p:nvSpPr>
                <p:spPr>
                  <a:xfrm>
                    <a:off x="5081" y="2889"/>
                    <a:ext cx="74" cy="240"/>
                  </a:xfrm>
                  <a:custGeom>
                    <a:avLst/>
                    <a:gdLst>
                      <a:gd name="txL" fmla="*/ 0 w 74"/>
                      <a:gd name="txT" fmla="*/ 0 h 240"/>
                      <a:gd name="txR" fmla="*/ 74 w 74"/>
                      <a:gd name="txB" fmla="*/ 240 h 240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26" y="8"/>
                      </a:cxn>
                      <a:cxn ang="0">
                        <a:pos x="60" y="60"/>
                      </a:cxn>
                      <a:cxn ang="0">
                        <a:pos x="60" y="137"/>
                      </a:cxn>
                      <a:cxn ang="0">
                        <a:pos x="0" y="240"/>
                      </a:cxn>
                    </a:cxnLst>
                    <a:rect l="txL" t="txT" r="txR" b="txB"/>
                    <a:pathLst>
                      <a:path w="74" h="240">
                        <a:moveTo>
                          <a:pt x="0" y="0"/>
                        </a:moveTo>
                        <a:cubicBezTo>
                          <a:pt x="9" y="3"/>
                          <a:pt x="20" y="2"/>
                          <a:pt x="26" y="8"/>
                        </a:cubicBezTo>
                        <a:cubicBezTo>
                          <a:pt x="41" y="23"/>
                          <a:pt x="60" y="60"/>
                          <a:pt x="60" y="60"/>
                        </a:cubicBezTo>
                        <a:cubicBezTo>
                          <a:pt x="74" y="113"/>
                          <a:pt x="70" y="76"/>
                          <a:pt x="60" y="137"/>
                        </a:cubicBezTo>
                        <a:cubicBezTo>
                          <a:pt x="51" y="193"/>
                          <a:pt x="65" y="240"/>
                          <a:pt x="0" y="240"/>
                        </a:cubicBezTo>
                      </a:path>
                    </a:pathLst>
                  </a:custGeom>
                  <a:noFill/>
                  <a:ln w="57150" cap="flat" cmpd="sng">
                    <a:solidFill>
                      <a:schemeClr val="tx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30749" name="Line 25"/>
              <p:cNvSpPr/>
              <p:nvPr/>
            </p:nvSpPr>
            <p:spPr>
              <a:xfrm>
                <a:off x="3867" y="2717"/>
                <a:ext cx="185" cy="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50" name="Line 26"/>
              <p:cNvSpPr/>
              <p:nvPr/>
            </p:nvSpPr>
            <p:spPr>
              <a:xfrm>
                <a:off x="4176" y="2736"/>
                <a:ext cx="336" cy="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51" name="Line 27"/>
              <p:cNvSpPr/>
              <p:nvPr/>
            </p:nvSpPr>
            <p:spPr>
              <a:xfrm>
                <a:off x="4608" y="2640"/>
                <a:ext cx="0" cy="192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35921" dir="2699999" sy="50000" rotWithShape="0">
                  <a:schemeClr val="bg2"/>
                </a:outerShdw>
              </a:effectLst>
            </p:spPr>
          </p:sp>
          <p:sp>
            <p:nvSpPr>
              <p:cNvPr id="30752" name="Line 28"/>
              <p:cNvSpPr/>
              <p:nvPr/>
            </p:nvSpPr>
            <p:spPr>
              <a:xfrm>
                <a:off x="4512" y="2688"/>
                <a:ext cx="0" cy="96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35921" dir="2699999" sy="50000" rotWithShape="0">
                  <a:schemeClr val="bg2"/>
                </a:outerShdw>
              </a:effectLst>
            </p:spPr>
          </p:sp>
        </p:grpSp>
      </p:grpSp>
      <p:grpSp>
        <p:nvGrpSpPr>
          <p:cNvPr id="7" name="Group 29"/>
          <p:cNvGrpSpPr/>
          <p:nvPr/>
        </p:nvGrpSpPr>
        <p:grpSpPr>
          <a:xfrm>
            <a:off x="609600" y="2667000"/>
            <a:ext cx="3581400" cy="2514600"/>
            <a:chOff x="696" y="960"/>
            <a:chExt cx="4320" cy="2232"/>
          </a:xfrm>
        </p:grpSpPr>
        <p:pic>
          <p:nvPicPr>
            <p:cNvPr id="30731" name="Picture 30">
              <a:hlinkClick r:id="" action="ppaction://noaction">
                <a:snd r:embed="rId2" name="chimes.wav"/>
              </a:hlinkClick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96" y="1004"/>
              <a:ext cx="788" cy="92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8" name="Group 31"/>
            <p:cNvGrpSpPr/>
            <p:nvPr/>
          </p:nvGrpSpPr>
          <p:grpSpPr>
            <a:xfrm>
              <a:off x="1632" y="2879"/>
              <a:ext cx="1228" cy="285"/>
              <a:chOff x="2112" y="2976"/>
              <a:chExt cx="2352" cy="483"/>
            </a:xfrm>
          </p:grpSpPr>
          <p:pic>
            <p:nvPicPr>
              <p:cNvPr id="30737" name="Picture 3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112" y="2976"/>
                <a:ext cx="1248" cy="48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0738" name="Picture 33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216" y="2976"/>
                <a:ext cx="1248" cy="48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30733" name="Picture 3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56" y="2590"/>
              <a:ext cx="1392" cy="6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34" name="Freeform 35"/>
            <p:cNvSpPr/>
            <p:nvPr/>
          </p:nvSpPr>
          <p:spPr>
            <a:xfrm>
              <a:off x="2832" y="2975"/>
              <a:ext cx="816" cy="217"/>
            </a:xfrm>
            <a:custGeom>
              <a:avLst/>
              <a:gdLst>
                <a:gd name="txL" fmla="*/ 0 w 768"/>
                <a:gd name="txT" fmla="*/ 0 h 168"/>
                <a:gd name="txR" fmla="*/ 768 w 768"/>
                <a:gd name="txB" fmla="*/ 168 h 168"/>
              </a:gdLst>
              <a:ahLst/>
              <a:cxnLst>
                <a:cxn ang="0">
                  <a:pos x="0" y="0"/>
                </a:cxn>
                <a:cxn ang="0">
                  <a:pos x="204" y="186"/>
                </a:cxn>
                <a:cxn ang="0">
                  <a:pos x="663" y="186"/>
                </a:cxn>
                <a:cxn ang="0">
                  <a:pos x="816" y="62"/>
                </a:cxn>
              </a:cxnLst>
              <a:rect l="txL" t="txT" r="txR" b="txB"/>
              <a:pathLst>
                <a:path w="768" h="168">
                  <a:moveTo>
                    <a:pt x="0" y="0"/>
                  </a:moveTo>
                  <a:cubicBezTo>
                    <a:pt x="44" y="60"/>
                    <a:pt x="88" y="120"/>
                    <a:pt x="192" y="144"/>
                  </a:cubicBezTo>
                  <a:cubicBezTo>
                    <a:pt x="296" y="168"/>
                    <a:pt x="528" y="160"/>
                    <a:pt x="624" y="144"/>
                  </a:cubicBezTo>
                  <a:cubicBezTo>
                    <a:pt x="720" y="128"/>
                    <a:pt x="736" y="64"/>
                    <a:pt x="768" y="48"/>
                  </a:cubicBezTo>
                </a:path>
              </a:pathLst>
            </a:custGeom>
            <a:noFill/>
            <a:ln w="635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5" name="Freeform 36"/>
            <p:cNvSpPr/>
            <p:nvPr/>
          </p:nvSpPr>
          <p:spPr>
            <a:xfrm>
              <a:off x="3120" y="1048"/>
              <a:ext cx="1896" cy="2024"/>
            </a:xfrm>
            <a:custGeom>
              <a:avLst/>
              <a:gdLst>
                <a:gd name="txL" fmla="*/ 0 w 1896"/>
                <a:gd name="txT" fmla="*/ 0 h 2016"/>
                <a:gd name="txR" fmla="*/ 1896 w 1896"/>
                <a:gd name="txB" fmla="*/ 2016 h 2016"/>
              </a:gdLst>
              <a:ahLst/>
              <a:cxnLst>
                <a:cxn ang="0">
                  <a:pos x="1584" y="2024"/>
                </a:cxn>
                <a:cxn ang="0">
                  <a:pos x="1872" y="1638"/>
                </a:cxn>
                <a:cxn ang="0">
                  <a:pos x="1584" y="675"/>
                </a:cxn>
                <a:cxn ang="0">
                  <a:pos x="0" y="0"/>
                </a:cxn>
              </a:cxnLst>
              <a:rect l="txL" t="txT" r="txR" b="txB"/>
              <a:pathLst>
                <a:path w="1896" h="2016">
                  <a:moveTo>
                    <a:pt x="1584" y="2016"/>
                  </a:moveTo>
                  <a:cubicBezTo>
                    <a:pt x="1728" y="1936"/>
                    <a:pt x="1872" y="1856"/>
                    <a:pt x="1872" y="1632"/>
                  </a:cubicBezTo>
                  <a:cubicBezTo>
                    <a:pt x="1872" y="1408"/>
                    <a:pt x="1896" y="944"/>
                    <a:pt x="1584" y="672"/>
                  </a:cubicBezTo>
                  <a:cubicBezTo>
                    <a:pt x="1272" y="400"/>
                    <a:pt x="264" y="112"/>
                    <a:pt x="0" y="0"/>
                  </a:cubicBezTo>
                </a:path>
              </a:pathLst>
            </a:custGeom>
            <a:noFill/>
            <a:ln w="635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6" name="Freeform 37"/>
            <p:cNvSpPr/>
            <p:nvPr/>
          </p:nvSpPr>
          <p:spPr>
            <a:xfrm>
              <a:off x="696" y="960"/>
              <a:ext cx="1944" cy="2064"/>
            </a:xfrm>
            <a:custGeom>
              <a:avLst/>
              <a:gdLst>
                <a:gd name="txL" fmla="*/ 0 w 1944"/>
                <a:gd name="txT" fmla="*/ 0 h 2056"/>
                <a:gd name="txR" fmla="*/ 1944 w 1944"/>
                <a:gd name="txB" fmla="*/ 2056 h 2056"/>
              </a:gdLst>
              <a:ahLst/>
              <a:cxnLst>
                <a:cxn ang="0">
                  <a:pos x="1944" y="88"/>
                </a:cxn>
                <a:cxn ang="0">
                  <a:pos x="1320" y="137"/>
                </a:cxn>
                <a:cxn ang="0">
                  <a:pos x="264" y="908"/>
                </a:cxn>
                <a:cxn ang="0">
                  <a:pos x="120" y="1823"/>
                </a:cxn>
                <a:cxn ang="0">
                  <a:pos x="984" y="2064"/>
                </a:cxn>
              </a:cxnLst>
              <a:rect l="txL" t="txT" r="txR" b="txB"/>
              <a:pathLst>
                <a:path w="1944" h="2056">
                  <a:moveTo>
                    <a:pt x="1944" y="88"/>
                  </a:moveTo>
                  <a:cubicBezTo>
                    <a:pt x="1772" y="44"/>
                    <a:pt x="1600" y="0"/>
                    <a:pt x="1320" y="136"/>
                  </a:cubicBezTo>
                  <a:cubicBezTo>
                    <a:pt x="1040" y="272"/>
                    <a:pt x="464" y="624"/>
                    <a:pt x="264" y="904"/>
                  </a:cubicBezTo>
                  <a:cubicBezTo>
                    <a:pt x="64" y="1184"/>
                    <a:pt x="0" y="1624"/>
                    <a:pt x="120" y="1816"/>
                  </a:cubicBezTo>
                  <a:cubicBezTo>
                    <a:pt x="240" y="2008"/>
                    <a:pt x="840" y="2016"/>
                    <a:pt x="984" y="2056"/>
                  </a:cubicBezTo>
                </a:path>
              </a:pathLst>
            </a:custGeom>
            <a:noFill/>
            <a:ln w="635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29" name="Text Box 38"/>
          <p:cNvSpPr txBox="1"/>
          <p:nvPr/>
        </p:nvSpPr>
        <p:spPr>
          <a:xfrm>
            <a:off x="1143000" y="5199063"/>
            <a:ext cx="2724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000000"/>
                </a:solidFill>
                <a:latin typeface="Verdana" panose="020B0604030504040204" pitchFamily="34" charset="0"/>
              </a:rPr>
              <a:t>实物连线图</a:t>
            </a:r>
          </a:p>
        </p:txBody>
      </p:sp>
      <p:sp>
        <p:nvSpPr>
          <p:cNvPr id="30730" name="Text Box 39"/>
          <p:cNvSpPr txBox="1"/>
          <p:nvPr/>
        </p:nvSpPr>
        <p:spPr>
          <a:xfrm>
            <a:off x="5927725" y="5094288"/>
            <a:ext cx="18605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000000"/>
                </a:solidFill>
                <a:latin typeface="Verdana" panose="020B0604030504040204" pitchFamily="34" charset="0"/>
              </a:rPr>
              <a:t>电路图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ine2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250"/>
            <a:ext cx="9144000" cy="360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Text Box 3"/>
          <p:cNvSpPr txBox="1"/>
          <p:nvPr/>
        </p:nvSpPr>
        <p:spPr>
          <a:xfrm>
            <a:off x="6948488" y="981075"/>
            <a:ext cx="647700" cy="5578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000" dirty="0">
                <a:latin typeface="Arial" panose="020B0604020202020204" pitchFamily="34" charset="0"/>
                <a:ea typeface="楷体_GB2312" pitchFamily="49" charset="-122"/>
              </a:rPr>
              <a:t>世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4000" dirty="0">
                <a:latin typeface="Arial" panose="020B0604020202020204" pitchFamily="34" charset="0"/>
                <a:ea typeface="楷体_GB2312" pitchFamily="49" charset="-122"/>
              </a:rPr>
              <a:t>界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4000" dirty="0">
                <a:latin typeface="Arial" panose="020B0604020202020204" pitchFamily="34" charset="0"/>
                <a:ea typeface="楷体_GB2312" pitchFamily="49" charset="-122"/>
              </a:rPr>
              <a:t>上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4000" dirty="0">
                <a:latin typeface="Arial" panose="020B0604020202020204" pitchFamily="34" charset="0"/>
                <a:ea typeface="楷体_GB2312" pitchFamily="49" charset="-122"/>
              </a:rPr>
              <a:t>如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4000" dirty="0">
                <a:latin typeface="Arial" panose="020B0604020202020204" pitchFamily="34" charset="0"/>
                <a:ea typeface="楷体_GB2312" pitchFamily="49" charset="-122"/>
              </a:rPr>
              <a:t>果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4000" dirty="0">
                <a:latin typeface="Arial" panose="020B0604020202020204" pitchFamily="34" charset="0"/>
                <a:ea typeface="楷体_GB2312" pitchFamily="49" charset="-122"/>
              </a:rPr>
              <a:t>没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4000" dirty="0">
                <a:latin typeface="Arial" panose="020B0604020202020204" pitchFamily="34" charset="0"/>
                <a:ea typeface="楷体_GB2312" pitchFamily="49" charset="-122"/>
              </a:rPr>
              <a:t>有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4000" dirty="0">
                <a:latin typeface="Arial" panose="020B0604020202020204" pitchFamily="34" charset="0"/>
                <a:ea typeface="楷体_GB2312" pitchFamily="49" charset="-122"/>
              </a:rPr>
              <a:t>电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4000" dirty="0">
                <a:latin typeface="Arial" panose="020B0604020202020204" pitchFamily="34" charset="0"/>
                <a:ea typeface="楷体_GB2312" pitchFamily="49" charset="-122"/>
              </a:rPr>
              <a:t>，</a:t>
            </a:r>
          </a:p>
        </p:txBody>
      </p:sp>
      <p:sp>
        <p:nvSpPr>
          <p:cNvPr id="16388" name="Rectangle 4"/>
          <p:cNvSpPr/>
          <p:nvPr/>
        </p:nvSpPr>
        <p:spPr>
          <a:xfrm>
            <a:off x="8027988" y="1125538"/>
            <a:ext cx="692150" cy="4359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000" dirty="0">
                <a:latin typeface="Arial" panose="020B0604020202020204" pitchFamily="34" charset="0"/>
                <a:ea typeface="楷体_GB2312" pitchFamily="49" charset="-122"/>
              </a:rPr>
              <a:t>会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4000" dirty="0">
                <a:latin typeface="Arial" panose="020B0604020202020204" pitchFamily="34" charset="0"/>
                <a:ea typeface="楷体_GB2312" pitchFamily="49" charset="-122"/>
              </a:rPr>
              <a:t>是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4000" dirty="0">
                <a:latin typeface="Arial" panose="020B0604020202020204" pitchFamily="34" charset="0"/>
                <a:ea typeface="楷体_GB2312" pitchFamily="49" charset="-122"/>
              </a:rPr>
              <a:t>什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4000" dirty="0">
                <a:latin typeface="Arial" panose="020B0604020202020204" pitchFamily="34" charset="0"/>
                <a:ea typeface="楷体_GB2312" pitchFamily="49" charset="-122"/>
              </a:rPr>
              <a:t>么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4000" dirty="0">
                <a:latin typeface="Arial" panose="020B0604020202020204" pitchFamily="34" charset="0"/>
                <a:ea typeface="楷体_GB2312" pitchFamily="49" charset="-122"/>
              </a:rPr>
              <a:t>情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4000" dirty="0">
                <a:latin typeface="Arial" panose="020B0604020202020204" pitchFamily="34" charset="0"/>
                <a:ea typeface="楷体_GB2312" pitchFamily="49" charset="-122"/>
              </a:rPr>
              <a:t>景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4000" dirty="0">
                <a:latin typeface="Arial" panose="020B0604020202020204" pitchFamily="34" charset="0"/>
                <a:ea typeface="楷体_GB2312" pitchFamily="49" charset="-122"/>
              </a:rPr>
              <a:t>？</a:t>
            </a:r>
          </a:p>
        </p:txBody>
      </p:sp>
      <p:pic>
        <p:nvPicPr>
          <p:cNvPr id="16389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08050"/>
            <a:ext cx="6659563" cy="5949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3"/>
          <p:cNvSpPr/>
          <p:nvPr/>
        </p:nvSpPr>
        <p:spPr>
          <a:xfrm>
            <a:off x="4648200" y="40386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31747" name="Text Box 4"/>
          <p:cNvSpPr txBox="1"/>
          <p:nvPr/>
        </p:nvSpPr>
        <p:spPr>
          <a:xfrm>
            <a:off x="4343400" y="2590800"/>
            <a:ext cx="3429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这样画怎么样</a:t>
            </a:r>
          </a:p>
        </p:txBody>
      </p:sp>
      <p:sp useBgFill="1">
        <p:nvSpPr>
          <p:cNvPr id="31748" name="Text Box 8"/>
          <p:cNvSpPr txBox="1"/>
          <p:nvPr/>
        </p:nvSpPr>
        <p:spPr>
          <a:xfrm>
            <a:off x="2057400" y="1428750"/>
            <a:ext cx="4724400" cy="457200"/>
          </a:xfrm>
          <a:prstGeom prst="rect">
            <a:avLst/>
          </a:prstGeom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zh-CN" sz="2400" b="0" dirty="0">
              <a:latin typeface="Times New Roman" panose="02020603050405020304" pitchFamily="18" charset="0"/>
            </a:endParaRPr>
          </a:p>
        </p:txBody>
      </p:sp>
      <p:sp>
        <p:nvSpPr>
          <p:cNvPr id="31749" name="Text Box 9"/>
          <p:cNvSpPr txBox="1"/>
          <p:nvPr/>
        </p:nvSpPr>
        <p:spPr>
          <a:xfrm>
            <a:off x="1204913" y="1066800"/>
            <a:ext cx="74056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dirty="0">
                <a:latin typeface="Times New Roman" panose="02020603050405020304" pitchFamily="18" charset="0"/>
              </a:rPr>
              <a:t>元件位置安排要适当，分布要均匀</a:t>
            </a:r>
            <a:r>
              <a:rPr lang="en-US" altLang="zh-CN" sz="3600" dirty="0"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31750" name="Text Box 10"/>
          <p:cNvSpPr txBox="1"/>
          <p:nvPr/>
        </p:nvSpPr>
        <p:spPr>
          <a:xfrm>
            <a:off x="1752600" y="381000"/>
            <a:ext cx="5410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 dirty="0">
                <a:latin typeface="Times New Roman" panose="02020603050405020304" pitchFamily="18" charset="0"/>
                <a:ea typeface="楷体_GB2312" pitchFamily="49" charset="-122"/>
              </a:rPr>
              <a:t>画电路图的要求</a:t>
            </a:r>
          </a:p>
        </p:txBody>
      </p:sp>
      <p:pic>
        <p:nvPicPr>
          <p:cNvPr id="31751" name="Picture 11" descr="q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0613" y="2362200"/>
            <a:ext cx="968375" cy="1066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2"/>
          <p:cNvGrpSpPr/>
          <p:nvPr/>
        </p:nvGrpSpPr>
        <p:grpSpPr>
          <a:xfrm>
            <a:off x="5334000" y="3581400"/>
            <a:ext cx="3276600" cy="1981200"/>
            <a:chOff x="3600" y="2016"/>
            <a:chExt cx="1216" cy="864"/>
          </a:xfrm>
        </p:grpSpPr>
        <p:sp>
          <p:nvSpPr>
            <p:cNvPr id="31763" name="Line 13"/>
            <p:cNvSpPr/>
            <p:nvPr/>
          </p:nvSpPr>
          <p:spPr>
            <a:xfrm flipH="1">
              <a:off x="3605" y="2734"/>
              <a:ext cx="341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64" name="Line 14"/>
            <p:cNvSpPr/>
            <p:nvPr/>
          </p:nvSpPr>
          <p:spPr>
            <a:xfrm flipV="1">
              <a:off x="3607" y="2064"/>
              <a:ext cx="0" cy="671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3" name="Group 15"/>
            <p:cNvGrpSpPr/>
            <p:nvPr/>
          </p:nvGrpSpPr>
          <p:grpSpPr>
            <a:xfrm>
              <a:off x="3600" y="2016"/>
              <a:ext cx="696" cy="103"/>
              <a:chOff x="3666" y="2496"/>
              <a:chExt cx="903" cy="153"/>
            </a:xfrm>
          </p:grpSpPr>
          <p:sp>
            <p:nvSpPr>
              <p:cNvPr id="31777" name="Line 16"/>
              <p:cNvSpPr/>
              <p:nvPr/>
            </p:nvSpPr>
            <p:spPr>
              <a:xfrm>
                <a:off x="3666" y="2632"/>
                <a:ext cx="720" cy="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778" name="Oval 17"/>
              <p:cNvSpPr/>
              <p:nvPr/>
            </p:nvSpPr>
            <p:spPr>
              <a:xfrm>
                <a:off x="4368" y="2601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31779" name="Line 18"/>
              <p:cNvSpPr/>
              <p:nvPr/>
            </p:nvSpPr>
            <p:spPr>
              <a:xfrm flipH="1">
                <a:off x="4377" y="2496"/>
                <a:ext cx="192" cy="111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1766" name="Line 19"/>
            <p:cNvSpPr/>
            <p:nvPr/>
          </p:nvSpPr>
          <p:spPr>
            <a:xfrm>
              <a:off x="4307" y="2121"/>
              <a:ext cx="382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67" name="Line 20"/>
            <p:cNvSpPr/>
            <p:nvPr/>
          </p:nvSpPr>
          <p:spPr>
            <a:xfrm>
              <a:off x="4704" y="2217"/>
              <a:ext cx="0" cy="51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68" name="Line 21"/>
            <p:cNvSpPr/>
            <p:nvPr/>
          </p:nvSpPr>
          <p:spPr>
            <a:xfrm flipV="1">
              <a:off x="4128" y="2728"/>
              <a:ext cx="582" cy="8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4" name="Group 22"/>
            <p:cNvGrpSpPr/>
            <p:nvPr/>
          </p:nvGrpSpPr>
          <p:grpSpPr>
            <a:xfrm>
              <a:off x="4683" y="2077"/>
              <a:ext cx="133" cy="175"/>
              <a:chOff x="4683" y="2077"/>
              <a:chExt cx="133" cy="175"/>
            </a:xfrm>
          </p:grpSpPr>
          <p:sp>
            <p:nvSpPr>
              <p:cNvPr id="31772" name="Line 23"/>
              <p:cNvSpPr/>
              <p:nvPr/>
            </p:nvSpPr>
            <p:spPr>
              <a:xfrm>
                <a:off x="4683" y="2121"/>
                <a:ext cx="64" cy="0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773" name="Line 24"/>
              <p:cNvSpPr/>
              <p:nvPr/>
            </p:nvSpPr>
            <p:spPr>
              <a:xfrm>
                <a:off x="4696" y="2210"/>
                <a:ext cx="64" cy="0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5" name="Group 25"/>
              <p:cNvGrpSpPr/>
              <p:nvPr/>
            </p:nvGrpSpPr>
            <p:grpSpPr>
              <a:xfrm>
                <a:off x="4753" y="2077"/>
                <a:ext cx="63" cy="175"/>
                <a:chOff x="5080" y="2889"/>
                <a:chExt cx="75" cy="240"/>
              </a:xfrm>
            </p:grpSpPr>
            <p:sp>
              <p:nvSpPr>
                <p:cNvPr id="31775" name="Line 26"/>
                <p:cNvSpPr/>
                <p:nvPr/>
              </p:nvSpPr>
              <p:spPr>
                <a:xfrm>
                  <a:off x="5080" y="2889"/>
                  <a:ext cx="0" cy="232"/>
                </a:xfrm>
                <a:prstGeom prst="line">
                  <a:avLst/>
                </a:prstGeom>
                <a:ln w="571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1776" name="Freeform 27"/>
                <p:cNvSpPr/>
                <p:nvPr/>
              </p:nvSpPr>
              <p:spPr>
                <a:xfrm>
                  <a:off x="5081" y="2889"/>
                  <a:ext cx="74" cy="240"/>
                </a:xfrm>
                <a:custGeom>
                  <a:avLst/>
                  <a:gdLst>
                    <a:gd name="txL" fmla="*/ 0 w 74"/>
                    <a:gd name="txT" fmla="*/ 0 h 240"/>
                    <a:gd name="txR" fmla="*/ 74 w 74"/>
                    <a:gd name="txB" fmla="*/ 240 h 240"/>
                  </a:gdLst>
                  <a:ahLst/>
                  <a:cxnLst>
                    <a:cxn ang="0">
                      <a:pos x="0" y="0"/>
                    </a:cxn>
                    <a:cxn ang="0">
                      <a:pos x="26" y="8"/>
                    </a:cxn>
                    <a:cxn ang="0">
                      <a:pos x="60" y="60"/>
                    </a:cxn>
                    <a:cxn ang="0">
                      <a:pos x="60" y="137"/>
                    </a:cxn>
                    <a:cxn ang="0">
                      <a:pos x="0" y="240"/>
                    </a:cxn>
                  </a:cxnLst>
                  <a:rect l="txL" t="txT" r="txR" b="txB"/>
                  <a:pathLst>
                    <a:path w="74" h="240">
                      <a:moveTo>
                        <a:pt x="0" y="0"/>
                      </a:moveTo>
                      <a:cubicBezTo>
                        <a:pt x="9" y="3"/>
                        <a:pt x="20" y="2"/>
                        <a:pt x="26" y="8"/>
                      </a:cubicBezTo>
                      <a:cubicBezTo>
                        <a:pt x="41" y="23"/>
                        <a:pt x="60" y="60"/>
                        <a:pt x="60" y="60"/>
                      </a:cubicBezTo>
                      <a:cubicBezTo>
                        <a:pt x="74" y="113"/>
                        <a:pt x="70" y="76"/>
                        <a:pt x="60" y="137"/>
                      </a:cubicBezTo>
                      <a:cubicBezTo>
                        <a:pt x="51" y="193"/>
                        <a:pt x="65" y="240"/>
                        <a:pt x="0" y="240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FF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1770" name="Line 28"/>
            <p:cNvSpPr/>
            <p:nvPr/>
          </p:nvSpPr>
          <p:spPr>
            <a:xfrm>
              <a:off x="3984" y="2640"/>
              <a:ext cx="0" cy="192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sy="50000" rotWithShape="0">
                <a:schemeClr val="bg2"/>
              </a:outerShdw>
            </a:effectLst>
          </p:spPr>
        </p:sp>
        <p:sp>
          <p:nvSpPr>
            <p:cNvPr id="31771" name="Line 29"/>
            <p:cNvSpPr/>
            <p:nvPr/>
          </p:nvSpPr>
          <p:spPr>
            <a:xfrm>
              <a:off x="4080" y="2592"/>
              <a:ext cx="0" cy="288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sy="50000" rotWithShape="0">
                <a:schemeClr val="bg2"/>
              </a:outerShdw>
            </a:effectLst>
          </p:spPr>
        </p:sp>
      </p:grpSp>
      <p:grpSp>
        <p:nvGrpSpPr>
          <p:cNvPr id="6" name="Group 30"/>
          <p:cNvGrpSpPr/>
          <p:nvPr/>
        </p:nvGrpSpPr>
        <p:grpSpPr>
          <a:xfrm>
            <a:off x="533400" y="2514600"/>
            <a:ext cx="3886200" cy="3048000"/>
            <a:chOff x="696" y="960"/>
            <a:chExt cx="4320" cy="2232"/>
          </a:xfrm>
        </p:grpSpPr>
        <p:pic>
          <p:nvPicPr>
            <p:cNvPr id="31755" name="Picture 31">
              <a:hlinkClick r:id="" action="ppaction://noaction">
                <a:snd r:embed="rId3" name="chimes.wav"/>
              </a:hlinkClick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96" y="1004"/>
              <a:ext cx="788" cy="92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7" name="Group 32"/>
            <p:cNvGrpSpPr/>
            <p:nvPr/>
          </p:nvGrpSpPr>
          <p:grpSpPr>
            <a:xfrm>
              <a:off x="1632" y="2879"/>
              <a:ext cx="1228" cy="285"/>
              <a:chOff x="2112" y="2976"/>
              <a:chExt cx="2352" cy="483"/>
            </a:xfrm>
          </p:grpSpPr>
          <p:pic>
            <p:nvPicPr>
              <p:cNvPr id="31761" name="Picture 33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112" y="2976"/>
                <a:ext cx="1248" cy="48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1762" name="Picture 34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216" y="2976"/>
                <a:ext cx="1248" cy="48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31757" name="Picture 35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56" y="2590"/>
              <a:ext cx="1392" cy="6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58" name="Freeform 36"/>
            <p:cNvSpPr/>
            <p:nvPr/>
          </p:nvSpPr>
          <p:spPr>
            <a:xfrm>
              <a:off x="2832" y="2975"/>
              <a:ext cx="816" cy="217"/>
            </a:xfrm>
            <a:custGeom>
              <a:avLst/>
              <a:gdLst>
                <a:gd name="txL" fmla="*/ 0 w 768"/>
                <a:gd name="txT" fmla="*/ 0 h 168"/>
                <a:gd name="txR" fmla="*/ 768 w 768"/>
                <a:gd name="txB" fmla="*/ 168 h 168"/>
              </a:gdLst>
              <a:ahLst/>
              <a:cxnLst>
                <a:cxn ang="0">
                  <a:pos x="0" y="0"/>
                </a:cxn>
                <a:cxn ang="0">
                  <a:pos x="204" y="186"/>
                </a:cxn>
                <a:cxn ang="0">
                  <a:pos x="663" y="186"/>
                </a:cxn>
                <a:cxn ang="0">
                  <a:pos x="816" y="62"/>
                </a:cxn>
              </a:cxnLst>
              <a:rect l="txL" t="txT" r="txR" b="txB"/>
              <a:pathLst>
                <a:path w="768" h="168">
                  <a:moveTo>
                    <a:pt x="0" y="0"/>
                  </a:moveTo>
                  <a:cubicBezTo>
                    <a:pt x="44" y="60"/>
                    <a:pt x="88" y="120"/>
                    <a:pt x="192" y="144"/>
                  </a:cubicBezTo>
                  <a:cubicBezTo>
                    <a:pt x="296" y="168"/>
                    <a:pt x="528" y="160"/>
                    <a:pt x="624" y="144"/>
                  </a:cubicBezTo>
                  <a:cubicBezTo>
                    <a:pt x="720" y="128"/>
                    <a:pt x="736" y="64"/>
                    <a:pt x="768" y="48"/>
                  </a:cubicBezTo>
                </a:path>
              </a:pathLst>
            </a:custGeom>
            <a:noFill/>
            <a:ln w="635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9" name="Freeform 37"/>
            <p:cNvSpPr/>
            <p:nvPr/>
          </p:nvSpPr>
          <p:spPr>
            <a:xfrm>
              <a:off x="3120" y="1048"/>
              <a:ext cx="1896" cy="2024"/>
            </a:xfrm>
            <a:custGeom>
              <a:avLst/>
              <a:gdLst>
                <a:gd name="txL" fmla="*/ 0 w 1896"/>
                <a:gd name="txT" fmla="*/ 0 h 2016"/>
                <a:gd name="txR" fmla="*/ 1896 w 1896"/>
                <a:gd name="txB" fmla="*/ 2016 h 2016"/>
              </a:gdLst>
              <a:ahLst/>
              <a:cxnLst>
                <a:cxn ang="0">
                  <a:pos x="1584" y="2024"/>
                </a:cxn>
                <a:cxn ang="0">
                  <a:pos x="1872" y="1638"/>
                </a:cxn>
                <a:cxn ang="0">
                  <a:pos x="1584" y="675"/>
                </a:cxn>
                <a:cxn ang="0">
                  <a:pos x="0" y="0"/>
                </a:cxn>
              </a:cxnLst>
              <a:rect l="txL" t="txT" r="txR" b="txB"/>
              <a:pathLst>
                <a:path w="1896" h="2016">
                  <a:moveTo>
                    <a:pt x="1584" y="2016"/>
                  </a:moveTo>
                  <a:cubicBezTo>
                    <a:pt x="1728" y="1936"/>
                    <a:pt x="1872" y="1856"/>
                    <a:pt x="1872" y="1632"/>
                  </a:cubicBezTo>
                  <a:cubicBezTo>
                    <a:pt x="1872" y="1408"/>
                    <a:pt x="1896" y="944"/>
                    <a:pt x="1584" y="672"/>
                  </a:cubicBezTo>
                  <a:cubicBezTo>
                    <a:pt x="1272" y="400"/>
                    <a:pt x="264" y="112"/>
                    <a:pt x="0" y="0"/>
                  </a:cubicBezTo>
                </a:path>
              </a:pathLst>
            </a:custGeom>
            <a:noFill/>
            <a:ln w="635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0" name="Freeform 38"/>
            <p:cNvSpPr/>
            <p:nvPr/>
          </p:nvSpPr>
          <p:spPr>
            <a:xfrm>
              <a:off x="696" y="960"/>
              <a:ext cx="1944" cy="2064"/>
            </a:xfrm>
            <a:custGeom>
              <a:avLst/>
              <a:gdLst>
                <a:gd name="txL" fmla="*/ 0 w 1944"/>
                <a:gd name="txT" fmla="*/ 0 h 2056"/>
                <a:gd name="txR" fmla="*/ 1944 w 1944"/>
                <a:gd name="txB" fmla="*/ 2056 h 2056"/>
              </a:gdLst>
              <a:ahLst/>
              <a:cxnLst>
                <a:cxn ang="0">
                  <a:pos x="1944" y="88"/>
                </a:cxn>
                <a:cxn ang="0">
                  <a:pos x="1320" y="137"/>
                </a:cxn>
                <a:cxn ang="0">
                  <a:pos x="264" y="908"/>
                </a:cxn>
                <a:cxn ang="0">
                  <a:pos x="120" y="1823"/>
                </a:cxn>
                <a:cxn ang="0">
                  <a:pos x="984" y="2064"/>
                </a:cxn>
              </a:cxnLst>
              <a:rect l="txL" t="txT" r="txR" b="txB"/>
              <a:pathLst>
                <a:path w="1944" h="2056">
                  <a:moveTo>
                    <a:pt x="1944" y="88"/>
                  </a:moveTo>
                  <a:cubicBezTo>
                    <a:pt x="1772" y="44"/>
                    <a:pt x="1600" y="0"/>
                    <a:pt x="1320" y="136"/>
                  </a:cubicBezTo>
                  <a:cubicBezTo>
                    <a:pt x="1040" y="272"/>
                    <a:pt x="464" y="624"/>
                    <a:pt x="264" y="904"/>
                  </a:cubicBezTo>
                  <a:cubicBezTo>
                    <a:pt x="64" y="1184"/>
                    <a:pt x="0" y="1624"/>
                    <a:pt x="120" y="1816"/>
                  </a:cubicBezTo>
                  <a:cubicBezTo>
                    <a:pt x="240" y="2008"/>
                    <a:pt x="840" y="2016"/>
                    <a:pt x="984" y="2056"/>
                  </a:cubicBezTo>
                </a:path>
              </a:pathLst>
            </a:custGeom>
            <a:noFill/>
            <a:ln w="635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754" name="Rectangle 39"/>
          <p:cNvSpPr/>
          <p:nvPr/>
        </p:nvSpPr>
        <p:spPr>
          <a:xfrm>
            <a:off x="1219200" y="1670050"/>
            <a:ext cx="4772025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FF3300"/>
                </a:solidFill>
                <a:latin typeface="Verdana" panose="020B0604030504040204" pitchFamily="34" charset="0"/>
              </a:rPr>
              <a:t>元件不要画在拐角处</a:t>
            </a:r>
            <a:r>
              <a:rPr lang="zh-CN" altLang="en-US" sz="3600" dirty="0">
                <a:latin typeface="Verdana" panose="020B0604030504040204" pitchFamily="34" charset="0"/>
              </a:rPr>
              <a:t>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/>
          <p:nvPr/>
        </p:nvSpPr>
        <p:spPr>
          <a:xfrm>
            <a:off x="990600" y="1219200"/>
            <a:ext cx="71628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　　整个电路图最好呈</a:t>
            </a:r>
            <a:r>
              <a:rPr lang="zh-CN" altLang="en-US" sz="3600" dirty="0">
                <a:latin typeface="Times New Roman" panose="02020603050405020304" pitchFamily="18" charset="0"/>
              </a:rPr>
              <a:t>长方形</a:t>
            </a:r>
            <a:r>
              <a:rPr lang="zh-CN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，有棱有角，导线要</a:t>
            </a:r>
            <a:r>
              <a:rPr lang="zh-CN" altLang="en-US" sz="3600" dirty="0">
                <a:latin typeface="Times New Roman" panose="02020603050405020304" pitchFamily="18" charset="0"/>
              </a:rPr>
              <a:t>横平竖直</a:t>
            </a:r>
            <a:r>
              <a:rPr lang="zh-CN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32771" name="AutoShape 3"/>
          <p:cNvSpPr/>
          <p:nvPr/>
        </p:nvSpPr>
        <p:spPr>
          <a:xfrm>
            <a:off x="4724400" y="41910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32772" name="Text Box 9"/>
          <p:cNvSpPr txBox="1"/>
          <p:nvPr/>
        </p:nvSpPr>
        <p:spPr>
          <a:xfrm>
            <a:off x="5638800" y="25908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0" dirty="0">
                <a:latin typeface="Times New Roman" panose="02020603050405020304" pitchFamily="18" charset="0"/>
              </a:rPr>
              <a:t>这样呢</a:t>
            </a:r>
          </a:p>
        </p:txBody>
      </p:sp>
      <p:sp>
        <p:nvSpPr>
          <p:cNvPr id="32773" name="Text Box 10"/>
          <p:cNvSpPr txBox="1"/>
          <p:nvPr/>
        </p:nvSpPr>
        <p:spPr>
          <a:xfrm>
            <a:off x="1752600" y="381000"/>
            <a:ext cx="5410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 dirty="0">
                <a:latin typeface="Times New Roman" panose="02020603050405020304" pitchFamily="18" charset="0"/>
                <a:ea typeface="楷体_GB2312" pitchFamily="49" charset="-122"/>
              </a:rPr>
              <a:t>画电路图的要求</a:t>
            </a:r>
          </a:p>
        </p:txBody>
      </p:sp>
      <p:pic>
        <p:nvPicPr>
          <p:cNvPr id="32774" name="Picture 11" descr="q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2430463"/>
            <a:ext cx="560388" cy="6175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2"/>
          <p:cNvGrpSpPr/>
          <p:nvPr/>
        </p:nvGrpSpPr>
        <p:grpSpPr>
          <a:xfrm>
            <a:off x="5334000" y="3200400"/>
            <a:ext cx="3276600" cy="2286000"/>
            <a:chOff x="3360" y="1920"/>
            <a:chExt cx="1536" cy="960"/>
          </a:xfrm>
        </p:grpSpPr>
        <p:sp>
          <p:nvSpPr>
            <p:cNvPr id="32785" name="Line 13"/>
            <p:cNvSpPr/>
            <p:nvPr/>
          </p:nvSpPr>
          <p:spPr>
            <a:xfrm flipH="1">
              <a:off x="3616" y="2728"/>
              <a:ext cx="352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3" name="Group 14"/>
            <p:cNvGrpSpPr/>
            <p:nvPr/>
          </p:nvGrpSpPr>
          <p:grpSpPr>
            <a:xfrm>
              <a:off x="3360" y="1920"/>
              <a:ext cx="1536" cy="960"/>
              <a:chOff x="3360" y="1920"/>
              <a:chExt cx="1536" cy="960"/>
            </a:xfrm>
          </p:grpSpPr>
          <p:grpSp>
            <p:nvGrpSpPr>
              <p:cNvPr id="4" name="Group 15"/>
              <p:cNvGrpSpPr/>
              <p:nvPr/>
            </p:nvGrpSpPr>
            <p:grpSpPr>
              <a:xfrm>
                <a:off x="4216" y="1920"/>
                <a:ext cx="174" cy="125"/>
                <a:chOff x="4368" y="2496"/>
                <a:chExt cx="201" cy="153"/>
              </a:xfrm>
            </p:grpSpPr>
            <p:sp>
              <p:nvSpPr>
                <p:cNvPr id="32800" name="Oval 16"/>
                <p:cNvSpPr/>
                <p:nvPr/>
              </p:nvSpPr>
              <p:spPr>
                <a:xfrm>
                  <a:off x="4368" y="2601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32801" name="Line 17"/>
                <p:cNvSpPr/>
                <p:nvPr/>
              </p:nvSpPr>
              <p:spPr>
                <a:xfrm flipH="1">
                  <a:off x="4377" y="2496"/>
                  <a:ext cx="192" cy="111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32788" name="Line 18"/>
              <p:cNvSpPr/>
              <p:nvPr/>
            </p:nvSpPr>
            <p:spPr>
              <a:xfrm>
                <a:off x="4341" y="2038"/>
                <a:ext cx="409" cy="1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5" name="Group 19"/>
              <p:cNvGrpSpPr/>
              <p:nvPr/>
            </p:nvGrpSpPr>
            <p:grpSpPr>
              <a:xfrm>
                <a:off x="4755" y="2242"/>
                <a:ext cx="141" cy="196"/>
                <a:chOff x="4992" y="2889"/>
                <a:chExt cx="163" cy="240"/>
              </a:xfrm>
            </p:grpSpPr>
            <p:sp>
              <p:nvSpPr>
                <p:cNvPr id="32795" name="Line 20"/>
                <p:cNvSpPr/>
                <p:nvPr/>
              </p:nvSpPr>
              <p:spPr>
                <a:xfrm>
                  <a:off x="4995" y="2949"/>
                  <a:ext cx="77" cy="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2796" name="Line 21"/>
                <p:cNvSpPr/>
                <p:nvPr/>
              </p:nvSpPr>
              <p:spPr>
                <a:xfrm>
                  <a:off x="4992" y="3072"/>
                  <a:ext cx="77" cy="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6" name="Group 22"/>
                <p:cNvGrpSpPr/>
                <p:nvPr/>
              </p:nvGrpSpPr>
              <p:grpSpPr>
                <a:xfrm>
                  <a:off x="5080" y="2889"/>
                  <a:ext cx="75" cy="240"/>
                  <a:chOff x="5080" y="2889"/>
                  <a:chExt cx="75" cy="240"/>
                </a:xfrm>
              </p:grpSpPr>
              <p:sp>
                <p:nvSpPr>
                  <p:cNvPr id="32798" name="Line 23"/>
                  <p:cNvSpPr/>
                  <p:nvPr/>
                </p:nvSpPr>
                <p:spPr>
                  <a:xfrm>
                    <a:off x="5080" y="2889"/>
                    <a:ext cx="0" cy="232"/>
                  </a:xfrm>
                  <a:prstGeom prst="line">
                    <a:avLst/>
                  </a:prstGeom>
                  <a:ln w="571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2799" name="Freeform 24"/>
                  <p:cNvSpPr/>
                  <p:nvPr/>
                </p:nvSpPr>
                <p:spPr>
                  <a:xfrm>
                    <a:off x="5081" y="2889"/>
                    <a:ext cx="74" cy="240"/>
                  </a:xfrm>
                  <a:custGeom>
                    <a:avLst/>
                    <a:gdLst>
                      <a:gd name="txL" fmla="*/ 0 w 74"/>
                      <a:gd name="txT" fmla="*/ 0 h 240"/>
                      <a:gd name="txR" fmla="*/ 74 w 74"/>
                      <a:gd name="txB" fmla="*/ 240 h 240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26" y="8"/>
                      </a:cxn>
                      <a:cxn ang="0">
                        <a:pos x="60" y="60"/>
                      </a:cxn>
                      <a:cxn ang="0">
                        <a:pos x="60" y="137"/>
                      </a:cxn>
                      <a:cxn ang="0">
                        <a:pos x="0" y="240"/>
                      </a:cxn>
                    </a:cxnLst>
                    <a:rect l="txL" t="txT" r="txR" b="txB"/>
                    <a:pathLst>
                      <a:path w="74" h="240">
                        <a:moveTo>
                          <a:pt x="0" y="0"/>
                        </a:moveTo>
                        <a:cubicBezTo>
                          <a:pt x="9" y="3"/>
                          <a:pt x="20" y="2"/>
                          <a:pt x="26" y="8"/>
                        </a:cubicBezTo>
                        <a:cubicBezTo>
                          <a:pt x="41" y="23"/>
                          <a:pt x="60" y="60"/>
                          <a:pt x="60" y="60"/>
                        </a:cubicBezTo>
                        <a:cubicBezTo>
                          <a:pt x="74" y="113"/>
                          <a:pt x="70" y="76"/>
                          <a:pt x="60" y="137"/>
                        </a:cubicBezTo>
                        <a:cubicBezTo>
                          <a:pt x="51" y="193"/>
                          <a:pt x="65" y="240"/>
                          <a:pt x="0" y="240"/>
                        </a:cubicBezTo>
                      </a:path>
                    </a:pathLst>
                  </a:custGeom>
                  <a:noFill/>
                  <a:ln w="57150" cap="flat" cmpd="sng">
                    <a:solidFill>
                      <a:schemeClr val="tx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32790" name="Freeform 25"/>
              <p:cNvSpPr/>
              <p:nvPr/>
            </p:nvSpPr>
            <p:spPr>
              <a:xfrm>
                <a:off x="3360" y="2038"/>
                <a:ext cx="856" cy="707"/>
              </a:xfrm>
              <a:custGeom>
                <a:avLst/>
                <a:gdLst>
                  <a:gd name="txL" fmla="*/ 0 w 992"/>
                  <a:gd name="txT" fmla="*/ 0 h 864"/>
                  <a:gd name="txR" fmla="*/ 992 w 992"/>
                  <a:gd name="txB" fmla="*/ 864 h 864"/>
                </a:gdLst>
                <a:ahLst/>
                <a:cxnLst>
                  <a:cxn ang="0">
                    <a:pos x="276" y="707"/>
                  </a:cxn>
                  <a:cxn ang="0">
                    <a:pos x="28" y="393"/>
                  </a:cxn>
                  <a:cxn ang="0">
                    <a:pos x="110" y="118"/>
                  </a:cxn>
                  <a:cxn ang="0">
                    <a:pos x="359" y="196"/>
                  </a:cxn>
                  <a:cxn ang="0">
                    <a:pos x="566" y="314"/>
                  </a:cxn>
                  <a:cxn ang="0">
                    <a:pos x="649" y="118"/>
                  </a:cxn>
                  <a:cxn ang="0">
                    <a:pos x="732" y="79"/>
                  </a:cxn>
                  <a:cxn ang="0">
                    <a:pos x="856" y="0"/>
                  </a:cxn>
                </a:cxnLst>
                <a:rect l="txL" t="txT" r="txR" b="txB"/>
                <a:pathLst>
                  <a:path w="992" h="864">
                    <a:moveTo>
                      <a:pt x="320" y="864"/>
                    </a:moveTo>
                    <a:cubicBezTo>
                      <a:pt x="192" y="732"/>
                      <a:pt x="64" y="600"/>
                      <a:pt x="32" y="480"/>
                    </a:cubicBezTo>
                    <a:cubicBezTo>
                      <a:pt x="0" y="360"/>
                      <a:pt x="64" y="184"/>
                      <a:pt x="128" y="144"/>
                    </a:cubicBezTo>
                    <a:cubicBezTo>
                      <a:pt x="192" y="104"/>
                      <a:pt x="328" y="200"/>
                      <a:pt x="416" y="240"/>
                    </a:cubicBezTo>
                    <a:cubicBezTo>
                      <a:pt x="504" y="280"/>
                      <a:pt x="600" y="400"/>
                      <a:pt x="656" y="384"/>
                    </a:cubicBezTo>
                    <a:cubicBezTo>
                      <a:pt x="712" y="368"/>
                      <a:pt x="720" y="192"/>
                      <a:pt x="752" y="144"/>
                    </a:cubicBezTo>
                    <a:cubicBezTo>
                      <a:pt x="784" y="96"/>
                      <a:pt x="808" y="120"/>
                      <a:pt x="848" y="96"/>
                    </a:cubicBezTo>
                    <a:cubicBezTo>
                      <a:pt x="888" y="72"/>
                      <a:pt x="940" y="36"/>
                      <a:pt x="992" y="0"/>
                    </a:cubicBezTo>
                  </a:path>
                </a:pathLst>
              </a:custGeom>
              <a:noFill/>
              <a:ln w="5715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1" name="Freeform 26"/>
              <p:cNvSpPr/>
              <p:nvPr/>
            </p:nvSpPr>
            <p:spPr>
              <a:xfrm>
                <a:off x="4080" y="2391"/>
                <a:ext cx="800" cy="345"/>
              </a:xfrm>
              <a:custGeom>
                <a:avLst/>
                <a:gdLst>
                  <a:gd name="txL" fmla="*/ 0 w 672"/>
                  <a:gd name="txT" fmla="*/ 0 h 416"/>
                  <a:gd name="txR" fmla="*/ 672 w 672"/>
                  <a:gd name="txB" fmla="*/ 416 h 416"/>
                </a:gdLst>
                <a:ahLst/>
                <a:cxnLst>
                  <a:cxn ang="0">
                    <a:pos x="0" y="318"/>
                  </a:cxn>
                  <a:cxn ang="0">
                    <a:pos x="686" y="318"/>
                  </a:cxn>
                  <a:cxn ang="0">
                    <a:pos x="686" y="159"/>
                  </a:cxn>
                  <a:cxn ang="0">
                    <a:pos x="629" y="0"/>
                  </a:cxn>
                </a:cxnLst>
                <a:rect l="txL" t="txT" r="txR" b="txB"/>
                <a:pathLst>
                  <a:path w="672" h="416">
                    <a:moveTo>
                      <a:pt x="0" y="384"/>
                    </a:moveTo>
                    <a:cubicBezTo>
                      <a:pt x="240" y="400"/>
                      <a:pt x="480" y="416"/>
                      <a:pt x="576" y="384"/>
                    </a:cubicBezTo>
                    <a:cubicBezTo>
                      <a:pt x="672" y="352"/>
                      <a:pt x="584" y="256"/>
                      <a:pt x="576" y="192"/>
                    </a:cubicBezTo>
                    <a:cubicBezTo>
                      <a:pt x="568" y="128"/>
                      <a:pt x="548" y="64"/>
                      <a:pt x="528" y="0"/>
                    </a:cubicBezTo>
                  </a:path>
                </a:pathLst>
              </a:custGeom>
              <a:noFill/>
              <a:ln w="5715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2" name="Freeform 27"/>
              <p:cNvSpPr/>
              <p:nvPr/>
            </p:nvSpPr>
            <p:spPr>
              <a:xfrm>
                <a:off x="4708" y="1998"/>
                <a:ext cx="47" cy="315"/>
              </a:xfrm>
              <a:custGeom>
                <a:avLst/>
                <a:gdLst>
                  <a:gd name="txL" fmla="*/ 0 w 48"/>
                  <a:gd name="txT" fmla="*/ 0 h 336"/>
                  <a:gd name="txR" fmla="*/ 48 w 48"/>
                  <a:gd name="txB" fmla="*/ 336 h 336"/>
                </a:gdLst>
                <a:ahLst/>
                <a:cxnLst>
                  <a:cxn ang="0">
                    <a:pos x="0" y="0"/>
                  </a:cxn>
                  <a:cxn ang="0">
                    <a:pos x="47" y="315"/>
                  </a:cxn>
                </a:cxnLst>
                <a:rect l="txL" t="txT" r="txR" b="txB"/>
                <a:pathLst>
                  <a:path w="48" h="336">
                    <a:moveTo>
                      <a:pt x="0" y="0"/>
                    </a:moveTo>
                    <a:cubicBezTo>
                      <a:pt x="0" y="0"/>
                      <a:pt x="24" y="168"/>
                      <a:pt x="48" y="336"/>
                    </a:cubicBezTo>
                  </a:path>
                </a:pathLst>
              </a:custGeom>
              <a:noFill/>
              <a:ln w="5715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3" name="Line 28"/>
              <p:cNvSpPr/>
              <p:nvPr/>
            </p:nvSpPr>
            <p:spPr>
              <a:xfrm>
                <a:off x="3984" y="2688"/>
                <a:ext cx="1" cy="144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35921" dir="2699999" sy="50000" rotWithShape="0">
                  <a:schemeClr val="bg2"/>
                </a:outerShdw>
              </a:effectLst>
            </p:spPr>
          </p:sp>
          <p:sp>
            <p:nvSpPr>
              <p:cNvPr id="32794" name="Line 29"/>
              <p:cNvSpPr/>
              <p:nvPr/>
            </p:nvSpPr>
            <p:spPr>
              <a:xfrm>
                <a:off x="4080" y="2640"/>
                <a:ext cx="1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35921" dir="2699999" sy="50000" rotWithShape="0">
                  <a:schemeClr val="bg2"/>
                </a:outerShdw>
              </a:effectLst>
            </p:spPr>
          </p:sp>
        </p:grpSp>
      </p:grpSp>
      <p:grpSp>
        <p:nvGrpSpPr>
          <p:cNvPr id="7" name="Group 30"/>
          <p:cNvGrpSpPr/>
          <p:nvPr/>
        </p:nvGrpSpPr>
        <p:grpSpPr>
          <a:xfrm>
            <a:off x="685800" y="2895600"/>
            <a:ext cx="3505200" cy="2895600"/>
            <a:chOff x="696" y="960"/>
            <a:chExt cx="4320" cy="2232"/>
          </a:xfrm>
        </p:grpSpPr>
        <p:pic>
          <p:nvPicPr>
            <p:cNvPr id="32777" name="Picture 31">
              <a:hlinkClick r:id="" action="ppaction://noaction">
                <a:snd r:embed="rId2" name="chimes.wav"/>
              </a:hlinkClick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96" y="1004"/>
              <a:ext cx="788" cy="92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8" name="Group 32"/>
            <p:cNvGrpSpPr/>
            <p:nvPr/>
          </p:nvGrpSpPr>
          <p:grpSpPr>
            <a:xfrm>
              <a:off x="1632" y="2879"/>
              <a:ext cx="1228" cy="285"/>
              <a:chOff x="2112" y="2976"/>
              <a:chExt cx="2352" cy="483"/>
            </a:xfrm>
          </p:grpSpPr>
          <p:pic>
            <p:nvPicPr>
              <p:cNvPr id="32783" name="Picture 33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112" y="2976"/>
                <a:ext cx="1248" cy="48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2784" name="Picture 34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216" y="2976"/>
                <a:ext cx="1248" cy="48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32779" name="Picture 35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56" y="2590"/>
              <a:ext cx="1392" cy="6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780" name="Freeform 36"/>
            <p:cNvSpPr/>
            <p:nvPr/>
          </p:nvSpPr>
          <p:spPr>
            <a:xfrm>
              <a:off x="2832" y="2975"/>
              <a:ext cx="816" cy="217"/>
            </a:xfrm>
            <a:custGeom>
              <a:avLst/>
              <a:gdLst>
                <a:gd name="txL" fmla="*/ 0 w 768"/>
                <a:gd name="txT" fmla="*/ 0 h 168"/>
                <a:gd name="txR" fmla="*/ 768 w 768"/>
                <a:gd name="txB" fmla="*/ 168 h 168"/>
              </a:gdLst>
              <a:ahLst/>
              <a:cxnLst>
                <a:cxn ang="0">
                  <a:pos x="0" y="0"/>
                </a:cxn>
                <a:cxn ang="0">
                  <a:pos x="204" y="186"/>
                </a:cxn>
                <a:cxn ang="0">
                  <a:pos x="663" y="186"/>
                </a:cxn>
                <a:cxn ang="0">
                  <a:pos x="816" y="62"/>
                </a:cxn>
              </a:cxnLst>
              <a:rect l="txL" t="txT" r="txR" b="txB"/>
              <a:pathLst>
                <a:path w="768" h="168">
                  <a:moveTo>
                    <a:pt x="0" y="0"/>
                  </a:moveTo>
                  <a:cubicBezTo>
                    <a:pt x="44" y="60"/>
                    <a:pt x="88" y="120"/>
                    <a:pt x="192" y="144"/>
                  </a:cubicBezTo>
                  <a:cubicBezTo>
                    <a:pt x="296" y="168"/>
                    <a:pt x="528" y="160"/>
                    <a:pt x="624" y="144"/>
                  </a:cubicBezTo>
                  <a:cubicBezTo>
                    <a:pt x="720" y="128"/>
                    <a:pt x="736" y="64"/>
                    <a:pt x="768" y="48"/>
                  </a:cubicBezTo>
                </a:path>
              </a:pathLst>
            </a:custGeom>
            <a:noFill/>
            <a:ln w="635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1" name="Freeform 37"/>
            <p:cNvSpPr/>
            <p:nvPr/>
          </p:nvSpPr>
          <p:spPr>
            <a:xfrm>
              <a:off x="3120" y="1048"/>
              <a:ext cx="1896" cy="2024"/>
            </a:xfrm>
            <a:custGeom>
              <a:avLst/>
              <a:gdLst>
                <a:gd name="txL" fmla="*/ 0 w 1896"/>
                <a:gd name="txT" fmla="*/ 0 h 2016"/>
                <a:gd name="txR" fmla="*/ 1896 w 1896"/>
                <a:gd name="txB" fmla="*/ 2016 h 2016"/>
              </a:gdLst>
              <a:ahLst/>
              <a:cxnLst>
                <a:cxn ang="0">
                  <a:pos x="1584" y="2024"/>
                </a:cxn>
                <a:cxn ang="0">
                  <a:pos x="1872" y="1638"/>
                </a:cxn>
                <a:cxn ang="0">
                  <a:pos x="1584" y="675"/>
                </a:cxn>
                <a:cxn ang="0">
                  <a:pos x="0" y="0"/>
                </a:cxn>
              </a:cxnLst>
              <a:rect l="txL" t="txT" r="txR" b="txB"/>
              <a:pathLst>
                <a:path w="1896" h="2016">
                  <a:moveTo>
                    <a:pt x="1584" y="2016"/>
                  </a:moveTo>
                  <a:cubicBezTo>
                    <a:pt x="1728" y="1936"/>
                    <a:pt x="1872" y="1856"/>
                    <a:pt x="1872" y="1632"/>
                  </a:cubicBezTo>
                  <a:cubicBezTo>
                    <a:pt x="1872" y="1408"/>
                    <a:pt x="1896" y="944"/>
                    <a:pt x="1584" y="672"/>
                  </a:cubicBezTo>
                  <a:cubicBezTo>
                    <a:pt x="1272" y="400"/>
                    <a:pt x="264" y="112"/>
                    <a:pt x="0" y="0"/>
                  </a:cubicBezTo>
                </a:path>
              </a:pathLst>
            </a:custGeom>
            <a:noFill/>
            <a:ln w="635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2" name="Freeform 38"/>
            <p:cNvSpPr/>
            <p:nvPr/>
          </p:nvSpPr>
          <p:spPr>
            <a:xfrm>
              <a:off x="696" y="960"/>
              <a:ext cx="1944" cy="2064"/>
            </a:xfrm>
            <a:custGeom>
              <a:avLst/>
              <a:gdLst>
                <a:gd name="txL" fmla="*/ 0 w 1944"/>
                <a:gd name="txT" fmla="*/ 0 h 2056"/>
                <a:gd name="txR" fmla="*/ 1944 w 1944"/>
                <a:gd name="txB" fmla="*/ 2056 h 2056"/>
              </a:gdLst>
              <a:ahLst/>
              <a:cxnLst>
                <a:cxn ang="0">
                  <a:pos x="1944" y="88"/>
                </a:cxn>
                <a:cxn ang="0">
                  <a:pos x="1320" y="137"/>
                </a:cxn>
                <a:cxn ang="0">
                  <a:pos x="264" y="908"/>
                </a:cxn>
                <a:cxn ang="0">
                  <a:pos x="120" y="1823"/>
                </a:cxn>
                <a:cxn ang="0">
                  <a:pos x="984" y="2064"/>
                </a:cxn>
              </a:cxnLst>
              <a:rect l="txL" t="txT" r="txR" b="txB"/>
              <a:pathLst>
                <a:path w="1944" h="2056">
                  <a:moveTo>
                    <a:pt x="1944" y="88"/>
                  </a:moveTo>
                  <a:cubicBezTo>
                    <a:pt x="1772" y="44"/>
                    <a:pt x="1600" y="0"/>
                    <a:pt x="1320" y="136"/>
                  </a:cubicBezTo>
                  <a:cubicBezTo>
                    <a:pt x="1040" y="272"/>
                    <a:pt x="464" y="624"/>
                    <a:pt x="264" y="904"/>
                  </a:cubicBezTo>
                  <a:cubicBezTo>
                    <a:pt x="64" y="1184"/>
                    <a:pt x="0" y="1624"/>
                    <a:pt x="120" y="1816"/>
                  </a:cubicBezTo>
                  <a:cubicBezTo>
                    <a:pt x="240" y="2008"/>
                    <a:pt x="840" y="2016"/>
                    <a:pt x="984" y="2056"/>
                  </a:cubicBezTo>
                </a:path>
              </a:pathLst>
            </a:custGeom>
            <a:noFill/>
            <a:ln w="635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/>
          <p:nvPr/>
        </p:nvSpPr>
        <p:spPr>
          <a:xfrm>
            <a:off x="1752600" y="381000"/>
            <a:ext cx="5410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怎样画电路图</a:t>
            </a:r>
          </a:p>
        </p:txBody>
      </p:sp>
      <p:sp>
        <p:nvSpPr>
          <p:cNvPr id="114691" name="Text Box 3"/>
          <p:cNvSpPr txBox="1"/>
          <p:nvPr/>
        </p:nvSpPr>
        <p:spPr>
          <a:xfrm>
            <a:off x="1268413" y="1066800"/>
            <a:ext cx="7875587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4、按顺序从正极依次画到负极，或从负极依次画到正极。（元件顺序必须两图一致）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395288" y="2420938"/>
            <a:ext cx="3744912" cy="3168650"/>
            <a:chOff x="0" y="0"/>
            <a:chExt cx="6105" cy="3094"/>
          </a:xfrm>
        </p:grpSpPr>
        <p:pic>
          <p:nvPicPr>
            <p:cNvPr id="33815" name="xjhsy8" descr="w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04" y="1695"/>
              <a:ext cx="1301" cy="121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" name="Group 6"/>
            <p:cNvGrpSpPr/>
            <p:nvPr/>
          </p:nvGrpSpPr>
          <p:grpSpPr>
            <a:xfrm>
              <a:off x="0" y="0"/>
              <a:ext cx="6014" cy="3094"/>
              <a:chOff x="0" y="0"/>
              <a:chExt cx="6014" cy="3094"/>
            </a:xfrm>
          </p:grpSpPr>
          <p:grpSp>
            <p:nvGrpSpPr>
              <p:cNvPr id="4" name="Group 7"/>
              <p:cNvGrpSpPr>
                <a:grpSpLocks noChangeAspect="1"/>
              </p:cNvGrpSpPr>
              <p:nvPr/>
            </p:nvGrpSpPr>
            <p:grpSpPr>
              <a:xfrm>
                <a:off x="0" y="2295"/>
                <a:ext cx="2593" cy="799"/>
                <a:chOff x="0" y="0"/>
                <a:chExt cx="3712" cy="1144"/>
              </a:xfrm>
            </p:grpSpPr>
            <p:grpSp>
              <p:nvGrpSpPr>
                <p:cNvPr id="5" name="Group 8"/>
                <p:cNvGrpSpPr>
                  <a:grpSpLocks noChangeAspect="1"/>
                </p:cNvGrpSpPr>
                <p:nvPr/>
              </p:nvGrpSpPr>
              <p:grpSpPr>
                <a:xfrm>
                  <a:off x="0" y="567"/>
                  <a:ext cx="3712" cy="577"/>
                  <a:chOff x="0" y="0"/>
                  <a:chExt cx="2493" cy="577"/>
                </a:xfrm>
              </p:grpSpPr>
              <p:sp>
                <p:nvSpPr>
                  <p:cNvPr id="33859" name="未知" descr="栎木"/>
                  <p:cNvSpPr>
                    <a:spLocks noChangeAspect="1"/>
                  </p:cNvSpPr>
                  <p:nvPr/>
                </p:nvSpPr>
                <p:spPr>
                  <a:xfrm flipV="1">
                    <a:off x="0" y="464"/>
                    <a:ext cx="2493" cy="1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493" y="0"/>
                      </a:cxn>
                      <a:cxn ang="0">
                        <a:pos x="2493" y="113"/>
                      </a:cxn>
                      <a:cxn ang="0">
                        <a:pos x="0" y="113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400" h="400">
                        <a:moveTo>
                          <a:pt x="0" y="0"/>
                        </a:moveTo>
                        <a:lnTo>
                          <a:pt x="400" y="0"/>
                        </a:lnTo>
                        <a:lnTo>
                          <a:pt x="400" y="400"/>
                        </a:lnTo>
                        <a:lnTo>
                          <a:pt x="0" y="4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rotWithShape="0">
                    <a:blip r:embed="rId5" cstate="print"/>
                  </a:blipFill>
                  <a:ln w="9525" cap="flat" cmpd="sng">
                    <a:prstDash val="solid"/>
                    <a:headEnd type="none" w="med" len="med"/>
                    <a:tailEnd type="none" w="med" len="med"/>
                  </a:ln>
                  <a:scene3d>
                    <a:camera prst="legacyObliqueTopRight">
                      <a:rot lat="0" lon="0" rev="0"/>
                    </a:camera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FFFF"/>
                    </a:extrusionClr>
                  </a:sp3d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860" name="AutoShape 10"/>
                  <p:cNvSpPr>
                    <a:spLocks noChangeAspect="1"/>
                  </p:cNvSpPr>
                  <p:nvPr/>
                </p:nvSpPr>
                <p:spPr>
                  <a:xfrm>
                    <a:off x="2200" y="4"/>
                    <a:ext cx="213" cy="369"/>
                  </a:xfrm>
                  <a:prstGeom prst="flowChartMagneticDisk">
                    <a:avLst/>
                  </a:prstGeom>
                  <a:solidFill>
                    <a:srgbClr val="969696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dirty="0">
                      <a:latin typeface="Verdana" panose="020B0604030504040204" pitchFamily="34" charset="0"/>
                    </a:endParaRPr>
                  </a:p>
                </p:txBody>
              </p:sp>
              <p:sp>
                <p:nvSpPr>
                  <p:cNvPr id="33861" name="AutoShape 11"/>
                  <p:cNvSpPr>
                    <a:spLocks noChangeAspect="1"/>
                  </p:cNvSpPr>
                  <p:nvPr/>
                </p:nvSpPr>
                <p:spPr>
                  <a:xfrm>
                    <a:off x="420" y="0"/>
                    <a:ext cx="213" cy="369"/>
                  </a:xfrm>
                  <a:prstGeom prst="flowChartMagneticDisk">
                    <a:avLst/>
                  </a:prstGeom>
                  <a:solidFill>
                    <a:srgbClr val="969696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dirty="0">
                      <a:latin typeface="Verdana" panose="020B0604030504040204" pitchFamily="34" charset="0"/>
                    </a:endParaRPr>
                  </a:p>
                </p:txBody>
              </p:sp>
            </p:grpSp>
            <p:grpSp>
              <p:nvGrpSpPr>
                <p:cNvPr id="6" name="Group 12"/>
                <p:cNvGrpSpPr>
                  <a:grpSpLocks noChangeAspect="1"/>
                </p:cNvGrpSpPr>
                <p:nvPr/>
              </p:nvGrpSpPr>
              <p:grpSpPr>
                <a:xfrm>
                  <a:off x="1670" y="0"/>
                  <a:ext cx="540" cy="936"/>
                  <a:chOff x="0" y="0"/>
                  <a:chExt cx="540" cy="936"/>
                </a:xfrm>
              </p:grpSpPr>
              <p:grpSp>
                <p:nvGrpSpPr>
                  <p:cNvPr id="7" name="Group 13"/>
                  <p:cNvGrpSpPr>
                    <a:grpSpLocks noChangeAspect="1"/>
                  </p:cNvGrpSpPr>
                  <p:nvPr/>
                </p:nvGrpSpPr>
                <p:grpSpPr>
                  <a:xfrm>
                    <a:off x="77" y="0"/>
                    <a:ext cx="403" cy="733"/>
                    <a:chOff x="0" y="0"/>
                    <a:chExt cx="2019" cy="3673"/>
                  </a:xfrm>
                </p:grpSpPr>
                <p:grpSp>
                  <p:nvGrpSpPr>
                    <p:cNvPr id="8" name="Group 1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550" y="2812"/>
                      <a:ext cx="913" cy="861"/>
                      <a:chOff x="0" y="0"/>
                      <a:chExt cx="913" cy="861"/>
                    </a:xfrm>
                  </p:grpSpPr>
                  <p:grpSp>
                    <p:nvGrpSpPr>
                      <p:cNvPr id="9" name="Group 15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0" y="0"/>
                        <a:ext cx="913" cy="861"/>
                        <a:chOff x="0" y="0"/>
                        <a:chExt cx="913" cy="861"/>
                      </a:xfrm>
                    </p:grpSpPr>
                    <p:grpSp>
                      <p:nvGrpSpPr>
                        <p:cNvPr id="10" name="Group 16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229" y="663"/>
                          <a:ext cx="498" cy="198"/>
                          <a:chOff x="0" y="0"/>
                          <a:chExt cx="498" cy="198"/>
                        </a:xfrm>
                      </p:grpSpPr>
                      <p:sp>
                        <p:nvSpPr>
                          <p:cNvPr id="33857" name="未知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0" y="0"/>
                            <a:ext cx="498" cy="19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101" y="157"/>
                              </a:cxn>
                              <a:cxn ang="0">
                                <a:pos x="110" y="167"/>
                              </a:cxn>
                              <a:cxn ang="0">
                                <a:pos x="121" y="173"/>
                              </a:cxn>
                              <a:cxn ang="0">
                                <a:pos x="136" y="178"/>
                              </a:cxn>
                              <a:cxn ang="0">
                                <a:pos x="153" y="186"/>
                              </a:cxn>
                              <a:cxn ang="0">
                                <a:pos x="174" y="190"/>
                              </a:cxn>
                              <a:cxn ang="0">
                                <a:pos x="188" y="191"/>
                              </a:cxn>
                              <a:cxn ang="0">
                                <a:pos x="205" y="194"/>
                              </a:cxn>
                              <a:cxn ang="0">
                                <a:pos x="222" y="195"/>
                              </a:cxn>
                              <a:cxn ang="0">
                                <a:pos x="243" y="198"/>
                              </a:cxn>
                              <a:cxn ang="0">
                                <a:pos x="257" y="198"/>
                              </a:cxn>
                              <a:cxn ang="0">
                                <a:pos x="278" y="195"/>
                              </a:cxn>
                              <a:cxn ang="0">
                                <a:pos x="295" y="194"/>
                              </a:cxn>
                              <a:cxn ang="0">
                                <a:pos x="315" y="191"/>
                              </a:cxn>
                              <a:cxn ang="0">
                                <a:pos x="332" y="190"/>
                              </a:cxn>
                              <a:cxn ang="0">
                                <a:pos x="349" y="185"/>
                              </a:cxn>
                              <a:cxn ang="0">
                                <a:pos x="366" y="181"/>
                              </a:cxn>
                              <a:cxn ang="0">
                                <a:pos x="380" y="173"/>
                              </a:cxn>
                              <a:cxn ang="0">
                                <a:pos x="392" y="165"/>
                              </a:cxn>
                              <a:cxn ang="0">
                                <a:pos x="397" y="160"/>
                              </a:cxn>
                              <a:cxn ang="0">
                                <a:pos x="405" y="152"/>
                              </a:cxn>
                              <a:cxn ang="0">
                                <a:pos x="498" y="0"/>
                              </a:cxn>
                              <a:cxn ang="0">
                                <a:pos x="0" y="0"/>
                              </a:cxn>
                            </a:cxnLst>
                            <a:rect l="0" t="0" r="0" b="0"/>
                            <a:pathLst>
                              <a:path w="498" h="198">
                                <a:moveTo>
                                  <a:pt x="0" y="0"/>
                                </a:moveTo>
                                <a:lnTo>
                                  <a:pt x="101" y="157"/>
                                </a:lnTo>
                                <a:lnTo>
                                  <a:pt x="110" y="167"/>
                                </a:lnTo>
                                <a:lnTo>
                                  <a:pt x="121" y="173"/>
                                </a:lnTo>
                                <a:lnTo>
                                  <a:pt x="136" y="178"/>
                                </a:lnTo>
                                <a:lnTo>
                                  <a:pt x="153" y="186"/>
                                </a:lnTo>
                                <a:lnTo>
                                  <a:pt x="174" y="190"/>
                                </a:lnTo>
                                <a:lnTo>
                                  <a:pt x="188" y="191"/>
                                </a:lnTo>
                                <a:lnTo>
                                  <a:pt x="205" y="194"/>
                                </a:lnTo>
                                <a:lnTo>
                                  <a:pt x="222" y="195"/>
                                </a:lnTo>
                                <a:lnTo>
                                  <a:pt x="243" y="198"/>
                                </a:lnTo>
                                <a:lnTo>
                                  <a:pt x="257" y="198"/>
                                </a:lnTo>
                                <a:lnTo>
                                  <a:pt x="278" y="195"/>
                                </a:lnTo>
                                <a:lnTo>
                                  <a:pt x="295" y="194"/>
                                </a:lnTo>
                                <a:lnTo>
                                  <a:pt x="315" y="191"/>
                                </a:lnTo>
                                <a:lnTo>
                                  <a:pt x="332" y="190"/>
                                </a:lnTo>
                                <a:lnTo>
                                  <a:pt x="349" y="185"/>
                                </a:lnTo>
                                <a:lnTo>
                                  <a:pt x="366" y="181"/>
                                </a:lnTo>
                                <a:lnTo>
                                  <a:pt x="380" y="173"/>
                                </a:lnTo>
                                <a:lnTo>
                                  <a:pt x="392" y="165"/>
                                </a:lnTo>
                                <a:lnTo>
                                  <a:pt x="397" y="160"/>
                                </a:lnTo>
                                <a:lnTo>
                                  <a:pt x="405" y="152"/>
                                </a:lnTo>
                                <a:lnTo>
                                  <a:pt x="498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>
                              <a:alpha val="100000"/>
                            </a:srgbClr>
                          </a:solidFill>
                          <a:ln w="9525"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33858" name="未知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78" y="0"/>
                            <a:ext cx="222" cy="19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62" y="178"/>
                              </a:cxn>
                              <a:cxn ang="0">
                                <a:pos x="75" y="186"/>
                              </a:cxn>
                              <a:cxn ang="0">
                                <a:pos x="96" y="190"/>
                              </a:cxn>
                              <a:cxn ang="0">
                                <a:pos x="110" y="191"/>
                              </a:cxn>
                              <a:cxn ang="0">
                                <a:pos x="127" y="194"/>
                              </a:cxn>
                              <a:cxn ang="0">
                                <a:pos x="144" y="195"/>
                              </a:cxn>
                              <a:cxn ang="0">
                                <a:pos x="165" y="198"/>
                              </a:cxn>
                              <a:cxn ang="0">
                                <a:pos x="179" y="198"/>
                              </a:cxn>
                              <a:cxn ang="0">
                                <a:pos x="200" y="195"/>
                              </a:cxn>
                              <a:cxn ang="0">
                                <a:pos x="222" y="0"/>
                              </a:cxn>
                              <a:cxn ang="0">
                                <a:pos x="0" y="0"/>
                              </a:cxn>
                            </a:cxnLst>
                            <a:rect l="0" t="0" r="0" b="0"/>
                            <a:pathLst>
                              <a:path w="222" h="198">
                                <a:moveTo>
                                  <a:pt x="0" y="0"/>
                                </a:moveTo>
                                <a:lnTo>
                                  <a:pt x="62" y="178"/>
                                </a:lnTo>
                                <a:lnTo>
                                  <a:pt x="75" y="186"/>
                                </a:lnTo>
                                <a:lnTo>
                                  <a:pt x="96" y="190"/>
                                </a:lnTo>
                                <a:lnTo>
                                  <a:pt x="110" y="191"/>
                                </a:lnTo>
                                <a:lnTo>
                                  <a:pt x="127" y="194"/>
                                </a:lnTo>
                                <a:lnTo>
                                  <a:pt x="144" y="195"/>
                                </a:lnTo>
                                <a:lnTo>
                                  <a:pt x="165" y="198"/>
                                </a:lnTo>
                                <a:lnTo>
                                  <a:pt x="179" y="198"/>
                                </a:lnTo>
                                <a:lnTo>
                                  <a:pt x="200" y="195"/>
                                </a:lnTo>
                                <a:lnTo>
                                  <a:pt x="222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04040">
                              <a:alpha val="100000"/>
                            </a:srgbClr>
                          </a:solidFill>
                          <a:ln w="9525"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1" name="Group 19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0" y="0"/>
                          <a:ext cx="913" cy="718"/>
                          <a:chOff x="0" y="0"/>
                          <a:chExt cx="913" cy="718"/>
                        </a:xfrm>
                      </p:grpSpPr>
                      <p:sp>
                        <p:nvSpPr>
                          <p:cNvPr id="33850" name="未知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0" y="0"/>
                            <a:ext cx="913" cy="71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1" y="20"/>
                              </a:cxn>
                              <a:cxn ang="0">
                                <a:pos x="25" y="38"/>
                              </a:cxn>
                              <a:cxn ang="0">
                                <a:pos x="23" y="73"/>
                              </a:cxn>
                              <a:cxn ang="0">
                                <a:pos x="12" y="96"/>
                              </a:cxn>
                              <a:cxn ang="0">
                                <a:pos x="6" y="126"/>
                              </a:cxn>
                              <a:cxn ang="0">
                                <a:pos x="17" y="149"/>
                              </a:cxn>
                              <a:cxn ang="0">
                                <a:pos x="34" y="176"/>
                              </a:cxn>
                              <a:cxn ang="0">
                                <a:pos x="30" y="195"/>
                              </a:cxn>
                              <a:cxn ang="0">
                                <a:pos x="13" y="216"/>
                              </a:cxn>
                              <a:cxn ang="0">
                                <a:pos x="6" y="236"/>
                              </a:cxn>
                              <a:cxn ang="0">
                                <a:pos x="19" y="259"/>
                              </a:cxn>
                              <a:cxn ang="0">
                                <a:pos x="30" y="278"/>
                              </a:cxn>
                              <a:cxn ang="0">
                                <a:pos x="30" y="301"/>
                              </a:cxn>
                              <a:cxn ang="0">
                                <a:pos x="12" y="322"/>
                              </a:cxn>
                              <a:cxn ang="0">
                                <a:pos x="0" y="349"/>
                              </a:cxn>
                              <a:cxn ang="0">
                                <a:pos x="13" y="372"/>
                              </a:cxn>
                              <a:cxn ang="0">
                                <a:pos x="33" y="396"/>
                              </a:cxn>
                              <a:cxn ang="0">
                                <a:pos x="33" y="431"/>
                              </a:cxn>
                              <a:cxn ang="0">
                                <a:pos x="19" y="455"/>
                              </a:cxn>
                              <a:cxn ang="0">
                                <a:pos x="21" y="473"/>
                              </a:cxn>
                              <a:cxn ang="0">
                                <a:pos x="42" y="499"/>
                              </a:cxn>
                              <a:cxn ang="0">
                                <a:pos x="107" y="573"/>
                              </a:cxn>
                              <a:cxn ang="0">
                                <a:pos x="166" y="629"/>
                              </a:cxn>
                              <a:cxn ang="0">
                                <a:pos x="217" y="660"/>
                              </a:cxn>
                              <a:cxn ang="0">
                                <a:pos x="313" y="701"/>
                              </a:cxn>
                              <a:cxn ang="0">
                                <a:pos x="401" y="716"/>
                              </a:cxn>
                              <a:cxn ang="0">
                                <a:pos x="523" y="716"/>
                              </a:cxn>
                              <a:cxn ang="0">
                                <a:pos x="625" y="706"/>
                              </a:cxn>
                              <a:cxn ang="0">
                                <a:pos x="697" y="685"/>
                              </a:cxn>
                              <a:cxn ang="0">
                                <a:pos x="744" y="659"/>
                              </a:cxn>
                              <a:cxn ang="0">
                                <a:pos x="778" y="629"/>
                              </a:cxn>
                              <a:cxn ang="0">
                                <a:pos x="874" y="493"/>
                              </a:cxn>
                              <a:cxn ang="0">
                                <a:pos x="894" y="448"/>
                              </a:cxn>
                              <a:cxn ang="0">
                                <a:pos x="895" y="427"/>
                              </a:cxn>
                              <a:cxn ang="0">
                                <a:pos x="882" y="406"/>
                              </a:cxn>
                              <a:cxn ang="0">
                                <a:pos x="882" y="381"/>
                              </a:cxn>
                              <a:cxn ang="0">
                                <a:pos x="894" y="362"/>
                              </a:cxn>
                              <a:cxn ang="0">
                                <a:pos x="908" y="341"/>
                              </a:cxn>
                              <a:cxn ang="0">
                                <a:pos x="912" y="316"/>
                              </a:cxn>
                              <a:cxn ang="0">
                                <a:pos x="900" y="295"/>
                              </a:cxn>
                              <a:cxn ang="0">
                                <a:pos x="886" y="275"/>
                              </a:cxn>
                              <a:cxn ang="0">
                                <a:pos x="886" y="254"/>
                              </a:cxn>
                              <a:cxn ang="0">
                                <a:pos x="904" y="229"/>
                              </a:cxn>
                              <a:cxn ang="0">
                                <a:pos x="908" y="202"/>
                              </a:cxn>
                              <a:cxn ang="0">
                                <a:pos x="894" y="176"/>
                              </a:cxn>
                              <a:cxn ang="0">
                                <a:pos x="886" y="155"/>
                              </a:cxn>
                              <a:cxn ang="0">
                                <a:pos x="895" y="130"/>
                              </a:cxn>
                              <a:cxn ang="0">
                                <a:pos x="908" y="113"/>
                              </a:cxn>
                              <a:cxn ang="0">
                                <a:pos x="913" y="88"/>
                              </a:cxn>
                              <a:cxn ang="0">
                                <a:pos x="903" y="67"/>
                              </a:cxn>
                              <a:cxn ang="0">
                                <a:pos x="890" y="42"/>
                              </a:cxn>
                              <a:cxn ang="0">
                                <a:pos x="894" y="18"/>
                              </a:cxn>
                              <a:cxn ang="0">
                                <a:pos x="26" y="0"/>
                              </a:cxn>
                            </a:cxnLst>
                            <a:rect l="0" t="0" r="0" b="0"/>
                            <a:pathLst>
                              <a:path w="913" h="718">
                                <a:moveTo>
                                  <a:pt x="26" y="0"/>
                                </a:moveTo>
                                <a:lnTo>
                                  <a:pt x="21" y="20"/>
                                </a:lnTo>
                                <a:lnTo>
                                  <a:pt x="23" y="29"/>
                                </a:lnTo>
                                <a:lnTo>
                                  <a:pt x="25" y="38"/>
                                </a:lnTo>
                                <a:lnTo>
                                  <a:pt x="26" y="59"/>
                                </a:lnTo>
                                <a:lnTo>
                                  <a:pt x="23" y="73"/>
                                </a:lnTo>
                                <a:lnTo>
                                  <a:pt x="17" y="86"/>
                                </a:lnTo>
                                <a:lnTo>
                                  <a:pt x="12" y="96"/>
                                </a:lnTo>
                                <a:lnTo>
                                  <a:pt x="6" y="113"/>
                                </a:lnTo>
                                <a:lnTo>
                                  <a:pt x="6" y="126"/>
                                </a:lnTo>
                                <a:lnTo>
                                  <a:pt x="12" y="138"/>
                                </a:lnTo>
                                <a:lnTo>
                                  <a:pt x="17" y="149"/>
                                </a:lnTo>
                                <a:lnTo>
                                  <a:pt x="29" y="162"/>
                                </a:lnTo>
                                <a:lnTo>
                                  <a:pt x="34" y="176"/>
                                </a:lnTo>
                                <a:lnTo>
                                  <a:pt x="34" y="185"/>
                                </a:lnTo>
                                <a:lnTo>
                                  <a:pt x="30" y="195"/>
                                </a:lnTo>
                                <a:lnTo>
                                  <a:pt x="21" y="204"/>
                                </a:lnTo>
                                <a:lnTo>
                                  <a:pt x="13" y="216"/>
                                </a:lnTo>
                                <a:lnTo>
                                  <a:pt x="8" y="225"/>
                                </a:lnTo>
                                <a:lnTo>
                                  <a:pt x="6" y="236"/>
                                </a:lnTo>
                                <a:lnTo>
                                  <a:pt x="12" y="248"/>
                                </a:lnTo>
                                <a:lnTo>
                                  <a:pt x="19" y="259"/>
                                </a:lnTo>
                                <a:lnTo>
                                  <a:pt x="26" y="269"/>
                                </a:lnTo>
                                <a:lnTo>
                                  <a:pt x="30" y="278"/>
                                </a:lnTo>
                                <a:lnTo>
                                  <a:pt x="34" y="288"/>
                                </a:lnTo>
                                <a:lnTo>
                                  <a:pt x="30" y="301"/>
                                </a:lnTo>
                                <a:lnTo>
                                  <a:pt x="21" y="313"/>
                                </a:lnTo>
                                <a:lnTo>
                                  <a:pt x="12" y="322"/>
                                </a:lnTo>
                                <a:lnTo>
                                  <a:pt x="2" y="337"/>
                                </a:lnTo>
                                <a:lnTo>
                                  <a:pt x="0" y="349"/>
                                </a:lnTo>
                                <a:lnTo>
                                  <a:pt x="4" y="362"/>
                                </a:lnTo>
                                <a:lnTo>
                                  <a:pt x="13" y="372"/>
                                </a:lnTo>
                                <a:lnTo>
                                  <a:pt x="23" y="383"/>
                                </a:lnTo>
                                <a:lnTo>
                                  <a:pt x="33" y="396"/>
                                </a:lnTo>
                                <a:lnTo>
                                  <a:pt x="38" y="414"/>
                                </a:lnTo>
                                <a:lnTo>
                                  <a:pt x="33" y="431"/>
                                </a:lnTo>
                                <a:lnTo>
                                  <a:pt x="23" y="444"/>
                                </a:lnTo>
                                <a:lnTo>
                                  <a:pt x="19" y="455"/>
                                </a:lnTo>
                                <a:lnTo>
                                  <a:pt x="19" y="466"/>
                                </a:lnTo>
                                <a:lnTo>
                                  <a:pt x="21" y="473"/>
                                </a:lnTo>
                                <a:lnTo>
                                  <a:pt x="29" y="484"/>
                                </a:lnTo>
                                <a:lnTo>
                                  <a:pt x="42" y="499"/>
                                </a:lnTo>
                                <a:lnTo>
                                  <a:pt x="64" y="528"/>
                                </a:lnTo>
                                <a:lnTo>
                                  <a:pt x="107" y="573"/>
                                </a:lnTo>
                                <a:lnTo>
                                  <a:pt x="144" y="609"/>
                                </a:lnTo>
                                <a:lnTo>
                                  <a:pt x="166" y="629"/>
                                </a:lnTo>
                                <a:lnTo>
                                  <a:pt x="190" y="643"/>
                                </a:lnTo>
                                <a:lnTo>
                                  <a:pt x="217" y="660"/>
                                </a:lnTo>
                                <a:lnTo>
                                  <a:pt x="255" y="681"/>
                                </a:lnTo>
                                <a:lnTo>
                                  <a:pt x="313" y="701"/>
                                </a:lnTo>
                                <a:lnTo>
                                  <a:pt x="356" y="710"/>
                                </a:lnTo>
                                <a:lnTo>
                                  <a:pt x="401" y="716"/>
                                </a:lnTo>
                                <a:lnTo>
                                  <a:pt x="460" y="718"/>
                                </a:lnTo>
                                <a:lnTo>
                                  <a:pt x="523" y="716"/>
                                </a:lnTo>
                                <a:lnTo>
                                  <a:pt x="578" y="714"/>
                                </a:lnTo>
                                <a:lnTo>
                                  <a:pt x="625" y="706"/>
                                </a:lnTo>
                                <a:lnTo>
                                  <a:pt x="667" y="697"/>
                                </a:lnTo>
                                <a:lnTo>
                                  <a:pt x="697" y="685"/>
                                </a:lnTo>
                                <a:lnTo>
                                  <a:pt x="723" y="672"/>
                                </a:lnTo>
                                <a:lnTo>
                                  <a:pt x="744" y="659"/>
                                </a:lnTo>
                                <a:lnTo>
                                  <a:pt x="761" y="647"/>
                                </a:lnTo>
                                <a:lnTo>
                                  <a:pt x="778" y="629"/>
                                </a:lnTo>
                                <a:lnTo>
                                  <a:pt x="832" y="556"/>
                                </a:lnTo>
                                <a:lnTo>
                                  <a:pt x="874" y="493"/>
                                </a:lnTo>
                                <a:lnTo>
                                  <a:pt x="890" y="461"/>
                                </a:lnTo>
                                <a:lnTo>
                                  <a:pt x="894" y="448"/>
                                </a:lnTo>
                                <a:lnTo>
                                  <a:pt x="895" y="438"/>
                                </a:lnTo>
                                <a:lnTo>
                                  <a:pt x="895" y="427"/>
                                </a:lnTo>
                                <a:lnTo>
                                  <a:pt x="887" y="414"/>
                                </a:lnTo>
                                <a:lnTo>
                                  <a:pt x="882" y="406"/>
                                </a:lnTo>
                                <a:lnTo>
                                  <a:pt x="879" y="394"/>
                                </a:lnTo>
                                <a:lnTo>
                                  <a:pt x="882" y="381"/>
                                </a:lnTo>
                                <a:lnTo>
                                  <a:pt x="887" y="372"/>
                                </a:lnTo>
                                <a:lnTo>
                                  <a:pt x="894" y="362"/>
                                </a:lnTo>
                                <a:lnTo>
                                  <a:pt x="900" y="352"/>
                                </a:lnTo>
                                <a:lnTo>
                                  <a:pt x="908" y="341"/>
                                </a:lnTo>
                                <a:lnTo>
                                  <a:pt x="913" y="330"/>
                                </a:lnTo>
                                <a:lnTo>
                                  <a:pt x="912" y="316"/>
                                </a:lnTo>
                                <a:lnTo>
                                  <a:pt x="907" y="305"/>
                                </a:lnTo>
                                <a:lnTo>
                                  <a:pt x="900" y="295"/>
                                </a:lnTo>
                                <a:lnTo>
                                  <a:pt x="894" y="286"/>
                                </a:lnTo>
                                <a:lnTo>
                                  <a:pt x="886" y="275"/>
                                </a:lnTo>
                                <a:lnTo>
                                  <a:pt x="883" y="263"/>
                                </a:lnTo>
                                <a:lnTo>
                                  <a:pt x="886" y="254"/>
                                </a:lnTo>
                                <a:lnTo>
                                  <a:pt x="895" y="240"/>
                                </a:lnTo>
                                <a:lnTo>
                                  <a:pt x="904" y="229"/>
                                </a:lnTo>
                                <a:lnTo>
                                  <a:pt x="908" y="217"/>
                                </a:lnTo>
                                <a:lnTo>
                                  <a:pt x="908" y="202"/>
                                </a:lnTo>
                                <a:lnTo>
                                  <a:pt x="903" y="187"/>
                                </a:lnTo>
                                <a:lnTo>
                                  <a:pt x="894" y="176"/>
                                </a:lnTo>
                                <a:lnTo>
                                  <a:pt x="890" y="168"/>
                                </a:lnTo>
                                <a:lnTo>
                                  <a:pt x="886" y="155"/>
                                </a:lnTo>
                                <a:lnTo>
                                  <a:pt x="887" y="141"/>
                                </a:lnTo>
                                <a:lnTo>
                                  <a:pt x="895" y="130"/>
                                </a:lnTo>
                                <a:lnTo>
                                  <a:pt x="900" y="122"/>
                                </a:lnTo>
                                <a:lnTo>
                                  <a:pt x="908" y="113"/>
                                </a:lnTo>
                                <a:lnTo>
                                  <a:pt x="912" y="101"/>
                                </a:lnTo>
                                <a:lnTo>
                                  <a:pt x="913" y="88"/>
                                </a:lnTo>
                                <a:lnTo>
                                  <a:pt x="911" y="80"/>
                                </a:lnTo>
                                <a:lnTo>
                                  <a:pt x="903" y="67"/>
                                </a:lnTo>
                                <a:lnTo>
                                  <a:pt x="895" y="56"/>
                                </a:lnTo>
                                <a:lnTo>
                                  <a:pt x="890" y="42"/>
                                </a:lnTo>
                                <a:lnTo>
                                  <a:pt x="890" y="29"/>
                                </a:lnTo>
                                <a:lnTo>
                                  <a:pt x="894" y="18"/>
                                </a:lnTo>
                                <a:lnTo>
                                  <a:pt x="891" y="0"/>
                                </a:lnTo>
                                <a:lnTo>
                                  <a:pt x="2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C080">
                              <a:alpha val="100000"/>
                            </a:srgbClr>
                          </a:solidFill>
                          <a:ln w="9525"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33851" name="未知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" y="96"/>
                            <a:ext cx="113" cy="9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6" y="0"/>
                              </a:cxn>
                              <a:cxn ang="0">
                                <a:pos x="13" y="13"/>
                              </a:cxn>
                              <a:cxn ang="0">
                                <a:pos x="24" y="26"/>
                              </a:cxn>
                              <a:cxn ang="0">
                                <a:pos x="44" y="43"/>
                              </a:cxn>
                              <a:cxn ang="0">
                                <a:pos x="68" y="57"/>
                              </a:cxn>
                              <a:cxn ang="0">
                                <a:pos x="91" y="66"/>
                              </a:cxn>
                              <a:cxn ang="0">
                                <a:pos x="113" y="72"/>
                              </a:cxn>
                              <a:cxn ang="0">
                                <a:pos x="104" y="89"/>
                              </a:cxn>
                              <a:cxn ang="0">
                                <a:pos x="75" y="85"/>
                              </a:cxn>
                              <a:cxn ang="0">
                                <a:pos x="44" y="87"/>
                              </a:cxn>
                              <a:cxn ang="0">
                                <a:pos x="24" y="99"/>
                              </a:cxn>
                              <a:cxn ang="0">
                                <a:pos x="28" y="89"/>
                              </a:cxn>
                              <a:cxn ang="0">
                                <a:pos x="27" y="78"/>
                              </a:cxn>
                              <a:cxn ang="0">
                                <a:pos x="20" y="62"/>
                              </a:cxn>
                              <a:cxn ang="0">
                                <a:pos x="11" y="49"/>
                              </a:cxn>
                              <a:cxn ang="0">
                                <a:pos x="2" y="34"/>
                              </a:cxn>
                              <a:cxn ang="0">
                                <a:pos x="0" y="17"/>
                              </a:cxn>
                              <a:cxn ang="0">
                                <a:pos x="6" y="0"/>
                              </a:cxn>
                            </a:cxnLst>
                            <a:rect l="0" t="0" r="0" b="0"/>
                            <a:pathLst>
                              <a:path w="113" h="99">
                                <a:moveTo>
                                  <a:pt x="6" y="0"/>
                                </a:moveTo>
                                <a:lnTo>
                                  <a:pt x="13" y="13"/>
                                </a:lnTo>
                                <a:lnTo>
                                  <a:pt x="24" y="26"/>
                                </a:lnTo>
                                <a:lnTo>
                                  <a:pt x="44" y="43"/>
                                </a:lnTo>
                                <a:lnTo>
                                  <a:pt x="68" y="57"/>
                                </a:lnTo>
                                <a:lnTo>
                                  <a:pt x="91" y="66"/>
                                </a:lnTo>
                                <a:lnTo>
                                  <a:pt x="113" y="72"/>
                                </a:lnTo>
                                <a:lnTo>
                                  <a:pt x="104" y="89"/>
                                </a:lnTo>
                                <a:lnTo>
                                  <a:pt x="75" y="85"/>
                                </a:lnTo>
                                <a:lnTo>
                                  <a:pt x="44" y="87"/>
                                </a:lnTo>
                                <a:lnTo>
                                  <a:pt x="24" y="99"/>
                                </a:lnTo>
                                <a:lnTo>
                                  <a:pt x="28" y="89"/>
                                </a:lnTo>
                                <a:lnTo>
                                  <a:pt x="27" y="78"/>
                                </a:lnTo>
                                <a:lnTo>
                                  <a:pt x="20" y="62"/>
                                </a:lnTo>
                                <a:lnTo>
                                  <a:pt x="11" y="49"/>
                                </a:lnTo>
                                <a:lnTo>
                                  <a:pt x="2" y="34"/>
                                </a:lnTo>
                                <a:lnTo>
                                  <a:pt x="0" y="17"/>
                                </a:lnTo>
                                <a:lnTo>
                                  <a:pt x="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>
                              <a:alpha val="100000"/>
                            </a:srgbClr>
                          </a:solidFill>
                          <a:ln w="9525"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33852" name="未知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8" y="219"/>
                            <a:ext cx="149" cy="8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0"/>
                              </a:cxn>
                              <a:cxn ang="0">
                                <a:pos x="4" y="0"/>
                              </a:cxn>
                              <a:cxn ang="0">
                                <a:pos x="9" y="10"/>
                              </a:cxn>
                              <a:cxn ang="0">
                                <a:pos x="21" y="15"/>
                              </a:cxn>
                              <a:cxn ang="0">
                                <a:pos x="42" y="25"/>
                              </a:cxn>
                              <a:cxn ang="0">
                                <a:pos x="64" y="31"/>
                              </a:cxn>
                              <a:cxn ang="0">
                                <a:pos x="98" y="38"/>
                              </a:cxn>
                              <a:cxn ang="0">
                                <a:pos x="137" y="44"/>
                              </a:cxn>
                              <a:cxn ang="0">
                                <a:pos x="149" y="80"/>
                              </a:cxn>
                              <a:cxn ang="0">
                                <a:pos x="106" y="69"/>
                              </a:cxn>
                              <a:cxn ang="0">
                                <a:pos x="72" y="65"/>
                              </a:cxn>
                              <a:cxn ang="0">
                                <a:pos x="45" y="71"/>
                              </a:cxn>
                              <a:cxn ang="0">
                                <a:pos x="25" y="84"/>
                              </a:cxn>
                              <a:cxn ang="0">
                                <a:pos x="25" y="73"/>
                              </a:cxn>
                              <a:cxn ang="0">
                                <a:pos x="25" y="63"/>
                              </a:cxn>
                              <a:cxn ang="0">
                                <a:pos x="21" y="52"/>
                              </a:cxn>
                              <a:cxn ang="0">
                                <a:pos x="9" y="36"/>
                              </a:cxn>
                              <a:cxn ang="0">
                                <a:pos x="0" y="23"/>
                              </a:cxn>
                              <a:cxn ang="0">
                                <a:pos x="0" y="10"/>
                              </a:cxn>
                            </a:cxnLst>
                            <a:rect l="0" t="0" r="0" b="0"/>
                            <a:pathLst>
                              <a:path w="149" h="84">
                                <a:moveTo>
                                  <a:pt x="0" y="10"/>
                                </a:moveTo>
                                <a:lnTo>
                                  <a:pt x="4" y="0"/>
                                </a:lnTo>
                                <a:lnTo>
                                  <a:pt x="9" y="10"/>
                                </a:lnTo>
                                <a:lnTo>
                                  <a:pt x="21" y="15"/>
                                </a:lnTo>
                                <a:lnTo>
                                  <a:pt x="42" y="25"/>
                                </a:lnTo>
                                <a:lnTo>
                                  <a:pt x="64" y="31"/>
                                </a:lnTo>
                                <a:lnTo>
                                  <a:pt x="98" y="38"/>
                                </a:lnTo>
                                <a:lnTo>
                                  <a:pt x="137" y="44"/>
                                </a:lnTo>
                                <a:lnTo>
                                  <a:pt x="149" y="80"/>
                                </a:lnTo>
                                <a:lnTo>
                                  <a:pt x="106" y="69"/>
                                </a:lnTo>
                                <a:lnTo>
                                  <a:pt x="72" y="65"/>
                                </a:lnTo>
                                <a:lnTo>
                                  <a:pt x="45" y="71"/>
                                </a:lnTo>
                                <a:lnTo>
                                  <a:pt x="25" y="84"/>
                                </a:lnTo>
                                <a:lnTo>
                                  <a:pt x="25" y="73"/>
                                </a:lnTo>
                                <a:lnTo>
                                  <a:pt x="25" y="63"/>
                                </a:lnTo>
                                <a:lnTo>
                                  <a:pt x="21" y="52"/>
                                </a:lnTo>
                                <a:lnTo>
                                  <a:pt x="9" y="36"/>
                                </a:lnTo>
                                <a:lnTo>
                                  <a:pt x="0" y="23"/>
                                </a:lnTo>
                                <a:lnTo>
                                  <a:pt x="0" y="1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>
                              <a:alpha val="100000"/>
                            </a:srgbClr>
                          </a:solidFill>
                          <a:ln w="9525"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33853" name="未知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2" y="324"/>
                            <a:ext cx="175" cy="10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" y="13"/>
                              </a:cxn>
                              <a:cxn ang="0">
                                <a:pos x="10" y="0"/>
                              </a:cxn>
                              <a:cxn ang="0">
                                <a:pos x="21" y="17"/>
                              </a:cxn>
                              <a:cxn ang="0">
                                <a:pos x="32" y="25"/>
                              </a:cxn>
                              <a:cxn ang="0">
                                <a:pos x="45" y="34"/>
                              </a:cxn>
                              <a:cxn ang="0">
                                <a:pos x="69" y="42"/>
                              </a:cxn>
                              <a:cxn ang="0">
                                <a:pos x="96" y="49"/>
                              </a:cxn>
                              <a:cxn ang="0">
                                <a:pos x="126" y="59"/>
                              </a:cxn>
                              <a:cxn ang="0">
                                <a:pos x="167" y="72"/>
                              </a:cxn>
                              <a:cxn ang="0">
                                <a:pos x="175" y="104"/>
                              </a:cxn>
                              <a:cxn ang="0">
                                <a:pos x="133" y="87"/>
                              </a:cxn>
                              <a:cxn ang="0">
                                <a:pos x="103" y="76"/>
                              </a:cxn>
                              <a:cxn ang="0">
                                <a:pos x="78" y="72"/>
                              </a:cxn>
                              <a:cxn ang="0">
                                <a:pos x="58" y="72"/>
                              </a:cxn>
                              <a:cxn ang="0">
                                <a:pos x="48" y="80"/>
                              </a:cxn>
                              <a:cxn ang="0">
                                <a:pos x="36" y="91"/>
                              </a:cxn>
                              <a:cxn ang="0">
                                <a:pos x="34" y="78"/>
                              </a:cxn>
                              <a:cxn ang="0">
                                <a:pos x="21" y="59"/>
                              </a:cxn>
                              <a:cxn ang="0">
                                <a:pos x="10" y="45"/>
                              </a:cxn>
                              <a:cxn ang="0">
                                <a:pos x="0" y="31"/>
                              </a:cxn>
                              <a:cxn ang="0">
                                <a:pos x="2" y="13"/>
                              </a:cxn>
                            </a:cxnLst>
                            <a:rect l="0" t="0" r="0" b="0"/>
                            <a:pathLst>
                              <a:path w="175" h="104">
                                <a:moveTo>
                                  <a:pt x="2" y="13"/>
                                </a:moveTo>
                                <a:lnTo>
                                  <a:pt x="10" y="0"/>
                                </a:lnTo>
                                <a:lnTo>
                                  <a:pt x="21" y="17"/>
                                </a:lnTo>
                                <a:lnTo>
                                  <a:pt x="32" y="25"/>
                                </a:lnTo>
                                <a:lnTo>
                                  <a:pt x="45" y="34"/>
                                </a:lnTo>
                                <a:lnTo>
                                  <a:pt x="69" y="42"/>
                                </a:lnTo>
                                <a:lnTo>
                                  <a:pt x="96" y="49"/>
                                </a:lnTo>
                                <a:lnTo>
                                  <a:pt x="126" y="59"/>
                                </a:lnTo>
                                <a:lnTo>
                                  <a:pt x="167" y="72"/>
                                </a:lnTo>
                                <a:lnTo>
                                  <a:pt x="175" y="104"/>
                                </a:lnTo>
                                <a:lnTo>
                                  <a:pt x="133" y="87"/>
                                </a:lnTo>
                                <a:lnTo>
                                  <a:pt x="103" y="76"/>
                                </a:lnTo>
                                <a:lnTo>
                                  <a:pt x="78" y="72"/>
                                </a:lnTo>
                                <a:lnTo>
                                  <a:pt x="58" y="72"/>
                                </a:lnTo>
                                <a:lnTo>
                                  <a:pt x="48" y="80"/>
                                </a:lnTo>
                                <a:lnTo>
                                  <a:pt x="36" y="91"/>
                                </a:lnTo>
                                <a:lnTo>
                                  <a:pt x="34" y="78"/>
                                </a:lnTo>
                                <a:lnTo>
                                  <a:pt x="21" y="59"/>
                                </a:lnTo>
                                <a:lnTo>
                                  <a:pt x="10" y="45"/>
                                </a:lnTo>
                                <a:lnTo>
                                  <a:pt x="0" y="31"/>
                                </a:lnTo>
                                <a:lnTo>
                                  <a:pt x="2" y="1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>
                              <a:alpha val="100000"/>
                            </a:srgbClr>
                          </a:solidFill>
                          <a:ln w="9525"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33854" name="未知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21" y="438"/>
                            <a:ext cx="208" cy="23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" y="35"/>
                              </a:cxn>
                              <a:cxn ang="0">
                                <a:pos x="0" y="21"/>
                              </a:cxn>
                              <a:cxn ang="0">
                                <a:pos x="0" y="11"/>
                              </a:cxn>
                              <a:cxn ang="0">
                                <a:pos x="8" y="0"/>
                              </a:cxn>
                              <a:cxn ang="0">
                                <a:pos x="22" y="17"/>
                              </a:cxn>
                              <a:cxn ang="0">
                                <a:pos x="47" y="32"/>
                              </a:cxn>
                              <a:cxn ang="0">
                                <a:pos x="72" y="44"/>
                              </a:cxn>
                              <a:cxn ang="0">
                                <a:pos x="106" y="55"/>
                              </a:cxn>
                              <a:cxn ang="0">
                                <a:pos x="156" y="65"/>
                              </a:cxn>
                              <a:cxn ang="0">
                                <a:pos x="166" y="91"/>
                              </a:cxn>
                              <a:cxn ang="0">
                                <a:pos x="140" y="84"/>
                              </a:cxn>
                              <a:cxn ang="0">
                                <a:pos x="114" y="80"/>
                              </a:cxn>
                              <a:cxn ang="0">
                                <a:pos x="101" y="82"/>
                              </a:cxn>
                              <a:cxn ang="0">
                                <a:pos x="97" y="95"/>
                              </a:cxn>
                              <a:cxn ang="0">
                                <a:pos x="105" y="112"/>
                              </a:cxn>
                              <a:cxn ang="0">
                                <a:pos x="115" y="128"/>
                              </a:cxn>
                              <a:cxn ang="0">
                                <a:pos x="136" y="153"/>
                              </a:cxn>
                              <a:cxn ang="0">
                                <a:pos x="166" y="179"/>
                              </a:cxn>
                              <a:cxn ang="0">
                                <a:pos x="208" y="209"/>
                              </a:cxn>
                              <a:cxn ang="0">
                                <a:pos x="208" y="230"/>
                              </a:cxn>
                              <a:cxn ang="0">
                                <a:pos x="190" y="219"/>
                              </a:cxn>
                              <a:cxn ang="0">
                                <a:pos x="166" y="205"/>
                              </a:cxn>
                              <a:cxn ang="0">
                                <a:pos x="132" y="179"/>
                              </a:cxn>
                              <a:cxn ang="0">
                                <a:pos x="105" y="150"/>
                              </a:cxn>
                              <a:cxn ang="0">
                                <a:pos x="80" y="128"/>
                              </a:cxn>
                              <a:cxn ang="0">
                                <a:pos x="56" y="101"/>
                              </a:cxn>
                              <a:cxn ang="0">
                                <a:pos x="36" y="78"/>
                              </a:cxn>
                              <a:cxn ang="0">
                                <a:pos x="15" y="57"/>
                              </a:cxn>
                              <a:cxn ang="0">
                                <a:pos x="2" y="35"/>
                              </a:cxn>
                            </a:cxnLst>
                            <a:rect l="0" t="0" r="0" b="0"/>
                            <a:pathLst>
                              <a:path w="208" h="230">
                                <a:moveTo>
                                  <a:pt x="2" y="35"/>
                                </a:moveTo>
                                <a:lnTo>
                                  <a:pt x="0" y="21"/>
                                </a:lnTo>
                                <a:lnTo>
                                  <a:pt x="0" y="11"/>
                                </a:lnTo>
                                <a:lnTo>
                                  <a:pt x="8" y="0"/>
                                </a:lnTo>
                                <a:lnTo>
                                  <a:pt x="22" y="17"/>
                                </a:lnTo>
                                <a:lnTo>
                                  <a:pt x="47" y="32"/>
                                </a:lnTo>
                                <a:lnTo>
                                  <a:pt x="72" y="44"/>
                                </a:lnTo>
                                <a:lnTo>
                                  <a:pt x="106" y="55"/>
                                </a:lnTo>
                                <a:lnTo>
                                  <a:pt x="156" y="65"/>
                                </a:lnTo>
                                <a:lnTo>
                                  <a:pt x="166" y="91"/>
                                </a:lnTo>
                                <a:lnTo>
                                  <a:pt x="140" y="84"/>
                                </a:lnTo>
                                <a:lnTo>
                                  <a:pt x="114" y="80"/>
                                </a:lnTo>
                                <a:lnTo>
                                  <a:pt x="101" y="82"/>
                                </a:lnTo>
                                <a:lnTo>
                                  <a:pt x="97" y="95"/>
                                </a:lnTo>
                                <a:lnTo>
                                  <a:pt x="105" y="112"/>
                                </a:lnTo>
                                <a:lnTo>
                                  <a:pt x="115" y="128"/>
                                </a:lnTo>
                                <a:lnTo>
                                  <a:pt x="136" y="153"/>
                                </a:lnTo>
                                <a:lnTo>
                                  <a:pt x="166" y="179"/>
                                </a:lnTo>
                                <a:lnTo>
                                  <a:pt x="208" y="209"/>
                                </a:lnTo>
                                <a:lnTo>
                                  <a:pt x="208" y="230"/>
                                </a:lnTo>
                                <a:lnTo>
                                  <a:pt x="190" y="219"/>
                                </a:lnTo>
                                <a:lnTo>
                                  <a:pt x="166" y="205"/>
                                </a:lnTo>
                                <a:lnTo>
                                  <a:pt x="132" y="179"/>
                                </a:lnTo>
                                <a:lnTo>
                                  <a:pt x="105" y="150"/>
                                </a:lnTo>
                                <a:lnTo>
                                  <a:pt x="80" y="128"/>
                                </a:lnTo>
                                <a:lnTo>
                                  <a:pt x="56" y="101"/>
                                </a:lnTo>
                                <a:lnTo>
                                  <a:pt x="36" y="78"/>
                                </a:lnTo>
                                <a:lnTo>
                                  <a:pt x="15" y="57"/>
                                </a:lnTo>
                                <a:lnTo>
                                  <a:pt x="2" y="3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>
                              <a:alpha val="100000"/>
                            </a:srgbClr>
                          </a:solidFill>
                          <a:ln w="9525"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33855" name="未知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25" y="25"/>
                            <a:ext cx="86" cy="6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11" y="10"/>
                              </a:cxn>
                              <a:cxn ang="0">
                                <a:pos x="25" y="21"/>
                              </a:cxn>
                              <a:cxn ang="0">
                                <a:pos x="42" y="33"/>
                              </a:cxn>
                              <a:cxn ang="0">
                                <a:pos x="60" y="44"/>
                              </a:cxn>
                              <a:cxn ang="0">
                                <a:pos x="77" y="54"/>
                              </a:cxn>
                              <a:cxn ang="0">
                                <a:pos x="86" y="61"/>
                              </a:cxn>
                              <a:cxn ang="0">
                                <a:pos x="65" y="69"/>
                              </a:cxn>
                              <a:cxn ang="0">
                                <a:pos x="42" y="61"/>
                              </a:cxn>
                              <a:cxn ang="0">
                                <a:pos x="18" y="52"/>
                              </a:cxn>
                              <a:cxn ang="0">
                                <a:pos x="0" y="42"/>
                              </a:cxn>
                              <a:cxn ang="0">
                                <a:pos x="1" y="33"/>
                              </a:cxn>
                              <a:cxn ang="0">
                                <a:pos x="4" y="17"/>
                              </a:cxn>
                              <a:cxn ang="0">
                                <a:pos x="0" y="0"/>
                              </a:cxn>
                            </a:cxnLst>
                            <a:rect l="0" t="0" r="0" b="0"/>
                            <a:pathLst>
                              <a:path w="86" h="69">
                                <a:moveTo>
                                  <a:pt x="0" y="0"/>
                                </a:moveTo>
                                <a:lnTo>
                                  <a:pt x="11" y="10"/>
                                </a:lnTo>
                                <a:lnTo>
                                  <a:pt x="25" y="21"/>
                                </a:lnTo>
                                <a:lnTo>
                                  <a:pt x="42" y="33"/>
                                </a:lnTo>
                                <a:lnTo>
                                  <a:pt x="60" y="44"/>
                                </a:lnTo>
                                <a:lnTo>
                                  <a:pt x="77" y="54"/>
                                </a:lnTo>
                                <a:lnTo>
                                  <a:pt x="86" y="61"/>
                                </a:lnTo>
                                <a:lnTo>
                                  <a:pt x="65" y="69"/>
                                </a:lnTo>
                                <a:lnTo>
                                  <a:pt x="42" y="61"/>
                                </a:lnTo>
                                <a:lnTo>
                                  <a:pt x="18" y="52"/>
                                </a:lnTo>
                                <a:lnTo>
                                  <a:pt x="0" y="42"/>
                                </a:lnTo>
                                <a:lnTo>
                                  <a:pt x="1" y="33"/>
                                </a:lnTo>
                                <a:lnTo>
                                  <a:pt x="4" y="17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>
                              <a:alpha val="100000"/>
                            </a:srgbClr>
                          </a:solidFill>
                          <a:ln w="9525"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33856" name="未知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181" y="8"/>
                            <a:ext cx="732" cy="68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48" y="158"/>
                              </a:cxn>
                              <a:cxn ang="0">
                                <a:pos x="292" y="181"/>
                              </a:cxn>
                              <a:cxn ang="0">
                                <a:pos x="175" y="200"/>
                              </a:cxn>
                              <a:cxn ang="0">
                                <a:pos x="0" y="209"/>
                              </a:cxn>
                              <a:cxn ang="0">
                                <a:pos x="205" y="244"/>
                              </a:cxn>
                              <a:cxn ang="0">
                                <a:pos x="435" y="225"/>
                              </a:cxn>
                              <a:cxn ang="0">
                                <a:pos x="597" y="177"/>
                              </a:cxn>
                              <a:cxn ang="0">
                                <a:pos x="648" y="169"/>
                              </a:cxn>
                              <a:cxn ang="0">
                                <a:pos x="625" y="208"/>
                              </a:cxn>
                              <a:cxn ang="0">
                                <a:pos x="510" y="263"/>
                              </a:cxn>
                              <a:cxn ang="0">
                                <a:pos x="304" y="308"/>
                              </a:cxn>
                              <a:cxn ang="0">
                                <a:pos x="177" y="352"/>
                              </a:cxn>
                              <a:cxn ang="0">
                                <a:pos x="411" y="347"/>
                              </a:cxn>
                              <a:cxn ang="0">
                                <a:pos x="567" y="308"/>
                              </a:cxn>
                              <a:cxn ang="0">
                                <a:pos x="659" y="276"/>
                              </a:cxn>
                              <a:cxn ang="0">
                                <a:pos x="661" y="299"/>
                              </a:cxn>
                              <a:cxn ang="0">
                                <a:pos x="584" y="354"/>
                              </a:cxn>
                              <a:cxn ang="0">
                                <a:pos x="439" y="407"/>
                              </a:cxn>
                              <a:cxn ang="0">
                                <a:pos x="237" y="444"/>
                              </a:cxn>
                              <a:cxn ang="0">
                                <a:pos x="305" y="466"/>
                              </a:cxn>
                              <a:cxn ang="0">
                                <a:pos x="482" y="458"/>
                              </a:cxn>
                              <a:cxn ang="0">
                                <a:pos x="629" y="413"/>
                              </a:cxn>
                              <a:cxn ang="0">
                                <a:pos x="642" y="430"/>
                              </a:cxn>
                              <a:cxn ang="0">
                                <a:pos x="599" y="474"/>
                              </a:cxn>
                              <a:cxn ang="0">
                                <a:pos x="489" y="521"/>
                              </a:cxn>
                              <a:cxn ang="0">
                                <a:pos x="360" y="542"/>
                              </a:cxn>
                              <a:cxn ang="0">
                                <a:pos x="166" y="546"/>
                              </a:cxn>
                              <a:cxn ang="0">
                                <a:pos x="301" y="579"/>
                              </a:cxn>
                              <a:cxn ang="0">
                                <a:pos x="427" y="580"/>
                              </a:cxn>
                              <a:cxn ang="0">
                                <a:pos x="540" y="562"/>
                              </a:cxn>
                              <a:cxn ang="0">
                                <a:pos x="589" y="565"/>
                              </a:cxn>
                              <a:cxn ang="0">
                                <a:pos x="561" y="597"/>
                              </a:cxn>
                              <a:cxn ang="0">
                                <a:pos x="495" y="622"/>
                              </a:cxn>
                              <a:cxn ang="0">
                                <a:pos x="253" y="649"/>
                              </a:cxn>
                              <a:cxn ang="0">
                                <a:pos x="453" y="663"/>
                              </a:cxn>
                              <a:cxn ang="0">
                                <a:pos x="466" y="687"/>
                              </a:cxn>
                              <a:cxn ang="0">
                                <a:pos x="542" y="664"/>
                              </a:cxn>
                              <a:cxn ang="0">
                                <a:pos x="597" y="621"/>
                              </a:cxn>
                              <a:cxn ang="0">
                                <a:pos x="709" y="453"/>
                              </a:cxn>
                              <a:cxn ang="0">
                                <a:pos x="714" y="419"/>
                              </a:cxn>
                              <a:cxn ang="0">
                                <a:pos x="698" y="386"/>
                              </a:cxn>
                              <a:cxn ang="0">
                                <a:pos x="713" y="354"/>
                              </a:cxn>
                              <a:cxn ang="0">
                                <a:pos x="732" y="322"/>
                              </a:cxn>
                              <a:cxn ang="0">
                                <a:pos x="719" y="287"/>
                              </a:cxn>
                              <a:cxn ang="0">
                                <a:pos x="702" y="255"/>
                              </a:cxn>
                              <a:cxn ang="0">
                                <a:pos x="723" y="221"/>
                              </a:cxn>
                              <a:cxn ang="0">
                                <a:pos x="722" y="179"/>
                              </a:cxn>
                              <a:cxn ang="0">
                                <a:pos x="705" y="147"/>
                              </a:cxn>
                              <a:cxn ang="0">
                                <a:pos x="719" y="114"/>
                              </a:cxn>
                              <a:cxn ang="0">
                                <a:pos x="732" y="80"/>
                              </a:cxn>
                              <a:cxn ang="0">
                                <a:pos x="714" y="48"/>
                              </a:cxn>
                              <a:cxn ang="0">
                                <a:pos x="634" y="50"/>
                              </a:cxn>
                              <a:cxn ang="0">
                                <a:pos x="475" y="105"/>
                              </a:cxn>
                              <a:cxn ang="0">
                                <a:pos x="294" y="135"/>
                              </a:cxn>
                            </a:cxnLst>
                            <a:rect l="0" t="0" r="0" b="0"/>
                            <a:pathLst>
                              <a:path w="732" h="689">
                                <a:moveTo>
                                  <a:pt x="294" y="135"/>
                                </a:moveTo>
                                <a:lnTo>
                                  <a:pt x="186" y="143"/>
                                </a:lnTo>
                                <a:lnTo>
                                  <a:pt x="348" y="158"/>
                                </a:lnTo>
                                <a:lnTo>
                                  <a:pt x="338" y="166"/>
                                </a:lnTo>
                                <a:lnTo>
                                  <a:pt x="318" y="173"/>
                                </a:lnTo>
                                <a:lnTo>
                                  <a:pt x="292" y="181"/>
                                </a:lnTo>
                                <a:lnTo>
                                  <a:pt x="258" y="190"/>
                                </a:lnTo>
                                <a:lnTo>
                                  <a:pt x="222" y="196"/>
                                </a:lnTo>
                                <a:lnTo>
                                  <a:pt x="175" y="200"/>
                                </a:lnTo>
                                <a:lnTo>
                                  <a:pt x="120" y="206"/>
                                </a:lnTo>
                                <a:lnTo>
                                  <a:pt x="61" y="209"/>
                                </a:lnTo>
                                <a:lnTo>
                                  <a:pt x="0" y="209"/>
                                </a:lnTo>
                                <a:lnTo>
                                  <a:pt x="95" y="232"/>
                                </a:lnTo>
                                <a:lnTo>
                                  <a:pt x="154" y="244"/>
                                </a:lnTo>
                                <a:lnTo>
                                  <a:pt x="205" y="244"/>
                                </a:lnTo>
                                <a:lnTo>
                                  <a:pt x="267" y="244"/>
                                </a:lnTo>
                                <a:lnTo>
                                  <a:pt x="359" y="236"/>
                                </a:lnTo>
                                <a:lnTo>
                                  <a:pt x="435" y="225"/>
                                </a:lnTo>
                                <a:lnTo>
                                  <a:pt x="499" y="209"/>
                                </a:lnTo>
                                <a:lnTo>
                                  <a:pt x="567" y="188"/>
                                </a:lnTo>
                                <a:lnTo>
                                  <a:pt x="597" y="177"/>
                                </a:lnTo>
                                <a:lnTo>
                                  <a:pt x="625" y="168"/>
                                </a:lnTo>
                                <a:lnTo>
                                  <a:pt x="640" y="164"/>
                                </a:lnTo>
                                <a:lnTo>
                                  <a:pt x="648" y="169"/>
                                </a:lnTo>
                                <a:lnTo>
                                  <a:pt x="648" y="181"/>
                                </a:lnTo>
                                <a:lnTo>
                                  <a:pt x="642" y="194"/>
                                </a:lnTo>
                                <a:lnTo>
                                  <a:pt x="625" y="208"/>
                                </a:lnTo>
                                <a:lnTo>
                                  <a:pt x="597" y="226"/>
                                </a:lnTo>
                                <a:lnTo>
                                  <a:pt x="557" y="244"/>
                                </a:lnTo>
                                <a:lnTo>
                                  <a:pt x="510" y="263"/>
                                </a:lnTo>
                                <a:lnTo>
                                  <a:pt x="448" y="282"/>
                                </a:lnTo>
                                <a:lnTo>
                                  <a:pt x="376" y="297"/>
                                </a:lnTo>
                                <a:lnTo>
                                  <a:pt x="304" y="308"/>
                                </a:lnTo>
                                <a:lnTo>
                                  <a:pt x="228" y="320"/>
                                </a:lnTo>
                                <a:lnTo>
                                  <a:pt x="95" y="333"/>
                                </a:lnTo>
                                <a:lnTo>
                                  <a:pt x="177" y="352"/>
                                </a:lnTo>
                                <a:lnTo>
                                  <a:pt x="243" y="360"/>
                                </a:lnTo>
                                <a:lnTo>
                                  <a:pt x="326" y="358"/>
                                </a:lnTo>
                                <a:lnTo>
                                  <a:pt x="411" y="347"/>
                                </a:lnTo>
                                <a:lnTo>
                                  <a:pt x="474" y="333"/>
                                </a:lnTo>
                                <a:lnTo>
                                  <a:pt x="525" y="320"/>
                                </a:lnTo>
                                <a:lnTo>
                                  <a:pt x="567" y="308"/>
                                </a:lnTo>
                                <a:lnTo>
                                  <a:pt x="610" y="293"/>
                                </a:lnTo>
                                <a:lnTo>
                                  <a:pt x="644" y="280"/>
                                </a:lnTo>
                                <a:lnTo>
                                  <a:pt x="659" y="276"/>
                                </a:lnTo>
                                <a:lnTo>
                                  <a:pt x="668" y="276"/>
                                </a:lnTo>
                                <a:lnTo>
                                  <a:pt x="667" y="287"/>
                                </a:lnTo>
                                <a:lnTo>
                                  <a:pt x="661" y="299"/>
                                </a:lnTo>
                                <a:lnTo>
                                  <a:pt x="648" y="314"/>
                                </a:lnTo>
                                <a:lnTo>
                                  <a:pt x="617" y="335"/>
                                </a:lnTo>
                                <a:lnTo>
                                  <a:pt x="584" y="354"/>
                                </a:lnTo>
                                <a:lnTo>
                                  <a:pt x="546" y="371"/>
                                </a:lnTo>
                                <a:lnTo>
                                  <a:pt x="496" y="390"/>
                                </a:lnTo>
                                <a:lnTo>
                                  <a:pt x="439" y="407"/>
                                </a:lnTo>
                                <a:lnTo>
                                  <a:pt x="352" y="426"/>
                                </a:lnTo>
                                <a:lnTo>
                                  <a:pt x="294" y="438"/>
                                </a:lnTo>
                                <a:lnTo>
                                  <a:pt x="237" y="444"/>
                                </a:lnTo>
                                <a:lnTo>
                                  <a:pt x="154" y="449"/>
                                </a:lnTo>
                                <a:lnTo>
                                  <a:pt x="239" y="461"/>
                                </a:lnTo>
                                <a:lnTo>
                                  <a:pt x="305" y="466"/>
                                </a:lnTo>
                                <a:lnTo>
                                  <a:pt x="360" y="468"/>
                                </a:lnTo>
                                <a:lnTo>
                                  <a:pt x="423" y="466"/>
                                </a:lnTo>
                                <a:lnTo>
                                  <a:pt x="482" y="458"/>
                                </a:lnTo>
                                <a:lnTo>
                                  <a:pt x="530" y="447"/>
                                </a:lnTo>
                                <a:lnTo>
                                  <a:pt x="568" y="434"/>
                                </a:lnTo>
                                <a:lnTo>
                                  <a:pt x="629" y="413"/>
                                </a:lnTo>
                                <a:lnTo>
                                  <a:pt x="637" y="413"/>
                                </a:lnTo>
                                <a:lnTo>
                                  <a:pt x="644" y="417"/>
                                </a:lnTo>
                                <a:lnTo>
                                  <a:pt x="642" y="430"/>
                                </a:lnTo>
                                <a:lnTo>
                                  <a:pt x="634" y="444"/>
                                </a:lnTo>
                                <a:lnTo>
                                  <a:pt x="620" y="458"/>
                                </a:lnTo>
                                <a:lnTo>
                                  <a:pt x="599" y="474"/>
                                </a:lnTo>
                                <a:lnTo>
                                  <a:pt x="563" y="493"/>
                                </a:lnTo>
                                <a:lnTo>
                                  <a:pt x="525" y="510"/>
                                </a:lnTo>
                                <a:lnTo>
                                  <a:pt x="489" y="521"/>
                                </a:lnTo>
                                <a:lnTo>
                                  <a:pt x="448" y="531"/>
                                </a:lnTo>
                                <a:lnTo>
                                  <a:pt x="410" y="537"/>
                                </a:lnTo>
                                <a:lnTo>
                                  <a:pt x="360" y="542"/>
                                </a:lnTo>
                                <a:lnTo>
                                  <a:pt x="305" y="545"/>
                                </a:lnTo>
                                <a:lnTo>
                                  <a:pt x="250" y="546"/>
                                </a:lnTo>
                                <a:lnTo>
                                  <a:pt x="166" y="546"/>
                                </a:lnTo>
                                <a:lnTo>
                                  <a:pt x="211" y="562"/>
                                </a:lnTo>
                                <a:lnTo>
                                  <a:pt x="253" y="573"/>
                                </a:lnTo>
                                <a:lnTo>
                                  <a:pt x="301" y="579"/>
                                </a:lnTo>
                                <a:lnTo>
                                  <a:pt x="342" y="580"/>
                                </a:lnTo>
                                <a:lnTo>
                                  <a:pt x="384" y="583"/>
                                </a:lnTo>
                                <a:lnTo>
                                  <a:pt x="427" y="580"/>
                                </a:lnTo>
                                <a:lnTo>
                                  <a:pt x="462" y="579"/>
                                </a:lnTo>
                                <a:lnTo>
                                  <a:pt x="495" y="573"/>
                                </a:lnTo>
                                <a:lnTo>
                                  <a:pt x="540" y="562"/>
                                </a:lnTo>
                                <a:lnTo>
                                  <a:pt x="574" y="554"/>
                                </a:lnTo>
                                <a:lnTo>
                                  <a:pt x="587" y="555"/>
                                </a:lnTo>
                                <a:lnTo>
                                  <a:pt x="589" y="565"/>
                                </a:lnTo>
                                <a:lnTo>
                                  <a:pt x="585" y="575"/>
                                </a:lnTo>
                                <a:lnTo>
                                  <a:pt x="576" y="586"/>
                                </a:lnTo>
                                <a:lnTo>
                                  <a:pt x="561" y="597"/>
                                </a:lnTo>
                                <a:lnTo>
                                  <a:pt x="544" y="605"/>
                                </a:lnTo>
                                <a:lnTo>
                                  <a:pt x="525" y="614"/>
                                </a:lnTo>
                                <a:lnTo>
                                  <a:pt x="495" y="622"/>
                                </a:lnTo>
                                <a:lnTo>
                                  <a:pt x="432" y="631"/>
                                </a:lnTo>
                                <a:lnTo>
                                  <a:pt x="372" y="639"/>
                                </a:lnTo>
                                <a:lnTo>
                                  <a:pt x="253" y="649"/>
                                </a:lnTo>
                                <a:lnTo>
                                  <a:pt x="407" y="656"/>
                                </a:lnTo>
                                <a:lnTo>
                                  <a:pt x="439" y="656"/>
                                </a:lnTo>
                                <a:lnTo>
                                  <a:pt x="453" y="663"/>
                                </a:lnTo>
                                <a:lnTo>
                                  <a:pt x="461" y="670"/>
                                </a:lnTo>
                                <a:lnTo>
                                  <a:pt x="458" y="681"/>
                                </a:lnTo>
                                <a:lnTo>
                                  <a:pt x="466" y="687"/>
                                </a:lnTo>
                                <a:lnTo>
                                  <a:pt x="486" y="689"/>
                                </a:lnTo>
                                <a:lnTo>
                                  <a:pt x="516" y="677"/>
                                </a:lnTo>
                                <a:lnTo>
                                  <a:pt x="542" y="664"/>
                                </a:lnTo>
                                <a:lnTo>
                                  <a:pt x="563" y="651"/>
                                </a:lnTo>
                                <a:lnTo>
                                  <a:pt x="580" y="639"/>
                                </a:lnTo>
                                <a:lnTo>
                                  <a:pt x="597" y="621"/>
                                </a:lnTo>
                                <a:lnTo>
                                  <a:pt x="651" y="548"/>
                                </a:lnTo>
                                <a:lnTo>
                                  <a:pt x="693" y="485"/>
                                </a:lnTo>
                                <a:lnTo>
                                  <a:pt x="709" y="453"/>
                                </a:lnTo>
                                <a:lnTo>
                                  <a:pt x="713" y="440"/>
                                </a:lnTo>
                                <a:lnTo>
                                  <a:pt x="714" y="430"/>
                                </a:lnTo>
                                <a:lnTo>
                                  <a:pt x="714" y="419"/>
                                </a:lnTo>
                                <a:lnTo>
                                  <a:pt x="706" y="406"/>
                                </a:lnTo>
                                <a:lnTo>
                                  <a:pt x="701" y="398"/>
                                </a:lnTo>
                                <a:lnTo>
                                  <a:pt x="698" y="386"/>
                                </a:lnTo>
                                <a:lnTo>
                                  <a:pt x="701" y="373"/>
                                </a:lnTo>
                                <a:lnTo>
                                  <a:pt x="706" y="364"/>
                                </a:lnTo>
                                <a:lnTo>
                                  <a:pt x="713" y="354"/>
                                </a:lnTo>
                                <a:lnTo>
                                  <a:pt x="719" y="344"/>
                                </a:lnTo>
                                <a:lnTo>
                                  <a:pt x="727" y="333"/>
                                </a:lnTo>
                                <a:lnTo>
                                  <a:pt x="732" y="322"/>
                                </a:lnTo>
                                <a:lnTo>
                                  <a:pt x="731" y="308"/>
                                </a:lnTo>
                                <a:lnTo>
                                  <a:pt x="726" y="297"/>
                                </a:lnTo>
                                <a:lnTo>
                                  <a:pt x="719" y="287"/>
                                </a:lnTo>
                                <a:lnTo>
                                  <a:pt x="713" y="278"/>
                                </a:lnTo>
                                <a:lnTo>
                                  <a:pt x="705" y="267"/>
                                </a:lnTo>
                                <a:lnTo>
                                  <a:pt x="702" y="255"/>
                                </a:lnTo>
                                <a:lnTo>
                                  <a:pt x="705" y="246"/>
                                </a:lnTo>
                                <a:lnTo>
                                  <a:pt x="714" y="232"/>
                                </a:lnTo>
                                <a:lnTo>
                                  <a:pt x="723" y="221"/>
                                </a:lnTo>
                                <a:lnTo>
                                  <a:pt x="727" y="209"/>
                                </a:lnTo>
                                <a:lnTo>
                                  <a:pt x="727" y="194"/>
                                </a:lnTo>
                                <a:lnTo>
                                  <a:pt x="722" y="179"/>
                                </a:lnTo>
                                <a:lnTo>
                                  <a:pt x="713" y="168"/>
                                </a:lnTo>
                                <a:lnTo>
                                  <a:pt x="709" y="160"/>
                                </a:lnTo>
                                <a:lnTo>
                                  <a:pt x="705" y="147"/>
                                </a:lnTo>
                                <a:lnTo>
                                  <a:pt x="706" y="133"/>
                                </a:lnTo>
                                <a:lnTo>
                                  <a:pt x="714" y="122"/>
                                </a:lnTo>
                                <a:lnTo>
                                  <a:pt x="719" y="114"/>
                                </a:lnTo>
                                <a:lnTo>
                                  <a:pt x="727" y="105"/>
                                </a:lnTo>
                                <a:lnTo>
                                  <a:pt x="731" y="93"/>
                                </a:lnTo>
                                <a:lnTo>
                                  <a:pt x="732" y="80"/>
                                </a:lnTo>
                                <a:lnTo>
                                  <a:pt x="730" y="72"/>
                                </a:lnTo>
                                <a:lnTo>
                                  <a:pt x="722" y="59"/>
                                </a:lnTo>
                                <a:lnTo>
                                  <a:pt x="714" y="48"/>
                                </a:lnTo>
                                <a:lnTo>
                                  <a:pt x="709" y="34"/>
                                </a:lnTo>
                                <a:lnTo>
                                  <a:pt x="709" y="0"/>
                                </a:lnTo>
                                <a:lnTo>
                                  <a:pt x="634" y="50"/>
                                </a:lnTo>
                                <a:lnTo>
                                  <a:pt x="589" y="69"/>
                                </a:lnTo>
                                <a:lnTo>
                                  <a:pt x="536" y="86"/>
                                </a:lnTo>
                                <a:lnTo>
                                  <a:pt x="475" y="105"/>
                                </a:lnTo>
                                <a:lnTo>
                                  <a:pt x="420" y="116"/>
                                </a:lnTo>
                                <a:lnTo>
                                  <a:pt x="365" y="126"/>
                                </a:lnTo>
                                <a:lnTo>
                                  <a:pt x="294" y="13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>
                              <a:alpha val="100000"/>
                            </a:srgbClr>
                          </a:solidFill>
                          <a:ln w="9525"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12" name="Group 27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609" y="117"/>
                        <a:ext cx="218" cy="436"/>
                        <a:chOff x="0" y="0"/>
                        <a:chExt cx="218" cy="436"/>
                      </a:xfrm>
                    </p:grpSpPr>
                    <p:sp>
                      <p:nvSpPr>
                        <p:cNvPr id="33844" name="未知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42" y="116"/>
                          <a:ext cx="167" cy="7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67" y="13"/>
                            </a:cxn>
                            <a:cxn ang="0">
                              <a:pos x="151" y="0"/>
                            </a:cxn>
                            <a:cxn ang="0">
                              <a:pos x="100" y="26"/>
                            </a:cxn>
                            <a:cxn ang="0">
                              <a:pos x="49" y="45"/>
                            </a:cxn>
                            <a:cxn ang="0">
                              <a:pos x="0" y="59"/>
                            </a:cxn>
                            <a:cxn ang="0">
                              <a:pos x="9" y="70"/>
                            </a:cxn>
                            <a:cxn ang="0">
                              <a:pos x="43" y="70"/>
                            </a:cxn>
                            <a:cxn ang="0">
                              <a:pos x="89" y="60"/>
                            </a:cxn>
                            <a:cxn ang="0">
                              <a:pos x="130" y="40"/>
                            </a:cxn>
                            <a:cxn ang="0">
                              <a:pos x="167" y="13"/>
                            </a:cxn>
                          </a:cxnLst>
                          <a:rect l="0" t="0" r="0" b="0"/>
                          <a:pathLst>
                            <a:path w="167" h="70">
                              <a:moveTo>
                                <a:pt x="167" y="13"/>
                              </a:moveTo>
                              <a:lnTo>
                                <a:pt x="151" y="0"/>
                              </a:lnTo>
                              <a:lnTo>
                                <a:pt x="100" y="26"/>
                              </a:lnTo>
                              <a:lnTo>
                                <a:pt x="49" y="45"/>
                              </a:lnTo>
                              <a:lnTo>
                                <a:pt x="0" y="59"/>
                              </a:lnTo>
                              <a:lnTo>
                                <a:pt x="9" y="70"/>
                              </a:lnTo>
                              <a:lnTo>
                                <a:pt x="43" y="70"/>
                              </a:lnTo>
                              <a:lnTo>
                                <a:pt x="89" y="60"/>
                              </a:lnTo>
                              <a:lnTo>
                                <a:pt x="130" y="40"/>
                              </a:lnTo>
                              <a:lnTo>
                                <a:pt x="167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>
                            <a:alpha val="100000"/>
                          </a:srgbClr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33845" name="未知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72" y="228"/>
                          <a:ext cx="146" cy="7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46" y="15"/>
                            </a:cxn>
                            <a:cxn ang="0">
                              <a:pos x="138" y="0"/>
                            </a:cxn>
                            <a:cxn ang="0">
                              <a:pos x="89" y="34"/>
                            </a:cxn>
                            <a:cxn ang="0">
                              <a:pos x="50" y="51"/>
                            </a:cxn>
                            <a:cxn ang="0">
                              <a:pos x="0" y="66"/>
                            </a:cxn>
                            <a:cxn ang="0">
                              <a:pos x="10" y="78"/>
                            </a:cxn>
                            <a:cxn ang="0">
                              <a:pos x="42" y="78"/>
                            </a:cxn>
                            <a:cxn ang="0">
                              <a:pos x="74" y="69"/>
                            </a:cxn>
                            <a:cxn ang="0">
                              <a:pos x="112" y="45"/>
                            </a:cxn>
                            <a:cxn ang="0">
                              <a:pos x="146" y="15"/>
                            </a:cxn>
                          </a:cxnLst>
                          <a:rect l="0" t="0" r="0" b="0"/>
                          <a:pathLst>
                            <a:path w="146" h="78">
                              <a:moveTo>
                                <a:pt x="146" y="15"/>
                              </a:moveTo>
                              <a:lnTo>
                                <a:pt x="138" y="0"/>
                              </a:lnTo>
                              <a:lnTo>
                                <a:pt x="89" y="34"/>
                              </a:lnTo>
                              <a:lnTo>
                                <a:pt x="50" y="51"/>
                              </a:lnTo>
                              <a:lnTo>
                                <a:pt x="0" y="66"/>
                              </a:lnTo>
                              <a:lnTo>
                                <a:pt x="10" y="78"/>
                              </a:lnTo>
                              <a:lnTo>
                                <a:pt x="42" y="78"/>
                              </a:lnTo>
                              <a:lnTo>
                                <a:pt x="74" y="69"/>
                              </a:lnTo>
                              <a:lnTo>
                                <a:pt x="112" y="45"/>
                              </a:lnTo>
                              <a:lnTo>
                                <a:pt x="146" y="1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>
                            <a:alpha val="100000"/>
                          </a:srgbClr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33846" name="未知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3" y="359"/>
                          <a:ext cx="149" cy="7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49" y="11"/>
                            </a:cxn>
                            <a:cxn ang="0">
                              <a:pos x="138" y="0"/>
                            </a:cxn>
                            <a:cxn ang="0">
                              <a:pos x="93" y="31"/>
                            </a:cxn>
                            <a:cxn ang="0">
                              <a:pos x="49" y="49"/>
                            </a:cxn>
                            <a:cxn ang="0">
                              <a:pos x="0" y="63"/>
                            </a:cxn>
                            <a:cxn ang="0">
                              <a:pos x="9" y="77"/>
                            </a:cxn>
                            <a:cxn ang="0">
                              <a:pos x="42" y="74"/>
                            </a:cxn>
                            <a:cxn ang="0">
                              <a:pos x="81" y="65"/>
                            </a:cxn>
                            <a:cxn ang="0">
                              <a:pos x="121" y="40"/>
                            </a:cxn>
                            <a:cxn ang="0">
                              <a:pos x="149" y="11"/>
                            </a:cxn>
                          </a:cxnLst>
                          <a:rect l="0" t="0" r="0" b="0"/>
                          <a:pathLst>
                            <a:path w="149" h="77">
                              <a:moveTo>
                                <a:pt x="149" y="11"/>
                              </a:moveTo>
                              <a:lnTo>
                                <a:pt x="138" y="0"/>
                              </a:lnTo>
                              <a:lnTo>
                                <a:pt x="93" y="31"/>
                              </a:lnTo>
                              <a:lnTo>
                                <a:pt x="49" y="49"/>
                              </a:lnTo>
                              <a:lnTo>
                                <a:pt x="0" y="63"/>
                              </a:lnTo>
                              <a:lnTo>
                                <a:pt x="9" y="77"/>
                              </a:lnTo>
                              <a:lnTo>
                                <a:pt x="42" y="74"/>
                              </a:lnTo>
                              <a:lnTo>
                                <a:pt x="81" y="65"/>
                              </a:lnTo>
                              <a:lnTo>
                                <a:pt x="121" y="40"/>
                              </a:lnTo>
                              <a:lnTo>
                                <a:pt x="149" y="1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>
                            <a:alpha val="100000"/>
                          </a:srgbClr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33847" name="未知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0" y="0"/>
                          <a:ext cx="171" cy="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71" y="13"/>
                            </a:cxn>
                            <a:cxn ang="0">
                              <a:pos x="154" y="0"/>
                            </a:cxn>
                            <a:cxn ang="0">
                              <a:pos x="97" y="26"/>
                            </a:cxn>
                            <a:cxn ang="0">
                              <a:pos x="50" y="41"/>
                            </a:cxn>
                            <a:cxn ang="0">
                              <a:pos x="0" y="55"/>
                            </a:cxn>
                            <a:cxn ang="0">
                              <a:pos x="11" y="68"/>
                            </a:cxn>
                            <a:cxn ang="0">
                              <a:pos x="42" y="66"/>
                            </a:cxn>
                            <a:cxn ang="0">
                              <a:pos x="82" y="57"/>
                            </a:cxn>
                            <a:cxn ang="0">
                              <a:pos x="127" y="40"/>
                            </a:cxn>
                            <a:cxn ang="0">
                              <a:pos x="171" y="13"/>
                            </a:cxn>
                          </a:cxnLst>
                          <a:rect l="0" t="0" r="0" b="0"/>
                          <a:pathLst>
                            <a:path w="171" h="68">
                              <a:moveTo>
                                <a:pt x="171" y="13"/>
                              </a:moveTo>
                              <a:lnTo>
                                <a:pt x="154" y="0"/>
                              </a:lnTo>
                              <a:lnTo>
                                <a:pt x="97" y="26"/>
                              </a:lnTo>
                              <a:lnTo>
                                <a:pt x="50" y="41"/>
                              </a:lnTo>
                              <a:lnTo>
                                <a:pt x="0" y="55"/>
                              </a:lnTo>
                              <a:lnTo>
                                <a:pt x="11" y="68"/>
                              </a:lnTo>
                              <a:lnTo>
                                <a:pt x="42" y="66"/>
                              </a:lnTo>
                              <a:lnTo>
                                <a:pt x="82" y="57"/>
                              </a:lnTo>
                              <a:lnTo>
                                <a:pt x="127" y="40"/>
                              </a:lnTo>
                              <a:lnTo>
                                <a:pt x="171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>
                            <a:alpha val="100000"/>
                          </a:srgbClr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33827" name="未知"/>
                    <p:cNvSpPr>
                      <a:spLocks noChangeAspect="1"/>
                    </p:cNvSpPr>
                    <p:nvPr/>
                  </p:nvSpPr>
                  <p:spPr>
                    <a:xfrm>
                      <a:off x="0" y="0"/>
                      <a:ext cx="2019" cy="2908"/>
                    </a:xfrm>
                    <a:custGeom>
                      <a:avLst/>
                      <a:gdLst/>
                      <a:ahLst/>
                      <a:cxnLst>
                        <a:cxn ang="0">
                          <a:pos x="1445" y="2807"/>
                        </a:cxn>
                        <a:cxn ang="0">
                          <a:pos x="1463" y="2784"/>
                        </a:cxn>
                        <a:cxn ang="0">
                          <a:pos x="1471" y="2765"/>
                        </a:cxn>
                        <a:cxn ang="0">
                          <a:pos x="1484" y="2698"/>
                        </a:cxn>
                        <a:cxn ang="0">
                          <a:pos x="1563" y="2229"/>
                        </a:cxn>
                        <a:cxn ang="0">
                          <a:pos x="1619" y="2062"/>
                        </a:cxn>
                        <a:cxn ang="0">
                          <a:pos x="1672" y="1943"/>
                        </a:cxn>
                        <a:cxn ang="0">
                          <a:pos x="1773" y="1766"/>
                        </a:cxn>
                        <a:cxn ang="0">
                          <a:pos x="1879" y="1590"/>
                        </a:cxn>
                        <a:cxn ang="0">
                          <a:pos x="1952" y="1429"/>
                        </a:cxn>
                        <a:cxn ang="0">
                          <a:pos x="1995" y="1267"/>
                        </a:cxn>
                        <a:cxn ang="0">
                          <a:pos x="2019" y="1062"/>
                        </a:cxn>
                        <a:cxn ang="0">
                          <a:pos x="2003" y="873"/>
                        </a:cxn>
                        <a:cxn ang="0">
                          <a:pos x="1960" y="694"/>
                        </a:cxn>
                        <a:cxn ang="0">
                          <a:pos x="1888" y="529"/>
                        </a:cxn>
                        <a:cxn ang="0">
                          <a:pos x="1765" y="354"/>
                        </a:cxn>
                        <a:cxn ang="0">
                          <a:pos x="1636" y="232"/>
                        </a:cxn>
                        <a:cxn ang="0">
                          <a:pos x="1471" y="120"/>
                        </a:cxn>
                        <a:cxn ang="0">
                          <a:pos x="1277" y="40"/>
                        </a:cxn>
                        <a:cxn ang="0">
                          <a:pos x="1115" y="6"/>
                        </a:cxn>
                        <a:cxn ang="0">
                          <a:pos x="936" y="0"/>
                        </a:cxn>
                        <a:cxn ang="0">
                          <a:pos x="782" y="28"/>
                        </a:cxn>
                        <a:cxn ang="0">
                          <a:pos x="630" y="78"/>
                        </a:cxn>
                        <a:cxn ang="0">
                          <a:pos x="501" y="145"/>
                        </a:cxn>
                        <a:cxn ang="0">
                          <a:pos x="365" y="242"/>
                        </a:cxn>
                        <a:cxn ang="0">
                          <a:pos x="242" y="360"/>
                        </a:cxn>
                        <a:cxn ang="0">
                          <a:pos x="140" y="495"/>
                        </a:cxn>
                        <a:cxn ang="0">
                          <a:pos x="53" y="685"/>
                        </a:cxn>
                        <a:cxn ang="0">
                          <a:pos x="7" y="879"/>
                        </a:cxn>
                        <a:cxn ang="0">
                          <a:pos x="0" y="1052"/>
                        </a:cxn>
                        <a:cxn ang="0">
                          <a:pos x="14" y="1239"/>
                        </a:cxn>
                        <a:cxn ang="0">
                          <a:pos x="62" y="1427"/>
                        </a:cxn>
                        <a:cxn ang="0">
                          <a:pos x="144" y="1602"/>
                        </a:cxn>
                        <a:cxn ang="0">
                          <a:pos x="239" y="1770"/>
                        </a:cxn>
                        <a:cxn ang="0">
                          <a:pos x="370" y="2007"/>
                        </a:cxn>
                        <a:cxn ang="0">
                          <a:pos x="429" y="2138"/>
                        </a:cxn>
                        <a:cxn ang="0">
                          <a:pos x="469" y="2292"/>
                        </a:cxn>
                        <a:cxn ang="0">
                          <a:pos x="501" y="2506"/>
                        </a:cxn>
                        <a:cxn ang="0">
                          <a:pos x="526" y="2693"/>
                        </a:cxn>
                        <a:cxn ang="0">
                          <a:pos x="543" y="2767"/>
                        </a:cxn>
                        <a:cxn ang="0">
                          <a:pos x="552" y="2784"/>
                        </a:cxn>
                        <a:cxn ang="0">
                          <a:pos x="576" y="2812"/>
                        </a:cxn>
                        <a:cxn ang="0">
                          <a:pos x="635" y="2847"/>
                        </a:cxn>
                        <a:cxn ang="0">
                          <a:pos x="703" y="2870"/>
                        </a:cxn>
                        <a:cxn ang="0">
                          <a:pos x="778" y="2889"/>
                        </a:cxn>
                        <a:cxn ang="0">
                          <a:pos x="857" y="2900"/>
                        </a:cxn>
                        <a:cxn ang="0">
                          <a:pos x="934" y="2906"/>
                        </a:cxn>
                        <a:cxn ang="0">
                          <a:pos x="1006" y="2908"/>
                        </a:cxn>
                        <a:cxn ang="0">
                          <a:pos x="1086" y="2906"/>
                        </a:cxn>
                        <a:cxn ang="0">
                          <a:pos x="1166" y="2900"/>
                        </a:cxn>
                        <a:cxn ang="0">
                          <a:pos x="1241" y="2887"/>
                        </a:cxn>
                        <a:cxn ang="0">
                          <a:pos x="1309" y="2871"/>
                        </a:cxn>
                        <a:cxn ang="0">
                          <a:pos x="1375" y="2849"/>
                        </a:cxn>
                      </a:cxnLst>
                      <a:rect l="0" t="0" r="0" b="0"/>
                      <a:pathLst>
                        <a:path w="2019" h="2908">
                          <a:moveTo>
                            <a:pt x="1415" y="2830"/>
                          </a:moveTo>
                          <a:lnTo>
                            <a:pt x="1432" y="2818"/>
                          </a:lnTo>
                          <a:lnTo>
                            <a:pt x="1445" y="2807"/>
                          </a:lnTo>
                          <a:lnTo>
                            <a:pt x="1453" y="2799"/>
                          </a:lnTo>
                          <a:lnTo>
                            <a:pt x="1458" y="2790"/>
                          </a:lnTo>
                          <a:lnTo>
                            <a:pt x="1463" y="2784"/>
                          </a:lnTo>
                          <a:lnTo>
                            <a:pt x="1466" y="2778"/>
                          </a:lnTo>
                          <a:lnTo>
                            <a:pt x="1470" y="2773"/>
                          </a:lnTo>
                          <a:lnTo>
                            <a:pt x="1471" y="2765"/>
                          </a:lnTo>
                          <a:lnTo>
                            <a:pt x="1474" y="2756"/>
                          </a:lnTo>
                          <a:lnTo>
                            <a:pt x="1475" y="2744"/>
                          </a:lnTo>
                          <a:lnTo>
                            <a:pt x="1484" y="2698"/>
                          </a:lnTo>
                          <a:lnTo>
                            <a:pt x="1543" y="2322"/>
                          </a:lnTo>
                          <a:lnTo>
                            <a:pt x="1554" y="2268"/>
                          </a:lnTo>
                          <a:lnTo>
                            <a:pt x="1563" y="2229"/>
                          </a:lnTo>
                          <a:lnTo>
                            <a:pt x="1577" y="2175"/>
                          </a:lnTo>
                          <a:lnTo>
                            <a:pt x="1598" y="2115"/>
                          </a:lnTo>
                          <a:lnTo>
                            <a:pt x="1619" y="2062"/>
                          </a:lnTo>
                          <a:lnTo>
                            <a:pt x="1638" y="2018"/>
                          </a:lnTo>
                          <a:lnTo>
                            <a:pt x="1655" y="1980"/>
                          </a:lnTo>
                          <a:lnTo>
                            <a:pt x="1672" y="1943"/>
                          </a:lnTo>
                          <a:lnTo>
                            <a:pt x="1706" y="1880"/>
                          </a:lnTo>
                          <a:lnTo>
                            <a:pt x="1740" y="1821"/>
                          </a:lnTo>
                          <a:lnTo>
                            <a:pt x="1773" y="1766"/>
                          </a:lnTo>
                          <a:lnTo>
                            <a:pt x="1799" y="1724"/>
                          </a:lnTo>
                          <a:lnTo>
                            <a:pt x="1846" y="1645"/>
                          </a:lnTo>
                          <a:lnTo>
                            <a:pt x="1879" y="1590"/>
                          </a:lnTo>
                          <a:lnTo>
                            <a:pt x="1905" y="1544"/>
                          </a:lnTo>
                          <a:lnTo>
                            <a:pt x="1927" y="1492"/>
                          </a:lnTo>
                          <a:lnTo>
                            <a:pt x="1952" y="1429"/>
                          </a:lnTo>
                          <a:lnTo>
                            <a:pt x="1969" y="1374"/>
                          </a:lnTo>
                          <a:lnTo>
                            <a:pt x="1985" y="1316"/>
                          </a:lnTo>
                          <a:lnTo>
                            <a:pt x="1995" y="1267"/>
                          </a:lnTo>
                          <a:lnTo>
                            <a:pt x="2007" y="1212"/>
                          </a:lnTo>
                          <a:lnTo>
                            <a:pt x="2015" y="1142"/>
                          </a:lnTo>
                          <a:lnTo>
                            <a:pt x="2019" y="1062"/>
                          </a:lnTo>
                          <a:lnTo>
                            <a:pt x="2019" y="987"/>
                          </a:lnTo>
                          <a:lnTo>
                            <a:pt x="2012" y="928"/>
                          </a:lnTo>
                          <a:lnTo>
                            <a:pt x="2003" y="873"/>
                          </a:lnTo>
                          <a:lnTo>
                            <a:pt x="1994" y="824"/>
                          </a:lnTo>
                          <a:lnTo>
                            <a:pt x="1978" y="759"/>
                          </a:lnTo>
                          <a:lnTo>
                            <a:pt x="1960" y="694"/>
                          </a:lnTo>
                          <a:lnTo>
                            <a:pt x="1940" y="634"/>
                          </a:lnTo>
                          <a:lnTo>
                            <a:pt x="1917" y="578"/>
                          </a:lnTo>
                          <a:lnTo>
                            <a:pt x="1888" y="529"/>
                          </a:lnTo>
                          <a:lnTo>
                            <a:pt x="1850" y="466"/>
                          </a:lnTo>
                          <a:lnTo>
                            <a:pt x="1807" y="403"/>
                          </a:lnTo>
                          <a:lnTo>
                            <a:pt x="1765" y="354"/>
                          </a:lnTo>
                          <a:lnTo>
                            <a:pt x="1727" y="312"/>
                          </a:lnTo>
                          <a:lnTo>
                            <a:pt x="1683" y="272"/>
                          </a:lnTo>
                          <a:lnTo>
                            <a:pt x="1636" y="232"/>
                          </a:lnTo>
                          <a:lnTo>
                            <a:pt x="1590" y="196"/>
                          </a:lnTo>
                          <a:lnTo>
                            <a:pt x="1535" y="159"/>
                          </a:lnTo>
                          <a:lnTo>
                            <a:pt x="1471" y="120"/>
                          </a:lnTo>
                          <a:lnTo>
                            <a:pt x="1411" y="90"/>
                          </a:lnTo>
                          <a:lnTo>
                            <a:pt x="1341" y="61"/>
                          </a:lnTo>
                          <a:lnTo>
                            <a:pt x="1277" y="40"/>
                          </a:lnTo>
                          <a:lnTo>
                            <a:pt x="1224" y="27"/>
                          </a:lnTo>
                          <a:lnTo>
                            <a:pt x="1167" y="14"/>
                          </a:lnTo>
                          <a:lnTo>
                            <a:pt x="1115" y="6"/>
                          </a:lnTo>
                          <a:lnTo>
                            <a:pt x="1053" y="0"/>
                          </a:lnTo>
                          <a:lnTo>
                            <a:pt x="997" y="0"/>
                          </a:lnTo>
                          <a:lnTo>
                            <a:pt x="936" y="0"/>
                          </a:lnTo>
                          <a:lnTo>
                            <a:pt x="885" y="6"/>
                          </a:lnTo>
                          <a:lnTo>
                            <a:pt x="826" y="19"/>
                          </a:lnTo>
                          <a:lnTo>
                            <a:pt x="782" y="28"/>
                          </a:lnTo>
                          <a:lnTo>
                            <a:pt x="727" y="44"/>
                          </a:lnTo>
                          <a:lnTo>
                            <a:pt x="676" y="59"/>
                          </a:lnTo>
                          <a:lnTo>
                            <a:pt x="630" y="78"/>
                          </a:lnTo>
                          <a:lnTo>
                            <a:pt x="586" y="97"/>
                          </a:lnTo>
                          <a:lnTo>
                            <a:pt x="541" y="121"/>
                          </a:lnTo>
                          <a:lnTo>
                            <a:pt x="501" y="145"/>
                          </a:lnTo>
                          <a:lnTo>
                            <a:pt x="456" y="175"/>
                          </a:lnTo>
                          <a:lnTo>
                            <a:pt x="408" y="209"/>
                          </a:lnTo>
                          <a:lnTo>
                            <a:pt x="365" y="242"/>
                          </a:lnTo>
                          <a:lnTo>
                            <a:pt x="326" y="277"/>
                          </a:lnTo>
                          <a:lnTo>
                            <a:pt x="284" y="316"/>
                          </a:lnTo>
                          <a:lnTo>
                            <a:pt x="242" y="360"/>
                          </a:lnTo>
                          <a:lnTo>
                            <a:pt x="206" y="402"/>
                          </a:lnTo>
                          <a:lnTo>
                            <a:pt x="175" y="441"/>
                          </a:lnTo>
                          <a:lnTo>
                            <a:pt x="140" y="495"/>
                          </a:lnTo>
                          <a:lnTo>
                            <a:pt x="106" y="554"/>
                          </a:lnTo>
                          <a:lnTo>
                            <a:pt x="75" y="620"/>
                          </a:lnTo>
                          <a:lnTo>
                            <a:pt x="53" y="685"/>
                          </a:lnTo>
                          <a:lnTo>
                            <a:pt x="34" y="752"/>
                          </a:lnTo>
                          <a:lnTo>
                            <a:pt x="17" y="818"/>
                          </a:lnTo>
                          <a:lnTo>
                            <a:pt x="7" y="879"/>
                          </a:lnTo>
                          <a:lnTo>
                            <a:pt x="0" y="940"/>
                          </a:lnTo>
                          <a:lnTo>
                            <a:pt x="0" y="999"/>
                          </a:lnTo>
                          <a:lnTo>
                            <a:pt x="0" y="1052"/>
                          </a:lnTo>
                          <a:lnTo>
                            <a:pt x="0" y="1115"/>
                          </a:lnTo>
                          <a:lnTo>
                            <a:pt x="3" y="1170"/>
                          </a:lnTo>
                          <a:lnTo>
                            <a:pt x="14" y="1239"/>
                          </a:lnTo>
                          <a:lnTo>
                            <a:pt x="24" y="1299"/>
                          </a:lnTo>
                          <a:lnTo>
                            <a:pt x="40" y="1358"/>
                          </a:lnTo>
                          <a:lnTo>
                            <a:pt x="62" y="1427"/>
                          </a:lnTo>
                          <a:lnTo>
                            <a:pt x="87" y="1488"/>
                          </a:lnTo>
                          <a:lnTo>
                            <a:pt x="113" y="1542"/>
                          </a:lnTo>
                          <a:lnTo>
                            <a:pt x="144" y="1602"/>
                          </a:lnTo>
                          <a:lnTo>
                            <a:pt x="178" y="1660"/>
                          </a:lnTo>
                          <a:lnTo>
                            <a:pt x="208" y="1715"/>
                          </a:lnTo>
                          <a:lnTo>
                            <a:pt x="239" y="1770"/>
                          </a:lnTo>
                          <a:lnTo>
                            <a:pt x="272" y="1830"/>
                          </a:lnTo>
                          <a:lnTo>
                            <a:pt x="323" y="1917"/>
                          </a:lnTo>
                          <a:lnTo>
                            <a:pt x="370" y="2007"/>
                          </a:lnTo>
                          <a:lnTo>
                            <a:pt x="398" y="2053"/>
                          </a:lnTo>
                          <a:lnTo>
                            <a:pt x="412" y="2091"/>
                          </a:lnTo>
                          <a:lnTo>
                            <a:pt x="429" y="2138"/>
                          </a:lnTo>
                          <a:lnTo>
                            <a:pt x="445" y="2192"/>
                          </a:lnTo>
                          <a:lnTo>
                            <a:pt x="458" y="2239"/>
                          </a:lnTo>
                          <a:lnTo>
                            <a:pt x="469" y="2292"/>
                          </a:lnTo>
                          <a:lnTo>
                            <a:pt x="479" y="2365"/>
                          </a:lnTo>
                          <a:lnTo>
                            <a:pt x="492" y="2444"/>
                          </a:lnTo>
                          <a:lnTo>
                            <a:pt x="501" y="2506"/>
                          </a:lnTo>
                          <a:lnTo>
                            <a:pt x="511" y="2586"/>
                          </a:lnTo>
                          <a:lnTo>
                            <a:pt x="518" y="2643"/>
                          </a:lnTo>
                          <a:lnTo>
                            <a:pt x="526" y="2693"/>
                          </a:lnTo>
                          <a:lnTo>
                            <a:pt x="537" y="2742"/>
                          </a:lnTo>
                          <a:lnTo>
                            <a:pt x="541" y="2756"/>
                          </a:lnTo>
                          <a:lnTo>
                            <a:pt x="543" y="2767"/>
                          </a:lnTo>
                          <a:lnTo>
                            <a:pt x="545" y="2773"/>
                          </a:lnTo>
                          <a:lnTo>
                            <a:pt x="546" y="2778"/>
                          </a:lnTo>
                          <a:lnTo>
                            <a:pt x="552" y="2784"/>
                          </a:lnTo>
                          <a:lnTo>
                            <a:pt x="558" y="2794"/>
                          </a:lnTo>
                          <a:lnTo>
                            <a:pt x="567" y="2803"/>
                          </a:lnTo>
                          <a:lnTo>
                            <a:pt x="576" y="2812"/>
                          </a:lnTo>
                          <a:lnTo>
                            <a:pt x="592" y="2824"/>
                          </a:lnTo>
                          <a:lnTo>
                            <a:pt x="610" y="2833"/>
                          </a:lnTo>
                          <a:lnTo>
                            <a:pt x="635" y="2847"/>
                          </a:lnTo>
                          <a:lnTo>
                            <a:pt x="657" y="2856"/>
                          </a:lnTo>
                          <a:lnTo>
                            <a:pt x="681" y="2864"/>
                          </a:lnTo>
                          <a:lnTo>
                            <a:pt x="703" y="2870"/>
                          </a:lnTo>
                          <a:lnTo>
                            <a:pt x="723" y="2875"/>
                          </a:lnTo>
                          <a:lnTo>
                            <a:pt x="753" y="2883"/>
                          </a:lnTo>
                          <a:lnTo>
                            <a:pt x="778" y="2889"/>
                          </a:lnTo>
                          <a:lnTo>
                            <a:pt x="802" y="2892"/>
                          </a:lnTo>
                          <a:lnTo>
                            <a:pt x="829" y="2896"/>
                          </a:lnTo>
                          <a:lnTo>
                            <a:pt x="857" y="2900"/>
                          </a:lnTo>
                          <a:lnTo>
                            <a:pt x="883" y="2902"/>
                          </a:lnTo>
                          <a:lnTo>
                            <a:pt x="906" y="2904"/>
                          </a:lnTo>
                          <a:lnTo>
                            <a:pt x="934" y="2906"/>
                          </a:lnTo>
                          <a:lnTo>
                            <a:pt x="959" y="2908"/>
                          </a:lnTo>
                          <a:lnTo>
                            <a:pt x="984" y="2908"/>
                          </a:lnTo>
                          <a:lnTo>
                            <a:pt x="1006" y="2908"/>
                          </a:lnTo>
                          <a:lnTo>
                            <a:pt x="1031" y="2908"/>
                          </a:lnTo>
                          <a:lnTo>
                            <a:pt x="1061" y="2908"/>
                          </a:lnTo>
                          <a:lnTo>
                            <a:pt x="1086" y="2906"/>
                          </a:lnTo>
                          <a:lnTo>
                            <a:pt x="1108" y="2906"/>
                          </a:lnTo>
                          <a:lnTo>
                            <a:pt x="1134" y="2902"/>
                          </a:lnTo>
                          <a:lnTo>
                            <a:pt x="1166" y="2900"/>
                          </a:lnTo>
                          <a:lnTo>
                            <a:pt x="1188" y="2896"/>
                          </a:lnTo>
                          <a:lnTo>
                            <a:pt x="1217" y="2892"/>
                          </a:lnTo>
                          <a:lnTo>
                            <a:pt x="1241" y="2887"/>
                          </a:lnTo>
                          <a:lnTo>
                            <a:pt x="1265" y="2883"/>
                          </a:lnTo>
                          <a:lnTo>
                            <a:pt x="1288" y="2877"/>
                          </a:lnTo>
                          <a:lnTo>
                            <a:pt x="1309" y="2871"/>
                          </a:lnTo>
                          <a:lnTo>
                            <a:pt x="1334" y="2864"/>
                          </a:lnTo>
                          <a:lnTo>
                            <a:pt x="1354" y="2856"/>
                          </a:lnTo>
                          <a:lnTo>
                            <a:pt x="1375" y="2849"/>
                          </a:lnTo>
                          <a:lnTo>
                            <a:pt x="1395" y="2839"/>
                          </a:lnTo>
                          <a:lnTo>
                            <a:pt x="1415" y="2830"/>
                          </a:lnTo>
                          <a:close/>
                        </a:path>
                      </a:pathLst>
                    </a:custGeom>
                    <a:solidFill>
                      <a:srgbClr val="E0E0E0">
                        <a:alpha val="100000"/>
                      </a:srgbClr>
                    </a:soli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3828" name="Oval 33"/>
                    <p:cNvSpPr>
                      <a:spLocks noChangeAspect="1"/>
                    </p:cNvSpPr>
                    <p:nvPr/>
                  </p:nvSpPr>
                  <p:spPr>
                    <a:xfrm>
                      <a:off x="567" y="2579"/>
                      <a:ext cx="886" cy="296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 dirty="0">
                        <a:latin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33829" name="未知"/>
                    <p:cNvSpPr>
                      <a:spLocks noChangeAspect="1"/>
                    </p:cNvSpPr>
                    <p:nvPr/>
                  </p:nvSpPr>
                  <p:spPr>
                    <a:xfrm>
                      <a:off x="1491" y="293"/>
                      <a:ext cx="338" cy="43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90" y="46"/>
                        </a:cxn>
                        <a:cxn ang="0">
                          <a:pos x="172" y="97"/>
                        </a:cxn>
                        <a:cxn ang="0">
                          <a:pos x="234" y="148"/>
                        </a:cxn>
                        <a:cxn ang="0">
                          <a:pos x="275" y="203"/>
                        </a:cxn>
                        <a:cxn ang="0">
                          <a:pos x="304" y="259"/>
                        </a:cxn>
                        <a:cxn ang="0">
                          <a:pos x="325" y="308"/>
                        </a:cxn>
                        <a:cxn ang="0">
                          <a:pos x="338" y="358"/>
                        </a:cxn>
                        <a:cxn ang="0">
                          <a:pos x="219" y="432"/>
                        </a:cxn>
                        <a:cxn ang="0">
                          <a:pos x="208" y="362"/>
                        </a:cxn>
                        <a:cxn ang="0">
                          <a:pos x="189" y="287"/>
                        </a:cxn>
                        <a:cxn ang="0">
                          <a:pos x="161" y="209"/>
                        </a:cxn>
                        <a:cxn ang="0">
                          <a:pos x="124" y="144"/>
                        </a:cxn>
                        <a:cxn ang="0">
                          <a:pos x="73" y="78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338" h="432">
                          <a:moveTo>
                            <a:pt x="0" y="0"/>
                          </a:moveTo>
                          <a:lnTo>
                            <a:pt x="90" y="46"/>
                          </a:lnTo>
                          <a:lnTo>
                            <a:pt x="172" y="97"/>
                          </a:lnTo>
                          <a:lnTo>
                            <a:pt x="234" y="148"/>
                          </a:lnTo>
                          <a:lnTo>
                            <a:pt x="275" y="203"/>
                          </a:lnTo>
                          <a:lnTo>
                            <a:pt x="304" y="259"/>
                          </a:lnTo>
                          <a:lnTo>
                            <a:pt x="325" y="308"/>
                          </a:lnTo>
                          <a:lnTo>
                            <a:pt x="338" y="358"/>
                          </a:lnTo>
                          <a:lnTo>
                            <a:pt x="219" y="432"/>
                          </a:lnTo>
                          <a:lnTo>
                            <a:pt x="208" y="362"/>
                          </a:lnTo>
                          <a:lnTo>
                            <a:pt x="189" y="287"/>
                          </a:lnTo>
                          <a:lnTo>
                            <a:pt x="161" y="209"/>
                          </a:lnTo>
                          <a:lnTo>
                            <a:pt x="124" y="144"/>
                          </a:lnTo>
                          <a:lnTo>
                            <a:pt x="73" y="7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100000"/>
                      </a:srgbClr>
                    </a:soli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3" name="Group 35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728" y="875"/>
                      <a:ext cx="562" cy="1806"/>
                      <a:chOff x="0" y="0"/>
                      <a:chExt cx="562" cy="1806"/>
                    </a:xfrm>
                  </p:grpSpPr>
                  <p:sp>
                    <p:nvSpPr>
                      <p:cNvPr id="33832" name="未知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06" y="753"/>
                        <a:ext cx="345" cy="105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80"/>
                          </a:cxn>
                          <a:cxn ang="0">
                            <a:pos x="6" y="252"/>
                          </a:cxn>
                          <a:cxn ang="0">
                            <a:pos x="23" y="274"/>
                          </a:cxn>
                          <a:cxn ang="0">
                            <a:pos x="17" y="975"/>
                          </a:cxn>
                          <a:cxn ang="0">
                            <a:pos x="40" y="1053"/>
                          </a:cxn>
                          <a:cxn ang="0">
                            <a:pos x="98" y="1053"/>
                          </a:cxn>
                          <a:cxn ang="0">
                            <a:pos x="146" y="1015"/>
                          </a:cxn>
                          <a:cxn ang="0">
                            <a:pos x="201" y="1015"/>
                          </a:cxn>
                          <a:cxn ang="0">
                            <a:pos x="245" y="1053"/>
                          </a:cxn>
                          <a:cxn ang="0">
                            <a:pos x="307" y="1053"/>
                          </a:cxn>
                          <a:cxn ang="0">
                            <a:pos x="328" y="975"/>
                          </a:cxn>
                          <a:cxn ang="0">
                            <a:pos x="317" y="274"/>
                          </a:cxn>
                          <a:cxn ang="0">
                            <a:pos x="333" y="252"/>
                          </a:cxn>
                          <a:cxn ang="0">
                            <a:pos x="345" y="80"/>
                          </a:cxn>
                          <a:cxn ang="0">
                            <a:pos x="269" y="17"/>
                          </a:cxn>
                          <a:cxn ang="0">
                            <a:pos x="231" y="17"/>
                          </a:cxn>
                          <a:cxn ang="0">
                            <a:pos x="210" y="0"/>
                          </a:cxn>
                          <a:cxn ang="0">
                            <a:pos x="123" y="0"/>
                          </a:cxn>
                          <a:cxn ang="0">
                            <a:pos x="104" y="17"/>
                          </a:cxn>
                          <a:cxn ang="0">
                            <a:pos x="72" y="17"/>
                          </a:cxn>
                          <a:cxn ang="0">
                            <a:pos x="0" y="80"/>
                          </a:cxn>
                        </a:cxnLst>
                        <a:rect l="0" t="0" r="0" b="0"/>
                        <a:pathLst>
                          <a:path w="345" h="1053">
                            <a:moveTo>
                              <a:pt x="0" y="80"/>
                            </a:moveTo>
                            <a:lnTo>
                              <a:pt x="6" y="252"/>
                            </a:lnTo>
                            <a:lnTo>
                              <a:pt x="23" y="274"/>
                            </a:lnTo>
                            <a:lnTo>
                              <a:pt x="17" y="975"/>
                            </a:lnTo>
                            <a:lnTo>
                              <a:pt x="40" y="1053"/>
                            </a:lnTo>
                            <a:lnTo>
                              <a:pt x="98" y="1053"/>
                            </a:lnTo>
                            <a:lnTo>
                              <a:pt x="146" y="1015"/>
                            </a:lnTo>
                            <a:lnTo>
                              <a:pt x="201" y="1015"/>
                            </a:lnTo>
                            <a:lnTo>
                              <a:pt x="245" y="1053"/>
                            </a:lnTo>
                            <a:lnTo>
                              <a:pt x="307" y="1053"/>
                            </a:lnTo>
                            <a:lnTo>
                              <a:pt x="328" y="975"/>
                            </a:lnTo>
                            <a:lnTo>
                              <a:pt x="317" y="274"/>
                            </a:lnTo>
                            <a:lnTo>
                              <a:pt x="333" y="252"/>
                            </a:lnTo>
                            <a:lnTo>
                              <a:pt x="345" y="80"/>
                            </a:lnTo>
                            <a:lnTo>
                              <a:pt x="269" y="17"/>
                            </a:lnTo>
                            <a:lnTo>
                              <a:pt x="231" y="17"/>
                            </a:lnTo>
                            <a:lnTo>
                              <a:pt x="210" y="0"/>
                            </a:lnTo>
                            <a:lnTo>
                              <a:pt x="123" y="0"/>
                            </a:lnTo>
                            <a:lnTo>
                              <a:pt x="104" y="17"/>
                            </a:lnTo>
                            <a:lnTo>
                              <a:pt x="72" y="17"/>
                            </a:lnTo>
                            <a:lnTo>
                              <a:pt x="0" y="80"/>
                            </a:lnTo>
                            <a:close/>
                          </a:path>
                        </a:pathLst>
                      </a:custGeom>
                      <a:solidFill>
                        <a:srgbClr val="C0C0C0">
                          <a:alpha val="100000"/>
                        </a:srgbClr>
                      </a:solidFill>
                      <a:ln w="9525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833" name="Oval 3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3" y="786"/>
                        <a:ext cx="45" cy="72"/>
                      </a:xfrm>
                      <a:prstGeom prst="ellipse">
                        <a:avLst/>
                      </a:prstGeom>
                      <a:solidFill>
                        <a:srgbClr val="E0E0E0"/>
                      </a:solidFill>
                      <a:ln w="9525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 dirty="0">
                          <a:latin typeface="Verdana" panose="020B0604030504040204" pitchFamily="34" charset="0"/>
                        </a:endParaRPr>
                      </a:p>
                    </p:txBody>
                  </p:sp>
                  <p:grpSp>
                    <p:nvGrpSpPr>
                      <p:cNvPr id="14" name="Group 38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0" y="0"/>
                        <a:ext cx="562" cy="828"/>
                        <a:chOff x="0" y="0"/>
                        <a:chExt cx="562" cy="828"/>
                      </a:xfrm>
                    </p:grpSpPr>
                    <p:sp>
                      <p:nvSpPr>
                        <p:cNvPr id="33840" name="Oval 39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3" y="0"/>
                          <a:ext cx="514" cy="28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 dirty="0">
                            <a:latin typeface="Verdana" panose="020B0604030504040204" pitchFamily="34" charset="0"/>
                          </a:endParaRPr>
                        </a:p>
                      </p:txBody>
                    </p:sp>
                    <p:sp>
                      <p:nvSpPr>
                        <p:cNvPr id="33841" name="未知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0" y="129"/>
                          <a:ext cx="562" cy="69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58" y="699"/>
                            </a:cxn>
                            <a:cxn ang="0">
                              <a:pos x="562" y="69"/>
                            </a:cxn>
                            <a:cxn ang="0">
                              <a:pos x="526" y="56"/>
                            </a:cxn>
                            <a:cxn ang="0">
                              <a:pos x="485" y="38"/>
                            </a:cxn>
                            <a:cxn ang="0">
                              <a:pos x="431" y="24"/>
                            </a:cxn>
                            <a:cxn ang="0">
                              <a:pos x="384" y="12"/>
                            </a:cxn>
                            <a:cxn ang="0">
                              <a:pos x="342" y="4"/>
                            </a:cxn>
                            <a:cxn ang="0">
                              <a:pos x="297" y="0"/>
                            </a:cxn>
                            <a:cxn ang="0">
                              <a:pos x="248" y="3"/>
                            </a:cxn>
                            <a:cxn ang="0">
                              <a:pos x="185" y="10"/>
                            </a:cxn>
                            <a:cxn ang="0">
                              <a:pos x="132" y="24"/>
                            </a:cxn>
                            <a:cxn ang="0">
                              <a:pos x="80" y="38"/>
                            </a:cxn>
                            <a:cxn ang="0">
                              <a:pos x="34" y="58"/>
                            </a:cxn>
                            <a:cxn ang="0">
                              <a:pos x="0" y="76"/>
                            </a:cxn>
                            <a:cxn ang="0">
                              <a:pos x="197" y="699"/>
                            </a:cxn>
                          </a:cxnLst>
                          <a:rect l="0" t="0" r="0" b="0"/>
                          <a:pathLst>
                            <a:path w="562" h="699">
                              <a:moveTo>
                                <a:pt x="358" y="699"/>
                              </a:moveTo>
                              <a:lnTo>
                                <a:pt x="562" y="69"/>
                              </a:lnTo>
                              <a:lnTo>
                                <a:pt x="526" y="56"/>
                              </a:lnTo>
                              <a:lnTo>
                                <a:pt x="485" y="38"/>
                              </a:lnTo>
                              <a:lnTo>
                                <a:pt x="431" y="24"/>
                              </a:lnTo>
                              <a:lnTo>
                                <a:pt x="384" y="12"/>
                              </a:lnTo>
                              <a:lnTo>
                                <a:pt x="342" y="4"/>
                              </a:lnTo>
                              <a:lnTo>
                                <a:pt x="297" y="0"/>
                              </a:lnTo>
                              <a:lnTo>
                                <a:pt x="248" y="3"/>
                              </a:lnTo>
                              <a:lnTo>
                                <a:pt x="185" y="10"/>
                              </a:lnTo>
                              <a:lnTo>
                                <a:pt x="132" y="24"/>
                              </a:lnTo>
                              <a:lnTo>
                                <a:pt x="80" y="38"/>
                              </a:lnTo>
                              <a:lnTo>
                                <a:pt x="34" y="58"/>
                              </a:lnTo>
                              <a:lnTo>
                                <a:pt x="0" y="76"/>
                              </a:lnTo>
                              <a:lnTo>
                                <a:pt x="197" y="699"/>
                              </a:lnTo>
                            </a:path>
                          </a:pathLst>
                        </a:custGeom>
                        <a:noFill/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5" name="Group 41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178" y="904"/>
                        <a:ext cx="193" cy="804"/>
                        <a:chOff x="0" y="0"/>
                        <a:chExt cx="193" cy="804"/>
                      </a:xfrm>
                    </p:grpSpPr>
                    <p:sp>
                      <p:nvSpPr>
                        <p:cNvPr id="33836" name="Line 42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" y="21"/>
                          <a:ext cx="1" cy="783"/>
                        </a:xfrm>
                        <a:prstGeom prst="line">
                          <a:avLst/>
                        </a:prstGeom>
                        <a:ln w="9525">
                          <a:noFill/>
                        </a:ln>
                      </p:spPr>
                    </p:sp>
                    <p:sp>
                      <p:nvSpPr>
                        <p:cNvPr id="33837" name="Line 43"/>
                        <p:cNvSpPr>
                          <a:spLocks noChangeAspect="1"/>
                        </p:cNvSpPr>
                        <p:nvPr/>
                      </p:nvSpPr>
                      <p:spPr>
                        <a:xfrm flipV="1">
                          <a:off x="160" y="21"/>
                          <a:ext cx="4" cy="779"/>
                        </a:xfrm>
                        <a:prstGeom prst="line">
                          <a:avLst/>
                        </a:prstGeom>
                        <a:ln w="9525">
                          <a:noFill/>
                        </a:ln>
                      </p:spPr>
                    </p:sp>
                    <p:sp>
                      <p:nvSpPr>
                        <p:cNvPr id="33838" name="Line 44"/>
                        <p:cNvSpPr>
                          <a:spLocks noChangeAspect="1"/>
                        </p:cNvSpPr>
                        <p:nvPr/>
                      </p:nvSpPr>
                      <p:spPr>
                        <a:xfrm flipV="1">
                          <a:off x="190" y="0"/>
                          <a:ext cx="3" cy="780"/>
                        </a:xfrm>
                        <a:prstGeom prst="line">
                          <a:avLst/>
                        </a:prstGeom>
                        <a:ln w="9525">
                          <a:noFill/>
                        </a:ln>
                      </p:spPr>
                    </p:sp>
                    <p:sp>
                      <p:nvSpPr>
                        <p:cNvPr id="33839" name="Line 45"/>
                        <p:cNvSpPr>
                          <a:spLocks noChangeAspect="1"/>
                        </p:cNvSpPr>
                        <p:nvPr/>
                      </p:nvSpPr>
                      <p:spPr>
                        <a:xfrm flipH="1" flipV="1">
                          <a:off x="0" y="0"/>
                          <a:ext cx="2" cy="780"/>
                        </a:xfrm>
                        <a:prstGeom prst="line">
                          <a:avLst/>
                        </a:prstGeom>
                        <a:ln w="9525">
                          <a:noFill/>
                        </a:ln>
                      </p:spPr>
                    </p:sp>
                  </p:grpSp>
                </p:grpSp>
                <p:sp>
                  <p:nvSpPr>
                    <p:cNvPr id="33831" name="未知"/>
                    <p:cNvSpPr>
                      <a:spLocks noChangeAspect="1"/>
                    </p:cNvSpPr>
                    <p:nvPr/>
                  </p:nvSpPr>
                  <p:spPr>
                    <a:xfrm>
                      <a:off x="970" y="2160"/>
                      <a:ext cx="546" cy="681"/>
                    </a:xfrm>
                    <a:custGeom>
                      <a:avLst/>
                      <a:gdLst/>
                      <a:ahLst/>
                      <a:cxnLst>
                        <a:cxn ang="0">
                          <a:pos x="546" y="0"/>
                        </a:cxn>
                        <a:cxn ang="0">
                          <a:pos x="523" y="20"/>
                        </a:cxn>
                        <a:cxn ang="0">
                          <a:pos x="432" y="441"/>
                        </a:cxn>
                        <a:cxn ang="0">
                          <a:pos x="415" y="483"/>
                        </a:cxn>
                        <a:cxn ang="0">
                          <a:pos x="388" y="518"/>
                        </a:cxn>
                        <a:cxn ang="0">
                          <a:pos x="347" y="550"/>
                        </a:cxn>
                        <a:cxn ang="0">
                          <a:pos x="307" y="575"/>
                        </a:cxn>
                        <a:cxn ang="0">
                          <a:pos x="262" y="598"/>
                        </a:cxn>
                        <a:cxn ang="0">
                          <a:pos x="215" y="618"/>
                        </a:cxn>
                        <a:cxn ang="0">
                          <a:pos x="163" y="637"/>
                        </a:cxn>
                        <a:cxn ang="0">
                          <a:pos x="119" y="647"/>
                        </a:cxn>
                        <a:cxn ang="0">
                          <a:pos x="65" y="656"/>
                        </a:cxn>
                        <a:cxn ang="0">
                          <a:pos x="0" y="652"/>
                        </a:cxn>
                        <a:cxn ang="0">
                          <a:pos x="10" y="677"/>
                        </a:cxn>
                        <a:cxn ang="0">
                          <a:pos x="55" y="681"/>
                        </a:cxn>
                        <a:cxn ang="0">
                          <a:pos x="86" y="681"/>
                        </a:cxn>
                        <a:cxn ang="0">
                          <a:pos x="134" y="677"/>
                        </a:cxn>
                        <a:cxn ang="0">
                          <a:pos x="173" y="674"/>
                        </a:cxn>
                        <a:cxn ang="0">
                          <a:pos x="227" y="665"/>
                        </a:cxn>
                        <a:cxn ang="0">
                          <a:pos x="269" y="657"/>
                        </a:cxn>
                        <a:cxn ang="0">
                          <a:pos x="316" y="643"/>
                        </a:cxn>
                        <a:cxn ang="0">
                          <a:pos x="343" y="635"/>
                        </a:cxn>
                        <a:cxn ang="0">
                          <a:pos x="384" y="618"/>
                        </a:cxn>
                        <a:cxn ang="0">
                          <a:pos x="427" y="590"/>
                        </a:cxn>
                        <a:cxn ang="0">
                          <a:pos x="440" y="575"/>
                        </a:cxn>
                        <a:cxn ang="0">
                          <a:pos x="452" y="554"/>
                        </a:cxn>
                        <a:cxn ang="0">
                          <a:pos x="462" y="512"/>
                        </a:cxn>
                        <a:cxn ang="0">
                          <a:pos x="471" y="470"/>
                        </a:cxn>
                        <a:cxn ang="0">
                          <a:pos x="546" y="0"/>
                        </a:cxn>
                      </a:cxnLst>
                      <a:rect l="0" t="0" r="0" b="0"/>
                      <a:pathLst>
                        <a:path w="546" h="681">
                          <a:moveTo>
                            <a:pt x="546" y="0"/>
                          </a:moveTo>
                          <a:lnTo>
                            <a:pt x="523" y="20"/>
                          </a:lnTo>
                          <a:lnTo>
                            <a:pt x="432" y="441"/>
                          </a:lnTo>
                          <a:lnTo>
                            <a:pt x="415" y="483"/>
                          </a:lnTo>
                          <a:lnTo>
                            <a:pt x="388" y="518"/>
                          </a:lnTo>
                          <a:lnTo>
                            <a:pt x="347" y="550"/>
                          </a:lnTo>
                          <a:lnTo>
                            <a:pt x="307" y="575"/>
                          </a:lnTo>
                          <a:lnTo>
                            <a:pt x="262" y="598"/>
                          </a:lnTo>
                          <a:lnTo>
                            <a:pt x="215" y="618"/>
                          </a:lnTo>
                          <a:lnTo>
                            <a:pt x="163" y="637"/>
                          </a:lnTo>
                          <a:lnTo>
                            <a:pt x="119" y="647"/>
                          </a:lnTo>
                          <a:lnTo>
                            <a:pt x="65" y="656"/>
                          </a:lnTo>
                          <a:lnTo>
                            <a:pt x="0" y="652"/>
                          </a:lnTo>
                          <a:lnTo>
                            <a:pt x="10" y="677"/>
                          </a:lnTo>
                          <a:lnTo>
                            <a:pt x="55" y="681"/>
                          </a:lnTo>
                          <a:lnTo>
                            <a:pt x="86" y="681"/>
                          </a:lnTo>
                          <a:lnTo>
                            <a:pt x="134" y="677"/>
                          </a:lnTo>
                          <a:lnTo>
                            <a:pt x="173" y="674"/>
                          </a:lnTo>
                          <a:lnTo>
                            <a:pt x="227" y="665"/>
                          </a:lnTo>
                          <a:lnTo>
                            <a:pt x="269" y="657"/>
                          </a:lnTo>
                          <a:lnTo>
                            <a:pt x="316" y="643"/>
                          </a:lnTo>
                          <a:lnTo>
                            <a:pt x="343" y="635"/>
                          </a:lnTo>
                          <a:lnTo>
                            <a:pt x="384" y="618"/>
                          </a:lnTo>
                          <a:lnTo>
                            <a:pt x="427" y="590"/>
                          </a:lnTo>
                          <a:lnTo>
                            <a:pt x="440" y="575"/>
                          </a:lnTo>
                          <a:lnTo>
                            <a:pt x="452" y="554"/>
                          </a:lnTo>
                          <a:lnTo>
                            <a:pt x="462" y="512"/>
                          </a:lnTo>
                          <a:lnTo>
                            <a:pt x="471" y="470"/>
                          </a:lnTo>
                          <a:lnTo>
                            <a:pt x="546" y="0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100000"/>
                      </a:srgbClr>
                    </a:soli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33825" name="Rectangle 47"/>
                  <p:cNvSpPr>
                    <a:spLocks noChangeAspect="1"/>
                  </p:cNvSpPr>
                  <p:nvPr/>
                </p:nvSpPr>
                <p:spPr>
                  <a:xfrm>
                    <a:off x="0" y="621"/>
                    <a:ext cx="540" cy="31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808080"/>
                      </a:gs>
                      <a:gs pos="50000">
                        <a:srgbClr val="C0C0C0"/>
                      </a:gs>
                      <a:gs pos="100000">
                        <a:srgbClr val="808080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 dirty="0">
                      <a:latin typeface="Verdana" panose="020B0604030504040204" pitchFamily="34" charset="0"/>
                    </a:endParaRPr>
                  </a:p>
                </p:txBody>
              </p:sp>
            </p:grpSp>
          </p:grpSp>
          <p:pic>
            <p:nvPicPr>
              <p:cNvPr id="33818" name="xjhsy4" descr="w3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426" y="0"/>
                <a:ext cx="2423" cy="12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3819" name="未知"/>
              <p:cNvSpPr/>
              <p:nvPr/>
            </p:nvSpPr>
            <p:spPr>
              <a:xfrm>
                <a:off x="3015" y="720"/>
                <a:ext cx="2999" cy="1847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135" y="0"/>
                  </a:cxn>
                  <a:cxn ang="0">
                    <a:pos x="855" y="15"/>
                  </a:cxn>
                  <a:cxn ang="0">
                    <a:pos x="1155" y="60"/>
                  </a:cxn>
                  <a:cxn ang="0">
                    <a:pos x="1440" y="120"/>
                  </a:cxn>
                  <a:cxn ang="0">
                    <a:pos x="1635" y="165"/>
                  </a:cxn>
                  <a:cxn ang="0">
                    <a:pos x="1785" y="210"/>
                  </a:cxn>
                  <a:cxn ang="0">
                    <a:pos x="1935" y="300"/>
                  </a:cxn>
                  <a:cxn ang="0">
                    <a:pos x="2040" y="345"/>
                  </a:cxn>
                  <a:cxn ang="0">
                    <a:pos x="2175" y="435"/>
                  </a:cxn>
                  <a:cxn ang="0">
                    <a:pos x="2220" y="450"/>
                  </a:cxn>
                  <a:cxn ang="0">
                    <a:pos x="2565" y="630"/>
                  </a:cxn>
                  <a:cxn ang="0">
                    <a:pos x="2610" y="660"/>
                  </a:cxn>
                  <a:cxn ang="0">
                    <a:pos x="2655" y="675"/>
                  </a:cxn>
                  <a:cxn ang="0">
                    <a:pos x="2820" y="825"/>
                  </a:cxn>
                  <a:cxn ang="0">
                    <a:pos x="2835" y="900"/>
                  </a:cxn>
                  <a:cxn ang="0">
                    <a:pos x="2865" y="945"/>
                  </a:cxn>
                  <a:cxn ang="0">
                    <a:pos x="2790" y="1725"/>
                  </a:cxn>
                  <a:cxn ang="0">
                    <a:pos x="2760" y="1785"/>
                  </a:cxn>
                </a:cxnLst>
                <a:rect l="0" t="0" r="0" b="0"/>
                <a:pathLst>
                  <a:path w="2999" h="1847">
                    <a:moveTo>
                      <a:pt x="0" y="75"/>
                    </a:moveTo>
                    <a:cubicBezTo>
                      <a:pt x="103" y="6"/>
                      <a:pt x="56" y="26"/>
                      <a:pt x="135" y="0"/>
                    </a:cubicBezTo>
                    <a:cubicBezTo>
                      <a:pt x="375" y="5"/>
                      <a:pt x="615" y="6"/>
                      <a:pt x="855" y="15"/>
                    </a:cubicBezTo>
                    <a:cubicBezTo>
                      <a:pt x="936" y="18"/>
                      <a:pt x="1081" y="54"/>
                      <a:pt x="1155" y="60"/>
                    </a:cubicBezTo>
                    <a:cubicBezTo>
                      <a:pt x="1248" y="91"/>
                      <a:pt x="1346" y="94"/>
                      <a:pt x="1440" y="120"/>
                    </a:cubicBezTo>
                    <a:cubicBezTo>
                      <a:pt x="1621" y="169"/>
                      <a:pt x="1434" y="136"/>
                      <a:pt x="1635" y="165"/>
                    </a:cubicBezTo>
                    <a:cubicBezTo>
                      <a:pt x="1683" y="181"/>
                      <a:pt x="1739" y="187"/>
                      <a:pt x="1785" y="210"/>
                    </a:cubicBezTo>
                    <a:cubicBezTo>
                      <a:pt x="1836" y="236"/>
                      <a:pt x="1884" y="274"/>
                      <a:pt x="1935" y="300"/>
                    </a:cubicBezTo>
                    <a:cubicBezTo>
                      <a:pt x="2059" y="362"/>
                      <a:pt x="1884" y="251"/>
                      <a:pt x="2040" y="345"/>
                    </a:cubicBezTo>
                    <a:cubicBezTo>
                      <a:pt x="2040" y="345"/>
                      <a:pt x="2152" y="420"/>
                      <a:pt x="2175" y="435"/>
                    </a:cubicBezTo>
                    <a:cubicBezTo>
                      <a:pt x="2188" y="444"/>
                      <a:pt x="2206" y="442"/>
                      <a:pt x="2220" y="450"/>
                    </a:cubicBezTo>
                    <a:cubicBezTo>
                      <a:pt x="2335" y="514"/>
                      <a:pt x="2435" y="598"/>
                      <a:pt x="2565" y="630"/>
                    </a:cubicBezTo>
                    <a:cubicBezTo>
                      <a:pt x="2580" y="640"/>
                      <a:pt x="2594" y="652"/>
                      <a:pt x="2610" y="660"/>
                    </a:cubicBezTo>
                    <a:cubicBezTo>
                      <a:pt x="2624" y="667"/>
                      <a:pt x="2641" y="667"/>
                      <a:pt x="2655" y="675"/>
                    </a:cubicBezTo>
                    <a:cubicBezTo>
                      <a:pt x="2729" y="716"/>
                      <a:pt x="2774" y="756"/>
                      <a:pt x="2820" y="825"/>
                    </a:cubicBezTo>
                    <a:cubicBezTo>
                      <a:pt x="2825" y="850"/>
                      <a:pt x="2826" y="876"/>
                      <a:pt x="2835" y="900"/>
                    </a:cubicBezTo>
                    <a:cubicBezTo>
                      <a:pt x="2841" y="917"/>
                      <a:pt x="2865" y="927"/>
                      <a:pt x="2865" y="945"/>
                    </a:cubicBezTo>
                    <a:cubicBezTo>
                      <a:pt x="2865" y="956"/>
                      <a:pt x="2999" y="1586"/>
                      <a:pt x="2790" y="1725"/>
                    </a:cubicBezTo>
                    <a:cubicBezTo>
                      <a:pt x="2757" y="1824"/>
                      <a:pt x="2760" y="1847"/>
                      <a:pt x="2760" y="1785"/>
                    </a:cubicBezTo>
                  </a:path>
                </a:pathLst>
              </a:custGeom>
              <a:noFill/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20" name="未知"/>
              <p:cNvSpPr/>
              <p:nvPr/>
            </p:nvSpPr>
            <p:spPr>
              <a:xfrm>
                <a:off x="2385" y="2235"/>
                <a:ext cx="2625" cy="600"/>
              </a:xfrm>
              <a:custGeom>
                <a:avLst/>
                <a:gdLst/>
                <a:ahLst/>
                <a:cxnLst>
                  <a:cxn ang="0">
                    <a:pos x="2625" y="270"/>
                  </a:cxn>
                  <a:cxn ang="0">
                    <a:pos x="2265" y="150"/>
                  </a:cxn>
                  <a:cxn ang="0">
                    <a:pos x="1935" y="90"/>
                  </a:cxn>
                  <a:cxn ang="0">
                    <a:pos x="1605" y="0"/>
                  </a:cxn>
                  <a:cxn ang="0">
                    <a:pos x="615" y="15"/>
                  </a:cxn>
                  <a:cxn ang="0">
                    <a:pos x="480" y="90"/>
                  </a:cxn>
                  <a:cxn ang="0">
                    <a:pos x="435" y="120"/>
                  </a:cxn>
                  <a:cxn ang="0">
                    <a:pos x="360" y="195"/>
                  </a:cxn>
                  <a:cxn ang="0">
                    <a:pos x="285" y="255"/>
                  </a:cxn>
                  <a:cxn ang="0">
                    <a:pos x="210" y="315"/>
                  </a:cxn>
                  <a:cxn ang="0">
                    <a:pos x="180" y="360"/>
                  </a:cxn>
                  <a:cxn ang="0">
                    <a:pos x="135" y="390"/>
                  </a:cxn>
                  <a:cxn ang="0">
                    <a:pos x="0" y="600"/>
                  </a:cxn>
                </a:cxnLst>
                <a:rect l="0" t="0" r="0" b="0"/>
                <a:pathLst>
                  <a:path w="2625" h="600">
                    <a:moveTo>
                      <a:pt x="2625" y="270"/>
                    </a:moveTo>
                    <a:cubicBezTo>
                      <a:pt x="2505" y="230"/>
                      <a:pt x="2385" y="190"/>
                      <a:pt x="2265" y="150"/>
                    </a:cubicBezTo>
                    <a:cubicBezTo>
                      <a:pt x="2162" y="116"/>
                      <a:pt x="2042" y="111"/>
                      <a:pt x="1935" y="90"/>
                    </a:cubicBezTo>
                    <a:cubicBezTo>
                      <a:pt x="1823" y="68"/>
                      <a:pt x="1718" y="23"/>
                      <a:pt x="1605" y="0"/>
                    </a:cubicBezTo>
                    <a:cubicBezTo>
                      <a:pt x="1275" y="5"/>
                      <a:pt x="945" y="5"/>
                      <a:pt x="615" y="15"/>
                    </a:cubicBezTo>
                    <a:cubicBezTo>
                      <a:pt x="574" y="16"/>
                      <a:pt x="497" y="79"/>
                      <a:pt x="480" y="90"/>
                    </a:cubicBezTo>
                    <a:cubicBezTo>
                      <a:pt x="465" y="100"/>
                      <a:pt x="435" y="120"/>
                      <a:pt x="435" y="120"/>
                    </a:cubicBezTo>
                    <a:cubicBezTo>
                      <a:pt x="355" y="240"/>
                      <a:pt x="460" y="95"/>
                      <a:pt x="360" y="195"/>
                    </a:cubicBezTo>
                    <a:cubicBezTo>
                      <a:pt x="292" y="263"/>
                      <a:pt x="373" y="226"/>
                      <a:pt x="285" y="255"/>
                    </a:cubicBezTo>
                    <a:cubicBezTo>
                      <a:pt x="199" y="384"/>
                      <a:pt x="314" y="232"/>
                      <a:pt x="210" y="315"/>
                    </a:cubicBezTo>
                    <a:cubicBezTo>
                      <a:pt x="196" y="326"/>
                      <a:pt x="193" y="347"/>
                      <a:pt x="180" y="360"/>
                    </a:cubicBezTo>
                    <a:cubicBezTo>
                      <a:pt x="167" y="373"/>
                      <a:pt x="150" y="380"/>
                      <a:pt x="135" y="390"/>
                    </a:cubicBezTo>
                    <a:cubicBezTo>
                      <a:pt x="89" y="459"/>
                      <a:pt x="37" y="526"/>
                      <a:pt x="0" y="600"/>
                    </a:cubicBezTo>
                  </a:path>
                </a:pathLst>
              </a:custGeom>
              <a:noFill/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21" name="未知"/>
              <p:cNvSpPr/>
              <p:nvPr/>
            </p:nvSpPr>
            <p:spPr>
              <a:xfrm>
                <a:off x="555" y="780"/>
                <a:ext cx="1215" cy="2010"/>
              </a:xfrm>
              <a:custGeom>
                <a:avLst/>
                <a:gdLst/>
                <a:ahLst/>
                <a:cxnLst>
                  <a:cxn ang="0">
                    <a:pos x="0" y="2010"/>
                  </a:cxn>
                  <a:cxn ang="0">
                    <a:pos x="45" y="1755"/>
                  </a:cxn>
                  <a:cxn ang="0">
                    <a:pos x="60" y="1575"/>
                  </a:cxn>
                  <a:cxn ang="0">
                    <a:pos x="90" y="1530"/>
                  </a:cxn>
                  <a:cxn ang="0">
                    <a:pos x="135" y="1365"/>
                  </a:cxn>
                  <a:cxn ang="0">
                    <a:pos x="150" y="1065"/>
                  </a:cxn>
                  <a:cxn ang="0">
                    <a:pos x="345" y="795"/>
                  </a:cxn>
                  <a:cxn ang="0">
                    <a:pos x="435" y="720"/>
                  </a:cxn>
                  <a:cxn ang="0">
                    <a:pos x="510" y="630"/>
                  </a:cxn>
                  <a:cxn ang="0">
                    <a:pos x="540" y="585"/>
                  </a:cxn>
                  <a:cxn ang="0">
                    <a:pos x="585" y="555"/>
                  </a:cxn>
                  <a:cxn ang="0">
                    <a:pos x="705" y="435"/>
                  </a:cxn>
                  <a:cxn ang="0">
                    <a:pos x="720" y="390"/>
                  </a:cxn>
                  <a:cxn ang="0">
                    <a:pos x="900" y="270"/>
                  </a:cxn>
                  <a:cxn ang="0">
                    <a:pos x="990" y="210"/>
                  </a:cxn>
                  <a:cxn ang="0">
                    <a:pos x="1035" y="180"/>
                  </a:cxn>
                  <a:cxn ang="0">
                    <a:pos x="1110" y="105"/>
                  </a:cxn>
                  <a:cxn ang="0">
                    <a:pos x="1140" y="60"/>
                  </a:cxn>
                  <a:cxn ang="0">
                    <a:pos x="1215" y="0"/>
                  </a:cxn>
                </a:cxnLst>
                <a:rect l="0" t="0" r="0" b="0"/>
                <a:pathLst>
                  <a:path w="1215" h="2010">
                    <a:moveTo>
                      <a:pt x="0" y="2010"/>
                    </a:moveTo>
                    <a:cubicBezTo>
                      <a:pt x="11" y="1924"/>
                      <a:pt x="17" y="1838"/>
                      <a:pt x="45" y="1755"/>
                    </a:cubicBezTo>
                    <a:cubicBezTo>
                      <a:pt x="50" y="1695"/>
                      <a:pt x="48" y="1634"/>
                      <a:pt x="60" y="1575"/>
                    </a:cubicBezTo>
                    <a:cubicBezTo>
                      <a:pt x="64" y="1557"/>
                      <a:pt x="83" y="1546"/>
                      <a:pt x="90" y="1530"/>
                    </a:cubicBezTo>
                    <a:cubicBezTo>
                      <a:pt x="118" y="1468"/>
                      <a:pt x="122" y="1429"/>
                      <a:pt x="135" y="1365"/>
                    </a:cubicBezTo>
                    <a:cubicBezTo>
                      <a:pt x="140" y="1265"/>
                      <a:pt x="142" y="1165"/>
                      <a:pt x="150" y="1065"/>
                    </a:cubicBezTo>
                    <a:cubicBezTo>
                      <a:pt x="161" y="928"/>
                      <a:pt x="237" y="867"/>
                      <a:pt x="345" y="795"/>
                    </a:cubicBezTo>
                    <a:cubicBezTo>
                      <a:pt x="377" y="773"/>
                      <a:pt x="403" y="742"/>
                      <a:pt x="435" y="720"/>
                    </a:cubicBezTo>
                    <a:cubicBezTo>
                      <a:pt x="509" y="608"/>
                      <a:pt x="414" y="745"/>
                      <a:pt x="510" y="630"/>
                    </a:cubicBezTo>
                    <a:cubicBezTo>
                      <a:pt x="522" y="616"/>
                      <a:pt x="527" y="598"/>
                      <a:pt x="540" y="585"/>
                    </a:cubicBezTo>
                    <a:cubicBezTo>
                      <a:pt x="553" y="572"/>
                      <a:pt x="571" y="567"/>
                      <a:pt x="585" y="555"/>
                    </a:cubicBezTo>
                    <a:cubicBezTo>
                      <a:pt x="633" y="515"/>
                      <a:pt x="653" y="470"/>
                      <a:pt x="705" y="435"/>
                    </a:cubicBezTo>
                    <a:cubicBezTo>
                      <a:pt x="710" y="420"/>
                      <a:pt x="709" y="401"/>
                      <a:pt x="720" y="390"/>
                    </a:cubicBezTo>
                    <a:cubicBezTo>
                      <a:pt x="764" y="346"/>
                      <a:pt x="846" y="306"/>
                      <a:pt x="900" y="270"/>
                    </a:cubicBezTo>
                    <a:cubicBezTo>
                      <a:pt x="930" y="250"/>
                      <a:pt x="960" y="230"/>
                      <a:pt x="990" y="210"/>
                    </a:cubicBezTo>
                    <a:cubicBezTo>
                      <a:pt x="1005" y="200"/>
                      <a:pt x="1035" y="180"/>
                      <a:pt x="1035" y="180"/>
                    </a:cubicBezTo>
                    <a:cubicBezTo>
                      <a:pt x="1115" y="60"/>
                      <a:pt x="1010" y="205"/>
                      <a:pt x="1110" y="105"/>
                    </a:cubicBezTo>
                    <a:cubicBezTo>
                      <a:pt x="1123" y="92"/>
                      <a:pt x="1127" y="73"/>
                      <a:pt x="1140" y="60"/>
                    </a:cubicBezTo>
                    <a:cubicBezTo>
                      <a:pt x="1163" y="37"/>
                      <a:pt x="1192" y="23"/>
                      <a:pt x="1215" y="0"/>
                    </a:cubicBezTo>
                  </a:path>
                </a:pathLst>
              </a:custGeom>
              <a:noFill/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14740" name="AutoShape 52"/>
          <p:cNvSpPr/>
          <p:nvPr/>
        </p:nvSpPr>
        <p:spPr>
          <a:xfrm>
            <a:off x="4284663" y="3357563"/>
            <a:ext cx="1225550" cy="431800"/>
          </a:xfrm>
          <a:prstGeom prst="rightArrow">
            <a:avLst>
              <a:gd name="adj1" fmla="val 50000"/>
              <a:gd name="adj2" fmla="val 7095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33798" name="AutoShape 53"/>
          <p:cNvSpPr>
            <a:spLocks noChangeAspect="1"/>
          </p:cNvSpPr>
          <p:nvPr/>
        </p:nvSpPr>
        <p:spPr>
          <a:xfrm>
            <a:off x="5651500" y="2133600"/>
            <a:ext cx="3168650" cy="26939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114742" name="Line 54"/>
          <p:cNvSpPr/>
          <p:nvPr/>
        </p:nvSpPr>
        <p:spPr>
          <a:xfrm flipH="1">
            <a:off x="5867400" y="2636838"/>
            <a:ext cx="471488" cy="1587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4743" name="Line 55"/>
          <p:cNvSpPr/>
          <p:nvPr/>
        </p:nvSpPr>
        <p:spPr>
          <a:xfrm>
            <a:off x="6516688" y="2636838"/>
            <a:ext cx="1049337" cy="1587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6" name="Group 56"/>
          <p:cNvGrpSpPr/>
          <p:nvPr/>
        </p:nvGrpSpPr>
        <p:grpSpPr>
          <a:xfrm>
            <a:off x="6300788" y="2492375"/>
            <a:ext cx="192087" cy="393700"/>
            <a:chOff x="0" y="0"/>
            <a:chExt cx="315" cy="468"/>
          </a:xfrm>
        </p:grpSpPr>
        <p:sp>
          <p:nvSpPr>
            <p:cNvPr id="33812" name="Rectangle 57"/>
            <p:cNvSpPr/>
            <p:nvPr/>
          </p:nvSpPr>
          <p:spPr>
            <a:xfrm>
              <a:off x="0" y="0"/>
              <a:ext cx="315" cy="468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Verdana" panose="020B0604030504040204" pitchFamily="34" charset="0"/>
              </a:endParaRPr>
            </a:p>
          </p:txBody>
        </p:sp>
        <p:sp>
          <p:nvSpPr>
            <p:cNvPr id="33813" name="Line 58"/>
            <p:cNvSpPr/>
            <p:nvPr/>
          </p:nvSpPr>
          <p:spPr>
            <a:xfrm>
              <a:off x="0" y="80"/>
              <a:ext cx="0" cy="312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814" name="Line 59"/>
            <p:cNvSpPr/>
            <p:nvPr/>
          </p:nvSpPr>
          <p:spPr>
            <a:xfrm>
              <a:off x="315" y="0"/>
              <a:ext cx="0" cy="46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14748" name="AutoShape 60"/>
          <p:cNvSpPr/>
          <p:nvPr/>
        </p:nvSpPr>
        <p:spPr>
          <a:xfrm>
            <a:off x="6804025" y="3860800"/>
            <a:ext cx="509588" cy="620713"/>
          </a:xfrm>
          <a:prstGeom prst="flowChartSummingJunction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114749" name="Line 61"/>
          <p:cNvSpPr/>
          <p:nvPr/>
        </p:nvSpPr>
        <p:spPr>
          <a:xfrm>
            <a:off x="7991475" y="2643188"/>
            <a:ext cx="546100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4750" name="Line 62"/>
          <p:cNvSpPr/>
          <p:nvPr/>
        </p:nvSpPr>
        <p:spPr>
          <a:xfrm>
            <a:off x="8532813" y="2636838"/>
            <a:ext cx="1587" cy="1474787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4751" name="Line 63"/>
          <p:cNvSpPr/>
          <p:nvPr/>
        </p:nvSpPr>
        <p:spPr>
          <a:xfrm>
            <a:off x="7308850" y="4076700"/>
            <a:ext cx="1225550" cy="1588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4752" name="Line 64"/>
          <p:cNvSpPr/>
          <p:nvPr/>
        </p:nvSpPr>
        <p:spPr>
          <a:xfrm>
            <a:off x="5867400" y="2636838"/>
            <a:ext cx="14288" cy="1433512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4753" name="Line 65"/>
          <p:cNvSpPr/>
          <p:nvPr/>
        </p:nvSpPr>
        <p:spPr>
          <a:xfrm flipH="1" flipV="1">
            <a:off x="5867400" y="4076700"/>
            <a:ext cx="927100" cy="14288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7" name="Group 66"/>
          <p:cNvGrpSpPr/>
          <p:nvPr/>
        </p:nvGrpSpPr>
        <p:grpSpPr>
          <a:xfrm>
            <a:off x="7451725" y="2349500"/>
            <a:ext cx="1066800" cy="381000"/>
            <a:chOff x="0" y="0"/>
            <a:chExt cx="672" cy="240"/>
          </a:xfrm>
        </p:grpSpPr>
        <p:sp>
          <p:nvSpPr>
            <p:cNvPr id="33809" name="Oval 67"/>
            <p:cNvSpPr/>
            <p:nvPr/>
          </p:nvSpPr>
          <p:spPr>
            <a:xfrm>
              <a:off x="0" y="144"/>
              <a:ext cx="96" cy="96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Verdana" panose="020B0604030504040204" pitchFamily="34" charset="0"/>
              </a:endParaRPr>
            </a:p>
          </p:txBody>
        </p:sp>
        <p:sp>
          <p:nvSpPr>
            <p:cNvPr id="33810" name="Line 68"/>
            <p:cNvSpPr/>
            <p:nvPr/>
          </p:nvSpPr>
          <p:spPr>
            <a:xfrm flipV="1">
              <a:off x="48" y="0"/>
              <a:ext cx="240" cy="14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811" name="Line 69"/>
            <p:cNvSpPr/>
            <p:nvPr/>
          </p:nvSpPr>
          <p:spPr>
            <a:xfrm>
              <a:off x="288" y="192"/>
              <a:ext cx="38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4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4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4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4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14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4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/>
      <p:bldP spid="114740" grpId="0" animBg="1"/>
      <p:bldP spid="1147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/>
          <p:nvPr/>
        </p:nvSpPr>
        <p:spPr>
          <a:xfrm>
            <a:off x="990600" y="990600"/>
            <a:ext cx="7162800" cy="2041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　　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元件位置安排要适当，分布要均匀，元件不要画在拐角处。整个电路图最好呈长方形，有棱有角，导线要横平竖直。 按顺序从正极依次画到负极</a:t>
            </a:r>
          </a:p>
        </p:txBody>
      </p:sp>
      <p:sp>
        <p:nvSpPr>
          <p:cNvPr id="34819" name="Text Box 3"/>
          <p:cNvSpPr txBox="1"/>
          <p:nvPr/>
        </p:nvSpPr>
        <p:spPr>
          <a:xfrm>
            <a:off x="1752600" y="228600"/>
            <a:ext cx="5410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 dirty="0">
                <a:latin typeface="Times New Roman" panose="02020603050405020304" pitchFamily="18" charset="0"/>
                <a:ea typeface="楷体_GB2312" pitchFamily="49" charset="-122"/>
              </a:rPr>
              <a:t>画电路图的要求</a:t>
            </a:r>
          </a:p>
        </p:txBody>
      </p:sp>
      <p:sp>
        <p:nvSpPr>
          <p:cNvPr id="34820" name="AutoShape 4"/>
          <p:cNvSpPr/>
          <p:nvPr/>
        </p:nvSpPr>
        <p:spPr>
          <a:xfrm>
            <a:off x="4572000" y="41148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34821" name="Oval 5"/>
          <p:cNvSpPr/>
          <p:nvPr/>
        </p:nvSpPr>
        <p:spPr>
          <a:xfrm>
            <a:off x="6858000" y="3657600"/>
            <a:ext cx="114300" cy="95250"/>
          </a:xfrm>
          <a:prstGeom prst="ellipse">
            <a:avLst/>
          </a:prstGeom>
          <a:solidFill>
            <a:schemeClr val="bg1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Verdana" panose="020B0604030504040204" pitchFamily="34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5334000" y="3429000"/>
            <a:ext cx="3200400" cy="2209800"/>
            <a:chOff x="3360" y="2160"/>
            <a:chExt cx="2016" cy="1392"/>
          </a:xfrm>
        </p:grpSpPr>
        <p:sp>
          <p:nvSpPr>
            <p:cNvPr id="34832" name="Line 7"/>
            <p:cNvSpPr/>
            <p:nvPr/>
          </p:nvSpPr>
          <p:spPr>
            <a:xfrm>
              <a:off x="5280" y="2736"/>
              <a:ext cx="1" cy="192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3" name="Group 8"/>
            <p:cNvGrpSpPr/>
            <p:nvPr/>
          </p:nvGrpSpPr>
          <p:grpSpPr>
            <a:xfrm>
              <a:off x="3360" y="2160"/>
              <a:ext cx="2016" cy="1392"/>
              <a:chOff x="3552" y="1872"/>
              <a:chExt cx="1152" cy="864"/>
            </a:xfrm>
          </p:grpSpPr>
          <p:sp>
            <p:nvSpPr>
              <p:cNvPr id="34834" name="Line 9"/>
              <p:cNvSpPr/>
              <p:nvPr/>
            </p:nvSpPr>
            <p:spPr>
              <a:xfrm>
                <a:off x="4578" y="2317"/>
                <a:ext cx="59" cy="1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4" name="Group 10"/>
              <p:cNvGrpSpPr/>
              <p:nvPr/>
            </p:nvGrpSpPr>
            <p:grpSpPr>
              <a:xfrm>
                <a:off x="3552" y="1872"/>
                <a:ext cx="1152" cy="864"/>
                <a:chOff x="3552" y="1872"/>
                <a:chExt cx="1152" cy="864"/>
              </a:xfrm>
            </p:grpSpPr>
            <p:sp>
              <p:nvSpPr>
                <p:cNvPr id="34836" name="Line 11"/>
                <p:cNvSpPr/>
                <p:nvPr/>
              </p:nvSpPr>
              <p:spPr>
                <a:xfrm>
                  <a:off x="4560" y="2222"/>
                  <a:ext cx="80" cy="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5" name="Group 12"/>
                <p:cNvGrpSpPr/>
                <p:nvPr/>
              </p:nvGrpSpPr>
              <p:grpSpPr>
                <a:xfrm>
                  <a:off x="3552" y="1872"/>
                  <a:ext cx="1152" cy="864"/>
                  <a:chOff x="3552" y="1872"/>
                  <a:chExt cx="1152" cy="864"/>
                </a:xfrm>
              </p:grpSpPr>
              <p:sp>
                <p:nvSpPr>
                  <p:cNvPr id="34838" name="Line 13"/>
                  <p:cNvSpPr/>
                  <p:nvPr/>
                </p:nvSpPr>
                <p:spPr>
                  <a:xfrm>
                    <a:off x="3552" y="1977"/>
                    <a:ext cx="558" cy="0"/>
                  </a:xfrm>
                  <a:prstGeom prst="line">
                    <a:avLst/>
                  </a:prstGeom>
                  <a:ln w="571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4839" name="Line 14"/>
                  <p:cNvSpPr/>
                  <p:nvPr/>
                </p:nvSpPr>
                <p:spPr>
                  <a:xfrm flipH="1">
                    <a:off x="4103" y="1872"/>
                    <a:ext cx="147" cy="86"/>
                  </a:xfrm>
                  <a:prstGeom prst="line">
                    <a:avLst/>
                  </a:prstGeom>
                  <a:ln w="571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4840" name="Line 15"/>
                  <p:cNvSpPr/>
                  <p:nvPr/>
                </p:nvSpPr>
                <p:spPr>
                  <a:xfrm flipH="1">
                    <a:off x="3557" y="2635"/>
                    <a:ext cx="316" cy="0"/>
                  </a:xfrm>
                  <a:prstGeom prst="line">
                    <a:avLst/>
                  </a:prstGeom>
                  <a:ln w="571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4841" name="Line 16"/>
                  <p:cNvSpPr/>
                  <p:nvPr/>
                </p:nvSpPr>
                <p:spPr>
                  <a:xfrm flipV="1">
                    <a:off x="3558" y="1968"/>
                    <a:ext cx="0" cy="667"/>
                  </a:xfrm>
                  <a:prstGeom prst="line">
                    <a:avLst/>
                  </a:prstGeom>
                  <a:ln w="571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4842" name="Line 17"/>
                  <p:cNvSpPr/>
                  <p:nvPr/>
                </p:nvSpPr>
                <p:spPr>
                  <a:xfrm>
                    <a:off x="4206" y="1983"/>
                    <a:ext cx="367" cy="0"/>
                  </a:xfrm>
                  <a:prstGeom prst="line">
                    <a:avLst/>
                  </a:prstGeom>
                  <a:ln w="571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4843" name="Line 18"/>
                  <p:cNvSpPr/>
                  <p:nvPr/>
                </p:nvSpPr>
                <p:spPr>
                  <a:xfrm>
                    <a:off x="4578" y="1983"/>
                    <a:ext cx="0" cy="225"/>
                  </a:xfrm>
                  <a:prstGeom prst="line">
                    <a:avLst/>
                  </a:prstGeom>
                  <a:ln w="571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4844" name="Line 19"/>
                  <p:cNvSpPr/>
                  <p:nvPr/>
                </p:nvSpPr>
                <p:spPr>
                  <a:xfrm>
                    <a:off x="4573" y="2304"/>
                    <a:ext cx="0" cy="324"/>
                  </a:xfrm>
                  <a:prstGeom prst="line">
                    <a:avLst/>
                  </a:prstGeom>
                  <a:ln w="571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4845" name="Line 20"/>
                  <p:cNvSpPr/>
                  <p:nvPr/>
                </p:nvSpPr>
                <p:spPr>
                  <a:xfrm flipV="1">
                    <a:off x="3984" y="2629"/>
                    <a:ext cx="595" cy="11"/>
                  </a:xfrm>
                  <a:prstGeom prst="line">
                    <a:avLst/>
                  </a:prstGeom>
                  <a:ln w="571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4846" name="Freeform 21"/>
                  <p:cNvSpPr/>
                  <p:nvPr/>
                </p:nvSpPr>
                <p:spPr>
                  <a:xfrm>
                    <a:off x="4647" y="2176"/>
                    <a:ext cx="57" cy="185"/>
                  </a:xfrm>
                  <a:custGeom>
                    <a:avLst/>
                    <a:gdLst>
                      <a:gd name="txL" fmla="*/ 0 w 74"/>
                      <a:gd name="txT" fmla="*/ 0 h 240"/>
                      <a:gd name="txR" fmla="*/ 74 w 74"/>
                      <a:gd name="txB" fmla="*/ 240 h 240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20" y="6"/>
                      </a:cxn>
                      <a:cxn ang="0">
                        <a:pos x="46" y="46"/>
                      </a:cxn>
                      <a:cxn ang="0">
                        <a:pos x="46" y="106"/>
                      </a:cxn>
                      <a:cxn ang="0">
                        <a:pos x="0" y="185"/>
                      </a:cxn>
                    </a:cxnLst>
                    <a:rect l="txL" t="txT" r="txR" b="txB"/>
                    <a:pathLst>
                      <a:path w="74" h="240">
                        <a:moveTo>
                          <a:pt x="0" y="0"/>
                        </a:moveTo>
                        <a:cubicBezTo>
                          <a:pt x="9" y="3"/>
                          <a:pt x="20" y="2"/>
                          <a:pt x="26" y="8"/>
                        </a:cubicBezTo>
                        <a:cubicBezTo>
                          <a:pt x="41" y="23"/>
                          <a:pt x="60" y="60"/>
                          <a:pt x="60" y="60"/>
                        </a:cubicBezTo>
                        <a:cubicBezTo>
                          <a:pt x="74" y="113"/>
                          <a:pt x="70" y="76"/>
                          <a:pt x="60" y="137"/>
                        </a:cubicBezTo>
                        <a:cubicBezTo>
                          <a:pt x="51" y="193"/>
                          <a:pt x="65" y="240"/>
                          <a:pt x="0" y="240"/>
                        </a:cubicBezTo>
                      </a:path>
                    </a:pathLst>
                  </a:custGeom>
                  <a:solidFill>
                    <a:schemeClr val="bg1">
                      <a:alpha val="100000"/>
                    </a:schemeClr>
                  </a:solidFill>
                  <a:ln w="57150" cap="flat" cmpd="sng">
                    <a:solidFill>
                      <a:schemeClr val="tx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847" name="Line 22"/>
                  <p:cNvSpPr/>
                  <p:nvPr/>
                </p:nvSpPr>
                <p:spPr>
                  <a:xfrm>
                    <a:off x="3888" y="2592"/>
                    <a:ext cx="0" cy="96"/>
                  </a:xfrm>
                  <a:prstGeom prst="line">
                    <a:avLst/>
                  </a:prstGeom>
                  <a:ln w="571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dist="35921" dir="2699999" sy="50000" rotWithShape="0">
                      <a:schemeClr val="bg2"/>
                    </a:outerShdw>
                  </a:effectLst>
                </p:spPr>
              </p:sp>
              <p:sp>
                <p:nvSpPr>
                  <p:cNvPr id="34848" name="Line 23"/>
                  <p:cNvSpPr/>
                  <p:nvPr/>
                </p:nvSpPr>
                <p:spPr>
                  <a:xfrm>
                    <a:off x="3984" y="2496"/>
                    <a:ext cx="0" cy="240"/>
                  </a:xfrm>
                  <a:prstGeom prst="line">
                    <a:avLst/>
                  </a:prstGeom>
                  <a:ln w="571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dist="35921" dir="2699999" sy="50000" rotWithShape="0">
                      <a:schemeClr val="bg2"/>
                    </a:outerShdw>
                  </a:effectLst>
                </p:spPr>
              </p:sp>
            </p:grpSp>
          </p:grpSp>
        </p:grpSp>
      </p:grpSp>
      <p:grpSp>
        <p:nvGrpSpPr>
          <p:cNvPr id="6" name="Group 24"/>
          <p:cNvGrpSpPr/>
          <p:nvPr/>
        </p:nvGrpSpPr>
        <p:grpSpPr>
          <a:xfrm>
            <a:off x="838200" y="3124200"/>
            <a:ext cx="3276600" cy="2667000"/>
            <a:chOff x="696" y="960"/>
            <a:chExt cx="4320" cy="2232"/>
          </a:xfrm>
        </p:grpSpPr>
        <p:pic>
          <p:nvPicPr>
            <p:cNvPr id="34824" name="Picture 25">
              <a:hlinkClick r:id="" action="ppaction://noaction">
                <a:snd r:embed="rId2" name="chimes.wav"/>
              </a:hlinkClick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96" y="1004"/>
              <a:ext cx="788" cy="92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7" name="Group 26"/>
            <p:cNvGrpSpPr/>
            <p:nvPr/>
          </p:nvGrpSpPr>
          <p:grpSpPr>
            <a:xfrm>
              <a:off x="1632" y="2879"/>
              <a:ext cx="1228" cy="285"/>
              <a:chOff x="2112" y="2976"/>
              <a:chExt cx="2352" cy="483"/>
            </a:xfrm>
          </p:grpSpPr>
          <p:pic>
            <p:nvPicPr>
              <p:cNvPr id="34830" name="Picture 2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112" y="2976"/>
                <a:ext cx="1248" cy="48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4831" name="Picture 28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216" y="2976"/>
                <a:ext cx="1248" cy="48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34826" name="Picture 29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56" y="2590"/>
              <a:ext cx="1392" cy="6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7" name="Freeform 30"/>
            <p:cNvSpPr/>
            <p:nvPr/>
          </p:nvSpPr>
          <p:spPr>
            <a:xfrm>
              <a:off x="2832" y="2975"/>
              <a:ext cx="816" cy="217"/>
            </a:xfrm>
            <a:custGeom>
              <a:avLst/>
              <a:gdLst>
                <a:gd name="txL" fmla="*/ 0 w 768"/>
                <a:gd name="txT" fmla="*/ 0 h 168"/>
                <a:gd name="txR" fmla="*/ 768 w 768"/>
                <a:gd name="txB" fmla="*/ 168 h 168"/>
              </a:gdLst>
              <a:ahLst/>
              <a:cxnLst>
                <a:cxn ang="0">
                  <a:pos x="0" y="0"/>
                </a:cxn>
                <a:cxn ang="0">
                  <a:pos x="204" y="186"/>
                </a:cxn>
                <a:cxn ang="0">
                  <a:pos x="663" y="186"/>
                </a:cxn>
                <a:cxn ang="0">
                  <a:pos x="816" y="62"/>
                </a:cxn>
              </a:cxnLst>
              <a:rect l="txL" t="txT" r="txR" b="txB"/>
              <a:pathLst>
                <a:path w="768" h="168">
                  <a:moveTo>
                    <a:pt x="0" y="0"/>
                  </a:moveTo>
                  <a:cubicBezTo>
                    <a:pt x="44" y="60"/>
                    <a:pt x="88" y="120"/>
                    <a:pt x="192" y="144"/>
                  </a:cubicBezTo>
                  <a:cubicBezTo>
                    <a:pt x="296" y="168"/>
                    <a:pt x="528" y="160"/>
                    <a:pt x="624" y="144"/>
                  </a:cubicBezTo>
                  <a:cubicBezTo>
                    <a:pt x="720" y="128"/>
                    <a:pt x="736" y="64"/>
                    <a:pt x="768" y="48"/>
                  </a:cubicBezTo>
                </a:path>
              </a:pathLst>
            </a:custGeom>
            <a:noFill/>
            <a:ln w="635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8" name="Freeform 31"/>
            <p:cNvSpPr/>
            <p:nvPr/>
          </p:nvSpPr>
          <p:spPr>
            <a:xfrm>
              <a:off x="3120" y="1048"/>
              <a:ext cx="1896" cy="2024"/>
            </a:xfrm>
            <a:custGeom>
              <a:avLst/>
              <a:gdLst>
                <a:gd name="txL" fmla="*/ 0 w 1896"/>
                <a:gd name="txT" fmla="*/ 0 h 2016"/>
                <a:gd name="txR" fmla="*/ 1896 w 1896"/>
                <a:gd name="txB" fmla="*/ 2016 h 2016"/>
              </a:gdLst>
              <a:ahLst/>
              <a:cxnLst>
                <a:cxn ang="0">
                  <a:pos x="1584" y="2024"/>
                </a:cxn>
                <a:cxn ang="0">
                  <a:pos x="1872" y="1638"/>
                </a:cxn>
                <a:cxn ang="0">
                  <a:pos x="1584" y="675"/>
                </a:cxn>
                <a:cxn ang="0">
                  <a:pos x="0" y="0"/>
                </a:cxn>
              </a:cxnLst>
              <a:rect l="txL" t="txT" r="txR" b="txB"/>
              <a:pathLst>
                <a:path w="1896" h="2016">
                  <a:moveTo>
                    <a:pt x="1584" y="2016"/>
                  </a:moveTo>
                  <a:cubicBezTo>
                    <a:pt x="1728" y="1936"/>
                    <a:pt x="1872" y="1856"/>
                    <a:pt x="1872" y="1632"/>
                  </a:cubicBezTo>
                  <a:cubicBezTo>
                    <a:pt x="1872" y="1408"/>
                    <a:pt x="1896" y="944"/>
                    <a:pt x="1584" y="672"/>
                  </a:cubicBezTo>
                  <a:cubicBezTo>
                    <a:pt x="1272" y="400"/>
                    <a:pt x="264" y="112"/>
                    <a:pt x="0" y="0"/>
                  </a:cubicBezTo>
                </a:path>
              </a:pathLst>
            </a:custGeom>
            <a:noFill/>
            <a:ln w="635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9" name="Freeform 32"/>
            <p:cNvSpPr/>
            <p:nvPr/>
          </p:nvSpPr>
          <p:spPr>
            <a:xfrm>
              <a:off x="696" y="960"/>
              <a:ext cx="1944" cy="2064"/>
            </a:xfrm>
            <a:custGeom>
              <a:avLst/>
              <a:gdLst>
                <a:gd name="txL" fmla="*/ 0 w 1944"/>
                <a:gd name="txT" fmla="*/ 0 h 2056"/>
                <a:gd name="txR" fmla="*/ 1944 w 1944"/>
                <a:gd name="txB" fmla="*/ 2056 h 2056"/>
              </a:gdLst>
              <a:ahLst/>
              <a:cxnLst>
                <a:cxn ang="0">
                  <a:pos x="1944" y="88"/>
                </a:cxn>
                <a:cxn ang="0">
                  <a:pos x="1320" y="137"/>
                </a:cxn>
                <a:cxn ang="0">
                  <a:pos x="264" y="908"/>
                </a:cxn>
                <a:cxn ang="0">
                  <a:pos x="120" y="1823"/>
                </a:cxn>
                <a:cxn ang="0">
                  <a:pos x="984" y="2064"/>
                </a:cxn>
              </a:cxnLst>
              <a:rect l="txL" t="txT" r="txR" b="txB"/>
              <a:pathLst>
                <a:path w="1944" h="2056">
                  <a:moveTo>
                    <a:pt x="1944" y="88"/>
                  </a:moveTo>
                  <a:cubicBezTo>
                    <a:pt x="1772" y="44"/>
                    <a:pt x="1600" y="0"/>
                    <a:pt x="1320" y="136"/>
                  </a:cubicBezTo>
                  <a:cubicBezTo>
                    <a:pt x="1040" y="272"/>
                    <a:pt x="464" y="624"/>
                    <a:pt x="264" y="904"/>
                  </a:cubicBezTo>
                  <a:cubicBezTo>
                    <a:pt x="64" y="1184"/>
                    <a:pt x="0" y="1624"/>
                    <a:pt x="120" y="1816"/>
                  </a:cubicBezTo>
                  <a:cubicBezTo>
                    <a:pt x="240" y="2008"/>
                    <a:pt x="840" y="2016"/>
                    <a:pt x="984" y="2056"/>
                  </a:cubicBezTo>
                </a:path>
              </a:pathLst>
            </a:custGeom>
            <a:noFill/>
            <a:ln w="635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152400"/>
            <a:ext cx="3505200" cy="3505200"/>
            <a:chOff x="336" y="816"/>
            <a:chExt cx="1584" cy="1344"/>
          </a:xfrm>
        </p:grpSpPr>
        <p:pic>
          <p:nvPicPr>
            <p:cNvPr id="35896" name="Picture 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25" y="1528"/>
              <a:ext cx="695" cy="304"/>
            </a:xfrm>
            <a:prstGeom prst="rect">
              <a:avLst/>
            </a:prstGeom>
            <a:noFill/>
            <a:ln w="57150">
              <a:noFill/>
            </a:ln>
          </p:spPr>
        </p:pic>
        <p:sp>
          <p:nvSpPr>
            <p:cNvPr id="35897" name="Freeform 4"/>
            <p:cNvSpPr/>
            <p:nvPr/>
          </p:nvSpPr>
          <p:spPr>
            <a:xfrm>
              <a:off x="946" y="1220"/>
              <a:ext cx="373" cy="546"/>
            </a:xfrm>
            <a:custGeom>
              <a:avLst/>
              <a:gdLst>
                <a:gd name="txL" fmla="*/ 0 w 464"/>
                <a:gd name="txT" fmla="*/ 0 h 1040"/>
                <a:gd name="txR" fmla="*/ 464 w 464"/>
                <a:gd name="txB" fmla="*/ 1040 h 1040"/>
              </a:gdLst>
              <a:ahLst/>
              <a:cxnLst>
                <a:cxn ang="0">
                  <a:pos x="373" y="546"/>
                </a:cxn>
                <a:cxn ang="0">
                  <a:pos x="294" y="325"/>
                </a:cxn>
                <a:cxn ang="0">
                  <a:pos x="260" y="251"/>
                </a:cxn>
                <a:cxn ang="0">
                  <a:pos x="237" y="170"/>
                </a:cxn>
                <a:cxn ang="0">
                  <a:pos x="181" y="45"/>
                </a:cxn>
                <a:cxn ang="0">
                  <a:pos x="91" y="23"/>
                </a:cxn>
                <a:cxn ang="0">
                  <a:pos x="0" y="0"/>
                </a:cxn>
              </a:cxnLst>
              <a:rect l="txL" t="txT" r="txR" b="txB"/>
              <a:pathLst>
                <a:path w="464" h="1040">
                  <a:moveTo>
                    <a:pt x="464" y="1040"/>
                  </a:moveTo>
                  <a:cubicBezTo>
                    <a:pt x="447" y="902"/>
                    <a:pt x="445" y="738"/>
                    <a:pt x="366" y="619"/>
                  </a:cubicBezTo>
                  <a:cubicBezTo>
                    <a:pt x="345" y="533"/>
                    <a:pt x="358" y="581"/>
                    <a:pt x="324" y="478"/>
                  </a:cubicBezTo>
                  <a:cubicBezTo>
                    <a:pt x="307" y="428"/>
                    <a:pt x="307" y="375"/>
                    <a:pt x="295" y="324"/>
                  </a:cubicBezTo>
                  <a:cubicBezTo>
                    <a:pt x="276" y="241"/>
                    <a:pt x="252" y="165"/>
                    <a:pt x="225" y="85"/>
                  </a:cubicBezTo>
                  <a:cubicBezTo>
                    <a:pt x="212" y="47"/>
                    <a:pt x="151" y="56"/>
                    <a:pt x="113" y="43"/>
                  </a:cubicBezTo>
                  <a:cubicBezTo>
                    <a:pt x="4" y="4"/>
                    <a:pt x="59" y="32"/>
                    <a:pt x="0" y="0"/>
                  </a:cubicBezTo>
                </a:path>
              </a:pathLst>
            </a:custGeom>
            <a:noFill/>
            <a:ln w="57150" cap="flat" cmpd="sng">
              <a:solidFill>
                <a:srgbClr val="FF66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" name="Group 5"/>
            <p:cNvGrpSpPr/>
            <p:nvPr/>
          </p:nvGrpSpPr>
          <p:grpSpPr>
            <a:xfrm>
              <a:off x="622" y="2010"/>
              <a:ext cx="695" cy="118"/>
              <a:chOff x="2112" y="2976"/>
              <a:chExt cx="2352" cy="483"/>
            </a:xfrm>
          </p:grpSpPr>
          <p:pic>
            <p:nvPicPr>
              <p:cNvPr id="35936" name="Picture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112" y="2976"/>
                <a:ext cx="1248" cy="483"/>
              </a:xfrm>
              <a:prstGeom prst="rect">
                <a:avLst/>
              </a:prstGeom>
              <a:noFill/>
              <a:ln w="57150">
                <a:noFill/>
              </a:ln>
            </p:spPr>
          </p:pic>
          <p:pic>
            <p:nvPicPr>
              <p:cNvPr id="35937" name="Picture 7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216" y="2976"/>
                <a:ext cx="1248" cy="483"/>
              </a:xfrm>
              <a:prstGeom prst="rect">
                <a:avLst/>
              </a:prstGeom>
              <a:noFill/>
              <a:ln w="57150">
                <a:noFill/>
              </a:ln>
            </p:spPr>
          </p:pic>
        </p:grpSp>
        <p:sp>
          <p:nvSpPr>
            <p:cNvPr id="35899" name="Freeform 8"/>
            <p:cNvSpPr/>
            <p:nvPr/>
          </p:nvSpPr>
          <p:spPr>
            <a:xfrm>
              <a:off x="336" y="1282"/>
              <a:ext cx="584" cy="784"/>
            </a:xfrm>
            <a:custGeom>
              <a:avLst/>
              <a:gdLst>
                <a:gd name="txL" fmla="*/ 0 w 562"/>
                <a:gd name="txT" fmla="*/ 0 h 1429"/>
                <a:gd name="txR" fmla="*/ 562 w 562"/>
                <a:gd name="txB" fmla="*/ 1429 h 1429"/>
              </a:gdLst>
              <a:ahLst/>
              <a:cxnLst>
                <a:cxn ang="0">
                  <a:pos x="584" y="21"/>
                </a:cxn>
                <a:cxn ang="0">
                  <a:pos x="117" y="13"/>
                </a:cxn>
                <a:cxn ang="0">
                  <a:pos x="0" y="98"/>
                </a:cxn>
                <a:cxn ang="0">
                  <a:pos x="88" y="483"/>
                </a:cxn>
                <a:cxn ang="0">
                  <a:pos x="132" y="645"/>
                </a:cxn>
                <a:cxn ang="0">
                  <a:pos x="161" y="707"/>
                </a:cxn>
                <a:cxn ang="0">
                  <a:pos x="176" y="730"/>
                </a:cxn>
                <a:cxn ang="0">
                  <a:pos x="453" y="784"/>
                </a:cxn>
              </a:cxnLst>
              <a:rect l="txL" t="txT" r="txR" b="txB"/>
              <a:pathLst>
                <a:path w="562" h="1429">
                  <a:moveTo>
                    <a:pt x="562" y="38"/>
                  </a:moveTo>
                  <a:cubicBezTo>
                    <a:pt x="411" y="0"/>
                    <a:pt x="266" y="12"/>
                    <a:pt x="113" y="24"/>
                  </a:cubicBezTo>
                  <a:cubicBezTo>
                    <a:pt x="39" y="49"/>
                    <a:pt x="25" y="109"/>
                    <a:pt x="0" y="179"/>
                  </a:cubicBezTo>
                  <a:cubicBezTo>
                    <a:pt x="17" y="412"/>
                    <a:pt x="28" y="653"/>
                    <a:pt x="85" y="881"/>
                  </a:cubicBezTo>
                  <a:cubicBezTo>
                    <a:pt x="94" y="985"/>
                    <a:pt x="107" y="1075"/>
                    <a:pt x="127" y="1176"/>
                  </a:cubicBezTo>
                  <a:cubicBezTo>
                    <a:pt x="135" y="1214"/>
                    <a:pt x="146" y="1251"/>
                    <a:pt x="155" y="1289"/>
                  </a:cubicBezTo>
                  <a:cubicBezTo>
                    <a:pt x="159" y="1303"/>
                    <a:pt x="159" y="1321"/>
                    <a:pt x="169" y="1331"/>
                  </a:cubicBezTo>
                  <a:cubicBezTo>
                    <a:pt x="252" y="1414"/>
                    <a:pt x="326" y="1429"/>
                    <a:pt x="436" y="1429"/>
                  </a:cubicBezTo>
                </a:path>
              </a:pathLst>
            </a:custGeom>
            <a:noFill/>
            <a:ln w="57150" cap="flat" cmpd="sng">
              <a:solidFill>
                <a:srgbClr val="FF66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" name="Group 9"/>
            <p:cNvGrpSpPr/>
            <p:nvPr/>
          </p:nvGrpSpPr>
          <p:grpSpPr>
            <a:xfrm>
              <a:off x="753" y="816"/>
              <a:ext cx="313" cy="496"/>
              <a:chOff x="1024" y="2304"/>
              <a:chExt cx="408" cy="637"/>
            </a:xfrm>
          </p:grpSpPr>
          <p:grpSp>
            <p:nvGrpSpPr>
              <p:cNvPr id="5" name="Group 10"/>
              <p:cNvGrpSpPr>
                <a:grpSpLocks noChangeAspect="1"/>
              </p:cNvGrpSpPr>
              <p:nvPr/>
            </p:nvGrpSpPr>
            <p:grpSpPr>
              <a:xfrm>
                <a:off x="1135" y="2792"/>
                <a:ext cx="185" cy="149"/>
                <a:chOff x="6320" y="4418"/>
                <a:chExt cx="913" cy="861"/>
              </a:xfrm>
            </p:grpSpPr>
            <p:grpSp>
              <p:nvGrpSpPr>
                <p:cNvPr id="6" name="Group 11"/>
                <p:cNvGrpSpPr>
                  <a:grpSpLocks noChangeAspect="1"/>
                </p:cNvGrpSpPr>
                <p:nvPr/>
              </p:nvGrpSpPr>
              <p:grpSpPr>
                <a:xfrm>
                  <a:off x="6320" y="4418"/>
                  <a:ext cx="913" cy="861"/>
                  <a:chOff x="6320" y="4418"/>
                  <a:chExt cx="913" cy="861"/>
                </a:xfrm>
              </p:grpSpPr>
              <p:grpSp>
                <p:nvGrpSpPr>
                  <p:cNvPr id="7" name="Group 12"/>
                  <p:cNvGrpSpPr>
                    <a:grpSpLocks noChangeAspect="1"/>
                  </p:cNvGrpSpPr>
                  <p:nvPr/>
                </p:nvGrpSpPr>
                <p:grpSpPr>
                  <a:xfrm>
                    <a:off x="6549" y="5081"/>
                    <a:ext cx="498" cy="198"/>
                    <a:chOff x="6549" y="5081"/>
                    <a:chExt cx="498" cy="198"/>
                  </a:xfrm>
                </p:grpSpPr>
                <p:sp>
                  <p:nvSpPr>
                    <p:cNvPr id="35934" name="Freeform 13"/>
                    <p:cNvSpPr>
                      <a:spLocks noChangeAspect="1"/>
                    </p:cNvSpPr>
                    <p:nvPr/>
                  </p:nvSpPr>
                  <p:spPr>
                    <a:xfrm>
                      <a:off x="6549" y="5081"/>
                      <a:ext cx="498" cy="198"/>
                    </a:xfrm>
                    <a:custGeom>
                      <a:avLst/>
                      <a:gdLst>
                        <a:gd name="txL" fmla="*/ 0 w 498"/>
                        <a:gd name="txT" fmla="*/ 0 h 198"/>
                        <a:gd name="txR" fmla="*/ 498 w 498"/>
                        <a:gd name="txB" fmla="*/ 198 h 198"/>
                      </a:gdLst>
                      <a:ahLst/>
                      <a:cxnLst>
                        <a:cxn ang="0">
                          <a:pos x="0" y="0"/>
                        </a:cxn>
                        <a:cxn ang="0">
                          <a:pos x="101" y="157"/>
                        </a:cxn>
                        <a:cxn ang="0">
                          <a:pos x="110" y="167"/>
                        </a:cxn>
                        <a:cxn ang="0">
                          <a:pos x="121" y="173"/>
                        </a:cxn>
                        <a:cxn ang="0">
                          <a:pos x="136" y="178"/>
                        </a:cxn>
                        <a:cxn ang="0">
                          <a:pos x="153" y="186"/>
                        </a:cxn>
                        <a:cxn ang="0">
                          <a:pos x="174" y="190"/>
                        </a:cxn>
                        <a:cxn ang="0">
                          <a:pos x="188" y="191"/>
                        </a:cxn>
                        <a:cxn ang="0">
                          <a:pos x="205" y="194"/>
                        </a:cxn>
                        <a:cxn ang="0">
                          <a:pos x="222" y="195"/>
                        </a:cxn>
                        <a:cxn ang="0">
                          <a:pos x="243" y="198"/>
                        </a:cxn>
                        <a:cxn ang="0">
                          <a:pos x="257" y="198"/>
                        </a:cxn>
                        <a:cxn ang="0">
                          <a:pos x="278" y="195"/>
                        </a:cxn>
                        <a:cxn ang="0">
                          <a:pos x="295" y="194"/>
                        </a:cxn>
                        <a:cxn ang="0">
                          <a:pos x="315" y="191"/>
                        </a:cxn>
                        <a:cxn ang="0">
                          <a:pos x="332" y="190"/>
                        </a:cxn>
                        <a:cxn ang="0">
                          <a:pos x="349" y="185"/>
                        </a:cxn>
                        <a:cxn ang="0">
                          <a:pos x="366" y="181"/>
                        </a:cxn>
                        <a:cxn ang="0">
                          <a:pos x="380" y="173"/>
                        </a:cxn>
                        <a:cxn ang="0">
                          <a:pos x="392" y="165"/>
                        </a:cxn>
                        <a:cxn ang="0">
                          <a:pos x="397" y="160"/>
                        </a:cxn>
                        <a:cxn ang="0">
                          <a:pos x="405" y="152"/>
                        </a:cxn>
                        <a:cxn ang="0">
                          <a:pos x="498" y="0"/>
                        </a:cxn>
                        <a:cxn ang="0">
                          <a:pos x="0" y="0"/>
                        </a:cxn>
                      </a:cxnLst>
                      <a:rect l="txL" t="txT" r="txR" b="txB"/>
                      <a:pathLst>
                        <a:path w="498" h="198">
                          <a:moveTo>
                            <a:pt x="0" y="0"/>
                          </a:moveTo>
                          <a:lnTo>
                            <a:pt x="101" y="157"/>
                          </a:lnTo>
                          <a:lnTo>
                            <a:pt x="110" y="167"/>
                          </a:lnTo>
                          <a:lnTo>
                            <a:pt x="121" y="173"/>
                          </a:lnTo>
                          <a:lnTo>
                            <a:pt x="136" y="178"/>
                          </a:lnTo>
                          <a:lnTo>
                            <a:pt x="153" y="186"/>
                          </a:lnTo>
                          <a:lnTo>
                            <a:pt x="174" y="190"/>
                          </a:lnTo>
                          <a:lnTo>
                            <a:pt x="188" y="191"/>
                          </a:lnTo>
                          <a:lnTo>
                            <a:pt x="205" y="194"/>
                          </a:lnTo>
                          <a:lnTo>
                            <a:pt x="222" y="195"/>
                          </a:lnTo>
                          <a:lnTo>
                            <a:pt x="243" y="198"/>
                          </a:lnTo>
                          <a:lnTo>
                            <a:pt x="257" y="198"/>
                          </a:lnTo>
                          <a:lnTo>
                            <a:pt x="278" y="195"/>
                          </a:lnTo>
                          <a:lnTo>
                            <a:pt x="295" y="194"/>
                          </a:lnTo>
                          <a:lnTo>
                            <a:pt x="315" y="191"/>
                          </a:lnTo>
                          <a:lnTo>
                            <a:pt x="332" y="190"/>
                          </a:lnTo>
                          <a:lnTo>
                            <a:pt x="349" y="185"/>
                          </a:lnTo>
                          <a:lnTo>
                            <a:pt x="366" y="181"/>
                          </a:lnTo>
                          <a:lnTo>
                            <a:pt x="380" y="173"/>
                          </a:lnTo>
                          <a:lnTo>
                            <a:pt x="392" y="165"/>
                          </a:lnTo>
                          <a:lnTo>
                            <a:pt x="397" y="160"/>
                          </a:lnTo>
                          <a:lnTo>
                            <a:pt x="405" y="152"/>
                          </a:lnTo>
                          <a:lnTo>
                            <a:pt x="498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100000"/>
                      </a:srgbClr>
                    </a:solidFill>
                    <a:ln w="57150" cap="flat" cmpd="sng">
                      <a:solidFill>
                        <a:srgbClr val="FFCC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935" name="Freeform 14"/>
                    <p:cNvSpPr>
                      <a:spLocks noChangeAspect="1"/>
                    </p:cNvSpPr>
                    <p:nvPr/>
                  </p:nvSpPr>
                  <p:spPr>
                    <a:xfrm>
                      <a:off x="6627" y="5081"/>
                      <a:ext cx="222" cy="198"/>
                    </a:xfrm>
                    <a:custGeom>
                      <a:avLst/>
                      <a:gdLst>
                        <a:gd name="txL" fmla="*/ 0 w 222"/>
                        <a:gd name="txT" fmla="*/ 0 h 198"/>
                        <a:gd name="txR" fmla="*/ 222 w 222"/>
                        <a:gd name="txB" fmla="*/ 198 h 198"/>
                      </a:gdLst>
                      <a:ahLst/>
                      <a:cxnLst>
                        <a:cxn ang="0">
                          <a:pos x="0" y="0"/>
                        </a:cxn>
                        <a:cxn ang="0">
                          <a:pos x="62" y="178"/>
                        </a:cxn>
                        <a:cxn ang="0">
                          <a:pos x="75" y="186"/>
                        </a:cxn>
                        <a:cxn ang="0">
                          <a:pos x="96" y="190"/>
                        </a:cxn>
                        <a:cxn ang="0">
                          <a:pos x="110" y="191"/>
                        </a:cxn>
                        <a:cxn ang="0">
                          <a:pos x="127" y="194"/>
                        </a:cxn>
                        <a:cxn ang="0">
                          <a:pos x="144" y="195"/>
                        </a:cxn>
                        <a:cxn ang="0">
                          <a:pos x="165" y="198"/>
                        </a:cxn>
                        <a:cxn ang="0">
                          <a:pos x="179" y="198"/>
                        </a:cxn>
                        <a:cxn ang="0">
                          <a:pos x="200" y="195"/>
                        </a:cxn>
                        <a:cxn ang="0">
                          <a:pos x="222" y="0"/>
                        </a:cxn>
                        <a:cxn ang="0">
                          <a:pos x="0" y="0"/>
                        </a:cxn>
                      </a:cxnLst>
                      <a:rect l="txL" t="txT" r="txR" b="txB"/>
                      <a:pathLst>
                        <a:path w="222" h="198">
                          <a:moveTo>
                            <a:pt x="0" y="0"/>
                          </a:moveTo>
                          <a:lnTo>
                            <a:pt x="62" y="178"/>
                          </a:lnTo>
                          <a:lnTo>
                            <a:pt x="75" y="186"/>
                          </a:lnTo>
                          <a:lnTo>
                            <a:pt x="96" y="190"/>
                          </a:lnTo>
                          <a:lnTo>
                            <a:pt x="110" y="191"/>
                          </a:lnTo>
                          <a:lnTo>
                            <a:pt x="127" y="194"/>
                          </a:lnTo>
                          <a:lnTo>
                            <a:pt x="144" y="195"/>
                          </a:lnTo>
                          <a:lnTo>
                            <a:pt x="165" y="198"/>
                          </a:lnTo>
                          <a:lnTo>
                            <a:pt x="179" y="198"/>
                          </a:lnTo>
                          <a:lnTo>
                            <a:pt x="200" y="195"/>
                          </a:lnTo>
                          <a:lnTo>
                            <a:pt x="222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04040">
                        <a:alpha val="100000"/>
                      </a:srgbClr>
                    </a:solidFill>
                    <a:ln w="57150" cap="flat" cmpd="sng">
                      <a:solidFill>
                        <a:srgbClr val="FFCC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8" name="Group 15"/>
                  <p:cNvGrpSpPr>
                    <a:grpSpLocks noChangeAspect="1"/>
                  </p:cNvGrpSpPr>
                  <p:nvPr/>
                </p:nvGrpSpPr>
                <p:grpSpPr>
                  <a:xfrm>
                    <a:off x="6320" y="4418"/>
                    <a:ext cx="913" cy="718"/>
                    <a:chOff x="6320" y="4418"/>
                    <a:chExt cx="913" cy="718"/>
                  </a:xfrm>
                </p:grpSpPr>
                <p:sp>
                  <p:nvSpPr>
                    <p:cNvPr id="35927" name="Freeform 16"/>
                    <p:cNvSpPr>
                      <a:spLocks noChangeAspect="1"/>
                    </p:cNvSpPr>
                    <p:nvPr/>
                  </p:nvSpPr>
                  <p:spPr>
                    <a:xfrm>
                      <a:off x="6320" y="4418"/>
                      <a:ext cx="913" cy="718"/>
                    </a:xfrm>
                    <a:custGeom>
                      <a:avLst/>
                      <a:gdLst>
                        <a:gd name="txL" fmla="*/ 0 w 913"/>
                        <a:gd name="txT" fmla="*/ 0 h 718"/>
                        <a:gd name="txR" fmla="*/ 913 w 913"/>
                        <a:gd name="txB" fmla="*/ 718 h 718"/>
                      </a:gdLst>
                      <a:ahLst/>
                      <a:cxnLst>
                        <a:cxn ang="0">
                          <a:pos x="21" y="20"/>
                        </a:cxn>
                        <a:cxn ang="0">
                          <a:pos x="25" y="38"/>
                        </a:cxn>
                        <a:cxn ang="0">
                          <a:pos x="23" y="73"/>
                        </a:cxn>
                        <a:cxn ang="0">
                          <a:pos x="12" y="96"/>
                        </a:cxn>
                        <a:cxn ang="0">
                          <a:pos x="6" y="126"/>
                        </a:cxn>
                        <a:cxn ang="0">
                          <a:pos x="17" y="149"/>
                        </a:cxn>
                        <a:cxn ang="0">
                          <a:pos x="34" y="176"/>
                        </a:cxn>
                        <a:cxn ang="0">
                          <a:pos x="30" y="195"/>
                        </a:cxn>
                        <a:cxn ang="0">
                          <a:pos x="13" y="216"/>
                        </a:cxn>
                        <a:cxn ang="0">
                          <a:pos x="6" y="236"/>
                        </a:cxn>
                        <a:cxn ang="0">
                          <a:pos x="19" y="259"/>
                        </a:cxn>
                        <a:cxn ang="0">
                          <a:pos x="30" y="278"/>
                        </a:cxn>
                        <a:cxn ang="0">
                          <a:pos x="30" y="301"/>
                        </a:cxn>
                        <a:cxn ang="0">
                          <a:pos x="12" y="322"/>
                        </a:cxn>
                        <a:cxn ang="0">
                          <a:pos x="0" y="349"/>
                        </a:cxn>
                        <a:cxn ang="0">
                          <a:pos x="13" y="372"/>
                        </a:cxn>
                        <a:cxn ang="0">
                          <a:pos x="33" y="396"/>
                        </a:cxn>
                        <a:cxn ang="0">
                          <a:pos x="33" y="431"/>
                        </a:cxn>
                        <a:cxn ang="0">
                          <a:pos x="19" y="455"/>
                        </a:cxn>
                        <a:cxn ang="0">
                          <a:pos x="21" y="473"/>
                        </a:cxn>
                        <a:cxn ang="0">
                          <a:pos x="42" y="499"/>
                        </a:cxn>
                        <a:cxn ang="0">
                          <a:pos x="107" y="573"/>
                        </a:cxn>
                        <a:cxn ang="0">
                          <a:pos x="166" y="629"/>
                        </a:cxn>
                        <a:cxn ang="0">
                          <a:pos x="217" y="660"/>
                        </a:cxn>
                        <a:cxn ang="0">
                          <a:pos x="313" y="701"/>
                        </a:cxn>
                        <a:cxn ang="0">
                          <a:pos x="401" y="716"/>
                        </a:cxn>
                        <a:cxn ang="0">
                          <a:pos x="523" y="716"/>
                        </a:cxn>
                        <a:cxn ang="0">
                          <a:pos x="625" y="706"/>
                        </a:cxn>
                        <a:cxn ang="0">
                          <a:pos x="697" y="685"/>
                        </a:cxn>
                        <a:cxn ang="0">
                          <a:pos x="744" y="659"/>
                        </a:cxn>
                        <a:cxn ang="0">
                          <a:pos x="778" y="629"/>
                        </a:cxn>
                        <a:cxn ang="0">
                          <a:pos x="874" y="493"/>
                        </a:cxn>
                        <a:cxn ang="0">
                          <a:pos x="894" y="448"/>
                        </a:cxn>
                        <a:cxn ang="0">
                          <a:pos x="895" y="427"/>
                        </a:cxn>
                        <a:cxn ang="0">
                          <a:pos x="882" y="406"/>
                        </a:cxn>
                        <a:cxn ang="0">
                          <a:pos x="882" y="381"/>
                        </a:cxn>
                        <a:cxn ang="0">
                          <a:pos x="894" y="362"/>
                        </a:cxn>
                        <a:cxn ang="0">
                          <a:pos x="908" y="341"/>
                        </a:cxn>
                        <a:cxn ang="0">
                          <a:pos x="912" y="316"/>
                        </a:cxn>
                        <a:cxn ang="0">
                          <a:pos x="900" y="295"/>
                        </a:cxn>
                        <a:cxn ang="0">
                          <a:pos x="886" y="275"/>
                        </a:cxn>
                        <a:cxn ang="0">
                          <a:pos x="886" y="254"/>
                        </a:cxn>
                        <a:cxn ang="0">
                          <a:pos x="904" y="229"/>
                        </a:cxn>
                        <a:cxn ang="0">
                          <a:pos x="908" y="202"/>
                        </a:cxn>
                        <a:cxn ang="0">
                          <a:pos x="894" y="176"/>
                        </a:cxn>
                        <a:cxn ang="0">
                          <a:pos x="886" y="155"/>
                        </a:cxn>
                        <a:cxn ang="0">
                          <a:pos x="895" y="130"/>
                        </a:cxn>
                        <a:cxn ang="0">
                          <a:pos x="908" y="113"/>
                        </a:cxn>
                        <a:cxn ang="0">
                          <a:pos x="913" y="88"/>
                        </a:cxn>
                        <a:cxn ang="0">
                          <a:pos x="903" y="67"/>
                        </a:cxn>
                        <a:cxn ang="0">
                          <a:pos x="890" y="42"/>
                        </a:cxn>
                        <a:cxn ang="0">
                          <a:pos x="894" y="18"/>
                        </a:cxn>
                        <a:cxn ang="0">
                          <a:pos x="26" y="0"/>
                        </a:cxn>
                      </a:cxnLst>
                      <a:rect l="txL" t="txT" r="txR" b="txB"/>
                      <a:pathLst>
                        <a:path w="913" h="718">
                          <a:moveTo>
                            <a:pt x="26" y="0"/>
                          </a:moveTo>
                          <a:lnTo>
                            <a:pt x="21" y="20"/>
                          </a:lnTo>
                          <a:lnTo>
                            <a:pt x="23" y="29"/>
                          </a:lnTo>
                          <a:lnTo>
                            <a:pt x="25" y="38"/>
                          </a:lnTo>
                          <a:lnTo>
                            <a:pt x="26" y="59"/>
                          </a:lnTo>
                          <a:lnTo>
                            <a:pt x="23" y="73"/>
                          </a:lnTo>
                          <a:lnTo>
                            <a:pt x="17" y="86"/>
                          </a:lnTo>
                          <a:lnTo>
                            <a:pt x="12" y="96"/>
                          </a:lnTo>
                          <a:lnTo>
                            <a:pt x="6" y="113"/>
                          </a:lnTo>
                          <a:lnTo>
                            <a:pt x="6" y="126"/>
                          </a:lnTo>
                          <a:lnTo>
                            <a:pt x="12" y="138"/>
                          </a:lnTo>
                          <a:lnTo>
                            <a:pt x="17" y="149"/>
                          </a:lnTo>
                          <a:lnTo>
                            <a:pt x="29" y="162"/>
                          </a:lnTo>
                          <a:lnTo>
                            <a:pt x="34" y="176"/>
                          </a:lnTo>
                          <a:lnTo>
                            <a:pt x="34" y="185"/>
                          </a:lnTo>
                          <a:lnTo>
                            <a:pt x="30" y="195"/>
                          </a:lnTo>
                          <a:lnTo>
                            <a:pt x="21" y="204"/>
                          </a:lnTo>
                          <a:lnTo>
                            <a:pt x="13" y="216"/>
                          </a:lnTo>
                          <a:lnTo>
                            <a:pt x="8" y="225"/>
                          </a:lnTo>
                          <a:lnTo>
                            <a:pt x="6" y="236"/>
                          </a:lnTo>
                          <a:lnTo>
                            <a:pt x="12" y="248"/>
                          </a:lnTo>
                          <a:lnTo>
                            <a:pt x="19" y="259"/>
                          </a:lnTo>
                          <a:lnTo>
                            <a:pt x="26" y="269"/>
                          </a:lnTo>
                          <a:lnTo>
                            <a:pt x="30" y="278"/>
                          </a:lnTo>
                          <a:lnTo>
                            <a:pt x="34" y="288"/>
                          </a:lnTo>
                          <a:lnTo>
                            <a:pt x="30" y="301"/>
                          </a:lnTo>
                          <a:lnTo>
                            <a:pt x="21" y="313"/>
                          </a:lnTo>
                          <a:lnTo>
                            <a:pt x="12" y="322"/>
                          </a:lnTo>
                          <a:lnTo>
                            <a:pt x="2" y="337"/>
                          </a:lnTo>
                          <a:lnTo>
                            <a:pt x="0" y="349"/>
                          </a:lnTo>
                          <a:lnTo>
                            <a:pt x="4" y="362"/>
                          </a:lnTo>
                          <a:lnTo>
                            <a:pt x="13" y="372"/>
                          </a:lnTo>
                          <a:lnTo>
                            <a:pt x="23" y="383"/>
                          </a:lnTo>
                          <a:lnTo>
                            <a:pt x="33" y="396"/>
                          </a:lnTo>
                          <a:lnTo>
                            <a:pt x="38" y="414"/>
                          </a:lnTo>
                          <a:lnTo>
                            <a:pt x="33" y="431"/>
                          </a:lnTo>
                          <a:lnTo>
                            <a:pt x="23" y="444"/>
                          </a:lnTo>
                          <a:lnTo>
                            <a:pt x="19" y="455"/>
                          </a:lnTo>
                          <a:lnTo>
                            <a:pt x="19" y="466"/>
                          </a:lnTo>
                          <a:lnTo>
                            <a:pt x="21" y="473"/>
                          </a:lnTo>
                          <a:lnTo>
                            <a:pt x="29" y="484"/>
                          </a:lnTo>
                          <a:lnTo>
                            <a:pt x="42" y="499"/>
                          </a:lnTo>
                          <a:lnTo>
                            <a:pt x="64" y="528"/>
                          </a:lnTo>
                          <a:lnTo>
                            <a:pt x="107" y="573"/>
                          </a:lnTo>
                          <a:lnTo>
                            <a:pt x="144" y="609"/>
                          </a:lnTo>
                          <a:lnTo>
                            <a:pt x="166" y="629"/>
                          </a:lnTo>
                          <a:lnTo>
                            <a:pt x="190" y="643"/>
                          </a:lnTo>
                          <a:lnTo>
                            <a:pt x="217" y="660"/>
                          </a:lnTo>
                          <a:lnTo>
                            <a:pt x="255" y="681"/>
                          </a:lnTo>
                          <a:lnTo>
                            <a:pt x="313" y="701"/>
                          </a:lnTo>
                          <a:lnTo>
                            <a:pt x="356" y="710"/>
                          </a:lnTo>
                          <a:lnTo>
                            <a:pt x="401" y="716"/>
                          </a:lnTo>
                          <a:lnTo>
                            <a:pt x="460" y="718"/>
                          </a:lnTo>
                          <a:lnTo>
                            <a:pt x="523" y="716"/>
                          </a:lnTo>
                          <a:lnTo>
                            <a:pt x="578" y="714"/>
                          </a:lnTo>
                          <a:lnTo>
                            <a:pt x="625" y="706"/>
                          </a:lnTo>
                          <a:lnTo>
                            <a:pt x="667" y="697"/>
                          </a:lnTo>
                          <a:lnTo>
                            <a:pt x="697" y="685"/>
                          </a:lnTo>
                          <a:lnTo>
                            <a:pt x="723" y="672"/>
                          </a:lnTo>
                          <a:lnTo>
                            <a:pt x="744" y="659"/>
                          </a:lnTo>
                          <a:lnTo>
                            <a:pt x="761" y="647"/>
                          </a:lnTo>
                          <a:lnTo>
                            <a:pt x="778" y="629"/>
                          </a:lnTo>
                          <a:lnTo>
                            <a:pt x="832" y="556"/>
                          </a:lnTo>
                          <a:lnTo>
                            <a:pt x="874" y="493"/>
                          </a:lnTo>
                          <a:lnTo>
                            <a:pt x="890" y="461"/>
                          </a:lnTo>
                          <a:lnTo>
                            <a:pt x="894" y="448"/>
                          </a:lnTo>
                          <a:lnTo>
                            <a:pt x="895" y="438"/>
                          </a:lnTo>
                          <a:lnTo>
                            <a:pt x="895" y="427"/>
                          </a:lnTo>
                          <a:lnTo>
                            <a:pt x="887" y="414"/>
                          </a:lnTo>
                          <a:lnTo>
                            <a:pt x="882" y="406"/>
                          </a:lnTo>
                          <a:lnTo>
                            <a:pt x="879" y="394"/>
                          </a:lnTo>
                          <a:lnTo>
                            <a:pt x="882" y="381"/>
                          </a:lnTo>
                          <a:lnTo>
                            <a:pt x="887" y="372"/>
                          </a:lnTo>
                          <a:lnTo>
                            <a:pt x="894" y="362"/>
                          </a:lnTo>
                          <a:lnTo>
                            <a:pt x="900" y="352"/>
                          </a:lnTo>
                          <a:lnTo>
                            <a:pt x="908" y="341"/>
                          </a:lnTo>
                          <a:lnTo>
                            <a:pt x="913" y="330"/>
                          </a:lnTo>
                          <a:lnTo>
                            <a:pt x="912" y="316"/>
                          </a:lnTo>
                          <a:lnTo>
                            <a:pt x="907" y="305"/>
                          </a:lnTo>
                          <a:lnTo>
                            <a:pt x="900" y="295"/>
                          </a:lnTo>
                          <a:lnTo>
                            <a:pt x="894" y="286"/>
                          </a:lnTo>
                          <a:lnTo>
                            <a:pt x="886" y="275"/>
                          </a:lnTo>
                          <a:lnTo>
                            <a:pt x="883" y="263"/>
                          </a:lnTo>
                          <a:lnTo>
                            <a:pt x="886" y="254"/>
                          </a:lnTo>
                          <a:lnTo>
                            <a:pt x="895" y="240"/>
                          </a:lnTo>
                          <a:lnTo>
                            <a:pt x="904" y="229"/>
                          </a:lnTo>
                          <a:lnTo>
                            <a:pt x="908" y="217"/>
                          </a:lnTo>
                          <a:lnTo>
                            <a:pt x="908" y="202"/>
                          </a:lnTo>
                          <a:lnTo>
                            <a:pt x="903" y="187"/>
                          </a:lnTo>
                          <a:lnTo>
                            <a:pt x="894" y="176"/>
                          </a:lnTo>
                          <a:lnTo>
                            <a:pt x="890" y="168"/>
                          </a:lnTo>
                          <a:lnTo>
                            <a:pt x="886" y="155"/>
                          </a:lnTo>
                          <a:lnTo>
                            <a:pt x="887" y="141"/>
                          </a:lnTo>
                          <a:lnTo>
                            <a:pt x="895" y="130"/>
                          </a:lnTo>
                          <a:lnTo>
                            <a:pt x="900" y="122"/>
                          </a:lnTo>
                          <a:lnTo>
                            <a:pt x="908" y="113"/>
                          </a:lnTo>
                          <a:lnTo>
                            <a:pt x="912" y="101"/>
                          </a:lnTo>
                          <a:lnTo>
                            <a:pt x="913" y="88"/>
                          </a:lnTo>
                          <a:lnTo>
                            <a:pt x="911" y="80"/>
                          </a:lnTo>
                          <a:lnTo>
                            <a:pt x="903" y="67"/>
                          </a:lnTo>
                          <a:lnTo>
                            <a:pt x="895" y="56"/>
                          </a:lnTo>
                          <a:lnTo>
                            <a:pt x="890" y="42"/>
                          </a:lnTo>
                          <a:lnTo>
                            <a:pt x="890" y="29"/>
                          </a:lnTo>
                          <a:lnTo>
                            <a:pt x="894" y="18"/>
                          </a:lnTo>
                          <a:lnTo>
                            <a:pt x="891" y="0"/>
                          </a:lnTo>
                          <a:lnTo>
                            <a:pt x="26" y="0"/>
                          </a:lnTo>
                          <a:close/>
                        </a:path>
                      </a:pathLst>
                    </a:custGeom>
                    <a:solidFill>
                      <a:srgbClr val="FFC080">
                        <a:alpha val="100000"/>
                      </a:srgbClr>
                    </a:solidFill>
                    <a:ln w="57150" cap="flat" cmpd="sng">
                      <a:solidFill>
                        <a:srgbClr val="FFCC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928" name="Freeform 17"/>
                    <p:cNvSpPr>
                      <a:spLocks noChangeAspect="1"/>
                    </p:cNvSpPr>
                    <p:nvPr/>
                  </p:nvSpPr>
                  <p:spPr>
                    <a:xfrm>
                      <a:off x="6326" y="4514"/>
                      <a:ext cx="113" cy="99"/>
                    </a:xfrm>
                    <a:custGeom>
                      <a:avLst/>
                      <a:gdLst>
                        <a:gd name="txL" fmla="*/ 0 w 113"/>
                        <a:gd name="txT" fmla="*/ 0 h 99"/>
                        <a:gd name="txR" fmla="*/ 113 w 113"/>
                        <a:gd name="txB" fmla="*/ 99 h 99"/>
                      </a:gdLst>
                      <a:ahLst/>
                      <a:cxnLst>
                        <a:cxn ang="0">
                          <a:pos x="6" y="0"/>
                        </a:cxn>
                        <a:cxn ang="0">
                          <a:pos x="13" y="13"/>
                        </a:cxn>
                        <a:cxn ang="0">
                          <a:pos x="24" y="26"/>
                        </a:cxn>
                        <a:cxn ang="0">
                          <a:pos x="44" y="43"/>
                        </a:cxn>
                        <a:cxn ang="0">
                          <a:pos x="68" y="57"/>
                        </a:cxn>
                        <a:cxn ang="0">
                          <a:pos x="91" y="66"/>
                        </a:cxn>
                        <a:cxn ang="0">
                          <a:pos x="113" y="72"/>
                        </a:cxn>
                        <a:cxn ang="0">
                          <a:pos x="104" y="89"/>
                        </a:cxn>
                        <a:cxn ang="0">
                          <a:pos x="75" y="85"/>
                        </a:cxn>
                        <a:cxn ang="0">
                          <a:pos x="44" y="87"/>
                        </a:cxn>
                        <a:cxn ang="0">
                          <a:pos x="24" y="99"/>
                        </a:cxn>
                        <a:cxn ang="0">
                          <a:pos x="28" y="89"/>
                        </a:cxn>
                        <a:cxn ang="0">
                          <a:pos x="27" y="78"/>
                        </a:cxn>
                        <a:cxn ang="0">
                          <a:pos x="20" y="62"/>
                        </a:cxn>
                        <a:cxn ang="0">
                          <a:pos x="11" y="49"/>
                        </a:cxn>
                        <a:cxn ang="0">
                          <a:pos x="2" y="34"/>
                        </a:cxn>
                        <a:cxn ang="0">
                          <a:pos x="0" y="17"/>
                        </a:cxn>
                        <a:cxn ang="0">
                          <a:pos x="6" y="0"/>
                        </a:cxn>
                      </a:cxnLst>
                      <a:rect l="txL" t="txT" r="txR" b="txB"/>
                      <a:pathLst>
                        <a:path w="113" h="99">
                          <a:moveTo>
                            <a:pt x="6" y="0"/>
                          </a:moveTo>
                          <a:lnTo>
                            <a:pt x="13" y="13"/>
                          </a:lnTo>
                          <a:lnTo>
                            <a:pt x="24" y="26"/>
                          </a:lnTo>
                          <a:lnTo>
                            <a:pt x="44" y="43"/>
                          </a:lnTo>
                          <a:lnTo>
                            <a:pt x="68" y="57"/>
                          </a:lnTo>
                          <a:lnTo>
                            <a:pt x="91" y="66"/>
                          </a:lnTo>
                          <a:lnTo>
                            <a:pt x="113" y="72"/>
                          </a:lnTo>
                          <a:lnTo>
                            <a:pt x="104" y="89"/>
                          </a:lnTo>
                          <a:lnTo>
                            <a:pt x="75" y="85"/>
                          </a:lnTo>
                          <a:lnTo>
                            <a:pt x="44" y="87"/>
                          </a:lnTo>
                          <a:lnTo>
                            <a:pt x="24" y="99"/>
                          </a:lnTo>
                          <a:lnTo>
                            <a:pt x="28" y="89"/>
                          </a:lnTo>
                          <a:lnTo>
                            <a:pt x="27" y="78"/>
                          </a:lnTo>
                          <a:lnTo>
                            <a:pt x="20" y="62"/>
                          </a:lnTo>
                          <a:lnTo>
                            <a:pt x="11" y="49"/>
                          </a:lnTo>
                          <a:lnTo>
                            <a:pt x="2" y="34"/>
                          </a:lnTo>
                          <a:lnTo>
                            <a:pt x="0" y="17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FFA040">
                        <a:alpha val="100000"/>
                      </a:srgbClr>
                    </a:solidFill>
                    <a:ln w="57150" cap="flat" cmpd="sng">
                      <a:solidFill>
                        <a:srgbClr val="FFCC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929" name="Freeform 18"/>
                    <p:cNvSpPr>
                      <a:spLocks noChangeAspect="1"/>
                    </p:cNvSpPr>
                    <p:nvPr/>
                  </p:nvSpPr>
                  <p:spPr>
                    <a:xfrm>
                      <a:off x="6328" y="4637"/>
                      <a:ext cx="149" cy="84"/>
                    </a:xfrm>
                    <a:custGeom>
                      <a:avLst/>
                      <a:gdLst>
                        <a:gd name="txL" fmla="*/ 0 w 149"/>
                        <a:gd name="txT" fmla="*/ 0 h 84"/>
                        <a:gd name="txR" fmla="*/ 149 w 149"/>
                        <a:gd name="txB" fmla="*/ 84 h 84"/>
                      </a:gdLst>
                      <a:ahLst/>
                      <a:cxnLst>
                        <a:cxn ang="0">
                          <a:pos x="0" y="10"/>
                        </a:cxn>
                        <a:cxn ang="0">
                          <a:pos x="4" y="0"/>
                        </a:cxn>
                        <a:cxn ang="0">
                          <a:pos x="9" y="10"/>
                        </a:cxn>
                        <a:cxn ang="0">
                          <a:pos x="21" y="15"/>
                        </a:cxn>
                        <a:cxn ang="0">
                          <a:pos x="42" y="25"/>
                        </a:cxn>
                        <a:cxn ang="0">
                          <a:pos x="64" y="31"/>
                        </a:cxn>
                        <a:cxn ang="0">
                          <a:pos x="98" y="38"/>
                        </a:cxn>
                        <a:cxn ang="0">
                          <a:pos x="137" y="44"/>
                        </a:cxn>
                        <a:cxn ang="0">
                          <a:pos x="149" y="80"/>
                        </a:cxn>
                        <a:cxn ang="0">
                          <a:pos x="106" y="69"/>
                        </a:cxn>
                        <a:cxn ang="0">
                          <a:pos x="72" y="65"/>
                        </a:cxn>
                        <a:cxn ang="0">
                          <a:pos x="45" y="71"/>
                        </a:cxn>
                        <a:cxn ang="0">
                          <a:pos x="25" y="84"/>
                        </a:cxn>
                        <a:cxn ang="0">
                          <a:pos x="25" y="73"/>
                        </a:cxn>
                        <a:cxn ang="0">
                          <a:pos x="25" y="63"/>
                        </a:cxn>
                        <a:cxn ang="0">
                          <a:pos x="21" y="52"/>
                        </a:cxn>
                        <a:cxn ang="0">
                          <a:pos x="9" y="36"/>
                        </a:cxn>
                        <a:cxn ang="0">
                          <a:pos x="0" y="23"/>
                        </a:cxn>
                        <a:cxn ang="0">
                          <a:pos x="0" y="10"/>
                        </a:cxn>
                      </a:cxnLst>
                      <a:rect l="txL" t="txT" r="txR" b="txB"/>
                      <a:pathLst>
                        <a:path w="149" h="84">
                          <a:moveTo>
                            <a:pt x="0" y="10"/>
                          </a:moveTo>
                          <a:lnTo>
                            <a:pt x="4" y="0"/>
                          </a:lnTo>
                          <a:lnTo>
                            <a:pt x="9" y="10"/>
                          </a:lnTo>
                          <a:lnTo>
                            <a:pt x="21" y="15"/>
                          </a:lnTo>
                          <a:lnTo>
                            <a:pt x="42" y="25"/>
                          </a:lnTo>
                          <a:lnTo>
                            <a:pt x="64" y="31"/>
                          </a:lnTo>
                          <a:lnTo>
                            <a:pt x="98" y="38"/>
                          </a:lnTo>
                          <a:lnTo>
                            <a:pt x="137" y="44"/>
                          </a:lnTo>
                          <a:lnTo>
                            <a:pt x="149" y="80"/>
                          </a:lnTo>
                          <a:lnTo>
                            <a:pt x="106" y="69"/>
                          </a:lnTo>
                          <a:lnTo>
                            <a:pt x="72" y="65"/>
                          </a:lnTo>
                          <a:lnTo>
                            <a:pt x="45" y="71"/>
                          </a:lnTo>
                          <a:lnTo>
                            <a:pt x="25" y="84"/>
                          </a:lnTo>
                          <a:lnTo>
                            <a:pt x="25" y="73"/>
                          </a:lnTo>
                          <a:lnTo>
                            <a:pt x="25" y="63"/>
                          </a:lnTo>
                          <a:lnTo>
                            <a:pt x="21" y="52"/>
                          </a:lnTo>
                          <a:lnTo>
                            <a:pt x="9" y="36"/>
                          </a:lnTo>
                          <a:lnTo>
                            <a:pt x="0" y="23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solidFill>
                      <a:srgbClr val="FFA040">
                        <a:alpha val="100000"/>
                      </a:srgbClr>
                    </a:solidFill>
                    <a:ln w="57150" cap="flat" cmpd="sng">
                      <a:solidFill>
                        <a:srgbClr val="FFCC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930" name="Freeform 19"/>
                    <p:cNvSpPr>
                      <a:spLocks noChangeAspect="1"/>
                    </p:cNvSpPr>
                    <p:nvPr/>
                  </p:nvSpPr>
                  <p:spPr>
                    <a:xfrm>
                      <a:off x="6322" y="4742"/>
                      <a:ext cx="175" cy="104"/>
                    </a:xfrm>
                    <a:custGeom>
                      <a:avLst/>
                      <a:gdLst>
                        <a:gd name="txL" fmla="*/ 0 w 175"/>
                        <a:gd name="txT" fmla="*/ 0 h 104"/>
                        <a:gd name="txR" fmla="*/ 175 w 175"/>
                        <a:gd name="txB" fmla="*/ 104 h 104"/>
                      </a:gdLst>
                      <a:ahLst/>
                      <a:cxnLst>
                        <a:cxn ang="0">
                          <a:pos x="2" y="13"/>
                        </a:cxn>
                        <a:cxn ang="0">
                          <a:pos x="10" y="0"/>
                        </a:cxn>
                        <a:cxn ang="0">
                          <a:pos x="21" y="17"/>
                        </a:cxn>
                        <a:cxn ang="0">
                          <a:pos x="32" y="25"/>
                        </a:cxn>
                        <a:cxn ang="0">
                          <a:pos x="45" y="34"/>
                        </a:cxn>
                        <a:cxn ang="0">
                          <a:pos x="69" y="42"/>
                        </a:cxn>
                        <a:cxn ang="0">
                          <a:pos x="96" y="49"/>
                        </a:cxn>
                        <a:cxn ang="0">
                          <a:pos x="126" y="59"/>
                        </a:cxn>
                        <a:cxn ang="0">
                          <a:pos x="167" y="72"/>
                        </a:cxn>
                        <a:cxn ang="0">
                          <a:pos x="175" y="104"/>
                        </a:cxn>
                        <a:cxn ang="0">
                          <a:pos x="133" y="87"/>
                        </a:cxn>
                        <a:cxn ang="0">
                          <a:pos x="103" y="76"/>
                        </a:cxn>
                        <a:cxn ang="0">
                          <a:pos x="78" y="72"/>
                        </a:cxn>
                        <a:cxn ang="0">
                          <a:pos x="58" y="72"/>
                        </a:cxn>
                        <a:cxn ang="0">
                          <a:pos x="48" y="80"/>
                        </a:cxn>
                        <a:cxn ang="0">
                          <a:pos x="36" y="91"/>
                        </a:cxn>
                        <a:cxn ang="0">
                          <a:pos x="34" y="78"/>
                        </a:cxn>
                        <a:cxn ang="0">
                          <a:pos x="21" y="59"/>
                        </a:cxn>
                        <a:cxn ang="0">
                          <a:pos x="10" y="45"/>
                        </a:cxn>
                        <a:cxn ang="0">
                          <a:pos x="0" y="31"/>
                        </a:cxn>
                        <a:cxn ang="0">
                          <a:pos x="2" y="13"/>
                        </a:cxn>
                      </a:cxnLst>
                      <a:rect l="txL" t="txT" r="txR" b="txB"/>
                      <a:pathLst>
                        <a:path w="175" h="104">
                          <a:moveTo>
                            <a:pt x="2" y="13"/>
                          </a:moveTo>
                          <a:lnTo>
                            <a:pt x="10" y="0"/>
                          </a:lnTo>
                          <a:lnTo>
                            <a:pt x="21" y="17"/>
                          </a:lnTo>
                          <a:lnTo>
                            <a:pt x="32" y="25"/>
                          </a:lnTo>
                          <a:lnTo>
                            <a:pt x="45" y="34"/>
                          </a:lnTo>
                          <a:lnTo>
                            <a:pt x="69" y="42"/>
                          </a:lnTo>
                          <a:lnTo>
                            <a:pt x="96" y="49"/>
                          </a:lnTo>
                          <a:lnTo>
                            <a:pt x="126" y="59"/>
                          </a:lnTo>
                          <a:lnTo>
                            <a:pt x="167" y="72"/>
                          </a:lnTo>
                          <a:lnTo>
                            <a:pt x="175" y="104"/>
                          </a:lnTo>
                          <a:lnTo>
                            <a:pt x="133" y="87"/>
                          </a:lnTo>
                          <a:lnTo>
                            <a:pt x="103" y="76"/>
                          </a:lnTo>
                          <a:lnTo>
                            <a:pt x="78" y="72"/>
                          </a:lnTo>
                          <a:lnTo>
                            <a:pt x="58" y="72"/>
                          </a:lnTo>
                          <a:lnTo>
                            <a:pt x="48" y="80"/>
                          </a:lnTo>
                          <a:lnTo>
                            <a:pt x="36" y="91"/>
                          </a:lnTo>
                          <a:lnTo>
                            <a:pt x="34" y="78"/>
                          </a:lnTo>
                          <a:lnTo>
                            <a:pt x="21" y="59"/>
                          </a:lnTo>
                          <a:lnTo>
                            <a:pt x="10" y="45"/>
                          </a:lnTo>
                          <a:lnTo>
                            <a:pt x="0" y="31"/>
                          </a:lnTo>
                          <a:lnTo>
                            <a:pt x="2" y="13"/>
                          </a:lnTo>
                          <a:close/>
                        </a:path>
                      </a:pathLst>
                    </a:custGeom>
                    <a:solidFill>
                      <a:srgbClr val="FFA040">
                        <a:alpha val="100000"/>
                      </a:srgbClr>
                    </a:solidFill>
                    <a:ln w="57150" cap="flat" cmpd="sng">
                      <a:solidFill>
                        <a:srgbClr val="FFCC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931" name="Freeform 20"/>
                    <p:cNvSpPr>
                      <a:spLocks noChangeAspect="1"/>
                    </p:cNvSpPr>
                    <p:nvPr/>
                  </p:nvSpPr>
                  <p:spPr>
                    <a:xfrm>
                      <a:off x="6341" y="4856"/>
                      <a:ext cx="208" cy="230"/>
                    </a:xfrm>
                    <a:custGeom>
                      <a:avLst/>
                      <a:gdLst>
                        <a:gd name="txL" fmla="*/ 0 w 208"/>
                        <a:gd name="txT" fmla="*/ 0 h 230"/>
                        <a:gd name="txR" fmla="*/ 208 w 208"/>
                        <a:gd name="txB" fmla="*/ 230 h 230"/>
                      </a:gdLst>
                      <a:ahLst/>
                      <a:cxnLst>
                        <a:cxn ang="0">
                          <a:pos x="2" y="35"/>
                        </a:cxn>
                        <a:cxn ang="0">
                          <a:pos x="0" y="21"/>
                        </a:cxn>
                        <a:cxn ang="0">
                          <a:pos x="0" y="11"/>
                        </a:cxn>
                        <a:cxn ang="0">
                          <a:pos x="8" y="0"/>
                        </a:cxn>
                        <a:cxn ang="0">
                          <a:pos x="22" y="17"/>
                        </a:cxn>
                        <a:cxn ang="0">
                          <a:pos x="47" y="32"/>
                        </a:cxn>
                        <a:cxn ang="0">
                          <a:pos x="72" y="44"/>
                        </a:cxn>
                        <a:cxn ang="0">
                          <a:pos x="106" y="55"/>
                        </a:cxn>
                        <a:cxn ang="0">
                          <a:pos x="156" y="65"/>
                        </a:cxn>
                        <a:cxn ang="0">
                          <a:pos x="166" y="91"/>
                        </a:cxn>
                        <a:cxn ang="0">
                          <a:pos x="140" y="84"/>
                        </a:cxn>
                        <a:cxn ang="0">
                          <a:pos x="114" y="80"/>
                        </a:cxn>
                        <a:cxn ang="0">
                          <a:pos x="101" y="82"/>
                        </a:cxn>
                        <a:cxn ang="0">
                          <a:pos x="97" y="95"/>
                        </a:cxn>
                        <a:cxn ang="0">
                          <a:pos x="105" y="112"/>
                        </a:cxn>
                        <a:cxn ang="0">
                          <a:pos x="115" y="128"/>
                        </a:cxn>
                        <a:cxn ang="0">
                          <a:pos x="136" y="153"/>
                        </a:cxn>
                        <a:cxn ang="0">
                          <a:pos x="166" y="179"/>
                        </a:cxn>
                        <a:cxn ang="0">
                          <a:pos x="208" y="209"/>
                        </a:cxn>
                        <a:cxn ang="0">
                          <a:pos x="208" y="230"/>
                        </a:cxn>
                        <a:cxn ang="0">
                          <a:pos x="190" y="219"/>
                        </a:cxn>
                        <a:cxn ang="0">
                          <a:pos x="166" y="205"/>
                        </a:cxn>
                        <a:cxn ang="0">
                          <a:pos x="132" y="179"/>
                        </a:cxn>
                        <a:cxn ang="0">
                          <a:pos x="105" y="150"/>
                        </a:cxn>
                        <a:cxn ang="0">
                          <a:pos x="80" y="128"/>
                        </a:cxn>
                        <a:cxn ang="0">
                          <a:pos x="56" y="101"/>
                        </a:cxn>
                        <a:cxn ang="0">
                          <a:pos x="36" y="78"/>
                        </a:cxn>
                        <a:cxn ang="0">
                          <a:pos x="15" y="57"/>
                        </a:cxn>
                        <a:cxn ang="0">
                          <a:pos x="2" y="35"/>
                        </a:cxn>
                      </a:cxnLst>
                      <a:rect l="txL" t="txT" r="txR" b="txB"/>
                      <a:pathLst>
                        <a:path w="208" h="230">
                          <a:moveTo>
                            <a:pt x="2" y="35"/>
                          </a:moveTo>
                          <a:lnTo>
                            <a:pt x="0" y="21"/>
                          </a:lnTo>
                          <a:lnTo>
                            <a:pt x="0" y="11"/>
                          </a:lnTo>
                          <a:lnTo>
                            <a:pt x="8" y="0"/>
                          </a:lnTo>
                          <a:lnTo>
                            <a:pt x="22" y="17"/>
                          </a:lnTo>
                          <a:lnTo>
                            <a:pt x="47" y="32"/>
                          </a:lnTo>
                          <a:lnTo>
                            <a:pt x="72" y="44"/>
                          </a:lnTo>
                          <a:lnTo>
                            <a:pt x="106" y="55"/>
                          </a:lnTo>
                          <a:lnTo>
                            <a:pt x="156" y="65"/>
                          </a:lnTo>
                          <a:lnTo>
                            <a:pt x="166" y="91"/>
                          </a:lnTo>
                          <a:lnTo>
                            <a:pt x="140" y="84"/>
                          </a:lnTo>
                          <a:lnTo>
                            <a:pt x="114" y="80"/>
                          </a:lnTo>
                          <a:lnTo>
                            <a:pt x="101" y="82"/>
                          </a:lnTo>
                          <a:lnTo>
                            <a:pt x="97" y="95"/>
                          </a:lnTo>
                          <a:lnTo>
                            <a:pt x="105" y="112"/>
                          </a:lnTo>
                          <a:lnTo>
                            <a:pt x="115" y="128"/>
                          </a:lnTo>
                          <a:lnTo>
                            <a:pt x="136" y="153"/>
                          </a:lnTo>
                          <a:lnTo>
                            <a:pt x="166" y="179"/>
                          </a:lnTo>
                          <a:lnTo>
                            <a:pt x="208" y="209"/>
                          </a:lnTo>
                          <a:lnTo>
                            <a:pt x="208" y="230"/>
                          </a:lnTo>
                          <a:lnTo>
                            <a:pt x="190" y="219"/>
                          </a:lnTo>
                          <a:lnTo>
                            <a:pt x="166" y="205"/>
                          </a:lnTo>
                          <a:lnTo>
                            <a:pt x="132" y="179"/>
                          </a:lnTo>
                          <a:lnTo>
                            <a:pt x="105" y="150"/>
                          </a:lnTo>
                          <a:lnTo>
                            <a:pt x="80" y="128"/>
                          </a:lnTo>
                          <a:lnTo>
                            <a:pt x="56" y="101"/>
                          </a:lnTo>
                          <a:lnTo>
                            <a:pt x="36" y="78"/>
                          </a:lnTo>
                          <a:lnTo>
                            <a:pt x="15" y="57"/>
                          </a:lnTo>
                          <a:lnTo>
                            <a:pt x="2" y="35"/>
                          </a:lnTo>
                          <a:close/>
                        </a:path>
                      </a:pathLst>
                    </a:custGeom>
                    <a:solidFill>
                      <a:srgbClr val="FFA040">
                        <a:alpha val="100000"/>
                      </a:srgbClr>
                    </a:solidFill>
                    <a:ln w="57150" cap="flat" cmpd="sng">
                      <a:solidFill>
                        <a:srgbClr val="FFCC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932" name="Freeform 21"/>
                    <p:cNvSpPr>
                      <a:spLocks noChangeAspect="1"/>
                    </p:cNvSpPr>
                    <p:nvPr/>
                  </p:nvSpPr>
                  <p:spPr>
                    <a:xfrm>
                      <a:off x="6345" y="4443"/>
                      <a:ext cx="86" cy="69"/>
                    </a:xfrm>
                    <a:custGeom>
                      <a:avLst/>
                      <a:gdLst>
                        <a:gd name="txL" fmla="*/ 0 w 86"/>
                        <a:gd name="txT" fmla="*/ 0 h 69"/>
                        <a:gd name="txR" fmla="*/ 86 w 86"/>
                        <a:gd name="txB" fmla="*/ 69 h 69"/>
                      </a:gdLst>
                      <a:ahLst/>
                      <a:cxnLst>
                        <a:cxn ang="0">
                          <a:pos x="0" y="0"/>
                        </a:cxn>
                        <a:cxn ang="0">
                          <a:pos x="11" y="10"/>
                        </a:cxn>
                        <a:cxn ang="0">
                          <a:pos x="25" y="21"/>
                        </a:cxn>
                        <a:cxn ang="0">
                          <a:pos x="42" y="33"/>
                        </a:cxn>
                        <a:cxn ang="0">
                          <a:pos x="60" y="44"/>
                        </a:cxn>
                        <a:cxn ang="0">
                          <a:pos x="77" y="54"/>
                        </a:cxn>
                        <a:cxn ang="0">
                          <a:pos x="86" y="61"/>
                        </a:cxn>
                        <a:cxn ang="0">
                          <a:pos x="65" y="69"/>
                        </a:cxn>
                        <a:cxn ang="0">
                          <a:pos x="42" y="61"/>
                        </a:cxn>
                        <a:cxn ang="0">
                          <a:pos x="18" y="52"/>
                        </a:cxn>
                        <a:cxn ang="0">
                          <a:pos x="0" y="42"/>
                        </a:cxn>
                        <a:cxn ang="0">
                          <a:pos x="1" y="33"/>
                        </a:cxn>
                        <a:cxn ang="0">
                          <a:pos x="4" y="17"/>
                        </a:cxn>
                        <a:cxn ang="0">
                          <a:pos x="0" y="0"/>
                        </a:cxn>
                      </a:cxnLst>
                      <a:rect l="txL" t="txT" r="txR" b="txB"/>
                      <a:pathLst>
                        <a:path w="86" h="69">
                          <a:moveTo>
                            <a:pt x="0" y="0"/>
                          </a:moveTo>
                          <a:lnTo>
                            <a:pt x="11" y="10"/>
                          </a:lnTo>
                          <a:lnTo>
                            <a:pt x="25" y="21"/>
                          </a:lnTo>
                          <a:lnTo>
                            <a:pt x="42" y="33"/>
                          </a:lnTo>
                          <a:lnTo>
                            <a:pt x="60" y="44"/>
                          </a:lnTo>
                          <a:lnTo>
                            <a:pt x="77" y="54"/>
                          </a:lnTo>
                          <a:lnTo>
                            <a:pt x="86" y="61"/>
                          </a:lnTo>
                          <a:lnTo>
                            <a:pt x="65" y="69"/>
                          </a:lnTo>
                          <a:lnTo>
                            <a:pt x="42" y="61"/>
                          </a:lnTo>
                          <a:lnTo>
                            <a:pt x="18" y="52"/>
                          </a:lnTo>
                          <a:lnTo>
                            <a:pt x="0" y="42"/>
                          </a:lnTo>
                          <a:lnTo>
                            <a:pt x="1" y="33"/>
                          </a:lnTo>
                          <a:lnTo>
                            <a:pt x="4" y="1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A040">
                        <a:alpha val="100000"/>
                      </a:srgbClr>
                    </a:solidFill>
                    <a:ln w="57150" cap="flat" cmpd="sng">
                      <a:solidFill>
                        <a:srgbClr val="FFCC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933" name="Freeform 22"/>
                    <p:cNvSpPr>
                      <a:spLocks noChangeAspect="1"/>
                    </p:cNvSpPr>
                    <p:nvPr/>
                  </p:nvSpPr>
                  <p:spPr>
                    <a:xfrm>
                      <a:off x="6501" y="4426"/>
                      <a:ext cx="732" cy="689"/>
                    </a:xfrm>
                    <a:custGeom>
                      <a:avLst/>
                      <a:gdLst>
                        <a:gd name="txL" fmla="*/ 0 w 732"/>
                        <a:gd name="txT" fmla="*/ 0 h 689"/>
                        <a:gd name="txR" fmla="*/ 732 w 732"/>
                        <a:gd name="txB" fmla="*/ 689 h 689"/>
                      </a:gdLst>
                      <a:ahLst/>
                      <a:cxnLst>
                        <a:cxn ang="0">
                          <a:pos x="348" y="158"/>
                        </a:cxn>
                        <a:cxn ang="0">
                          <a:pos x="292" y="181"/>
                        </a:cxn>
                        <a:cxn ang="0">
                          <a:pos x="175" y="200"/>
                        </a:cxn>
                        <a:cxn ang="0">
                          <a:pos x="0" y="209"/>
                        </a:cxn>
                        <a:cxn ang="0">
                          <a:pos x="205" y="244"/>
                        </a:cxn>
                        <a:cxn ang="0">
                          <a:pos x="435" y="225"/>
                        </a:cxn>
                        <a:cxn ang="0">
                          <a:pos x="597" y="177"/>
                        </a:cxn>
                        <a:cxn ang="0">
                          <a:pos x="648" y="169"/>
                        </a:cxn>
                        <a:cxn ang="0">
                          <a:pos x="625" y="208"/>
                        </a:cxn>
                        <a:cxn ang="0">
                          <a:pos x="510" y="263"/>
                        </a:cxn>
                        <a:cxn ang="0">
                          <a:pos x="304" y="308"/>
                        </a:cxn>
                        <a:cxn ang="0">
                          <a:pos x="177" y="352"/>
                        </a:cxn>
                        <a:cxn ang="0">
                          <a:pos x="411" y="347"/>
                        </a:cxn>
                        <a:cxn ang="0">
                          <a:pos x="567" y="308"/>
                        </a:cxn>
                        <a:cxn ang="0">
                          <a:pos x="659" y="276"/>
                        </a:cxn>
                        <a:cxn ang="0">
                          <a:pos x="661" y="299"/>
                        </a:cxn>
                        <a:cxn ang="0">
                          <a:pos x="584" y="354"/>
                        </a:cxn>
                        <a:cxn ang="0">
                          <a:pos x="439" y="407"/>
                        </a:cxn>
                        <a:cxn ang="0">
                          <a:pos x="237" y="444"/>
                        </a:cxn>
                        <a:cxn ang="0">
                          <a:pos x="305" y="466"/>
                        </a:cxn>
                        <a:cxn ang="0">
                          <a:pos x="482" y="458"/>
                        </a:cxn>
                        <a:cxn ang="0">
                          <a:pos x="629" y="413"/>
                        </a:cxn>
                        <a:cxn ang="0">
                          <a:pos x="642" y="430"/>
                        </a:cxn>
                        <a:cxn ang="0">
                          <a:pos x="599" y="474"/>
                        </a:cxn>
                        <a:cxn ang="0">
                          <a:pos x="489" y="521"/>
                        </a:cxn>
                        <a:cxn ang="0">
                          <a:pos x="360" y="542"/>
                        </a:cxn>
                        <a:cxn ang="0">
                          <a:pos x="166" y="546"/>
                        </a:cxn>
                        <a:cxn ang="0">
                          <a:pos x="301" y="579"/>
                        </a:cxn>
                        <a:cxn ang="0">
                          <a:pos x="427" y="580"/>
                        </a:cxn>
                        <a:cxn ang="0">
                          <a:pos x="540" y="562"/>
                        </a:cxn>
                        <a:cxn ang="0">
                          <a:pos x="589" y="565"/>
                        </a:cxn>
                        <a:cxn ang="0">
                          <a:pos x="561" y="597"/>
                        </a:cxn>
                        <a:cxn ang="0">
                          <a:pos x="495" y="622"/>
                        </a:cxn>
                        <a:cxn ang="0">
                          <a:pos x="253" y="649"/>
                        </a:cxn>
                        <a:cxn ang="0">
                          <a:pos x="453" y="663"/>
                        </a:cxn>
                        <a:cxn ang="0">
                          <a:pos x="466" y="687"/>
                        </a:cxn>
                        <a:cxn ang="0">
                          <a:pos x="542" y="664"/>
                        </a:cxn>
                        <a:cxn ang="0">
                          <a:pos x="597" y="621"/>
                        </a:cxn>
                        <a:cxn ang="0">
                          <a:pos x="709" y="453"/>
                        </a:cxn>
                        <a:cxn ang="0">
                          <a:pos x="714" y="419"/>
                        </a:cxn>
                        <a:cxn ang="0">
                          <a:pos x="698" y="386"/>
                        </a:cxn>
                        <a:cxn ang="0">
                          <a:pos x="713" y="354"/>
                        </a:cxn>
                        <a:cxn ang="0">
                          <a:pos x="732" y="322"/>
                        </a:cxn>
                        <a:cxn ang="0">
                          <a:pos x="719" y="287"/>
                        </a:cxn>
                        <a:cxn ang="0">
                          <a:pos x="702" y="255"/>
                        </a:cxn>
                        <a:cxn ang="0">
                          <a:pos x="723" y="221"/>
                        </a:cxn>
                        <a:cxn ang="0">
                          <a:pos x="722" y="179"/>
                        </a:cxn>
                        <a:cxn ang="0">
                          <a:pos x="705" y="147"/>
                        </a:cxn>
                        <a:cxn ang="0">
                          <a:pos x="719" y="114"/>
                        </a:cxn>
                        <a:cxn ang="0">
                          <a:pos x="732" y="80"/>
                        </a:cxn>
                        <a:cxn ang="0">
                          <a:pos x="714" y="48"/>
                        </a:cxn>
                        <a:cxn ang="0">
                          <a:pos x="634" y="50"/>
                        </a:cxn>
                        <a:cxn ang="0">
                          <a:pos x="475" y="105"/>
                        </a:cxn>
                        <a:cxn ang="0">
                          <a:pos x="294" y="135"/>
                        </a:cxn>
                      </a:cxnLst>
                      <a:rect l="txL" t="txT" r="txR" b="txB"/>
                      <a:pathLst>
                        <a:path w="732" h="689">
                          <a:moveTo>
                            <a:pt x="294" y="135"/>
                          </a:moveTo>
                          <a:lnTo>
                            <a:pt x="186" y="143"/>
                          </a:lnTo>
                          <a:lnTo>
                            <a:pt x="348" y="158"/>
                          </a:lnTo>
                          <a:lnTo>
                            <a:pt x="338" y="166"/>
                          </a:lnTo>
                          <a:lnTo>
                            <a:pt x="318" y="173"/>
                          </a:lnTo>
                          <a:lnTo>
                            <a:pt x="292" y="181"/>
                          </a:lnTo>
                          <a:lnTo>
                            <a:pt x="258" y="190"/>
                          </a:lnTo>
                          <a:lnTo>
                            <a:pt x="222" y="196"/>
                          </a:lnTo>
                          <a:lnTo>
                            <a:pt x="175" y="200"/>
                          </a:lnTo>
                          <a:lnTo>
                            <a:pt x="120" y="206"/>
                          </a:lnTo>
                          <a:lnTo>
                            <a:pt x="61" y="209"/>
                          </a:lnTo>
                          <a:lnTo>
                            <a:pt x="0" y="209"/>
                          </a:lnTo>
                          <a:lnTo>
                            <a:pt x="95" y="232"/>
                          </a:lnTo>
                          <a:lnTo>
                            <a:pt x="154" y="244"/>
                          </a:lnTo>
                          <a:lnTo>
                            <a:pt x="205" y="244"/>
                          </a:lnTo>
                          <a:lnTo>
                            <a:pt x="267" y="244"/>
                          </a:lnTo>
                          <a:lnTo>
                            <a:pt x="359" y="236"/>
                          </a:lnTo>
                          <a:lnTo>
                            <a:pt x="435" y="225"/>
                          </a:lnTo>
                          <a:lnTo>
                            <a:pt x="499" y="209"/>
                          </a:lnTo>
                          <a:lnTo>
                            <a:pt x="567" y="188"/>
                          </a:lnTo>
                          <a:lnTo>
                            <a:pt x="597" y="177"/>
                          </a:lnTo>
                          <a:lnTo>
                            <a:pt x="625" y="168"/>
                          </a:lnTo>
                          <a:lnTo>
                            <a:pt x="640" y="164"/>
                          </a:lnTo>
                          <a:lnTo>
                            <a:pt x="648" y="169"/>
                          </a:lnTo>
                          <a:lnTo>
                            <a:pt x="648" y="181"/>
                          </a:lnTo>
                          <a:lnTo>
                            <a:pt x="642" y="194"/>
                          </a:lnTo>
                          <a:lnTo>
                            <a:pt x="625" y="208"/>
                          </a:lnTo>
                          <a:lnTo>
                            <a:pt x="597" y="226"/>
                          </a:lnTo>
                          <a:lnTo>
                            <a:pt x="557" y="244"/>
                          </a:lnTo>
                          <a:lnTo>
                            <a:pt x="510" y="263"/>
                          </a:lnTo>
                          <a:lnTo>
                            <a:pt x="448" y="282"/>
                          </a:lnTo>
                          <a:lnTo>
                            <a:pt x="376" y="297"/>
                          </a:lnTo>
                          <a:lnTo>
                            <a:pt x="304" y="308"/>
                          </a:lnTo>
                          <a:lnTo>
                            <a:pt x="228" y="320"/>
                          </a:lnTo>
                          <a:lnTo>
                            <a:pt x="95" y="333"/>
                          </a:lnTo>
                          <a:lnTo>
                            <a:pt x="177" y="352"/>
                          </a:lnTo>
                          <a:lnTo>
                            <a:pt x="243" y="360"/>
                          </a:lnTo>
                          <a:lnTo>
                            <a:pt x="326" y="358"/>
                          </a:lnTo>
                          <a:lnTo>
                            <a:pt x="411" y="347"/>
                          </a:lnTo>
                          <a:lnTo>
                            <a:pt x="474" y="333"/>
                          </a:lnTo>
                          <a:lnTo>
                            <a:pt x="525" y="320"/>
                          </a:lnTo>
                          <a:lnTo>
                            <a:pt x="567" y="308"/>
                          </a:lnTo>
                          <a:lnTo>
                            <a:pt x="610" y="293"/>
                          </a:lnTo>
                          <a:lnTo>
                            <a:pt x="644" y="280"/>
                          </a:lnTo>
                          <a:lnTo>
                            <a:pt x="659" y="276"/>
                          </a:lnTo>
                          <a:lnTo>
                            <a:pt x="668" y="276"/>
                          </a:lnTo>
                          <a:lnTo>
                            <a:pt x="667" y="287"/>
                          </a:lnTo>
                          <a:lnTo>
                            <a:pt x="661" y="299"/>
                          </a:lnTo>
                          <a:lnTo>
                            <a:pt x="648" y="314"/>
                          </a:lnTo>
                          <a:lnTo>
                            <a:pt x="617" y="335"/>
                          </a:lnTo>
                          <a:lnTo>
                            <a:pt x="584" y="354"/>
                          </a:lnTo>
                          <a:lnTo>
                            <a:pt x="546" y="371"/>
                          </a:lnTo>
                          <a:lnTo>
                            <a:pt x="496" y="390"/>
                          </a:lnTo>
                          <a:lnTo>
                            <a:pt x="439" y="407"/>
                          </a:lnTo>
                          <a:lnTo>
                            <a:pt x="352" y="426"/>
                          </a:lnTo>
                          <a:lnTo>
                            <a:pt x="294" y="438"/>
                          </a:lnTo>
                          <a:lnTo>
                            <a:pt x="237" y="444"/>
                          </a:lnTo>
                          <a:lnTo>
                            <a:pt x="154" y="449"/>
                          </a:lnTo>
                          <a:lnTo>
                            <a:pt x="239" y="461"/>
                          </a:lnTo>
                          <a:lnTo>
                            <a:pt x="305" y="466"/>
                          </a:lnTo>
                          <a:lnTo>
                            <a:pt x="360" y="468"/>
                          </a:lnTo>
                          <a:lnTo>
                            <a:pt x="423" y="466"/>
                          </a:lnTo>
                          <a:lnTo>
                            <a:pt x="482" y="458"/>
                          </a:lnTo>
                          <a:lnTo>
                            <a:pt x="530" y="447"/>
                          </a:lnTo>
                          <a:lnTo>
                            <a:pt x="568" y="434"/>
                          </a:lnTo>
                          <a:lnTo>
                            <a:pt x="629" y="413"/>
                          </a:lnTo>
                          <a:lnTo>
                            <a:pt x="637" y="413"/>
                          </a:lnTo>
                          <a:lnTo>
                            <a:pt x="644" y="417"/>
                          </a:lnTo>
                          <a:lnTo>
                            <a:pt x="642" y="430"/>
                          </a:lnTo>
                          <a:lnTo>
                            <a:pt x="634" y="444"/>
                          </a:lnTo>
                          <a:lnTo>
                            <a:pt x="620" y="458"/>
                          </a:lnTo>
                          <a:lnTo>
                            <a:pt x="599" y="474"/>
                          </a:lnTo>
                          <a:lnTo>
                            <a:pt x="563" y="493"/>
                          </a:lnTo>
                          <a:lnTo>
                            <a:pt x="525" y="510"/>
                          </a:lnTo>
                          <a:lnTo>
                            <a:pt x="489" y="521"/>
                          </a:lnTo>
                          <a:lnTo>
                            <a:pt x="448" y="531"/>
                          </a:lnTo>
                          <a:lnTo>
                            <a:pt x="410" y="537"/>
                          </a:lnTo>
                          <a:lnTo>
                            <a:pt x="360" y="542"/>
                          </a:lnTo>
                          <a:lnTo>
                            <a:pt x="305" y="545"/>
                          </a:lnTo>
                          <a:lnTo>
                            <a:pt x="250" y="546"/>
                          </a:lnTo>
                          <a:lnTo>
                            <a:pt x="166" y="546"/>
                          </a:lnTo>
                          <a:lnTo>
                            <a:pt x="211" y="562"/>
                          </a:lnTo>
                          <a:lnTo>
                            <a:pt x="253" y="573"/>
                          </a:lnTo>
                          <a:lnTo>
                            <a:pt x="301" y="579"/>
                          </a:lnTo>
                          <a:lnTo>
                            <a:pt x="342" y="580"/>
                          </a:lnTo>
                          <a:lnTo>
                            <a:pt x="384" y="583"/>
                          </a:lnTo>
                          <a:lnTo>
                            <a:pt x="427" y="580"/>
                          </a:lnTo>
                          <a:lnTo>
                            <a:pt x="462" y="579"/>
                          </a:lnTo>
                          <a:lnTo>
                            <a:pt x="495" y="573"/>
                          </a:lnTo>
                          <a:lnTo>
                            <a:pt x="540" y="562"/>
                          </a:lnTo>
                          <a:lnTo>
                            <a:pt x="574" y="554"/>
                          </a:lnTo>
                          <a:lnTo>
                            <a:pt x="587" y="555"/>
                          </a:lnTo>
                          <a:lnTo>
                            <a:pt x="589" y="565"/>
                          </a:lnTo>
                          <a:lnTo>
                            <a:pt x="585" y="575"/>
                          </a:lnTo>
                          <a:lnTo>
                            <a:pt x="576" y="586"/>
                          </a:lnTo>
                          <a:lnTo>
                            <a:pt x="561" y="597"/>
                          </a:lnTo>
                          <a:lnTo>
                            <a:pt x="544" y="605"/>
                          </a:lnTo>
                          <a:lnTo>
                            <a:pt x="525" y="614"/>
                          </a:lnTo>
                          <a:lnTo>
                            <a:pt x="495" y="622"/>
                          </a:lnTo>
                          <a:lnTo>
                            <a:pt x="432" y="631"/>
                          </a:lnTo>
                          <a:lnTo>
                            <a:pt x="372" y="639"/>
                          </a:lnTo>
                          <a:lnTo>
                            <a:pt x="253" y="649"/>
                          </a:lnTo>
                          <a:lnTo>
                            <a:pt x="407" y="656"/>
                          </a:lnTo>
                          <a:lnTo>
                            <a:pt x="439" y="656"/>
                          </a:lnTo>
                          <a:lnTo>
                            <a:pt x="453" y="663"/>
                          </a:lnTo>
                          <a:lnTo>
                            <a:pt x="461" y="670"/>
                          </a:lnTo>
                          <a:lnTo>
                            <a:pt x="458" y="681"/>
                          </a:lnTo>
                          <a:lnTo>
                            <a:pt x="466" y="687"/>
                          </a:lnTo>
                          <a:lnTo>
                            <a:pt x="486" y="689"/>
                          </a:lnTo>
                          <a:lnTo>
                            <a:pt x="516" y="677"/>
                          </a:lnTo>
                          <a:lnTo>
                            <a:pt x="542" y="664"/>
                          </a:lnTo>
                          <a:lnTo>
                            <a:pt x="563" y="651"/>
                          </a:lnTo>
                          <a:lnTo>
                            <a:pt x="580" y="639"/>
                          </a:lnTo>
                          <a:lnTo>
                            <a:pt x="597" y="621"/>
                          </a:lnTo>
                          <a:lnTo>
                            <a:pt x="651" y="548"/>
                          </a:lnTo>
                          <a:lnTo>
                            <a:pt x="693" y="485"/>
                          </a:lnTo>
                          <a:lnTo>
                            <a:pt x="709" y="453"/>
                          </a:lnTo>
                          <a:lnTo>
                            <a:pt x="713" y="440"/>
                          </a:lnTo>
                          <a:lnTo>
                            <a:pt x="714" y="430"/>
                          </a:lnTo>
                          <a:lnTo>
                            <a:pt x="714" y="419"/>
                          </a:lnTo>
                          <a:lnTo>
                            <a:pt x="706" y="406"/>
                          </a:lnTo>
                          <a:lnTo>
                            <a:pt x="701" y="398"/>
                          </a:lnTo>
                          <a:lnTo>
                            <a:pt x="698" y="386"/>
                          </a:lnTo>
                          <a:lnTo>
                            <a:pt x="701" y="373"/>
                          </a:lnTo>
                          <a:lnTo>
                            <a:pt x="706" y="364"/>
                          </a:lnTo>
                          <a:lnTo>
                            <a:pt x="713" y="354"/>
                          </a:lnTo>
                          <a:lnTo>
                            <a:pt x="719" y="344"/>
                          </a:lnTo>
                          <a:lnTo>
                            <a:pt x="727" y="333"/>
                          </a:lnTo>
                          <a:lnTo>
                            <a:pt x="732" y="322"/>
                          </a:lnTo>
                          <a:lnTo>
                            <a:pt x="731" y="308"/>
                          </a:lnTo>
                          <a:lnTo>
                            <a:pt x="726" y="297"/>
                          </a:lnTo>
                          <a:lnTo>
                            <a:pt x="719" y="287"/>
                          </a:lnTo>
                          <a:lnTo>
                            <a:pt x="713" y="278"/>
                          </a:lnTo>
                          <a:lnTo>
                            <a:pt x="705" y="267"/>
                          </a:lnTo>
                          <a:lnTo>
                            <a:pt x="702" y="255"/>
                          </a:lnTo>
                          <a:lnTo>
                            <a:pt x="705" y="246"/>
                          </a:lnTo>
                          <a:lnTo>
                            <a:pt x="714" y="232"/>
                          </a:lnTo>
                          <a:lnTo>
                            <a:pt x="723" y="221"/>
                          </a:lnTo>
                          <a:lnTo>
                            <a:pt x="727" y="209"/>
                          </a:lnTo>
                          <a:lnTo>
                            <a:pt x="727" y="194"/>
                          </a:lnTo>
                          <a:lnTo>
                            <a:pt x="722" y="179"/>
                          </a:lnTo>
                          <a:lnTo>
                            <a:pt x="713" y="168"/>
                          </a:lnTo>
                          <a:lnTo>
                            <a:pt x="709" y="160"/>
                          </a:lnTo>
                          <a:lnTo>
                            <a:pt x="705" y="147"/>
                          </a:lnTo>
                          <a:lnTo>
                            <a:pt x="706" y="133"/>
                          </a:lnTo>
                          <a:lnTo>
                            <a:pt x="714" y="122"/>
                          </a:lnTo>
                          <a:lnTo>
                            <a:pt x="719" y="114"/>
                          </a:lnTo>
                          <a:lnTo>
                            <a:pt x="727" y="105"/>
                          </a:lnTo>
                          <a:lnTo>
                            <a:pt x="731" y="93"/>
                          </a:lnTo>
                          <a:lnTo>
                            <a:pt x="732" y="80"/>
                          </a:lnTo>
                          <a:lnTo>
                            <a:pt x="730" y="72"/>
                          </a:lnTo>
                          <a:lnTo>
                            <a:pt x="722" y="59"/>
                          </a:lnTo>
                          <a:lnTo>
                            <a:pt x="714" y="48"/>
                          </a:lnTo>
                          <a:lnTo>
                            <a:pt x="709" y="34"/>
                          </a:lnTo>
                          <a:lnTo>
                            <a:pt x="709" y="0"/>
                          </a:lnTo>
                          <a:lnTo>
                            <a:pt x="634" y="50"/>
                          </a:lnTo>
                          <a:lnTo>
                            <a:pt x="589" y="69"/>
                          </a:lnTo>
                          <a:lnTo>
                            <a:pt x="536" y="86"/>
                          </a:lnTo>
                          <a:lnTo>
                            <a:pt x="475" y="105"/>
                          </a:lnTo>
                          <a:lnTo>
                            <a:pt x="420" y="116"/>
                          </a:lnTo>
                          <a:lnTo>
                            <a:pt x="365" y="126"/>
                          </a:lnTo>
                          <a:lnTo>
                            <a:pt x="294" y="135"/>
                          </a:lnTo>
                          <a:close/>
                        </a:path>
                      </a:pathLst>
                    </a:custGeom>
                    <a:solidFill>
                      <a:srgbClr val="FFA040">
                        <a:alpha val="100000"/>
                      </a:srgbClr>
                    </a:solidFill>
                    <a:ln w="57150" cap="flat" cmpd="sng">
                      <a:solidFill>
                        <a:srgbClr val="FFCC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9" name="Group 23"/>
                <p:cNvGrpSpPr>
                  <a:grpSpLocks noChangeAspect="1"/>
                </p:cNvGrpSpPr>
                <p:nvPr/>
              </p:nvGrpSpPr>
              <p:grpSpPr>
                <a:xfrm>
                  <a:off x="6929" y="4535"/>
                  <a:ext cx="218" cy="436"/>
                  <a:chOff x="6929" y="4535"/>
                  <a:chExt cx="218" cy="436"/>
                </a:xfrm>
              </p:grpSpPr>
              <p:sp>
                <p:nvSpPr>
                  <p:cNvPr id="35921" name="Freeform 24"/>
                  <p:cNvSpPr>
                    <a:spLocks noChangeAspect="1"/>
                  </p:cNvSpPr>
                  <p:nvPr/>
                </p:nvSpPr>
                <p:spPr>
                  <a:xfrm>
                    <a:off x="6971" y="4651"/>
                    <a:ext cx="167" cy="70"/>
                  </a:xfrm>
                  <a:custGeom>
                    <a:avLst/>
                    <a:gdLst>
                      <a:gd name="txL" fmla="*/ 0 w 167"/>
                      <a:gd name="txT" fmla="*/ 0 h 70"/>
                      <a:gd name="txR" fmla="*/ 167 w 167"/>
                      <a:gd name="txB" fmla="*/ 70 h 70"/>
                    </a:gdLst>
                    <a:ahLst/>
                    <a:cxnLst>
                      <a:cxn ang="0">
                        <a:pos x="167" y="13"/>
                      </a:cxn>
                      <a:cxn ang="0">
                        <a:pos x="151" y="0"/>
                      </a:cxn>
                      <a:cxn ang="0">
                        <a:pos x="100" y="26"/>
                      </a:cxn>
                      <a:cxn ang="0">
                        <a:pos x="49" y="45"/>
                      </a:cxn>
                      <a:cxn ang="0">
                        <a:pos x="0" y="59"/>
                      </a:cxn>
                      <a:cxn ang="0">
                        <a:pos x="9" y="70"/>
                      </a:cxn>
                      <a:cxn ang="0">
                        <a:pos x="43" y="70"/>
                      </a:cxn>
                      <a:cxn ang="0">
                        <a:pos x="89" y="60"/>
                      </a:cxn>
                      <a:cxn ang="0">
                        <a:pos x="130" y="40"/>
                      </a:cxn>
                      <a:cxn ang="0">
                        <a:pos x="167" y="13"/>
                      </a:cxn>
                    </a:cxnLst>
                    <a:rect l="txL" t="txT" r="txR" b="txB"/>
                    <a:pathLst>
                      <a:path w="167" h="70">
                        <a:moveTo>
                          <a:pt x="167" y="13"/>
                        </a:moveTo>
                        <a:lnTo>
                          <a:pt x="151" y="0"/>
                        </a:lnTo>
                        <a:lnTo>
                          <a:pt x="100" y="26"/>
                        </a:lnTo>
                        <a:lnTo>
                          <a:pt x="49" y="45"/>
                        </a:lnTo>
                        <a:lnTo>
                          <a:pt x="0" y="59"/>
                        </a:lnTo>
                        <a:lnTo>
                          <a:pt x="9" y="70"/>
                        </a:lnTo>
                        <a:lnTo>
                          <a:pt x="43" y="70"/>
                        </a:lnTo>
                        <a:lnTo>
                          <a:pt x="89" y="60"/>
                        </a:lnTo>
                        <a:lnTo>
                          <a:pt x="130" y="40"/>
                        </a:lnTo>
                        <a:lnTo>
                          <a:pt x="167" y="13"/>
                        </a:lnTo>
                        <a:close/>
                      </a:path>
                    </a:pathLst>
                  </a:custGeom>
                  <a:solidFill>
                    <a:srgbClr val="FFE0C0">
                      <a:alpha val="100000"/>
                    </a:srgbClr>
                  </a:solidFill>
                  <a:ln w="57150" cap="flat" cmpd="sng">
                    <a:solidFill>
                      <a:srgbClr val="FFCC00">
                        <a:alpha val="10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922" name="Freeform 25"/>
                  <p:cNvSpPr>
                    <a:spLocks noChangeAspect="1"/>
                  </p:cNvSpPr>
                  <p:nvPr/>
                </p:nvSpPr>
                <p:spPr>
                  <a:xfrm>
                    <a:off x="7001" y="4763"/>
                    <a:ext cx="146" cy="78"/>
                  </a:xfrm>
                  <a:custGeom>
                    <a:avLst/>
                    <a:gdLst>
                      <a:gd name="txL" fmla="*/ 0 w 146"/>
                      <a:gd name="txT" fmla="*/ 0 h 78"/>
                      <a:gd name="txR" fmla="*/ 146 w 146"/>
                      <a:gd name="txB" fmla="*/ 78 h 78"/>
                    </a:gdLst>
                    <a:ahLst/>
                    <a:cxnLst>
                      <a:cxn ang="0">
                        <a:pos x="146" y="15"/>
                      </a:cxn>
                      <a:cxn ang="0">
                        <a:pos x="138" y="0"/>
                      </a:cxn>
                      <a:cxn ang="0">
                        <a:pos x="89" y="34"/>
                      </a:cxn>
                      <a:cxn ang="0">
                        <a:pos x="50" y="51"/>
                      </a:cxn>
                      <a:cxn ang="0">
                        <a:pos x="0" y="66"/>
                      </a:cxn>
                      <a:cxn ang="0">
                        <a:pos x="10" y="78"/>
                      </a:cxn>
                      <a:cxn ang="0">
                        <a:pos x="42" y="78"/>
                      </a:cxn>
                      <a:cxn ang="0">
                        <a:pos x="74" y="69"/>
                      </a:cxn>
                      <a:cxn ang="0">
                        <a:pos x="112" y="45"/>
                      </a:cxn>
                      <a:cxn ang="0">
                        <a:pos x="146" y="15"/>
                      </a:cxn>
                    </a:cxnLst>
                    <a:rect l="txL" t="txT" r="txR" b="txB"/>
                    <a:pathLst>
                      <a:path w="146" h="78">
                        <a:moveTo>
                          <a:pt x="146" y="15"/>
                        </a:moveTo>
                        <a:lnTo>
                          <a:pt x="138" y="0"/>
                        </a:lnTo>
                        <a:lnTo>
                          <a:pt x="89" y="34"/>
                        </a:lnTo>
                        <a:lnTo>
                          <a:pt x="50" y="51"/>
                        </a:lnTo>
                        <a:lnTo>
                          <a:pt x="0" y="66"/>
                        </a:lnTo>
                        <a:lnTo>
                          <a:pt x="10" y="78"/>
                        </a:lnTo>
                        <a:lnTo>
                          <a:pt x="42" y="78"/>
                        </a:lnTo>
                        <a:lnTo>
                          <a:pt x="74" y="69"/>
                        </a:lnTo>
                        <a:lnTo>
                          <a:pt x="112" y="45"/>
                        </a:lnTo>
                        <a:lnTo>
                          <a:pt x="146" y="15"/>
                        </a:lnTo>
                        <a:close/>
                      </a:path>
                    </a:pathLst>
                  </a:custGeom>
                  <a:solidFill>
                    <a:srgbClr val="FFE0C0">
                      <a:alpha val="100000"/>
                    </a:srgbClr>
                  </a:solidFill>
                  <a:ln w="57150" cap="flat" cmpd="sng">
                    <a:solidFill>
                      <a:srgbClr val="FFCC00">
                        <a:alpha val="10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923" name="Freeform 26"/>
                  <p:cNvSpPr>
                    <a:spLocks noChangeAspect="1"/>
                  </p:cNvSpPr>
                  <p:nvPr/>
                </p:nvSpPr>
                <p:spPr>
                  <a:xfrm>
                    <a:off x="6992" y="4894"/>
                    <a:ext cx="149" cy="77"/>
                  </a:xfrm>
                  <a:custGeom>
                    <a:avLst/>
                    <a:gdLst>
                      <a:gd name="txL" fmla="*/ 0 w 149"/>
                      <a:gd name="txT" fmla="*/ 0 h 77"/>
                      <a:gd name="txR" fmla="*/ 149 w 149"/>
                      <a:gd name="txB" fmla="*/ 77 h 77"/>
                    </a:gdLst>
                    <a:ahLst/>
                    <a:cxnLst>
                      <a:cxn ang="0">
                        <a:pos x="149" y="11"/>
                      </a:cxn>
                      <a:cxn ang="0">
                        <a:pos x="138" y="0"/>
                      </a:cxn>
                      <a:cxn ang="0">
                        <a:pos x="93" y="31"/>
                      </a:cxn>
                      <a:cxn ang="0">
                        <a:pos x="49" y="49"/>
                      </a:cxn>
                      <a:cxn ang="0">
                        <a:pos x="0" y="63"/>
                      </a:cxn>
                      <a:cxn ang="0">
                        <a:pos x="9" y="77"/>
                      </a:cxn>
                      <a:cxn ang="0">
                        <a:pos x="42" y="74"/>
                      </a:cxn>
                      <a:cxn ang="0">
                        <a:pos x="81" y="65"/>
                      </a:cxn>
                      <a:cxn ang="0">
                        <a:pos x="121" y="40"/>
                      </a:cxn>
                      <a:cxn ang="0">
                        <a:pos x="149" y="11"/>
                      </a:cxn>
                    </a:cxnLst>
                    <a:rect l="txL" t="txT" r="txR" b="txB"/>
                    <a:pathLst>
                      <a:path w="149" h="77">
                        <a:moveTo>
                          <a:pt x="149" y="11"/>
                        </a:moveTo>
                        <a:lnTo>
                          <a:pt x="138" y="0"/>
                        </a:lnTo>
                        <a:lnTo>
                          <a:pt x="93" y="31"/>
                        </a:lnTo>
                        <a:lnTo>
                          <a:pt x="49" y="49"/>
                        </a:lnTo>
                        <a:lnTo>
                          <a:pt x="0" y="63"/>
                        </a:lnTo>
                        <a:lnTo>
                          <a:pt x="9" y="77"/>
                        </a:lnTo>
                        <a:lnTo>
                          <a:pt x="42" y="74"/>
                        </a:lnTo>
                        <a:lnTo>
                          <a:pt x="81" y="65"/>
                        </a:lnTo>
                        <a:lnTo>
                          <a:pt x="121" y="40"/>
                        </a:lnTo>
                        <a:lnTo>
                          <a:pt x="149" y="11"/>
                        </a:lnTo>
                        <a:close/>
                      </a:path>
                    </a:pathLst>
                  </a:custGeom>
                  <a:solidFill>
                    <a:srgbClr val="FFE0C0">
                      <a:alpha val="100000"/>
                    </a:srgbClr>
                  </a:solidFill>
                  <a:ln w="57150" cap="flat" cmpd="sng">
                    <a:solidFill>
                      <a:srgbClr val="FFCC00">
                        <a:alpha val="10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924" name="Freeform 27"/>
                  <p:cNvSpPr>
                    <a:spLocks noChangeAspect="1"/>
                  </p:cNvSpPr>
                  <p:nvPr/>
                </p:nvSpPr>
                <p:spPr>
                  <a:xfrm>
                    <a:off x="6929" y="4535"/>
                    <a:ext cx="171" cy="68"/>
                  </a:xfrm>
                  <a:custGeom>
                    <a:avLst/>
                    <a:gdLst>
                      <a:gd name="txL" fmla="*/ 0 w 171"/>
                      <a:gd name="txT" fmla="*/ 0 h 68"/>
                      <a:gd name="txR" fmla="*/ 171 w 171"/>
                      <a:gd name="txB" fmla="*/ 68 h 68"/>
                    </a:gdLst>
                    <a:ahLst/>
                    <a:cxnLst>
                      <a:cxn ang="0">
                        <a:pos x="171" y="13"/>
                      </a:cxn>
                      <a:cxn ang="0">
                        <a:pos x="154" y="0"/>
                      </a:cxn>
                      <a:cxn ang="0">
                        <a:pos x="97" y="26"/>
                      </a:cxn>
                      <a:cxn ang="0">
                        <a:pos x="50" y="41"/>
                      </a:cxn>
                      <a:cxn ang="0">
                        <a:pos x="0" y="55"/>
                      </a:cxn>
                      <a:cxn ang="0">
                        <a:pos x="11" y="68"/>
                      </a:cxn>
                      <a:cxn ang="0">
                        <a:pos x="42" y="66"/>
                      </a:cxn>
                      <a:cxn ang="0">
                        <a:pos x="82" y="57"/>
                      </a:cxn>
                      <a:cxn ang="0">
                        <a:pos x="127" y="40"/>
                      </a:cxn>
                      <a:cxn ang="0">
                        <a:pos x="171" y="13"/>
                      </a:cxn>
                    </a:cxnLst>
                    <a:rect l="txL" t="txT" r="txR" b="txB"/>
                    <a:pathLst>
                      <a:path w="171" h="68">
                        <a:moveTo>
                          <a:pt x="171" y="13"/>
                        </a:moveTo>
                        <a:lnTo>
                          <a:pt x="154" y="0"/>
                        </a:lnTo>
                        <a:lnTo>
                          <a:pt x="97" y="26"/>
                        </a:lnTo>
                        <a:lnTo>
                          <a:pt x="50" y="41"/>
                        </a:lnTo>
                        <a:lnTo>
                          <a:pt x="0" y="55"/>
                        </a:lnTo>
                        <a:lnTo>
                          <a:pt x="11" y="68"/>
                        </a:lnTo>
                        <a:lnTo>
                          <a:pt x="42" y="66"/>
                        </a:lnTo>
                        <a:lnTo>
                          <a:pt x="82" y="57"/>
                        </a:lnTo>
                        <a:lnTo>
                          <a:pt x="127" y="40"/>
                        </a:lnTo>
                        <a:lnTo>
                          <a:pt x="171" y="13"/>
                        </a:lnTo>
                        <a:close/>
                      </a:path>
                    </a:pathLst>
                  </a:custGeom>
                  <a:solidFill>
                    <a:srgbClr val="FFE0C0">
                      <a:alpha val="100000"/>
                    </a:srgbClr>
                  </a:solidFill>
                  <a:ln w="57150" cap="flat" cmpd="sng">
                    <a:solidFill>
                      <a:srgbClr val="FFCC00">
                        <a:alpha val="10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0" name="Group 28"/>
              <p:cNvGrpSpPr/>
              <p:nvPr/>
            </p:nvGrpSpPr>
            <p:grpSpPr>
              <a:xfrm>
                <a:off x="1024" y="2304"/>
                <a:ext cx="408" cy="504"/>
                <a:chOff x="1024" y="2303"/>
                <a:chExt cx="408" cy="504"/>
              </a:xfrm>
            </p:grpSpPr>
            <p:sp>
              <p:nvSpPr>
                <p:cNvPr id="35904" name="Freeform 29"/>
                <p:cNvSpPr>
                  <a:spLocks noChangeAspect="1"/>
                </p:cNvSpPr>
                <p:nvPr/>
              </p:nvSpPr>
              <p:spPr>
                <a:xfrm>
                  <a:off x="1024" y="2303"/>
                  <a:ext cx="408" cy="504"/>
                </a:xfrm>
                <a:custGeom>
                  <a:avLst/>
                  <a:gdLst>
                    <a:gd name="txL" fmla="*/ 0 w 2019"/>
                    <a:gd name="txT" fmla="*/ 0 h 2908"/>
                    <a:gd name="txR" fmla="*/ 2019 w 2019"/>
                    <a:gd name="txB" fmla="*/ 2908 h 2908"/>
                  </a:gdLst>
                  <a:ahLst/>
                  <a:cxnLst>
                    <a:cxn ang="0">
                      <a:pos x="292" y="486"/>
                    </a:cxn>
                    <a:cxn ang="0">
                      <a:pos x="296" y="483"/>
                    </a:cxn>
                    <a:cxn ang="0">
                      <a:pos x="297" y="479"/>
                    </a:cxn>
                    <a:cxn ang="0">
                      <a:pos x="300" y="468"/>
                    </a:cxn>
                    <a:cxn ang="0">
                      <a:pos x="316" y="386"/>
                    </a:cxn>
                    <a:cxn ang="0">
                      <a:pos x="327" y="357"/>
                    </a:cxn>
                    <a:cxn ang="0">
                      <a:pos x="338" y="337"/>
                    </a:cxn>
                    <a:cxn ang="0">
                      <a:pos x="358" y="306"/>
                    </a:cxn>
                    <a:cxn ang="0">
                      <a:pos x="380" y="276"/>
                    </a:cxn>
                    <a:cxn ang="0">
                      <a:pos x="394" y="248"/>
                    </a:cxn>
                    <a:cxn ang="0">
                      <a:pos x="403" y="220"/>
                    </a:cxn>
                    <a:cxn ang="0">
                      <a:pos x="408" y="184"/>
                    </a:cxn>
                    <a:cxn ang="0">
                      <a:pos x="405" y="151"/>
                    </a:cxn>
                    <a:cxn ang="0">
                      <a:pos x="396" y="120"/>
                    </a:cxn>
                    <a:cxn ang="0">
                      <a:pos x="382" y="92"/>
                    </a:cxn>
                    <a:cxn ang="0">
                      <a:pos x="357" y="61"/>
                    </a:cxn>
                    <a:cxn ang="0">
                      <a:pos x="331" y="40"/>
                    </a:cxn>
                    <a:cxn ang="0">
                      <a:pos x="297" y="21"/>
                    </a:cxn>
                    <a:cxn ang="0">
                      <a:pos x="258" y="7"/>
                    </a:cxn>
                    <a:cxn ang="0">
                      <a:pos x="225" y="1"/>
                    </a:cxn>
                    <a:cxn ang="0">
                      <a:pos x="189" y="0"/>
                    </a:cxn>
                    <a:cxn ang="0">
                      <a:pos x="158" y="5"/>
                    </a:cxn>
                    <a:cxn ang="0">
                      <a:pos x="127" y="14"/>
                    </a:cxn>
                    <a:cxn ang="0">
                      <a:pos x="101" y="25"/>
                    </a:cxn>
                    <a:cxn ang="0">
                      <a:pos x="74" y="42"/>
                    </a:cxn>
                    <a:cxn ang="0">
                      <a:pos x="49" y="62"/>
                    </a:cxn>
                    <a:cxn ang="0">
                      <a:pos x="28" y="86"/>
                    </a:cxn>
                    <a:cxn ang="0">
                      <a:pos x="11" y="119"/>
                    </a:cxn>
                    <a:cxn ang="0">
                      <a:pos x="1" y="152"/>
                    </a:cxn>
                    <a:cxn ang="0">
                      <a:pos x="0" y="182"/>
                    </a:cxn>
                    <a:cxn ang="0">
                      <a:pos x="3" y="215"/>
                    </a:cxn>
                    <a:cxn ang="0">
                      <a:pos x="13" y="247"/>
                    </a:cxn>
                    <a:cxn ang="0">
                      <a:pos x="29" y="278"/>
                    </a:cxn>
                    <a:cxn ang="0">
                      <a:pos x="48" y="307"/>
                    </a:cxn>
                    <a:cxn ang="0">
                      <a:pos x="75" y="348"/>
                    </a:cxn>
                    <a:cxn ang="0">
                      <a:pos x="87" y="371"/>
                    </a:cxn>
                    <a:cxn ang="0">
                      <a:pos x="95" y="397"/>
                    </a:cxn>
                    <a:cxn ang="0">
                      <a:pos x="101" y="434"/>
                    </a:cxn>
                    <a:cxn ang="0">
                      <a:pos x="106" y="467"/>
                    </a:cxn>
                    <a:cxn ang="0">
                      <a:pos x="110" y="480"/>
                    </a:cxn>
                    <a:cxn ang="0">
                      <a:pos x="112" y="483"/>
                    </a:cxn>
                    <a:cxn ang="0">
                      <a:pos x="116" y="487"/>
                    </a:cxn>
                    <a:cxn ang="0">
                      <a:pos x="128" y="493"/>
                    </a:cxn>
                    <a:cxn ang="0">
                      <a:pos x="142" y="497"/>
                    </a:cxn>
                    <a:cxn ang="0">
                      <a:pos x="157" y="501"/>
                    </a:cxn>
                    <a:cxn ang="0">
                      <a:pos x="173" y="503"/>
                    </a:cxn>
                    <a:cxn ang="0">
                      <a:pos x="189" y="504"/>
                    </a:cxn>
                    <a:cxn ang="0">
                      <a:pos x="203" y="504"/>
                    </a:cxn>
                    <a:cxn ang="0">
                      <a:pos x="219" y="504"/>
                    </a:cxn>
                    <a:cxn ang="0">
                      <a:pos x="236" y="503"/>
                    </a:cxn>
                    <a:cxn ang="0">
                      <a:pos x="251" y="500"/>
                    </a:cxn>
                    <a:cxn ang="0">
                      <a:pos x="265" y="498"/>
                    </a:cxn>
                    <a:cxn ang="0">
                      <a:pos x="278" y="494"/>
                    </a:cxn>
                  </a:cxnLst>
                  <a:rect l="txL" t="txT" r="txR" b="txB"/>
                  <a:pathLst>
                    <a:path w="2019" h="2908">
                      <a:moveTo>
                        <a:pt x="1415" y="2830"/>
                      </a:moveTo>
                      <a:lnTo>
                        <a:pt x="1432" y="2818"/>
                      </a:lnTo>
                      <a:lnTo>
                        <a:pt x="1445" y="2807"/>
                      </a:lnTo>
                      <a:lnTo>
                        <a:pt x="1453" y="2799"/>
                      </a:lnTo>
                      <a:lnTo>
                        <a:pt x="1458" y="2790"/>
                      </a:lnTo>
                      <a:lnTo>
                        <a:pt x="1463" y="2784"/>
                      </a:lnTo>
                      <a:lnTo>
                        <a:pt x="1466" y="2778"/>
                      </a:lnTo>
                      <a:lnTo>
                        <a:pt x="1470" y="2773"/>
                      </a:lnTo>
                      <a:lnTo>
                        <a:pt x="1471" y="2765"/>
                      </a:lnTo>
                      <a:lnTo>
                        <a:pt x="1474" y="2756"/>
                      </a:lnTo>
                      <a:lnTo>
                        <a:pt x="1475" y="2744"/>
                      </a:lnTo>
                      <a:lnTo>
                        <a:pt x="1484" y="2698"/>
                      </a:lnTo>
                      <a:lnTo>
                        <a:pt x="1543" y="2322"/>
                      </a:lnTo>
                      <a:lnTo>
                        <a:pt x="1554" y="2268"/>
                      </a:lnTo>
                      <a:lnTo>
                        <a:pt x="1563" y="2229"/>
                      </a:lnTo>
                      <a:lnTo>
                        <a:pt x="1577" y="2175"/>
                      </a:lnTo>
                      <a:lnTo>
                        <a:pt x="1598" y="2115"/>
                      </a:lnTo>
                      <a:lnTo>
                        <a:pt x="1619" y="2062"/>
                      </a:lnTo>
                      <a:lnTo>
                        <a:pt x="1638" y="2018"/>
                      </a:lnTo>
                      <a:lnTo>
                        <a:pt x="1655" y="1980"/>
                      </a:lnTo>
                      <a:lnTo>
                        <a:pt x="1672" y="1943"/>
                      </a:lnTo>
                      <a:lnTo>
                        <a:pt x="1706" y="1880"/>
                      </a:lnTo>
                      <a:lnTo>
                        <a:pt x="1740" y="1821"/>
                      </a:lnTo>
                      <a:lnTo>
                        <a:pt x="1773" y="1766"/>
                      </a:lnTo>
                      <a:lnTo>
                        <a:pt x="1799" y="1724"/>
                      </a:lnTo>
                      <a:lnTo>
                        <a:pt x="1846" y="1645"/>
                      </a:lnTo>
                      <a:lnTo>
                        <a:pt x="1879" y="1590"/>
                      </a:lnTo>
                      <a:lnTo>
                        <a:pt x="1905" y="1544"/>
                      </a:lnTo>
                      <a:lnTo>
                        <a:pt x="1927" y="1492"/>
                      </a:lnTo>
                      <a:lnTo>
                        <a:pt x="1952" y="1429"/>
                      </a:lnTo>
                      <a:lnTo>
                        <a:pt x="1969" y="1374"/>
                      </a:lnTo>
                      <a:lnTo>
                        <a:pt x="1985" y="1316"/>
                      </a:lnTo>
                      <a:lnTo>
                        <a:pt x="1995" y="1267"/>
                      </a:lnTo>
                      <a:lnTo>
                        <a:pt x="2007" y="1212"/>
                      </a:lnTo>
                      <a:lnTo>
                        <a:pt x="2015" y="1142"/>
                      </a:lnTo>
                      <a:lnTo>
                        <a:pt x="2019" y="1062"/>
                      </a:lnTo>
                      <a:lnTo>
                        <a:pt x="2019" y="987"/>
                      </a:lnTo>
                      <a:lnTo>
                        <a:pt x="2012" y="928"/>
                      </a:lnTo>
                      <a:lnTo>
                        <a:pt x="2003" y="873"/>
                      </a:lnTo>
                      <a:lnTo>
                        <a:pt x="1994" y="824"/>
                      </a:lnTo>
                      <a:lnTo>
                        <a:pt x="1978" y="759"/>
                      </a:lnTo>
                      <a:lnTo>
                        <a:pt x="1960" y="694"/>
                      </a:lnTo>
                      <a:lnTo>
                        <a:pt x="1940" y="634"/>
                      </a:lnTo>
                      <a:lnTo>
                        <a:pt x="1917" y="578"/>
                      </a:lnTo>
                      <a:lnTo>
                        <a:pt x="1888" y="529"/>
                      </a:lnTo>
                      <a:lnTo>
                        <a:pt x="1850" y="466"/>
                      </a:lnTo>
                      <a:lnTo>
                        <a:pt x="1807" y="403"/>
                      </a:lnTo>
                      <a:lnTo>
                        <a:pt x="1765" y="354"/>
                      </a:lnTo>
                      <a:lnTo>
                        <a:pt x="1727" y="312"/>
                      </a:lnTo>
                      <a:lnTo>
                        <a:pt x="1683" y="272"/>
                      </a:lnTo>
                      <a:lnTo>
                        <a:pt x="1636" y="232"/>
                      </a:lnTo>
                      <a:lnTo>
                        <a:pt x="1590" y="196"/>
                      </a:lnTo>
                      <a:lnTo>
                        <a:pt x="1535" y="159"/>
                      </a:lnTo>
                      <a:lnTo>
                        <a:pt x="1471" y="120"/>
                      </a:lnTo>
                      <a:lnTo>
                        <a:pt x="1411" y="90"/>
                      </a:lnTo>
                      <a:lnTo>
                        <a:pt x="1341" y="61"/>
                      </a:lnTo>
                      <a:lnTo>
                        <a:pt x="1277" y="40"/>
                      </a:lnTo>
                      <a:lnTo>
                        <a:pt x="1224" y="27"/>
                      </a:lnTo>
                      <a:lnTo>
                        <a:pt x="1167" y="14"/>
                      </a:lnTo>
                      <a:lnTo>
                        <a:pt x="1115" y="6"/>
                      </a:lnTo>
                      <a:lnTo>
                        <a:pt x="1053" y="0"/>
                      </a:lnTo>
                      <a:lnTo>
                        <a:pt x="997" y="0"/>
                      </a:lnTo>
                      <a:lnTo>
                        <a:pt x="936" y="0"/>
                      </a:lnTo>
                      <a:lnTo>
                        <a:pt x="885" y="6"/>
                      </a:lnTo>
                      <a:lnTo>
                        <a:pt x="826" y="19"/>
                      </a:lnTo>
                      <a:lnTo>
                        <a:pt x="782" y="28"/>
                      </a:lnTo>
                      <a:lnTo>
                        <a:pt x="727" y="44"/>
                      </a:lnTo>
                      <a:lnTo>
                        <a:pt x="676" y="59"/>
                      </a:lnTo>
                      <a:lnTo>
                        <a:pt x="630" y="78"/>
                      </a:lnTo>
                      <a:lnTo>
                        <a:pt x="586" y="97"/>
                      </a:lnTo>
                      <a:lnTo>
                        <a:pt x="541" y="121"/>
                      </a:lnTo>
                      <a:lnTo>
                        <a:pt x="501" y="145"/>
                      </a:lnTo>
                      <a:lnTo>
                        <a:pt x="456" y="175"/>
                      </a:lnTo>
                      <a:lnTo>
                        <a:pt x="408" y="209"/>
                      </a:lnTo>
                      <a:lnTo>
                        <a:pt x="365" y="242"/>
                      </a:lnTo>
                      <a:lnTo>
                        <a:pt x="326" y="277"/>
                      </a:lnTo>
                      <a:lnTo>
                        <a:pt x="284" y="316"/>
                      </a:lnTo>
                      <a:lnTo>
                        <a:pt x="242" y="360"/>
                      </a:lnTo>
                      <a:lnTo>
                        <a:pt x="206" y="402"/>
                      </a:lnTo>
                      <a:lnTo>
                        <a:pt x="175" y="441"/>
                      </a:lnTo>
                      <a:lnTo>
                        <a:pt x="140" y="495"/>
                      </a:lnTo>
                      <a:lnTo>
                        <a:pt x="106" y="554"/>
                      </a:lnTo>
                      <a:lnTo>
                        <a:pt x="75" y="620"/>
                      </a:lnTo>
                      <a:lnTo>
                        <a:pt x="53" y="685"/>
                      </a:lnTo>
                      <a:lnTo>
                        <a:pt x="34" y="752"/>
                      </a:lnTo>
                      <a:lnTo>
                        <a:pt x="17" y="818"/>
                      </a:lnTo>
                      <a:lnTo>
                        <a:pt x="7" y="879"/>
                      </a:lnTo>
                      <a:lnTo>
                        <a:pt x="0" y="940"/>
                      </a:lnTo>
                      <a:lnTo>
                        <a:pt x="0" y="999"/>
                      </a:lnTo>
                      <a:lnTo>
                        <a:pt x="0" y="1052"/>
                      </a:lnTo>
                      <a:lnTo>
                        <a:pt x="0" y="1115"/>
                      </a:lnTo>
                      <a:lnTo>
                        <a:pt x="3" y="1170"/>
                      </a:lnTo>
                      <a:lnTo>
                        <a:pt x="14" y="1239"/>
                      </a:lnTo>
                      <a:lnTo>
                        <a:pt x="24" y="1299"/>
                      </a:lnTo>
                      <a:lnTo>
                        <a:pt x="40" y="1358"/>
                      </a:lnTo>
                      <a:lnTo>
                        <a:pt x="62" y="1427"/>
                      </a:lnTo>
                      <a:lnTo>
                        <a:pt x="87" y="1488"/>
                      </a:lnTo>
                      <a:lnTo>
                        <a:pt x="113" y="1542"/>
                      </a:lnTo>
                      <a:lnTo>
                        <a:pt x="144" y="1602"/>
                      </a:lnTo>
                      <a:lnTo>
                        <a:pt x="178" y="1660"/>
                      </a:lnTo>
                      <a:lnTo>
                        <a:pt x="208" y="1715"/>
                      </a:lnTo>
                      <a:lnTo>
                        <a:pt x="239" y="1770"/>
                      </a:lnTo>
                      <a:lnTo>
                        <a:pt x="272" y="1830"/>
                      </a:lnTo>
                      <a:lnTo>
                        <a:pt x="323" y="1917"/>
                      </a:lnTo>
                      <a:lnTo>
                        <a:pt x="370" y="2007"/>
                      </a:lnTo>
                      <a:lnTo>
                        <a:pt x="398" y="2053"/>
                      </a:lnTo>
                      <a:lnTo>
                        <a:pt x="412" y="2091"/>
                      </a:lnTo>
                      <a:lnTo>
                        <a:pt x="429" y="2138"/>
                      </a:lnTo>
                      <a:lnTo>
                        <a:pt x="445" y="2192"/>
                      </a:lnTo>
                      <a:lnTo>
                        <a:pt x="458" y="2239"/>
                      </a:lnTo>
                      <a:lnTo>
                        <a:pt x="469" y="2292"/>
                      </a:lnTo>
                      <a:lnTo>
                        <a:pt x="479" y="2365"/>
                      </a:lnTo>
                      <a:lnTo>
                        <a:pt x="492" y="2444"/>
                      </a:lnTo>
                      <a:lnTo>
                        <a:pt x="501" y="2506"/>
                      </a:lnTo>
                      <a:lnTo>
                        <a:pt x="511" y="2586"/>
                      </a:lnTo>
                      <a:lnTo>
                        <a:pt x="518" y="2643"/>
                      </a:lnTo>
                      <a:lnTo>
                        <a:pt x="526" y="2693"/>
                      </a:lnTo>
                      <a:lnTo>
                        <a:pt x="537" y="2742"/>
                      </a:lnTo>
                      <a:lnTo>
                        <a:pt x="541" y="2756"/>
                      </a:lnTo>
                      <a:lnTo>
                        <a:pt x="543" y="2767"/>
                      </a:lnTo>
                      <a:lnTo>
                        <a:pt x="545" y="2773"/>
                      </a:lnTo>
                      <a:lnTo>
                        <a:pt x="546" y="2778"/>
                      </a:lnTo>
                      <a:lnTo>
                        <a:pt x="552" y="2784"/>
                      </a:lnTo>
                      <a:lnTo>
                        <a:pt x="558" y="2794"/>
                      </a:lnTo>
                      <a:lnTo>
                        <a:pt x="567" y="2803"/>
                      </a:lnTo>
                      <a:lnTo>
                        <a:pt x="576" y="2812"/>
                      </a:lnTo>
                      <a:lnTo>
                        <a:pt x="592" y="2824"/>
                      </a:lnTo>
                      <a:lnTo>
                        <a:pt x="610" y="2833"/>
                      </a:lnTo>
                      <a:lnTo>
                        <a:pt x="635" y="2847"/>
                      </a:lnTo>
                      <a:lnTo>
                        <a:pt x="657" y="2856"/>
                      </a:lnTo>
                      <a:lnTo>
                        <a:pt x="681" y="2864"/>
                      </a:lnTo>
                      <a:lnTo>
                        <a:pt x="703" y="2870"/>
                      </a:lnTo>
                      <a:lnTo>
                        <a:pt x="723" y="2875"/>
                      </a:lnTo>
                      <a:lnTo>
                        <a:pt x="753" y="2883"/>
                      </a:lnTo>
                      <a:lnTo>
                        <a:pt x="778" y="2889"/>
                      </a:lnTo>
                      <a:lnTo>
                        <a:pt x="802" y="2892"/>
                      </a:lnTo>
                      <a:lnTo>
                        <a:pt x="829" y="2896"/>
                      </a:lnTo>
                      <a:lnTo>
                        <a:pt x="857" y="2900"/>
                      </a:lnTo>
                      <a:lnTo>
                        <a:pt x="883" y="2902"/>
                      </a:lnTo>
                      <a:lnTo>
                        <a:pt x="906" y="2904"/>
                      </a:lnTo>
                      <a:lnTo>
                        <a:pt x="934" y="2906"/>
                      </a:lnTo>
                      <a:lnTo>
                        <a:pt x="959" y="2908"/>
                      </a:lnTo>
                      <a:lnTo>
                        <a:pt x="984" y="2908"/>
                      </a:lnTo>
                      <a:lnTo>
                        <a:pt x="1006" y="2908"/>
                      </a:lnTo>
                      <a:lnTo>
                        <a:pt x="1031" y="2908"/>
                      </a:lnTo>
                      <a:lnTo>
                        <a:pt x="1061" y="2908"/>
                      </a:lnTo>
                      <a:lnTo>
                        <a:pt x="1086" y="2906"/>
                      </a:lnTo>
                      <a:lnTo>
                        <a:pt x="1108" y="2906"/>
                      </a:lnTo>
                      <a:lnTo>
                        <a:pt x="1134" y="2902"/>
                      </a:lnTo>
                      <a:lnTo>
                        <a:pt x="1166" y="2900"/>
                      </a:lnTo>
                      <a:lnTo>
                        <a:pt x="1188" y="2896"/>
                      </a:lnTo>
                      <a:lnTo>
                        <a:pt x="1217" y="2892"/>
                      </a:lnTo>
                      <a:lnTo>
                        <a:pt x="1241" y="2887"/>
                      </a:lnTo>
                      <a:lnTo>
                        <a:pt x="1265" y="2883"/>
                      </a:lnTo>
                      <a:lnTo>
                        <a:pt x="1288" y="2877"/>
                      </a:lnTo>
                      <a:lnTo>
                        <a:pt x="1309" y="2871"/>
                      </a:lnTo>
                      <a:lnTo>
                        <a:pt x="1334" y="2864"/>
                      </a:lnTo>
                      <a:lnTo>
                        <a:pt x="1354" y="2856"/>
                      </a:lnTo>
                      <a:lnTo>
                        <a:pt x="1375" y="2849"/>
                      </a:lnTo>
                      <a:lnTo>
                        <a:pt x="1395" y="2839"/>
                      </a:lnTo>
                      <a:lnTo>
                        <a:pt x="1415" y="283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00">
                        <a:alpha val="100000"/>
                      </a:srgbClr>
                    </a:gs>
                    <a:gs pos="100000">
                      <a:srgbClr val="FFFFCC">
                        <a:alpha val="100000"/>
                      </a:srgb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 w="57150" cap="flat" cmpd="sng">
                  <a:solidFill>
                    <a:srgbClr val="FFCC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905" name="Oval 30"/>
                <p:cNvSpPr>
                  <a:spLocks noChangeAspect="1"/>
                </p:cNvSpPr>
                <p:nvPr/>
              </p:nvSpPr>
              <p:spPr>
                <a:xfrm>
                  <a:off x="1139" y="2750"/>
                  <a:ext cx="179" cy="5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 cap="flat" cmpd="sng">
                  <a:solidFill>
                    <a:srgbClr val="FFCC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dirty="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35906" name="Freeform 31"/>
                <p:cNvSpPr>
                  <a:spLocks noChangeAspect="1"/>
                </p:cNvSpPr>
                <p:nvPr/>
              </p:nvSpPr>
              <p:spPr>
                <a:xfrm>
                  <a:off x="1325" y="2354"/>
                  <a:ext cx="69" cy="75"/>
                </a:xfrm>
                <a:custGeom>
                  <a:avLst/>
                  <a:gdLst>
                    <a:gd name="txL" fmla="*/ 0 w 338"/>
                    <a:gd name="txT" fmla="*/ 0 h 432"/>
                    <a:gd name="txR" fmla="*/ 338 w 338"/>
                    <a:gd name="txB" fmla="*/ 432 h 432"/>
                  </a:gdLst>
                  <a:ahLst/>
                  <a:cxnLst>
                    <a:cxn ang="0">
                      <a:pos x="0" y="0"/>
                    </a:cxn>
                    <a:cxn ang="0">
                      <a:pos x="18" y="8"/>
                    </a:cxn>
                    <a:cxn ang="0">
                      <a:pos x="35" y="17"/>
                    </a:cxn>
                    <a:cxn ang="0">
                      <a:pos x="48" y="26"/>
                    </a:cxn>
                    <a:cxn ang="0">
                      <a:pos x="56" y="35"/>
                    </a:cxn>
                    <a:cxn ang="0">
                      <a:pos x="62" y="45"/>
                    </a:cxn>
                    <a:cxn ang="0">
                      <a:pos x="66" y="53"/>
                    </a:cxn>
                    <a:cxn ang="0">
                      <a:pos x="69" y="62"/>
                    </a:cxn>
                    <a:cxn ang="0">
                      <a:pos x="45" y="75"/>
                    </a:cxn>
                    <a:cxn ang="0">
                      <a:pos x="42" y="63"/>
                    </a:cxn>
                    <a:cxn ang="0">
                      <a:pos x="39" y="50"/>
                    </a:cxn>
                    <a:cxn ang="0">
                      <a:pos x="33" y="36"/>
                    </a:cxn>
                    <a:cxn ang="0">
                      <a:pos x="25" y="25"/>
                    </a:cxn>
                    <a:cxn ang="0">
                      <a:pos x="15" y="14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338" h="432">
                      <a:moveTo>
                        <a:pt x="0" y="0"/>
                      </a:moveTo>
                      <a:lnTo>
                        <a:pt x="90" y="46"/>
                      </a:lnTo>
                      <a:lnTo>
                        <a:pt x="172" y="97"/>
                      </a:lnTo>
                      <a:lnTo>
                        <a:pt x="234" y="148"/>
                      </a:lnTo>
                      <a:lnTo>
                        <a:pt x="275" y="203"/>
                      </a:lnTo>
                      <a:lnTo>
                        <a:pt x="304" y="259"/>
                      </a:lnTo>
                      <a:lnTo>
                        <a:pt x="325" y="308"/>
                      </a:lnTo>
                      <a:lnTo>
                        <a:pt x="338" y="358"/>
                      </a:lnTo>
                      <a:lnTo>
                        <a:pt x="219" y="432"/>
                      </a:lnTo>
                      <a:lnTo>
                        <a:pt x="208" y="362"/>
                      </a:lnTo>
                      <a:lnTo>
                        <a:pt x="189" y="287"/>
                      </a:lnTo>
                      <a:lnTo>
                        <a:pt x="161" y="209"/>
                      </a:lnTo>
                      <a:lnTo>
                        <a:pt x="124" y="144"/>
                      </a:lnTo>
                      <a:lnTo>
                        <a:pt x="73" y="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00">
                        <a:alpha val="100000"/>
                      </a:srgbClr>
                    </a:gs>
                    <a:gs pos="100000">
                      <a:srgbClr val="FFFFCC">
                        <a:alpha val="100000"/>
                      </a:srgb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 w="57150" cap="flat" cmpd="sng">
                  <a:solidFill>
                    <a:srgbClr val="FFCC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1" name="Group 32"/>
                <p:cNvGrpSpPr>
                  <a:grpSpLocks noChangeAspect="1"/>
                </p:cNvGrpSpPr>
                <p:nvPr/>
              </p:nvGrpSpPr>
              <p:grpSpPr>
                <a:xfrm>
                  <a:off x="1171" y="2455"/>
                  <a:ext cx="114" cy="313"/>
                  <a:chOff x="6498" y="2481"/>
                  <a:chExt cx="562" cy="1806"/>
                </a:xfrm>
              </p:grpSpPr>
              <p:sp>
                <p:nvSpPr>
                  <p:cNvPr id="35909" name="Freeform 33"/>
                  <p:cNvSpPr>
                    <a:spLocks noChangeAspect="1"/>
                  </p:cNvSpPr>
                  <p:nvPr/>
                </p:nvSpPr>
                <p:spPr>
                  <a:xfrm>
                    <a:off x="6604" y="3234"/>
                    <a:ext cx="345" cy="1053"/>
                  </a:xfrm>
                  <a:custGeom>
                    <a:avLst/>
                    <a:gdLst>
                      <a:gd name="txL" fmla="*/ 0 w 345"/>
                      <a:gd name="txT" fmla="*/ 0 h 1053"/>
                      <a:gd name="txR" fmla="*/ 345 w 345"/>
                      <a:gd name="txB" fmla="*/ 1053 h 1053"/>
                    </a:gdLst>
                    <a:ahLst/>
                    <a:cxnLst>
                      <a:cxn ang="0">
                        <a:pos x="0" y="80"/>
                      </a:cxn>
                      <a:cxn ang="0">
                        <a:pos x="6" y="252"/>
                      </a:cxn>
                      <a:cxn ang="0">
                        <a:pos x="23" y="274"/>
                      </a:cxn>
                      <a:cxn ang="0">
                        <a:pos x="17" y="975"/>
                      </a:cxn>
                      <a:cxn ang="0">
                        <a:pos x="40" y="1053"/>
                      </a:cxn>
                      <a:cxn ang="0">
                        <a:pos x="98" y="1053"/>
                      </a:cxn>
                      <a:cxn ang="0">
                        <a:pos x="146" y="1015"/>
                      </a:cxn>
                      <a:cxn ang="0">
                        <a:pos x="201" y="1015"/>
                      </a:cxn>
                      <a:cxn ang="0">
                        <a:pos x="245" y="1053"/>
                      </a:cxn>
                      <a:cxn ang="0">
                        <a:pos x="307" y="1053"/>
                      </a:cxn>
                      <a:cxn ang="0">
                        <a:pos x="328" y="975"/>
                      </a:cxn>
                      <a:cxn ang="0">
                        <a:pos x="317" y="274"/>
                      </a:cxn>
                      <a:cxn ang="0">
                        <a:pos x="333" y="252"/>
                      </a:cxn>
                      <a:cxn ang="0">
                        <a:pos x="345" y="80"/>
                      </a:cxn>
                      <a:cxn ang="0">
                        <a:pos x="269" y="17"/>
                      </a:cxn>
                      <a:cxn ang="0">
                        <a:pos x="231" y="17"/>
                      </a:cxn>
                      <a:cxn ang="0">
                        <a:pos x="210" y="0"/>
                      </a:cxn>
                      <a:cxn ang="0">
                        <a:pos x="123" y="0"/>
                      </a:cxn>
                      <a:cxn ang="0">
                        <a:pos x="104" y="17"/>
                      </a:cxn>
                      <a:cxn ang="0">
                        <a:pos x="72" y="17"/>
                      </a:cxn>
                      <a:cxn ang="0">
                        <a:pos x="0" y="80"/>
                      </a:cxn>
                    </a:cxnLst>
                    <a:rect l="txL" t="txT" r="txR" b="txB"/>
                    <a:pathLst>
                      <a:path w="345" h="1053">
                        <a:moveTo>
                          <a:pt x="0" y="80"/>
                        </a:moveTo>
                        <a:lnTo>
                          <a:pt x="6" y="252"/>
                        </a:lnTo>
                        <a:lnTo>
                          <a:pt x="23" y="274"/>
                        </a:lnTo>
                        <a:lnTo>
                          <a:pt x="17" y="975"/>
                        </a:lnTo>
                        <a:lnTo>
                          <a:pt x="40" y="1053"/>
                        </a:lnTo>
                        <a:lnTo>
                          <a:pt x="98" y="1053"/>
                        </a:lnTo>
                        <a:lnTo>
                          <a:pt x="146" y="1015"/>
                        </a:lnTo>
                        <a:lnTo>
                          <a:pt x="201" y="1015"/>
                        </a:lnTo>
                        <a:lnTo>
                          <a:pt x="245" y="1053"/>
                        </a:lnTo>
                        <a:lnTo>
                          <a:pt x="307" y="1053"/>
                        </a:lnTo>
                        <a:lnTo>
                          <a:pt x="328" y="975"/>
                        </a:lnTo>
                        <a:lnTo>
                          <a:pt x="317" y="274"/>
                        </a:lnTo>
                        <a:lnTo>
                          <a:pt x="333" y="252"/>
                        </a:lnTo>
                        <a:lnTo>
                          <a:pt x="345" y="80"/>
                        </a:lnTo>
                        <a:lnTo>
                          <a:pt x="269" y="17"/>
                        </a:lnTo>
                        <a:lnTo>
                          <a:pt x="231" y="17"/>
                        </a:lnTo>
                        <a:lnTo>
                          <a:pt x="210" y="0"/>
                        </a:lnTo>
                        <a:lnTo>
                          <a:pt x="123" y="0"/>
                        </a:lnTo>
                        <a:lnTo>
                          <a:pt x="104" y="17"/>
                        </a:lnTo>
                        <a:lnTo>
                          <a:pt x="72" y="17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00">
                          <a:alpha val="100000"/>
                        </a:srgbClr>
                      </a:gs>
                      <a:gs pos="100000">
                        <a:srgbClr val="FFFFCC">
                          <a:alpha val="100000"/>
                        </a:srgbClr>
                      </a:gs>
                    </a:gsLst>
                    <a:path path="rect">
                      <a:fillToRect l="50000" t="50000" r="50000" b="50000"/>
                    </a:path>
                    <a:tileRect/>
                  </a:gradFill>
                  <a:ln w="57150" cap="flat" cmpd="sng">
                    <a:solidFill>
                      <a:srgbClr val="FFCC00">
                        <a:alpha val="10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910" name="Oval 34"/>
                  <p:cNvSpPr>
                    <a:spLocks noChangeAspect="1"/>
                  </p:cNvSpPr>
                  <p:nvPr/>
                </p:nvSpPr>
                <p:spPr>
                  <a:xfrm>
                    <a:off x="6781" y="3267"/>
                    <a:ext cx="45" cy="7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FFCC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57150" cap="flat" cmpd="sng">
                    <a:solidFill>
                      <a:srgbClr val="FFCC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dirty="0">
                      <a:latin typeface="Verdana" panose="020B0604030504040204" pitchFamily="34" charset="0"/>
                    </a:endParaRPr>
                  </a:p>
                </p:txBody>
              </p:sp>
              <p:grpSp>
                <p:nvGrpSpPr>
                  <p:cNvPr id="12" name="Group 35"/>
                  <p:cNvGrpSpPr>
                    <a:grpSpLocks noChangeAspect="1"/>
                  </p:cNvGrpSpPr>
                  <p:nvPr/>
                </p:nvGrpSpPr>
                <p:grpSpPr>
                  <a:xfrm>
                    <a:off x="6498" y="2481"/>
                    <a:ext cx="562" cy="828"/>
                    <a:chOff x="6498" y="2481"/>
                    <a:chExt cx="562" cy="828"/>
                  </a:xfrm>
                </p:grpSpPr>
                <p:sp>
                  <p:nvSpPr>
                    <p:cNvPr id="35917" name="Oval 36"/>
                    <p:cNvSpPr>
                      <a:spLocks noChangeAspect="1"/>
                    </p:cNvSpPr>
                    <p:nvPr/>
                  </p:nvSpPr>
                  <p:spPr>
                    <a:xfrm>
                      <a:off x="6531" y="2481"/>
                      <a:ext cx="514" cy="282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FFCC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57150" cap="flat" cmpd="sng">
                      <a:solidFill>
                        <a:srgbClr val="FFCC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dirty="0">
                        <a:latin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35918" name="Freeform 37"/>
                    <p:cNvSpPr>
                      <a:spLocks noChangeAspect="1"/>
                    </p:cNvSpPr>
                    <p:nvPr/>
                  </p:nvSpPr>
                  <p:spPr>
                    <a:xfrm>
                      <a:off x="6498" y="2610"/>
                      <a:ext cx="562" cy="699"/>
                    </a:xfrm>
                    <a:custGeom>
                      <a:avLst/>
                      <a:gdLst>
                        <a:gd name="txL" fmla="*/ 0 w 562"/>
                        <a:gd name="txT" fmla="*/ 0 h 699"/>
                        <a:gd name="txR" fmla="*/ 562 w 562"/>
                        <a:gd name="txB" fmla="*/ 699 h 699"/>
                      </a:gdLst>
                      <a:ahLst/>
                      <a:cxnLst>
                        <a:cxn ang="0">
                          <a:pos x="358" y="699"/>
                        </a:cxn>
                        <a:cxn ang="0">
                          <a:pos x="562" y="69"/>
                        </a:cxn>
                        <a:cxn ang="0">
                          <a:pos x="526" y="56"/>
                        </a:cxn>
                        <a:cxn ang="0">
                          <a:pos x="485" y="38"/>
                        </a:cxn>
                        <a:cxn ang="0">
                          <a:pos x="431" y="24"/>
                        </a:cxn>
                        <a:cxn ang="0">
                          <a:pos x="384" y="12"/>
                        </a:cxn>
                        <a:cxn ang="0">
                          <a:pos x="342" y="4"/>
                        </a:cxn>
                        <a:cxn ang="0">
                          <a:pos x="297" y="0"/>
                        </a:cxn>
                        <a:cxn ang="0">
                          <a:pos x="248" y="3"/>
                        </a:cxn>
                        <a:cxn ang="0">
                          <a:pos x="185" y="10"/>
                        </a:cxn>
                        <a:cxn ang="0">
                          <a:pos x="132" y="24"/>
                        </a:cxn>
                        <a:cxn ang="0">
                          <a:pos x="80" y="38"/>
                        </a:cxn>
                        <a:cxn ang="0">
                          <a:pos x="34" y="58"/>
                        </a:cxn>
                        <a:cxn ang="0">
                          <a:pos x="0" y="76"/>
                        </a:cxn>
                        <a:cxn ang="0">
                          <a:pos x="197" y="699"/>
                        </a:cxn>
                      </a:cxnLst>
                      <a:rect l="txL" t="txT" r="txR" b="txB"/>
                      <a:pathLst>
                        <a:path w="562" h="699">
                          <a:moveTo>
                            <a:pt x="358" y="699"/>
                          </a:moveTo>
                          <a:lnTo>
                            <a:pt x="562" y="69"/>
                          </a:lnTo>
                          <a:lnTo>
                            <a:pt x="526" y="56"/>
                          </a:lnTo>
                          <a:lnTo>
                            <a:pt x="485" y="38"/>
                          </a:lnTo>
                          <a:lnTo>
                            <a:pt x="431" y="24"/>
                          </a:lnTo>
                          <a:lnTo>
                            <a:pt x="384" y="12"/>
                          </a:lnTo>
                          <a:lnTo>
                            <a:pt x="342" y="4"/>
                          </a:lnTo>
                          <a:lnTo>
                            <a:pt x="297" y="0"/>
                          </a:lnTo>
                          <a:lnTo>
                            <a:pt x="248" y="3"/>
                          </a:lnTo>
                          <a:lnTo>
                            <a:pt x="185" y="10"/>
                          </a:lnTo>
                          <a:lnTo>
                            <a:pt x="132" y="24"/>
                          </a:lnTo>
                          <a:lnTo>
                            <a:pt x="80" y="38"/>
                          </a:lnTo>
                          <a:lnTo>
                            <a:pt x="34" y="58"/>
                          </a:lnTo>
                          <a:lnTo>
                            <a:pt x="0" y="76"/>
                          </a:lnTo>
                          <a:lnTo>
                            <a:pt x="197" y="699"/>
                          </a:lnTo>
                        </a:path>
                      </a:pathLst>
                    </a:custGeom>
                    <a:gradFill rotWithShape="0">
                      <a:gsLst>
                        <a:gs pos="0">
                          <a:srgbClr val="FFFF00">
                            <a:alpha val="100000"/>
                          </a:srgbClr>
                        </a:gs>
                        <a:gs pos="100000">
                          <a:srgbClr val="FFFFCC">
                            <a:alpha val="100000"/>
                          </a:srgbClr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  <a:ln w="57150" cap="flat" cmpd="sng">
                      <a:solidFill>
                        <a:srgbClr val="FFCC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3" name="Group 38"/>
                  <p:cNvGrpSpPr>
                    <a:grpSpLocks noChangeAspect="1"/>
                  </p:cNvGrpSpPr>
                  <p:nvPr/>
                </p:nvGrpSpPr>
                <p:grpSpPr>
                  <a:xfrm>
                    <a:off x="6676" y="3385"/>
                    <a:ext cx="193" cy="804"/>
                    <a:chOff x="6676" y="3385"/>
                    <a:chExt cx="193" cy="804"/>
                  </a:xfrm>
                </p:grpSpPr>
                <p:sp>
                  <p:nvSpPr>
                    <p:cNvPr id="35913" name="Line 39"/>
                    <p:cNvSpPr>
                      <a:spLocks noChangeAspect="1"/>
                    </p:cNvSpPr>
                    <p:nvPr/>
                  </p:nvSpPr>
                  <p:spPr>
                    <a:xfrm>
                      <a:off x="6708" y="3406"/>
                      <a:ext cx="1" cy="783"/>
                    </a:xfrm>
                    <a:prstGeom prst="line">
                      <a:avLst/>
                    </a:prstGeom>
                    <a:ln w="57150" cap="flat" cmpd="sng">
                      <a:solidFill>
                        <a:srgbClr val="FFCC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35914" name="Line 40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6836" y="3406"/>
                      <a:ext cx="4" cy="779"/>
                    </a:xfrm>
                    <a:prstGeom prst="line">
                      <a:avLst/>
                    </a:prstGeom>
                    <a:ln w="57150" cap="flat" cmpd="sng">
                      <a:solidFill>
                        <a:srgbClr val="FFCC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35915" name="Line 41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6866" y="3385"/>
                      <a:ext cx="3" cy="780"/>
                    </a:xfrm>
                    <a:prstGeom prst="line">
                      <a:avLst/>
                    </a:prstGeom>
                    <a:ln w="57150" cap="flat" cmpd="sng">
                      <a:solidFill>
                        <a:srgbClr val="FFCC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35916" name="Line 42"/>
                    <p:cNvSpPr>
                      <a:spLocks noChangeAspect="1"/>
                    </p:cNvSpPr>
                    <p:nvPr/>
                  </p:nvSpPr>
                  <p:spPr>
                    <a:xfrm flipH="1" flipV="1">
                      <a:off x="6676" y="3385"/>
                      <a:ext cx="2" cy="780"/>
                    </a:xfrm>
                    <a:prstGeom prst="line">
                      <a:avLst/>
                    </a:prstGeom>
                    <a:ln w="57150" cap="flat" cmpd="sng">
                      <a:solidFill>
                        <a:srgbClr val="FFCC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  <p:sp>
              <p:nvSpPr>
                <p:cNvPr id="35908" name="Freeform 43"/>
                <p:cNvSpPr>
                  <a:spLocks noChangeAspect="1"/>
                </p:cNvSpPr>
                <p:nvPr/>
              </p:nvSpPr>
              <p:spPr>
                <a:xfrm>
                  <a:off x="1220" y="2678"/>
                  <a:ext cx="110" cy="118"/>
                </a:xfrm>
                <a:custGeom>
                  <a:avLst/>
                  <a:gdLst>
                    <a:gd name="txL" fmla="*/ 0 w 546"/>
                    <a:gd name="txT" fmla="*/ 0 h 681"/>
                    <a:gd name="txR" fmla="*/ 546 w 546"/>
                    <a:gd name="txB" fmla="*/ 681 h 681"/>
                  </a:gdLst>
                  <a:ahLst/>
                  <a:cxnLst>
                    <a:cxn ang="0">
                      <a:pos x="110" y="0"/>
                    </a:cxn>
                    <a:cxn ang="0">
                      <a:pos x="105" y="3"/>
                    </a:cxn>
                    <a:cxn ang="0">
                      <a:pos x="87" y="76"/>
                    </a:cxn>
                    <a:cxn ang="0">
                      <a:pos x="84" y="84"/>
                    </a:cxn>
                    <a:cxn ang="0">
                      <a:pos x="78" y="90"/>
                    </a:cxn>
                    <a:cxn ang="0">
                      <a:pos x="70" y="95"/>
                    </a:cxn>
                    <a:cxn ang="0">
                      <a:pos x="62" y="100"/>
                    </a:cxn>
                    <a:cxn ang="0">
                      <a:pos x="53" y="104"/>
                    </a:cxn>
                    <a:cxn ang="0">
                      <a:pos x="43" y="107"/>
                    </a:cxn>
                    <a:cxn ang="0">
                      <a:pos x="33" y="110"/>
                    </a:cxn>
                    <a:cxn ang="0">
                      <a:pos x="24" y="112"/>
                    </a:cxn>
                    <a:cxn ang="0">
                      <a:pos x="13" y="114"/>
                    </a:cxn>
                    <a:cxn ang="0">
                      <a:pos x="0" y="113"/>
                    </a:cxn>
                    <a:cxn ang="0">
                      <a:pos x="2" y="117"/>
                    </a:cxn>
                    <a:cxn ang="0">
                      <a:pos x="11" y="118"/>
                    </a:cxn>
                    <a:cxn ang="0">
                      <a:pos x="17" y="118"/>
                    </a:cxn>
                    <a:cxn ang="0">
                      <a:pos x="27" y="117"/>
                    </a:cxn>
                    <a:cxn ang="0">
                      <a:pos x="35" y="117"/>
                    </a:cxn>
                    <a:cxn ang="0">
                      <a:pos x="46" y="115"/>
                    </a:cxn>
                    <a:cxn ang="0">
                      <a:pos x="54" y="114"/>
                    </a:cxn>
                    <a:cxn ang="0">
                      <a:pos x="64" y="111"/>
                    </a:cxn>
                    <a:cxn ang="0">
                      <a:pos x="69" y="110"/>
                    </a:cxn>
                    <a:cxn ang="0">
                      <a:pos x="77" y="107"/>
                    </a:cxn>
                    <a:cxn ang="0">
                      <a:pos x="86" y="102"/>
                    </a:cxn>
                    <a:cxn ang="0">
                      <a:pos x="89" y="100"/>
                    </a:cxn>
                    <a:cxn ang="0">
                      <a:pos x="91" y="96"/>
                    </a:cxn>
                    <a:cxn ang="0">
                      <a:pos x="93" y="89"/>
                    </a:cxn>
                    <a:cxn ang="0">
                      <a:pos x="95" y="81"/>
                    </a:cxn>
                    <a:cxn ang="0">
                      <a:pos x="110" y="0"/>
                    </a:cxn>
                  </a:cxnLst>
                  <a:rect l="txL" t="txT" r="txR" b="txB"/>
                  <a:pathLst>
                    <a:path w="546" h="681">
                      <a:moveTo>
                        <a:pt x="546" y="0"/>
                      </a:moveTo>
                      <a:lnTo>
                        <a:pt x="523" y="20"/>
                      </a:lnTo>
                      <a:lnTo>
                        <a:pt x="432" y="441"/>
                      </a:lnTo>
                      <a:lnTo>
                        <a:pt x="415" y="483"/>
                      </a:lnTo>
                      <a:lnTo>
                        <a:pt x="388" y="518"/>
                      </a:lnTo>
                      <a:lnTo>
                        <a:pt x="347" y="550"/>
                      </a:lnTo>
                      <a:lnTo>
                        <a:pt x="307" y="575"/>
                      </a:lnTo>
                      <a:lnTo>
                        <a:pt x="262" y="598"/>
                      </a:lnTo>
                      <a:lnTo>
                        <a:pt x="215" y="618"/>
                      </a:lnTo>
                      <a:lnTo>
                        <a:pt x="163" y="637"/>
                      </a:lnTo>
                      <a:lnTo>
                        <a:pt x="119" y="647"/>
                      </a:lnTo>
                      <a:lnTo>
                        <a:pt x="65" y="656"/>
                      </a:lnTo>
                      <a:lnTo>
                        <a:pt x="0" y="652"/>
                      </a:lnTo>
                      <a:lnTo>
                        <a:pt x="10" y="677"/>
                      </a:lnTo>
                      <a:lnTo>
                        <a:pt x="55" y="681"/>
                      </a:lnTo>
                      <a:lnTo>
                        <a:pt x="86" y="681"/>
                      </a:lnTo>
                      <a:lnTo>
                        <a:pt x="134" y="677"/>
                      </a:lnTo>
                      <a:lnTo>
                        <a:pt x="173" y="674"/>
                      </a:lnTo>
                      <a:lnTo>
                        <a:pt x="227" y="665"/>
                      </a:lnTo>
                      <a:lnTo>
                        <a:pt x="269" y="657"/>
                      </a:lnTo>
                      <a:lnTo>
                        <a:pt x="316" y="643"/>
                      </a:lnTo>
                      <a:lnTo>
                        <a:pt x="343" y="635"/>
                      </a:lnTo>
                      <a:lnTo>
                        <a:pt x="384" y="618"/>
                      </a:lnTo>
                      <a:lnTo>
                        <a:pt x="427" y="590"/>
                      </a:lnTo>
                      <a:lnTo>
                        <a:pt x="440" y="575"/>
                      </a:lnTo>
                      <a:lnTo>
                        <a:pt x="452" y="554"/>
                      </a:lnTo>
                      <a:lnTo>
                        <a:pt x="462" y="512"/>
                      </a:lnTo>
                      <a:lnTo>
                        <a:pt x="471" y="470"/>
                      </a:lnTo>
                      <a:lnTo>
                        <a:pt x="54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00">
                        <a:alpha val="100000"/>
                      </a:srgbClr>
                    </a:gs>
                    <a:gs pos="100000">
                      <a:srgbClr val="FFFFCC">
                        <a:alpha val="100000"/>
                      </a:srgb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 w="57150" cap="flat" cmpd="sng">
                  <a:solidFill>
                    <a:srgbClr val="FFCC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5901" name="Freeform 44"/>
            <p:cNvSpPr/>
            <p:nvPr/>
          </p:nvSpPr>
          <p:spPr>
            <a:xfrm>
              <a:off x="1272" y="1762"/>
              <a:ext cx="538" cy="398"/>
            </a:xfrm>
            <a:custGeom>
              <a:avLst/>
              <a:gdLst>
                <a:gd name="txL" fmla="*/ 0 w 687"/>
                <a:gd name="txT" fmla="*/ 0 h 493"/>
                <a:gd name="txR" fmla="*/ 687 w 687"/>
                <a:gd name="txB" fmla="*/ 493 h 493"/>
              </a:gdLst>
              <a:ahLst/>
              <a:cxnLst>
                <a:cxn ang="0">
                  <a:pos x="506" y="0"/>
                </a:cxn>
                <a:cxn ang="0">
                  <a:pos x="528" y="91"/>
                </a:cxn>
                <a:cxn ang="0">
                  <a:pos x="506" y="261"/>
                </a:cxn>
                <a:cxn ang="0">
                  <a:pos x="363" y="397"/>
                </a:cxn>
                <a:cxn ang="0">
                  <a:pos x="209" y="386"/>
                </a:cxn>
                <a:cxn ang="0">
                  <a:pos x="176" y="352"/>
                </a:cxn>
                <a:cxn ang="0">
                  <a:pos x="143" y="341"/>
                </a:cxn>
                <a:cxn ang="0">
                  <a:pos x="99" y="329"/>
                </a:cxn>
                <a:cxn ang="0">
                  <a:pos x="33" y="306"/>
                </a:cxn>
                <a:cxn ang="0">
                  <a:pos x="0" y="261"/>
                </a:cxn>
              </a:cxnLst>
              <a:rect l="txL" t="txT" r="txR" b="txB"/>
              <a:pathLst>
                <a:path w="687" h="493">
                  <a:moveTo>
                    <a:pt x="646" y="0"/>
                  </a:moveTo>
                  <a:cubicBezTo>
                    <a:pt x="657" y="34"/>
                    <a:pt x="674" y="78"/>
                    <a:pt x="674" y="113"/>
                  </a:cubicBezTo>
                  <a:cubicBezTo>
                    <a:pt x="674" y="184"/>
                    <a:pt x="687" y="266"/>
                    <a:pt x="646" y="323"/>
                  </a:cubicBezTo>
                  <a:cubicBezTo>
                    <a:pt x="596" y="393"/>
                    <a:pt x="532" y="441"/>
                    <a:pt x="464" y="492"/>
                  </a:cubicBezTo>
                  <a:cubicBezTo>
                    <a:pt x="398" y="487"/>
                    <a:pt x="331" y="493"/>
                    <a:pt x="267" y="478"/>
                  </a:cubicBezTo>
                  <a:cubicBezTo>
                    <a:pt x="248" y="473"/>
                    <a:pt x="241" y="447"/>
                    <a:pt x="225" y="436"/>
                  </a:cubicBezTo>
                  <a:cubicBezTo>
                    <a:pt x="213" y="428"/>
                    <a:pt x="197" y="426"/>
                    <a:pt x="183" y="422"/>
                  </a:cubicBezTo>
                  <a:cubicBezTo>
                    <a:pt x="164" y="417"/>
                    <a:pt x="145" y="414"/>
                    <a:pt x="126" y="408"/>
                  </a:cubicBezTo>
                  <a:cubicBezTo>
                    <a:pt x="98" y="399"/>
                    <a:pt x="42" y="379"/>
                    <a:pt x="42" y="379"/>
                  </a:cubicBezTo>
                  <a:cubicBezTo>
                    <a:pt x="10" y="332"/>
                    <a:pt x="26" y="349"/>
                    <a:pt x="0" y="323"/>
                  </a:cubicBezTo>
                </a:path>
              </a:pathLst>
            </a:custGeom>
            <a:noFill/>
            <a:ln w="57150" cap="flat" cmpd="sng">
              <a:solidFill>
                <a:srgbClr val="FF66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Group 45"/>
          <p:cNvGrpSpPr/>
          <p:nvPr/>
        </p:nvGrpSpPr>
        <p:grpSpPr>
          <a:xfrm>
            <a:off x="2895600" y="3276600"/>
            <a:ext cx="3962400" cy="3124200"/>
            <a:chOff x="2256" y="1008"/>
            <a:chExt cx="1248" cy="1296"/>
          </a:xfrm>
        </p:grpSpPr>
        <p:pic>
          <p:nvPicPr>
            <p:cNvPr id="35855" name="Picture 46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61" y="1698"/>
              <a:ext cx="543" cy="291"/>
            </a:xfrm>
            <a:prstGeom prst="rect">
              <a:avLst/>
            </a:prstGeom>
            <a:noFill/>
            <a:ln w="57150">
              <a:noFill/>
            </a:ln>
          </p:spPr>
        </p:pic>
        <p:grpSp>
          <p:nvGrpSpPr>
            <p:cNvPr id="15" name="Group 47"/>
            <p:cNvGrpSpPr/>
            <p:nvPr/>
          </p:nvGrpSpPr>
          <p:grpSpPr>
            <a:xfrm>
              <a:off x="2481" y="2160"/>
              <a:ext cx="549" cy="113"/>
              <a:chOff x="2112" y="2976"/>
              <a:chExt cx="2352" cy="483"/>
            </a:xfrm>
          </p:grpSpPr>
          <p:pic>
            <p:nvPicPr>
              <p:cNvPr id="35894" name="Picture 4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112" y="2976"/>
                <a:ext cx="1248" cy="483"/>
              </a:xfrm>
              <a:prstGeom prst="rect">
                <a:avLst/>
              </a:prstGeom>
              <a:noFill/>
              <a:ln w="57150">
                <a:noFill/>
              </a:ln>
            </p:spPr>
          </p:pic>
          <p:pic>
            <p:nvPicPr>
              <p:cNvPr id="35895" name="Picture 4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216" y="2976"/>
                <a:ext cx="1248" cy="483"/>
              </a:xfrm>
              <a:prstGeom prst="rect">
                <a:avLst/>
              </a:prstGeom>
              <a:noFill/>
              <a:ln w="57150">
                <a:noFill/>
              </a:ln>
            </p:spPr>
          </p:pic>
        </p:grpSp>
        <p:sp>
          <p:nvSpPr>
            <p:cNvPr id="35857" name="Freeform 50"/>
            <p:cNvSpPr/>
            <p:nvPr/>
          </p:nvSpPr>
          <p:spPr>
            <a:xfrm>
              <a:off x="2738" y="1398"/>
              <a:ext cx="293" cy="527"/>
            </a:xfrm>
            <a:custGeom>
              <a:avLst/>
              <a:gdLst>
                <a:gd name="txL" fmla="*/ 0 w 464"/>
                <a:gd name="txT" fmla="*/ 0 h 1040"/>
                <a:gd name="txR" fmla="*/ 464 w 464"/>
                <a:gd name="txB" fmla="*/ 1040 h 1040"/>
              </a:gdLst>
              <a:ahLst/>
              <a:cxnLst>
                <a:cxn ang="0">
                  <a:pos x="293" y="527"/>
                </a:cxn>
                <a:cxn ang="0">
                  <a:pos x="231" y="314"/>
                </a:cxn>
                <a:cxn ang="0">
                  <a:pos x="205" y="242"/>
                </a:cxn>
                <a:cxn ang="0">
                  <a:pos x="186" y="164"/>
                </a:cxn>
                <a:cxn ang="0">
                  <a:pos x="142" y="43"/>
                </a:cxn>
                <a:cxn ang="0">
                  <a:pos x="71" y="22"/>
                </a:cxn>
                <a:cxn ang="0">
                  <a:pos x="0" y="0"/>
                </a:cxn>
              </a:cxnLst>
              <a:rect l="txL" t="txT" r="txR" b="txB"/>
              <a:pathLst>
                <a:path w="464" h="1040">
                  <a:moveTo>
                    <a:pt x="464" y="1040"/>
                  </a:moveTo>
                  <a:cubicBezTo>
                    <a:pt x="447" y="902"/>
                    <a:pt x="445" y="738"/>
                    <a:pt x="366" y="619"/>
                  </a:cubicBezTo>
                  <a:cubicBezTo>
                    <a:pt x="345" y="533"/>
                    <a:pt x="358" y="581"/>
                    <a:pt x="324" y="478"/>
                  </a:cubicBezTo>
                  <a:cubicBezTo>
                    <a:pt x="307" y="428"/>
                    <a:pt x="307" y="375"/>
                    <a:pt x="295" y="324"/>
                  </a:cubicBezTo>
                  <a:cubicBezTo>
                    <a:pt x="276" y="241"/>
                    <a:pt x="252" y="165"/>
                    <a:pt x="225" y="85"/>
                  </a:cubicBezTo>
                  <a:cubicBezTo>
                    <a:pt x="212" y="47"/>
                    <a:pt x="151" y="56"/>
                    <a:pt x="113" y="43"/>
                  </a:cubicBezTo>
                  <a:cubicBezTo>
                    <a:pt x="4" y="4"/>
                    <a:pt x="59" y="32"/>
                    <a:pt x="0" y="0"/>
                  </a:cubicBezTo>
                </a:path>
              </a:pathLst>
            </a:custGeom>
            <a:noFill/>
            <a:ln w="57150" cap="flat" cmpd="sng">
              <a:solidFill>
                <a:srgbClr val="00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8" name="Freeform 51"/>
            <p:cNvSpPr/>
            <p:nvPr/>
          </p:nvSpPr>
          <p:spPr>
            <a:xfrm>
              <a:off x="2256" y="1458"/>
              <a:ext cx="460" cy="755"/>
            </a:xfrm>
            <a:custGeom>
              <a:avLst/>
              <a:gdLst>
                <a:gd name="txL" fmla="*/ 0 w 562"/>
                <a:gd name="txT" fmla="*/ 0 h 1429"/>
                <a:gd name="txR" fmla="*/ 562 w 562"/>
                <a:gd name="txB" fmla="*/ 1429 h 1429"/>
              </a:gdLst>
              <a:ahLst/>
              <a:cxnLst>
                <a:cxn ang="0">
                  <a:pos x="460" y="20"/>
                </a:cxn>
                <a:cxn ang="0">
                  <a:pos x="92" y="13"/>
                </a:cxn>
                <a:cxn ang="0">
                  <a:pos x="0" y="95"/>
                </a:cxn>
                <a:cxn ang="0">
                  <a:pos x="70" y="465"/>
                </a:cxn>
                <a:cxn ang="0">
                  <a:pos x="104" y="621"/>
                </a:cxn>
                <a:cxn ang="0">
                  <a:pos x="127" y="681"/>
                </a:cxn>
                <a:cxn ang="0">
                  <a:pos x="138" y="703"/>
                </a:cxn>
                <a:cxn ang="0">
                  <a:pos x="357" y="755"/>
                </a:cxn>
              </a:cxnLst>
              <a:rect l="txL" t="txT" r="txR" b="txB"/>
              <a:pathLst>
                <a:path w="562" h="1429">
                  <a:moveTo>
                    <a:pt x="562" y="38"/>
                  </a:moveTo>
                  <a:cubicBezTo>
                    <a:pt x="411" y="0"/>
                    <a:pt x="266" y="12"/>
                    <a:pt x="113" y="24"/>
                  </a:cubicBezTo>
                  <a:cubicBezTo>
                    <a:pt x="39" y="49"/>
                    <a:pt x="25" y="109"/>
                    <a:pt x="0" y="179"/>
                  </a:cubicBezTo>
                  <a:cubicBezTo>
                    <a:pt x="17" y="412"/>
                    <a:pt x="28" y="653"/>
                    <a:pt x="85" y="881"/>
                  </a:cubicBezTo>
                  <a:cubicBezTo>
                    <a:pt x="94" y="985"/>
                    <a:pt x="107" y="1075"/>
                    <a:pt x="127" y="1176"/>
                  </a:cubicBezTo>
                  <a:cubicBezTo>
                    <a:pt x="135" y="1214"/>
                    <a:pt x="146" y="1251"/>
                    <a:pt x="155" y="1289"/>
                  </a:cubicBezTo>
                  <a:cubicBezTo>
                    <a:pt x="159" y="1303"/>
                    <a:pt x="159" y="1321"/>
                    <a:pt x="169" y="1331"/>
                  </a:cubicBezTo>
                  <a:cubicBezTo>
                    <a:pt x="252" y="1414"/>
                    <a:pt x="326" y="1429"/>
                    <a:pt x="436" y="1429"/>
                  </a:cubicBezTo>
                </a:path>
              </a:pathLst>
            </a:custGeom>
            <a:noFill/>
            <a:ln w="57150" cap="flat" cmpd="sng">
              <a:solidFill>
                <a:srgbClr val="00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9" name="Freeform 52"/>
            <p:cNvSpPr/>
            <p:nvPr/>
          </p:nvSpPr>
          <p:spPr>
            <a:xfrm>
              <a:off x="2995" y="1920"/>
              <a:ext cx="425" cy="384"/>
            </a:xfrm>
            <a:custGeom>
              <a:avLst/>
              <a:gdLst>
                <a:gd name="txL" fmla="*/ 0 w 687"/>
                <a:gd name="txT" fmla="*/ 0 h 493"/>
                <a:gd name="txR" fmla="*/ 687 w 687"/>
                <a:gd name="txB" fmla="*/ 493 h 493"/>
              </a:gdLst>
              <a:ahLst/>
              <a:cxnLst>
                <a:cxn ang="0">
                  <a:pos x="400" y="0"/>
                </a:cxn>
                <a:cxn ang="0">
                  <a:pos x="417" y="88"/>
                </a:cxn>
                <a:cxn ang="0">
                  <a:pos x="400" y="252"/>
                </a:cxn>
                <a:cxn ang="0">
                  <a:pos x="287" y="383"/>
                </a:cxn>
                <a:cxn ang="0">
                  <a:pos x="165" y="372"/>
                </a:cxn>
                <a:cxn ang="0">
                  <a:pos x="139" y="340"/>
                </a:cxn>
                <a:cxn ang="0">
                  <a:pos x="113" y="329"/>
                </a:cxn>
                <a:cxn ang="0">
                  <a:pos x="78" y="318"/>
                </a:cxn>
                <a:cxn ang="0">
                  <a:pos x="26" y="295"/>
                </a:cxn>
                <a:cxn ang="0">
                  <a:pos x="0" y="252"/>
                </a:cxn>
              </a:cxnLst>
              <a:rect l="txL" t="txT" r="txR" b="txB"/>
              <a:pathLst>
                <a:path w="687" h="493">
                  <a:moveTo>
                    <a:pt x="646" y="0"/>
                  </a:moveTo>
                  <a:cubicBezTo>
                    <a:pt x="657" y="34"/>
                    <a:pt x="674" y="78"/>
                    <a:pt x="674" y="113"/>
                  </a:cubicBezTo>
                  <a:cubicBezTo>
                    <a:pt x="674" y="184"/>
                    <a:pt x="687" y="266"/>
                    <a:pt x="646" y="323"/>
                  </a:cubicBezTo>
                  <a:cubicBezTo>
                    <a:pt x="596" y="393"/>
                    <a:pt x="532" y="441"/>
                    <a:pt x="464" y="492"/>
                  </a:cubicBezTo>
                  <a:cubicBezTo>
                    <a:pt x="398" y="487"/>
                    <a:pt x="331" y="493"/>
                    <a:pt x="267" y="478"/>
                  </a:cubicBezTo>
                  <a:cubicBezTo>
                    <a:pt x="248" y="473"/>
                    <a:pt x="241" y="447"/>
                    <a:pt x="225" y="436"/>
                  </a:cubicBezTo>
                  <a:cubicBezTo>
                    <a:pt x="213" y="428"/>
                    <a:pt x="197" y="426"/>
                    <a:pt x="183" y="422"/>
                  </a:cubicBezTo>
                  <a:cubicBezTo>
                    <a:pt x="164" y="417"/>
                    <a:pt x="145" y="414"/>
                    <a:pt x="126" y="408"/>
                  </a:cubicBezTo>
                  <a:cubicBezTo>
                    <a:pt x="98" y="399"/>
                    <a:pt x="42" y="379"/>
                    <a:pt x="42" y="379"/>
                  </a:cubicBezTo>
                  <a:cubicBezTo>
                    <a:pt x="10" y="332"/>
                    <a:pt x="26" y="349"/>
                    <a:pt x="0" y="323"/>
                  </a:cubicBezTo>
                </a:path>
              </a:pathLst>
            </a:custGeom>
            <a:noFill/>
            <a:ln w="57150" cap="flat" cmpd="sng">
              <a:solidFill>
                <a:srgbClr val="00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6" name="xjhdx5"/>
            <p:cNvGrpSpPr>
              <a:grpSpLocks noChangeAspect="1"/>
            </p:cNvGrpSpPr>
            <p:nvPr/>
          </p:nvGrpSpPr>
          <p:grpSpPr>
            <a:xfrm>
              <a:off x="2585" y="1008"/>
              <a:ext cx="246" cy="479"/>
              <a:chOff x="5770" y="1606"/>
              <a:chExt cx="2019" cy="3673"/>
            </a:xfrm>
          </p:grpSpPr>
          <p:grpSp>
            <p:nvGrpSpPr>
              <p:cNvPr id="17" name="Group 54"/>
              <p:cNvGrpSpPr>
                <a:grpSpLocks noChangeAspect="1"/>
              </p:cNvGrpSpPr>
              <p:nvPr/>
            </p:nvGrpSpPr>
            <p:grpSpPr>
              <a:xfrm>
                <a:off x="6320" y="4418"/>
                <a:ext cx="913" cy="861"/>
                <a:chOff x="6320" y="4418"/>
                <a:chExt cx="913" cy="861"/>
              </a:xfrm>
            </p:grpSpPr>
            <p:grpSp>
              <p:nvGrpSpPr>
                <p:cNvPr id="18" name="Group 55"/>
                <p:cNvGrpSpPr>
                  <a:grpSpLocks noChangeAspect="1"/>
                </p:cNvGrpSpPr>
                <p:nvPr/>
              </p:nvGrpSpPr>
              <p:grpSpPr>
                <a:xfrm>
                  <a:off x="6320" y="4418"/>
                  <a:ext cx="913" cy="861"/>
                  <a:chOff x="6320" y="4418"/>
                  <a:chExt cx="913" cy="861"/>
                </a:xfrm>
              </p:grpSpPr>
              <p:grpSp>
                <p:nvGrpSpPr>
                  <p:cNvPr id="19" name="Group 56"/>
                  <p:cNvGrpSpPr>
                    <a:grpSpLocks noChangeAspect="1"/>
                  </p:cNvGrpSpPr>
                  <p:nvPr/>
                </p:nvGrpSpPr>
                <p:grpSpPr>
                  <a:xfrm>
                    <a:off x="6549" y="5081"/>
                    <a:ext cx="498" cy="198"/>
                    <a:chOff x="6549" y="5081"/>
                    <a:chExt cx="498" cy="198"/>
                  </a:xfrm>
                </p:grpSpPr>
                <p:sp>
                  <p:nvSpPr>
                    <p:cNvPr id="35892" name="Freeform 57"/>
                    <p:cNvSpPr>
                      <a:spLocks noChangeAspect="1"/>
                    </p:cNvSpPr>
                    <p:nvPr/>
                  </p:nvSpPr>
                  <p:spPr>
                    <a:xfrm>
                      <a:off x="6549" y="5081"/>
                      <a:ext cx="498" cy="198"/>
                    </a:xfrm>
                    <a:custGeom>
                      <a:avLst/>
                      <a:gdLst>
                        <a:gd name="txL" fmla="*/ 0 w 498"/>
                        <a:gd name="txT" fmla="*/ 0 h 198"/>
                        <a:gd name="txR" fmla="*/ 498 w 498"/>
                        <a:gd name="txB" fmla="*/ 198 h 198"/>
                      </a:gdLst>
                      <a:ahLst/>
                      <a:cxnLst>
                        <a:cxn ang="0">
                          <a:pos x="0" y="0"/>
                        </a:cxn>
                        <a:cxn ang="0">
                          <a:pos x="101" y="157"/>
                        </a:cxn>
                        <a:cxn ang="0">
                          <a:pos x="110" y="167"/>
                        </a:cxn>
                        <a:cxn ang="0">
                          <a:pos x="121" y="173"/>
                        </a:cxn>
                        <a:cxn ang="0">
                          <a:pos x="136" y="178"/>
                        </a:cxn>
                        <a:cxn ang="0">
                          <a:pos x="153" y="186"/>
                        </a:cxn>
                        <a:cxn ang="0">
                          <a:pos x="174" y="190"/>
                        </a:cxn>
                        <a:cxn ang="0">
                          <a:pos x="188" y="191"/>
                        </a:cxn>
                        <a:cxn ang="0">
                          <a:pos x="205" y="194"/>
                        </a:cxn>
                        <a:cxn ang="0">
                          <a:pos x="222" y="195"/>
                        </a:cxn>
                        <a:cxn ang="0">
                          <a:pos x="243" y="198"/>
                        </a:cxn>
                        <a:cxn ang="0">
                          <a:pos x="257" y="198"/>
                        </a:cxn>
                        <a:cxn ang="0">
                          <a:pos x="278" y="195"/>
                        </a:cxn>
                        <a:cxn ang="0">
                          <a:pos x="295" y="194"/>
                        </a:cxn>
                        <a:cxn ang="0">
                          <a:pos x="315" y="191"/>
                        </a:cxn>
                        <a:cxn ang="0">
                          <a:pos x="332" y="190"/>
                        </a:cxn>
                        <a:cxn ang="0">
                          <a:pos x="349" y="185"/>
                        </a:cxn>
                        <a:cxn ang="0">
                          <a:pos x="366" y="181"/>
                        </a:cxn>
                        <a:cxn ang="0">
                          <a:pos x="380" y="173"/>
                        </a:cxn>
                        <a:cxn ang="0">
                          <a:pos x="392" y="165"/>
                        </a:cxn>
                        <a:cxn ang="0">
                          <a:pos x="397" y="160"/>
                        </a:cxn>
                        <a:cxn ang="0">
                          <a:pos x="405" y="152"/>
                        </a:cxn>
                        <a:cxn ang="0">
                          <a:pos x="498" y="0"/>
                        </a:cxn>
                        <a:cxn ang="0">
                          <a:pos x="0" y="0"/>
                        </a:cxn>
                      </a:cxnLst>
                      <a:rect l="txL" t="txT" r="txR" b="txB"/>
                      <a:pathLst>
                        <a:path w="498" h="198">
                          <a:moveTo>
                            <a:pt x="0" y="0"/>
                          </a:moveTo>
                          <a:lnTo>
                            <a:pt x="101" y="157"/>
                          </a:lnTo>
                          <a:lnTo>
                            <a:pt x="110" y="167"/>
                          </a:lnTo>
                          <a:lnTo>
                            <a:pt x="121" y="173"/>
                          </a:lnTo>
                          <a:lnTo>
                            <a:pt x="136" y="178"/>
                          </a:lnTo>
                          <a:lnTo>
                            <a:pt x="153" y="186"/>
                          </a:lnTo>
                          <a:lnTo>
                            <a:pt x="174" y="190"/>
                          </a:lnTo>
                          <a:lnTo>
                            <a:pt x="188" y="191"/>
                          </a:lnTo>
                          <a:lnTo>
                            <a:pt x="205" y="194"/>
                          </a:lnTo>
                          <a:lnTo>
                            <a:pt x="222" y="195"/>
                          </a:lnTo>
                          <a:lnTo>
                            <a:pt x="243" y="198"/>
                          </a:lnTo>
                          <a:lnTo>
                            <a:pt x="257" y="198"/>
                          </a:lnTo>
                          <a:lnTo>
                            <a:pt x="278" y="195"/>
                          </a:lnTo>
                          <a:lnTo>
                            <a:pt x="295" y="194"/>
                          </a:lnTo>
                          <a:lnTo>
                            <a:pt x="315" y="191"/>
                          </a:lnTo>
                          <a:lnTo>
                            <a:pt x="332" y="190"/>
                          </a:lnTo>
                          <a:lnTo>
                            <a:pt x="349" y="185"/>
                          </a:lnTo>
                          <a:lnTo>
                            <a:pt x="366" y="181"/>
                          </a:lnTo>
                          <a:lnTo>
                            <a:pt x="380" y="173"/>
                          </a:lnTo>
                          <a:lnTo>
                            <a:pt x="392" y="165"/>
                          </a:lnTo>
                          <a:lnTo>
                            <a:pt x="397" y="160"/>
                          </a:lnTo>
                          <a:lnTo>
                            <a:pt x="405" y="152"/>
                          </a:lnTo>
                          <a:lnTo>
                            <a:pt x="498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100000"/>
                      </a:srgbClr>
                    </a:solidFill>
                    <a:ln w="57150">
                      <a:noFill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893" name="Freeform 58"/>
                    <p:cNvSpPr>
                      <a:spLocks noChangeAspect="1"/>
                    </p:cNvSpPr>
                    <p:nvPr/>
                  </p:nvSpPr>
                  <p:spPr>
                    <a:xfrm>
                      <a:off x="6627" y="5081"/>
                      <a:ext cx="222" cy="198"/>
                    </a:xfrm>
                    <a:custGeom>
                      <a:avLst/>
                      <a:gdLst>
                        <a:gd name="txL" fmla="*/ 0 w 222"/>
                        <a:gd name="txT" fmla="*/ 0 h 198"/>
                        <a:gd name="txR" fmla="*/ 222 w 222"/>
                        <a:gd name="txB" fmla="*/ 198 h 198"/>
                      </a:gdLst>
                      <a:ahLst/>
                      <a:cxnLst>
                        <a:cxn ang="0">
                          <a:pos x="0" y="0"/>
                        </a:cxn>
                        <a:cxn ang="0">
                          <a:pos x="62" y="178"/>
                        </a:cxn>
                        <a:cxn ang="0">
                          <a:pos x="75" y="186"/>
                        </a:cxn>
                        <a:cxn ang="0">
                          <a:pos x="96" y="190"/>
                        </a:cxn>
                        <a:cxn ang="0">
                          <a:pos x="110" y="191"/>
                        </a:cxn>
                        <a:cxn ang="0">
                          <a:pos x="127" y="194"/>
                        </a:cxn>
                        <a:cxn ang="0">
                          <a:pos x="144" y="195"/>
                        </a:cxn>
                        <a:cxn ang="0">
                          <a:pos x="165" y="198"/>
                        </a:cxn>
                        <a:cxn ang="0">
                          <a:pos x="179" y="198"/>
                        </a:cxn>
                        <a:cxn ang="0">
                          <a:pos x="200" y="195"/>
                        </a:cxn>
                        <a:cxn ang="0">
                          <a:pos x="222" y="0"/>
                        </a:cxn>
                        <a:cxn ang="0">
                          <a:pos x="0" y="0"/>
                        </a:cxn>
                      </a:cxnLst>
                      <a:rect l="txL" t="txT" r="txR" b="txB"/>
                      <a:pathLst>
                        <a:path w="222" h="198">
                          <a:moveTo>
                            <a:pt x="0" y="0"/>
                          </a:moveTo>
                          <a:lnTo>
                            <a:pt x="62" y="178"/>
                          </a:lnTo>
                          <a:lnTo>
                            <a:pt x="75" y="186"/>
                          </a:lnTo>
                          <a:lnTo>
                            <a:pt x="96" y="190"/>
                          </a:lnTo>
                          <a:lnTo>
                            <a:pt x="110" y="191"/>
                          </a:lnTo>
                          <a:lnTo>
                            <a:pt x="127" y="194"/>
                          </a:lnTo>
                          <a:lnTo>
                            <a:pt x="144" y="195"/>
                          </a:lnTo>
                          <a:lnTo>
                            <a:pt x="165" y="198"/>
                          </a:lnTo>
                          <a:lnTo>
                            <a:pt x="179" y="198"/>
                          </a:lnTo>
                          <a:lnTo>
                            <a:pt x="200" y="195"/>
                          </a:lnTo>
                          <a:lnTo>
                            <a:pt x="222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04040">
                        <a:alpha val="100000"/>
                      </a:srgbClr>
                    </a:solidFill>
                    <a:ln w="57150">
                      <a:noFill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0" name="Group 59"/>
                  <p:cNvGrpSpPr>
                    <a:grpSpLocks noChangeAspect="1"/>
                  </p:cNvGrpSpPr>
                  <p:nvPr/>
                </p:nvGrpSpPr>
                <p:grpSpPr>
                  <a:xfrm>
                    <a:off x="6320" y="4418"/>
                    <a:ext cx="913" cy="718"/>
                    <a:chOff x="6320" y="4418"/>
                    <a:chExt cx="913" cy="718"/>
                  </a:xfrm>
                </p:grpSpPr>
                <p:sp>
                  <p:nvSpPr>
                    <p:cNvPr id="35885" name="Freeform 60"/>
                    <p:cNvSpPr>
                      <a:spLocks noChangeAspect="1"/>
                    </p:cNvSpPr>
                    <p:nvPr/>
                  </p:nvSpPr>
                  <p:spPr>
                    <a:xfrm>
                      <a:off x="6320" y="4418"/>
                      <a:ext cx="913" cy="718"/>
                    </a:xfrm>
                    <a:custGeom>
                      <a:avLst/>
                      <a:gdLst>
                        <a:gd name="txL" fmla="*/ 0 w 913"/>
                        <a:gd name="txT" fmla="*/ 0 h 718"/>
                        <a:gd name="txR" fmla="*/ 913 w 913"/>
                        <a:gd name="txB" fmla="*/ 718 h 718"/>
                      </a:gdLst>
                      <a:ahLst/>
                      <a:cxnLst>
                        <a:cxn ang="0">
                          <a:pos x="21" y="20"/>
                        </a:cxn>
                        <a:cxn ang="0">
                          <a:pos x="25" y="38"/>
                        </a:cxn>
                        <a:cxn ang="0">
                          <a:pos x="23" y="73"/>
                        </a:cxn>
                        <a:cxn ang="0">
                          <a:pos x="12" y="96"/>
                        </a:cxn>
                        <a:cxn ang="0">
                          <a:pos x="6" y="126"/>
                        </a:cxn>
                        <a:cxn ang="0">
                          <a:pos x="17" y="149"/>
                        </a:cxn>
                        <a:cxn ang="0">
                          <a:pos x="34" y="176"/>
                        </a:cxn>
                        <a:cxn ang="0">
                          <a:pos x="30" y="195"/>
                        </a:cxn>
                        <a:cxn ang="0">
                          <a:pos x="13" y="216"/>
                        </a:cxn>
                        <a:cxn ang="0">
                          <a:pos x="6" y="236"/>
                        </a:cxn>
                        <a:cxn ang="0">
                          <a:pos x="19" y="259"/>
                        </a:cxn>
                        <a:cxn ang="0">
                          <a:pos x="30" y="278"/>
                        </a:cxn>
                        <a:cxn ang="0">
                          <a:pos x="30" y="301"/>
                        </a:cxn>
                        <a:cxn ang="0">
                          <a:pos x="12" y="322"/>
                        </a:cxn>
                        <a:cxn ang="0">
                          <a:pos x="0" y="349"/>
                        </a:cxn>
                        <a:cxn ang="0">
                          <a:pos x="13" y="372"/>
                        </a:cxn>
                        <a:cxn ang="0">
                          <a:pos x="33" y="396"/>
                        </a:cxn>
                        <a:cxn ang="0">
                          <a:pos x="33" y="431"/>
                        </a:cxn>
                        <a:cxn ang="0">
                          <a:pos x="19" y="455"/>
                        </a:cxn>
                        <a:cxn ang="0">
                          <a:pos x="21" y="473"/>
                        </a:cxn>
                        <a:cxn ang="0">
                          <a:pos x="42" y="499"/>
                        </a:cxn>
                        <a:cxn ang="0">
                          <a:pos x="107" y="573"/>
                        </a:cxn>
                        <a:cxn ang="0">
                          <a:pos x="166" y="629"/>
                        </a:cxn>
                        <a:cxn ang="0">
                          <a:pos x="217" y="660"/>
                        </a:cxn>
                        <a:cxn ang="0">
                          <a:pos x="313" y="701"/>
                        </a:cxn>
                        <a:cxn ang="0">
                          <a:pos x="401" y="716"/>
                        </a:cxn>
                        <a:cxn ang="0">
                          <a:pos x="523" y="716"/>
                        </a:cxn>
                        <a:cxn ang="0">
                          <a:pos x="625" y="706"/>
                        </a:cxn>
                        <a:cxn ang="0">
                          <a:pos x="697" y="685"/>
                        </a:cxn>
                        <a:cxn ang="0">
                          <a:pos x="744" y="659"/>
                        </a:cxn>
                        <a:cxn ang="0">
                          <a:pos x="778" y="629"/>
                        </a:cxn>
                        <a:cxn ang="0">
                          <a:pos x="874" y="493"/>
                        </a:cxn>
                        <a:cxn ang="0">
                          <a:pos x="894" y="448"/>
                        </a:cxn>
                        <a:cxn ang="0">
                          <a:pos x="895" y="427"/>
                        </a:cxn>
                        <a:cxn ang="0">
                          <a:pos x="882" y="406"/>
                        </a:cxn>
                        <a:cxn ang="0">
                          <a:pos x="882" y="381"/>
                        </a:cxn>
                        <a:cxn ang="0">
                          <a:pos x="894" y="362"/>
                        </a:cxn>
                        <a:cxn ang="0">
                          <a:pos x="908" y="341"/>
                        </a:cxn>
                        <a:cxn ang="0">
                          <a:pos x="912" y="316"/>
                        </a:cxn>
                        <a:cxn ang="0">
                          <a:pos x="900" y="295"/>
                        </a:cxn>
                        <a:cxn ang="0">
                          <a:pos x="886" y="275"/>
                        </a:cxn>
                        <a:cxn ang="0">
                          <a:pos x="886" y="254"/>
                        </a:cxn>
                        <a:cxn ang="0">
                          <a:pos x="904" y="229"/>
                        </a:cxn>
                        <a:cxn ang="0">
                          <a:pos x="908" y="202"/>
                        </a:cxn>
                        <a:cxn ang="0">
                          <a:pos x="894" y="176"/>
                        </a:cxn>
                        <a:cxn ang="0">
                          <a:pos x="886" y="155"/>
                        </a:cxn>
                        <a:cxn ang="0">
                          <a:pos x="895" y="130"/>
                        </a:cxn>
                        <a:cxn ang="0">
                          <a:pos x="908" y="113"/>
                        </a:cxn>
                        <a:cxn ang="0">
                          <a:pos x="913" y="88"/>
                        </a:cxn>
                        <a:cxn ang="0">
                          <a:pos x="903" y="67"/>
                        </a:cxn>
                        <a:cxn ang="0">
                          <a:pos x="890" y="42"/>
                        </a:cxn>
                        <a:cxn ang="0">
                          <a:pos x="894" y="18"/>
                        </a:cxn>
                        <a:cxn ang="0">
                          <a:pos x="26" y="0"/>
                        </a:cxn>
                      </a:cxnLst>
                      <a:rect l="txL" t="txT" r="txR" b="txB"/>
                      <a:pathLst>
                        <a:path w="913" h="718">
                          <a:moveTo>
                            <a:pt x="26" y="0"/>
                          </a:moveTo>
                          <a:lnTo>
                            <a:pt x="21" y="20"/>
                          </a:lnTo>
                          <a:lnTo>
                            <a:pt x="23" y="29"/>
                          </a:lnTo>
                          <a:lnTo>
                            <a:pt x="25" y="38"/>
                          </a:lnTo>
                          <a:lnTo>
                            <a:pt x="26" y="59"/>
                          </a:lnTo>
                          <a:lnTo>
                            <a:pt x="23" y="73"/>
                          </a:lnTo>
                          <a:lnTo>
                            <a:pt x="17" y="86"/>
                          </a:lnTo>
                          <a:lnTo>
                            <a:pt x="12" y="96"/>
                          </a:lnTo>
                          <a:lnTo>
                            <a:pt x="6" y="113"/>
                          </a:lnTo>
                          <a:lnTo>
                            <a:pt x="6" y="126"/>
                          </a:lnTo>
                          <a:lnTo>
                            <a:pt x="12" y="138"/>
                          </a:lnTo>
                          <a:lnTo>
                            <a:pt x="17" y="149"/>
                          </a:lnTo>
                          <a:lnTo>
                            <a:pt x="29" y="162"/>
                          </a:lnTo>
                          <a:lnTo>
                            <a:pt x="34" y="176"/>
                          </a:lnTo>
                          <a:lnTo>
                            <a:pt x="34" y="185"/>
                          </a:lnTo>
                          <a:lnTo>
                            <a:pt x="30" y="195"/>
                          </a:lnTo>
                          <a:lnTo>
                            <a:pt x="21" y="204"/>
                          </a:lnTo>
                          <a:lnTo>
                            <a:pt x="13" y="216"/>
                          </a:lnTo>
                          <a:lnTo>
                            <a:pt x="8" y="225"/>
                          </a:lnTo>
                          <a:lnTo>
                            <a:pt x="6" y="236"/>
                          </a:lnTo>
                          <a:lnTo>
                            <a:pt x="12" y="248"/>
                          </a:lnTo>
                          <a:lnTo>
                            <a:pt x="19" y="259"/>
                          </a:lnTo>
                          <a:lnTo>
                            <a:pt x="26" y="269"/>
                          </a:lnTo>
                          <a:lnTo>
                            <a:pt x="30" y="278"/>
                          </a:lnTo>
                          <a:lnTo>
                            <a:pt x="34" y="288"/>
                          </a:lnTo>
                          <a:lnTo>
                            <a:pt x="30" y="301"/>
                          </a:lnTo>
                          <a:lnTo>
                            <a:pt x="21" y="313"/>
                          </a:lnTo>
                          <a:lnTo>
                            <a:pt x="12" y="322"/>
                          </a:lnTo>
                          <a:lnTo>
                            <a:pt x="2" y="337"/>
                          </a:lnTo>
                          <a:lnTo>
                            <a:pt x="0" y="349"/>
                          </a:lnTo>
                          <a:lnTo>
                            <a:pt x="4" y="362"/>
                          </a:lnTo>
                          <a:lnTo>
                            <a:pt x="13" y="372"/>
                          </a:lnTo>
                          <a:lnTo>
                            <a:pt x="23" y="383"/>
                          </a:lnTo>
                          <a:lnTo>
                            <a:pt x="33" y="396"/>
                          </a:lnTo>
                          <a:lnTo>
                            <a:pt x="38" y="414"/>
                          </a:lnTo>
                          <a:lnTo>
                            <a:pt x="33" y="431"/>
                          </a:lnTo>
                          <a:lnTo>
                            <a:pt x="23" y="444"/>
                          </a:lnTo>
                          <a:lnTo>
                            <a:pt x="19" y="455"/>
                          </a:lnTo>
                          <a:lnTo>
                            <a:pt x="19" y="466"/>
                          </a:lnTo>
                          <a:lnTo>
                            <a:pt x="21" y="473"/>
                          </a:lnTo>
                          <a:lnTo>
                            <a:pt x="29" y="484"/>
                          </a:lnTo>
                          <a:lnTo>
                            <a:pt x="42" y="499"/>
                          </a:lnTo>
                          <a:lnTo>
                            <a:pt x="64" y="528"/>
                          </a:lnTo>
                          <a:lnTo>
                            <a:pt x="107" y="573"/>
                          </a:lnTo>
                          <a:lnTo>
                            <a:pt x="144" y="609"/>
                          </a:lnTo>
                          <a:lnTo>
                            <a:pt x="166" y="629"/>
                          </a:lnTo>
                          <a:lnTo>
                            <a:pt x="190" y="643"/>
                          </a:lnTo>
                          <a:lnTo>
                            <a:pt x="217" y="660"/>
                          </a:lnTo>
                          <a:lnTo>
                            <a:pt x="255" y="681"/>
                          </a:lnTo>
                          <a:lnTo>
                            <a:pt x="313" y="701"/>
                          </a:lnTo>
                          <a:lnTo>
                            <a:pt x="356" y="710"/>
                          </a:lnTo>
                          <a:lnTo>
                            <a:pt x="401" y="716"/>
                          </a:lnTo>
                          <a:lnTo>
                            <a:pt x="460" y="718"/>
                          </a:lnTo>
                          <a:lnTo>
                            <a:pt x="523" y="716"/>
                          </a:lnTo>
                          <a:lnTo>
                            <a:pt x="578" y="714"/>
                          </a:lnTo>
                          <a:lnTo>
                            <a:pt x="625" y="706"/>
                          </a:lnTo>
                          <a:lnTo>
                            <a:pt x="667" y="697"/>
                          </a:lnTo>
                          <a:lnTo>
                            <a:pt x="697" y="685"/>
                          </a:lnTo>
                          <a:lnTo>
                            <a:pt x="723" y="672"/>
                          </a:lnTo>
                          <a:lnTo>
                            <a:pt x="744" y="659"/>
                          </a:lnTo>
                          <a:lnTo>
                            <a:pt x="761" y="647"/>
                          </a:lnTo>
                          <a:lnTo>
                            <a:pt x="778" y="629"/>
                          </a:lnTo>
                          <a:lnTo>
                            <a:pt x="832" y="556"/>
                          </a:lnTo>
                          <a:lnTo>
                            <a:pt x="874" y="493"/>
                          </a:lnTo>
                          <a:lnTo>
                            <a:pt x="890" y="461"/>
                          </a:lnTo>
                          <a:lnTo>
                            <a:pt x="894" y="448"/>
                          </a:lnTo>
                          <a:lnTo>
                            <a:pt x="895" y="438"/>
                          </a:lnTo>
                          <a:lnTo>
                            <a:pt x="895" y="427"/>
                          </a:lnTo>
                          <a:lnTo>
                            <a:pt x="887" y="414"/>
                          </a:lnTo>
                          <a:lnTo>
                            <a:pt x="882" y="406"/>
                          </a:lnTo>
                          <a:lnTo>
                            <a:pt x="879" y="394"/>
                          </a:lnTo>
                          <a:lnTo>
                            <a:pt x="882" y="381"/>
                          </a:lnTo>
                          <a:lnTo>
                            <a:pt x="887" y="372"/>
                          </a:lnTo>
                          <a:lnTo>
                            <a:pt x="894" y="362"/>
                          </a:lnTo>
                          <a:lnTo>
                            <a:pt x="900" y="352"/>
                          </a:lnTo>
                          <a:lnTo>
                            <a:pt x="908" y="341"/>
                          </a:lnTo>
                          <a:lnTo>
                            <a:pt x="913" y="330"/>
                          </a:lnTo>
                          <a:lnTo>
                            <a:pt x="912" y="316"/>
                          </a:lnTo>
                          <a:lnTo>
                            <a:pt x="907" y="305"/>
                          </a:lnTo>
                          <a:lnTo>
                            <a:pt x="900" y="295"/>
                          </a:lnTo>
                          <a:lnTo>
                            <a:pt x="894" y="286"/>
                          </a:lnTo>
                          <a:lnTo>
                            <a:pt x="886" y="275"/>
                          </a:lnTo>
                          <a:lnTo>
                            <a:pt x="883" y="263"/>
                          </a:lnTo>
                          <a:lnTo>
                            <a:pt x="886" y="254"/>
                          </a:lnTo>
                          <a:lnTo>
                            <a:pt x="895" y="240"/>
                          </a:lnTo>
                          <a:lnTo>
                            <a:pt x="904" y="229"/>
                          </a:lnTo>
                          <a:lnTo>
                            <a:pt x="908" y="217"/>
                          </a:lnTo>
                          <a:lnTo>
                            <a:pt x="908" y="202"/>
                          </a:lnTo>
                          <a:lnTo>
                            <a:pt x="903" y="187"/>
                          </a:lnTo>
                          <a:lnTo>
                            <a:pt x="894" y="176"/>
                          </a:lnTo>
                          <a:lnTo>
                            <a:pt x="890" y="168"/>
                          </a:lnTo>
                          <a:lnTo>
                            <a:pt x="886" y="155"/>
                          </a:lnTo>
                          <a:lnTo>
                            <a:pt x="887" y="141"/>
                          </a:lnTo>
                          <a:lnTo>
                            <a:pt x="895" y="130"/>
                          </a:lnTo>
                          <a:lnTo>
                            <a:pt x="900" y="122"/>
                          </a:lnTo>
                          <a:lnTo>
                            <a:pt x="908" y="113"/>
                          </a:lnTo>
                          <a:lnTo>
                            <a:pt x="912" y="101"/>
                          </a:lnTo>
                          <a:lnTo>
                            <a:pt x="913" y="88"/>
                          </a:lnTo>
                          <a:lnTo>
                            <a:pt x="911" y="80"/>
                          </a:lnTo>
                          <a:lnTo>
                            <a:pt x="903" y="67"/>
                          </a:lnTo>
                          <a:lnTo>
                            <a:pt x="895" y="56"/>
                          </a:lnTo>
                          <a:lnTo>
                            <a:pt x="890" y="42"/>
                          </a:lnTo>
                          <a:lnTo>
                            <a:pt x="890" y="29"/>
                          </a:lnTo>
                          <a:lnTo>
                            <a:pt x="894" y="18"/>
                          </a:lnTo>
                          <a:lnTo>
                            <a:pt x="891" y="0"/>
                          </a:lnTo>
                          <a:lnTo>
                            <a:pt x="26" y="0"/>
                          </a:lnTo>
                          <a:close/>
                        </a:path>
                      </a:pathLst>
                    </a:custGeom>
                    <a:solidFill>
                      <a:srgbClr val="FFC080">
                        <a:alpha val="100000"/>
                      </a:srgbClr>
                    </a:solidFill>
                    <a:ln w="57150">
                      <a:noFill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886" name="Freeform 61"/>
                    <p:cNvSpPr>
                      <a:spLocks noChangeAspect="1"/>
                    </p:cNvSpPr>
                    <p:nvPr/>
                  </p:nvSpPr>
                  <p:spPr>
                    <a:xfrm>
                      <a:off x="6326" y="4514"/>
                      <a:ext cx="113" cy="99"/>
                    </a:xfrm>
                    <a:custGeom>
                      <a:avLst/>
                      <a:gdLst>
                        <a:gd name="txL" fmla="*/ 0 w 113"/>
                        <a:gd name="txT" fmla="*/ 0 h 99"/>
                        <a:gd name="txR" fmla="*/ 113 w 113"/>
                        <a:gd name="txB" fmla="*/ 99 h 99"/>
                      </a:gdLst>
                      <a:ahLst/>
                      <a:cxnLst>
                        <a:cxn ang="0">
                          <a:pos x="6" y="0"/>
                        </a:cxn>
                        <a:cxn ang="0">
                          <a:pos x="13" y="13"/>
                        </a:cxn>
                        <a:cxn ang="0">
                          <a:pos x="24" y="26"/>
                        </a:cxn>
                        <a:cxn ang="0">
                          <a:pos x="44" y="43"/>
                        </a:cxn>
                        <a:cxn ang="0">
                          <a:pos x="68" y="57"/>
                        </a:cxn>
                        <a:cxn ang="0">
                          <a:pos x="91" y="66"/>
                        </a:cxn>
                        <a:cxn ang="0">
                          <a:pos x="113" y="72"/>
                        </a:cxn>
                        <a:cxn ang="0">
                          <a:pos x="104" y="89"/>
                        </a:cxn>
                        <a:cxn ang="0">
                          <a:pos x="75" y="85"/>
                        </a:cxn>
                        <a:cxn ang="0">
                          <a:pos x="44" y="87"/>
                        </a:cxn>
                        <a:cxn ang="0">
                          <a:pos x="24" y="99"/>
                        </a:cxn>
                        <a:cxn ang="0">
                          <a:pos x="28" y="89"/>
                        </a:cxn>
                        <a:cxn ang="0">
                          <a:pos x="27" y="78"/>
                        </a:cxn>
                        <a:cxn ang="0">
                          <a:pos x="20" y="62"/>
                        </a:cxn>
                        <a:cxn ang="0">
                          <a:pos x="11" y="49"/>
                        </a:cxn>
                        <a:cxn ang="0">
                          <a:pos x="2" y="34"/>
                        </a:cxn>
                        <a:cxn ang="0">
                          <a:pos x="0" y="17"/>
                        </a:cxn>
                        <a:cxn ang="0">
                          <a:pos x="6" y="0"/>
                        </a:cxn>
                      </a:cxnLst>
                      <a:rect l="txL" t="txT" r="txR" b="txB"/>
                      <a:pathLst>
                        <a:path w="113" h="99">
                          <a:moveTo>
                            <a:pt x="6" y="0"/>
                          </a:moveTo>
                          <a:lnTo>
                            <a:pt x="13" y="13"/>
                          </a:lnTo>
                          <a:lnTo>
                            <a:pt x="24" y="26"/>
                          </a:lnTo>
                          <a:lnTo>
                            <a:pt x="44" y="43"/>
                          </a:lnTo>
                          <a:lnTo>
                            <a:pt x="68" y="57"/>
                          </a:lnTo>
                          <a:lnTo>
                            <a:pt x="91" y="66"/>
                          </a:lnTo>
                          <a:lnTo>
                            <a:pt x="113" y="72"/>
                          </a:lnTo>
                          <a:lnTo>
                            <a:pt x="104" y="89"/>
                          </a:lnTo>
                          <a:lnTo>
                            <a:pt x="75" y="85"/>
                          </a:lnTo>
                          <a:lnTo>
                            <a:pt x="44" y="87"/>
                          </a:lnTo>
                          <a:lnTo>
                            <a:pt x="24" y="99"/>
                          </a:lnTo>
                          <a:lnTo>
                            <a:pt x="28" y="89"/>
                          </a:lnTo>
                          <a:lnTo>
                            <a:pt x="27" y="78"/>
                          </a:lnTo>
                          <a:lnTo>
                            <a:pt x="20" y="62"/>
                          </a:lnTo>
                          <a:lnTo>
                            <a:pt x="11" y="49"/>
                          </a:lnTo>
                          <a:lnTo>
                            <a:pt x="2" y="34"/>
                          </a:lnTo>
                          <a:lnTo>
                            <a:pt x="0" y="17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FFA040">
                        <a:alpha val="100000"/>
                      </a:srgbClr>
                    </a:solidFill>
                    <a:ln w="57150">
                      <a:noFill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887" name="Freeform 62"/>
                    <p:cNvSpPr>
                      <a:spLocks noChangeAspect="1"/>
                    </p:cNvSpPr>
                    <p:nvPr/>
                  </p:nvSpPr>
                  <p:spPr>
                    <a:xfrm>
                      <a:off x="6328" y="4637"/>
                      <a:ext cx="149" cy="84"/>
                    </a:xfrm>
                    <a:custGeom>
                      <a:avLst/>
                      <a:gdLst>
                        <a:gd name="txL" fmla="*/ 0 w 149"/>
                        <a:gd name="txT" fmla="*/ 0 h 84"/>
                        <a:gd name="txR" fmla="*/ 149 w 149"/>
                        <a:gd name="txB" fmla="*/ 84 h 84"/>
                      </a:gdLst>
                      <a:ahLst/>
                      <a:cxnLst>
                        <a:cxn ang="0">
                          <a:pos x="0" y="10"/>
                        </a:cxn>
                        <a:cxn ang="0">
                          <a:pos x="4" y="0"/>
                        </a:cxn>
                        <a:cxn ang="0">
                          <a:pos x="9" y="10"/>
                        </a:cxn>
                        <a:cxn ang="0">
                          <a:pos x="21" y="15"/>
                        </a:cxn>
                        <a:cxn ang="0">
                          <a:pos x="42" y="25"/>
                        </a:cxn>
                        <a:cxn ang="0">
                          <a:pos x="64" y="31"/>
                        </a:cxn>
                        <a:cxn ang="0">
                          <a:pos x="98" y="38"/>
                        </a:cxn>
                        <a:cxn ang="0">
                          <a:pos x="137" y="44"/>
                        </a:cxn>
                        <a:cxn ang="0">
                          <a:pos x="149" y="80"/>
                        </a:cxn>
                        <a:cxn ang="0">
                          <a:pos x="106" y="69"/>
                        </a:cxn>
                        <a:cxn ang="0">
                          <a:pos x="72" y="65"/>
                        </a:cxn>
                        <a:cxn ang="0">
                          <a:pos x="45" y="71"/>
                        </a:cxn>
                        <a:cxn ang="0">
                          <a:pos x="25" y="84"/>
                        </a:cxn>
                        <a:cxn ang="0">
                          <a:pos x="25" y="73"/>
                        </a:cxn>
                        <a:cxn ang="0">
                          <a:pos x="25" y="63"/>
                        </a:cxn>
                        <a:cxn ang="0">
                          <a:pos x="21" y="52"/>
                        </a:cxn>
                        <a:cxn ang="0">
                          <a:pos x="9" y="36"/>
                        </a:cxn>
                        <a:cxn ang="0">
                          <a:pos x="0" y="23"/>
                        </a:cxn>
                        <a:cxn ang="0">
                          <a:pos x="0" y="10"/>
                        </a:cxn>
                      </a:cxnLst>
                      <a:rect l="txL" t="txT" r="txR" b="txB"/>
                      <a:pathLst>
                        <a:path w="149" h="84">
                          <a:moveTo>
                            <a:pt x="0" y="10"/>
                          </a:moveTo>
                          <a:lnTo>
                            <a:pt x="4" y="0"/>
                          </a:lnTo>
                          <a:lnTo>
                            <a:pt x="9" y="10"/>
                          </a:lnTo>
                          <a:lnTo>
                            <a:pt x="21" y="15"/>
                          </a:lnTo>
                          <a:lnTo>
                            <a:pt x="42" y="25"/>
                          </a:lnTo>
                          <a:lnTo>
                            <a:pt x="64" y="31"/>
                          </a:lnTo>
                          <a:lnTo>
                            <a:pt x="98" y="38"/>
                          </a:lnTo>
                          <a:lnTo>
                            <a:pt x="137" y="44"/>
                          </a:lnTo>
                          <a:lnTo>
                            <a:pt x="149" y="80"/>
                          </a:lnTo>
                          <a:lnTo>
                            <a:pt x="106" y="69"/>
                          </a:lnTo>
                          <a:lnTo>
                            <a:pt x="72" y="65"/>
                          </a:lnTo>
                          <a:lnTo>
                            <a:pt x="45" y="71"/>
                          </a:lnTo>
                          <a:lnTo>
                            <a:pt x="25" y="84"/>
                          </a:lnTo>
                          <a:lnTo>
                            <a:pt x="25" y="73"/>
                          </a:lnTo>
                          <a:lnTo>
                            <a:pt x="25" y="63"/>
                          </a:lnTo>
                          <a:lnTo>
                            <a:pt x="21" y="52"/>
                          </a:lnTo>
                          <a:lnTo>
                            <a:pt x="9" y="36"/>
                          </a:lnTo>
                          <a:lnTo>
                            <a:pt x="0" y="23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solidFill>
                      <a:srgbClr val="FFA040">
                        <a:alpha val="100000"/>
                      </a:srgbClr>
                    </a:solidFill>
                    <a:ln w="57150">
                      <a:noFill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888" name="Freeform 63"/>
                    <p:cNvSpPr>
                      <a:spLocks noChangeAspect="1"/>
                    </p:cNvSpPr>
                    <p:nvPr/>
                  </p:nvSpPr>
                  <p:spPr>
                    <a:xfrm>
                      <a:off x="6322" y="4742"/>
                      <a:ext cx="175" cy="104"/>
                    </a:xfrm>
                    <a:custGeom>
                      <a:avLst/>
                      <a:gdLst>
                        <a:gd name="txL" fmla="*/ 0 w 175"/>
                        <a:gd name="txT" fmla="*/ 0 h 104"/>
                        <a:gd name="txR" fmla="*/ 175 w 175"/>
                        <a:gd name="txB" fmla="*/ 104 h 104"/>
                      </a:gdLst>
                      <a:ahLst/>
                      <a:cxnLst>
                        <a:cxn ang="0">
                          <a:pos x="2" y="13"/>
                        </a:cxn>
                        <a:cxn ang="0">
                          <a:pos x="10" y="0"/>
                        </a:cxn>
                        <a:cxn ang="0">
                          <a:pos x="21" y="17"/>
                        </a:cxn>
                        <a:cxn ang="0">
                          <a:pos x="32" y="25"/>
                        </a:cxn>
                        <a:cxn ang="0">
                          <a:pos x="45" y="34"/>
                        </a:cxn>
                        <a:cxn ang="0">
                          <a:pos x="69" y="42"/>
                        </a:cxn>
                        <a:cxn ang="0">
                          <a:pos x="96" y="49"/>
                        </a:cxn>
                        <a:cxn ang="0">
                          <a:pos x="126" y="59"/>
                        </a:cxn>
                        <a:cxn ang="0">
                          <a:pos x="167" y="72"/>
                        </a:cxn>
                        <a:cxn ang="0">
                          <a:pos x="175" y="104"/>
                        </a:cxn>
                        <a:cxn ang="0">
                          <a:pos x="133" y="87"/>
                        </a:cxn>
                        <a:cxn ang="0">
                          <a:pos x="103" y="76"/>
                        </a:cxn>
                        <a:cxn ang="0">
                          <a:pos x="78" y="72"/>
                        </a:cxn>
                        <a:cxn ang="0">
                          <a:pos x="58" y="72"/>
                        </a:cxn>
                        <a:cxn ang="0">
                          <a:pos x="48" y="80"/>
                        </a:cxn>
                        <a:cxn ang="0">
                          <a:pos x="36" y="91"/>
                        </a:cxn>
                        <a:cxn ang="0">
                          <a:pos x="34" y="78"/>
                        </a:cxn>
                        <a:cxn ang="0">
                          <a:pos x="21" y="59"/>
                        </a:cxn>
                        <a:cxn ang="0">
                          <a:pos x="10" y="45"/>
                        </a:cxn>
                        <a:cxn ang="0">
                          <a:pos x="0" y="31"/>
                        </a:cxn>
                        <a:cxn ang="0">
                          <a:pos x="2" y="13"/>
                        </a:cxn>
                      </a:cxnLst>
                      <a:rect l="txL" t="txT" r="txR" b="txB"/>
                      <a:pathLst>
                        <a:path w="175" h="104">
                          <a:moveTo>
                            <a:pt x="2" y="13"/>
                          </a:moveTo>
                          <a:lnTo>
                            <a:pt x="10" y="0"/>
                          </a:lnTo>
                          <a:lnTo>
                            <a:pt x="21" y="17"/>
                          </a:lnTo>
                          <a:lnTo>
                            <a:pt x="32" y="25"/>
                          </a:lnTo>
                          <a:lnTo>
                            <a:pt x="45" y="34"/>
                          </a:lnTo>
                          <a:lnTo>
                            <a:pt x="69" y="42"/>
                          </a:lnTo>
                          <a:lnTo>
                            <a:pt x="96" y="49"/>
                          </a:lnTo>
                          <a:lnTo>
                            <a:pt x="126" y="59"/>
                          </a:lnTo>
                          <a:lnTo>
                            <a:pt x="167" y="72"/>
                          </a:lnTo>
                          <a:lnTo>
                            <a:pt x="175" y="104"/>
                          </a:lnTo>
                          <a:lnTo>
                            <a:pt x="133" y="87"/>
                          </a:lnTo>
                          <a:lnTo>
                            <a:pt x="103" y="76"/>
                          </a:lnTo>
                          <a:lnTo>
                            <a:pt x="78" y="72"/>
                          </a:lnTo>
                          <a:lnTo>
                            <a:pt x="58" y="72"/>
                          </a:lnTo>
                          <a:lnTo>
                            <a:pt x="48" y="80"/>
                          </a:lnTo>
                          <a:lnTo>
                            <a:pt x="36" y="91"/>
                          </a:lnTo>
                          <a:lnTo>
                            <a:pt x="34" y="78"/>
                          </a:lnTo>
                          <a:lnTo>
                            <a:pt x="21" y="59"/>
                          </a:lnTo>
                          <a:lnTo>
                            <a:pt x="10" y="45"/>
                          </a:lnTo>
                          <a:lnTo>
                            <a:pt x="0" y="31"/>
                          </a:lnTo>
                          <a:lnTo>
                            <a:pt x="2" y="13"/>
                          </a:lnTo>
                          <a:close/>
                        </a:path>
                      </a:pathLst>
                    </a:custGeom>
                    <a:solidFill>
                      <a:srgbClr val="FFA040">
                        <a:alpha val="100000"/>
                      </a:srgbClr>
                    </a:solidFill>
                    <a:ln w="57150">
                      <a:noFill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889" name="Freeform 64"/>
                    <p:cNvSpPr>
                      <a:spLocks noChangeAspect="1"/>
                    </p:cNvSpPr>
                    <p:nvPr/>
                  </p:nvSpPr>
                  <p:spPr>
                    <a:xfrm>
                      <a:off x="6341" y="4856"/>
                      <a:ext cx="208" cy="230"/>
                    </a:xfrm>
                    <a:custGeom>
                      <a:avLst/>
                      <a:gdLst>
                        <a:gd name="txL" fmla="*/ 0 w 208"/>
                        <a:gd name="txT" fmla="*/ 0 h 230"/>
                        <a:gd name="txR" fmla="*/ 208 w 208"/>
                        <a:gd name="txB" fmla="*/ 230 h 230"/>
                      </a:gdLst>
                      <a:ahLst/>
                      <a:cxnLst>
                        <a:cxn ang="0">
                          <a:pos x="2" y="35"/>
                        </a:cxn>
                        <a:cxn ang="0">
                          <a:pos x="0" y="21"/>
                        </a:cxn>
                        <a:cxn ang="0">
                          <a:pos x="0" y="11"/>
                        </a:cxn>
                        <a:cxn ang="0">
                          <a:pos x="8" y="0"/>
                        </a:cxn>
                        <a:cxn ang="0">
                          <a:pos x="22" y="17"/>
                        </a:cxn>
                        <a:cxn ang="0">
                          <a:pos x="47" y="32"/>
                        </a:cxn>
                        <a:cxn ang="0">
                          <a:pos x="72" y="44"/>
                        </a:cxn>
                        <a:cxn ang="0">
                          <a:pos x="106" y="55"/>
                        </a:cxn>
                        <a:cxn ang="0">
                          <a:pos x="156" y="65"/>
                        </a:cxn>
                        <a:cxn ang="0">
                          <a:pos x="166" y="91"/>
                        </a:cxn>
                        <a:cxn ang="0">
                          <a:pos x="140" y="84"/>
                        </a:cxn>
                        <a:cxn ang="0">
                          <a:pos x="114" y="80"/>
                        </a:cxn>
                        <a:cxn ang="0">
                          <a:pos x="101" y="82"/>
                        </a:cxn>
                        <a:cxn ang="0">
                          <a:pos x="97" y="95"/>
                        </a:cxn>
                        <a:cxn ang="0">
                          <a:pos x="105" y="112"/>
                        </a:cxn>
                        <a:cxn ang="0">
                          <a:pos x="115" y="128"/>
                        </a:cxn>
                        <a:cxn ang="0">
                          <a:pos x="136" y="153"/>
                        </a:cxn>
                        <a:cxn ang="0">
                          <a:pos x="166" y="179"/>
                        </a:cxn>
                        <a:cxn ang="0">
                          <a:pos x="208" y="209"/>
                        </a:cxn>
                        <a:cxn ang="0">
                          <a:pos x="208" y="230"/>
                        </a:cxn>
                        <a:cxn ang="0">
                          <a:pos x="190" y="219"/>
                        </a:cxn>
                        <a:cxn ang="0">
                          <a:pos x="166" y="205"/>
                        </a:cxn>
                        <a:cxn ang="0">
                          <a:pos x="132" y="179"/>
                        </a:cxn>
                        <a:cxn ang="0">
                          <a:pos x="105" y="150"/>
                        </a:cxn>
                        <a:cxn ang="0">
                          <a:pos x="80" y="128"/>
                        </a:cxn>
                        <a:cxn ang="0">
                          <a:pos x="56" y="101"/>
                        </a:cxn>
                        <a:cxn ang="0">
                          <a:pos x="36" y="78"/>
                        </a:cxn>
                        <a:cxn ang="0">
                          <a:pos x="15" y="57"/>
                        </a:cxn>
                        <a:cxn ang="0">
                          <a:pos x="2" y="35"/>
                        </a:cxn>
                      </a:cxnLst>
                      <a:rect l="txL" t="txT" r="txR" b="txB"/>
                      <a:pathLst>
                        <a:path w="208" h="230">
                          <a:moveTo>
                            <a:pt x="2" y="35"/>
                          </a:moveTo>
                          <a:lnTo>
                            <a:pt x="0" y="21"/>
                          </a:lnTo>
                          <a:lnTo>
                            <a:pt x="0" y="11"/>
                          </a:lnTo>
                          <a:lnTo>
                            <a:pt x="8" y="0"/>
                          </a:lnTo>
                          <a:lnTo>
                            <a:pt x="22" y="17"/>
                          </a:lnTo>
                          <a:lnTo>
                            <a:pt x="47" y="32"/>
                          </a:lnTo>
                          <a:lnTo>
                            <a:pt x="72" y="44"/>
                          </a:lnTo>
                          <a:lnTo>
                            <a:pt x="106" y="55"/>
                          </a:lnTo>
                          <a:lnTo>
                            <a:pt x="156" y="65"/>
                          </a:lnTo>
                          <a:lnTo>
                            <a:pt x="166" y="91"/>
                          </a:lnTo>
                          <a:lnTo>
                            <a:pt x="140" y="84"/>
                          </a:lnTo>
                          <a:lnTo>
                            <a:pt x="114" y="80"/>
                          </a:lnTo>
                          <a:lnTo>
                            <a:pt x="101" y="82"/>
                          </a:lnTo>
                          <a:lnTo>
                            <a:pt x="97" y="95"/>
                          </a:lnTo>
                          <a:lnTo>
                            <a:pt x="105" y="112"/>
                          </a:lnTo>
                          <a:lnTo>
                            <a:pt x="115" y="128"/>
                          </a:lnTo>
                          <a:lnTo>
                            <a:pt x="136" y="153"/>
                          </a:lnTo>
                          <a:lnTo>
                            <a:pt x="166" y="179"/>
                          </a:lnTo>
                          <a:lnTo>
                            <a:pt x="208" y="209"/>
                          </a:lnTo>
                          <a:lnTo>
                            <a:pt x="208" y="230"/>
                          </a:lnTo>
                          <a:lnTo>
                            <a:pt x="190" y="219"/>
                          </a:lnTo>
                          <a:lnTo>
                            <a:pt x="166" y="205"/>
                          </a:lnTo>
                          <a:lnTo>
                            <a:pt x="132" y="179"/>
                          </a:lnTo>
                          <a:lnTo>
                            <a:pt x="105" y="150"/>
                          </a:lnTo>
                          <a:lnTo>
                            <a:pt x="80" y="128"/>
                          </a:lnTo>
                          <a:lnTo>
                            <a:pt x="56" y="101"/>
                          </a:lnTo>
                          <a:lnTo>
                            <a:pt x="36" y="78"/>
                          </a:lnTo>
                          <a:lnTo>
                            <a:pt x="15" y="57"/>
                          </a:lnTo>
                          <a:lnTo>
                            <a:pt x="2" y="35"/>
                          </a:lnTo>
                          <a:close/>
                        </a:path>
                      </a:pathLst>
                    </a:custGeom>
                    <a:solidFill>
                      <a:srgbClr val="FFA040">
                        <a:alpha val="100000"/>
                      </a:srgbClr>
                    </a:solidFill>
                    <a:ln w="57150">
                      <a:noFill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890" name="Freeform 65"/>
                    <p:cNvSpPr>
                      <a:spLocks noChangeAspect="1"/>
                    </p:cNvSpPr>
                    <p:nvPr/>
                  </p:nvSpPr>
                  <p:spPr>
                    <a:xfrm>
                      <a:off x="6345" y="4443"/>
                      <a:ext cx="86" cy="69"/>
                    </a:xfrm>
                    <a:custGeom>
                      <a:avLst/>
                      <a:gdLst>
                        <a:gd name="txL" fmla="*/ 0 w 86"/>
                        <a:gd name="txT" fmla="*/ 0 h 69"/>
                        <a:gd name="txR" fmla="*/ 86 w 86"/>
                        <a:gd name="txB" fmla="*/ 69 h 69"/>
                      </a:gdLst>
                      <a:ahLst/>
                      <a:cxnLst>
                        <a:cxn ang="0">
                          <a:pos x="0" y="0"/>
                        </a:cxn>
                        <a:cxn ang="0">
                          <a:pos x="11" y="10"/>
                        </a:cxn>
                        <a:cxn ang="0">
                          <a:pos x="25" y="21"/>
                        </a:cxn>
                        <a:cxn ang="0">
                          <a:pos x="42" y="33"/>
                        </a:cxn>
                        <a:cxn ang="0">
                          <a:pos x="60" y="44"/>
                        </a:cxn>
                        <a:cxn ang="0">
                          <a:pos x="77" y="54"/>
                        </a:cxn>
                        <a:cxn ang="0">
                          <a:pos x="86" y="61"/>
                        </a:cxn>
                        <a:cxn ang="0">
                          <a:pos x="65" y="69"/>
                        </a:cxn>
                        <a:cxn ang="0">
                          <a:pos x="42" y="61"/>
                        </a:cxn>
                        <a:cxn ang="0">
                          <a:pos x="18" y="52"/>
                        </a:cxn>
                        <a:cxn ang="0">
                          <a:pos x="0" y="42"/>
                        </a:cxn>
                        <a:cxn ang="0">
                          <a:pos x="1" y="33"/>
                        </a:cxn>
                        <a:cxn ang="0">
                          <a:pos x="4" y="17"/>
                        </a:cxn>
                        <a:cxn ang="0">
                          <a:pos x="0" y="0"/>
                        </a:cxn>
                      </a:cxnLst>
                      <a:rect l="txL" t="txT" r="txR" b="txB"/>
                      <a:pathLst>
                        <a:path w="86" h="69">
                          <a:moveTo>
                            <a:pt x="0" y="0"/>
                          </a:moveTo>
                          <a:lnTo>
                            <a:pt x="11" y="10"/>
                          </a:lnTo>
                          <a:lnTo>
                            <a:pt x="25" y="21"/>
                          </a:lnTo>
                          <a:lnTo>
                            <a:pt x="42" y="33"/>
                          </a:lnTo>
                          <a:lnTo>
                            <a:pt x="60" y="44"/>
                          </a:lnTo>
                          <a:lnTo>
                            <a:pt x="77" y="54"/>
                          </a:lnTo>
                          <a:lnTo>
                            <a:pt x="86" y="61"/>
                          </a:lnTo>
                          <a:lnTo>
                            <a:pt x="65" y="69"/>
                          </a:lnTo>
                          <a:lnTo>
                            <a:pt x="42" y="61"/>
                          </a:lnTo>
                          <a:lnTo>
                            <a:pt x="18" y="52"/>
                          </a:lnTo>
                          <a:lnTo>
                            <a:pt x="0" y="42"/>
                          </a:lnTo>
                          <a:lnTo>
                            <a:pt x="1" y="33"/>
                          </a:lnTo>
                          <a:lnTo>
                            <a:pt x="4" y="1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A040">
                        <a:alpha val="100000"/>
                      </a:srgbClr>
                    </a:solidFill>
                    <a:ln w="57150">
                      <a:noFill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891" name="Freeform 66"/>
                    <p:cNvSpPr>
                      <a:spLocks noChangeAspect="1"/>
                    </p:cNvSpPr>
                    <p:nvPr/>
                  </p:nvSpPr>
                  <p:spPr>
                    <a:xfrm>
                      <a:off x="6501" y="4426"/>
                      <a:ext cx="732" cy="689"/>
                    </a:xfrm>
                    <a:custGeom>
                      <a:avLst/>
                      <a:gdLst>
                        <a:gd name="txL" fmla="*/ 0 w 732"/>
                        <a:gd name="txT" fmla="*/ 0 h 689"/>
                        <a:gd name="txR" fmla="*/ 732 w 732"/>
                        <a:gd name="txB" fmla="*/ 689 h 689"/>
                      </a:gdLst>
                      <a:ahLst/>
                      <a:cxnLst>
                        <a:cxn ang="0">
                          <a:pos x="348" y="158"/>
                        </a:cxn>
                        <a:cxn ang="0">
                          <a:pos x="292" y="181"/>
                        </a:cxn>
                        <a:cxn ang="0">
                          <a:pos x="175" y="200"/>
                        </a:cxn>
                        <a:cxn ang="0">
                          <a:pos x="0" y="209"/>
                        </a:cxn>
                        <a:cxn ang="0">
                          <a:pos x="205" y="244"/>
                        </a:cxn>
                        <a:cxn ang="0">
                          <a:pos x="435" y="225"/>
                        </a:cxn>
                        <a:cxn ang="0">
                          <a:pos x="597" y="177"/>
                        </a:cxn>
                        <a:cxn ang="0">
                          <a:pos x="648" y="169"/>
                        </a:cxn>
                        <a:cxn ang="0">
                          <a:pos x="625" y="208"/>
                        </a:cxn>
                        <a:cxn ang="0">
                          <a:pos x="510" y="263"/>
                        </a:cxn>
                        <a:cxn ang="0">
                          <a:pos x="304" y="308"/>
                        </a:cxn>
                        <a:cxn ang="0">
                          <a:pos x="177" y="352"/>
                        </a:cxn>
                        <a:cxn ang="0">
                          <a:pos x="411" y="347"/>
                        </a:cxn>
                        <a:cxn ang="0">
                          <a:pos x="567" y="308"/>
                        </a:cxn>
                        <a:cxn ang="0">
                          <a:pos x="659" y="276"/>
                        </a:cxn>
                        <a:cxn ang="0">
                          <a:pos x="661" y="299"/>
                        </a:cxn>
                        <a:cxn ang="0">
                          <a:pos x="584" y="354"/>
                        </a:cxn>
                        <a:cxn ang="0">
                          <a:pos x="439" y="407"/>
                        </a:cxn>
                        <a:cxn ang="0">
                          <a:pos x="237" y="444"/>
                        </a:cxn>
                        <a:cxn ang="0">
                          <a:pos x="305" y="466"/>
                        </a:cxn>
                        <a:cxn ang="0">
                          <a:pos x="482" y="458"/>
                        </a:cxn>
                        <a:cxn ang="0">
                          <a:pos x="629" y="413"/>
                        </a:cxn>
                        <a:cxn ang="0">
                          <a:pos x="642" y="430"/>
                        </a:cxn>
                        <a:cxn ang="0">
                          <a:pos x="599" y="474"/>
                        </a:cxn>
                        <a:cxn ang="0">
                          <a:pos x="489" y="521"/>
                        </a:cxn>
                        <a:cxn ang="0">
                          <a:pos x="360" y="542"/>
                        </a:cxn>
                        <a:cxn ang="0">
                          <a:pos x="166" y="546"/>
                        </a:cxn>
                        <a:cxn ang="0">
                          <a:pos x="301" y="579"/>
                        </a:cxn>
                        <a:cxn ang="0">
                          <a:pos x="427" y="580"/>
                        </a:cxn>
                        <a:cxn ang="0">
                          <a:pos x="540" y="562"/>
                        </a:cxn>
                        <a:cxn ang="0">
                          <a:pos x="589" y="565"/>
                        </a:cxn>
                        <a:cxn ang="0">
                          <a:pos x="561" y="597"/>
                        </a:cxn>
                        <a:cxn ang="0">
                          <a:pos x="495" y="622"/>
                        </a:cxn>
                        <a:cxn ang="0">
                          <a:pos x="253" y="649"/>
                        </a:cxn>
                        <a:cxn ang="0">
                          <a:pos x="453" y="663"/>
                        </a:cxn>
                        <a:cxn ang="0">
                          <a:pos x="466" y="687"/>
                        </a:cxn>
                        <a:cxn ang="0">
                          <a:pos x="542" y="664"/>
                        </a:cxn>
                        <a:cxn ang="0">
                          <a:pos x="597" y="621"/>
                        </a:cxn>
                        <a:cxn ang="0">
                          <a:pos x="709" y="453"/>
                        </a:cxn>
                        <a:cxn ang="0">
                          <a:pos x="714" y="419"/>
                        </a:cxn>
                        <a:cxn ang="0">
                          <a:pos x="698" y="386"/>
                        </a:cxn>
                        <a:cxn ang="0">
                          <a:pos x="713" y="354"/>
                        </a:cxn>
                        <a:cxn ang="0">
                          <a:pos x="732" y="322"/>
                        </a:cxn>
                        <a:cxn ang="0">
                          <a:pos x="719" y="287"/>
                        </a:cxn>
                        <a:cxn ang="0">
                          <a:pos x="702" y="255"/>
                        </a:cxn>
                        <a:cxn ang="0">
                          <a:pos x="723" y="221"/>
                        </a:cxn>
                        <a:cxn ang="0">
                          <a:pos x="722" y="179"/>
                        </a:cxn>
                        <a:cxn ang="0">
                          <a:pos x="705" y="147"/>
                        </a:cxn>
                        <a:cxn ang="0">
                          <a:pos x="719" y="114"/>
                        </a:cxn>
                        <a:cxn ang="0">
                          <a:pos x="732" y="80"/>
                        </a:cxn>
                        <a:cxn ang="0">
                          <a:pos x="714" y="48"/>
                        </a:cxn>
                        <a:cxn ang="0">
                          <a:pos x="634" y="50"/>
                        </a:cxn>
                        <a:cxn ang="0">
                          <a:pos x="475" y="105"/>
                        </a:cxn>
                        <a:cxn ang="0">
                          <a:pos x="294" y="135"/>
                        </a:cxn>
                      </a:cxnLst>
                      <a:rect l="txL" t="txT" r="txR" b="txB"/>
                      <a:pathLst>
                        <a:path w="732" h="689">
                          <a:moveTo>
                            <a:pt x="294" y="135"/>
                          </a:moveTo>
                          <a:lnTo>
                            <a:pt x="186" y="143"/>
                          </a:lnTo>
                          <a:lnTo>
                            <a:pt x="348" y="158"/>
                          </a:lnTo>
                          <a:lnTo>
                            <a:pt x="338" y="166"/>
                          </a:lnTo>
                          <a:lnTo>
                            <a:pt x="318" y="173"/>
                          </a:lnTo>
                          <a:lnTo>
                            <a:pt x="292" y="181"/>
                          </a:lnTo>
                          <a:lnTo>
                            <a:pt x="258" y="190"/>
                          </a:lnTo>
                          <a:lnTo>
                            <a:pt x="222" y="196"/>
                          </a:lnTo>
                          <a:lnTo>
                            <a:pt x="175" y="200"/>
                          </a:lnTo>
                          <a:lnTo>
                            <a:pt x="120" y="206"/>
                          </a:lnTo>
                          <a:lnTo>
                            <a:pt x="61" y="209"/>
                          </a:lnTo>
                          <a:lnTo>
                            <a:pt x="0" y="209"/>
                          </a:lnTo>
                          <a:lnTo>
                            <a:pt x="95" y="232"/>
                          </a:lnTo>
                          <a:lnTo>
                            <a:pt x="154" y="244"/>
                          </a:lnTo>
                          <a:lnTo>
                            <a:pt x="205" y="244"/>
                          </a:lnTo>
                          <a:lnTo>
                            <a:pt x="267" y="244"/>
                          </a:lnTo>
                          <a:lnTo>
                            <a:pt x="359" y="236"/>
                          </a:lnTo>
                          <a:lnTo>
                            <a:pt x="435" y="225"/>
                          </a:lnTo>
                          <a:lnTo>
                            <a:pt x="499" y="209"/>
                          </a:lnTo>
                          <a:lnTo>
                            <a:pt x="567" y="188"/>
                          </a:lnTo>
                          <a:lnTo>
                            <a:pt x="597" y="177"/>
                          </a:lnTo>
                          <a:lnTo>
                            <a:pt x="625" y="168"/>
                          </a:lnTo>
                          <a:lnTo>
                            <a:pt x="640" y="164"/>
                          </a:lnTo>
                          <a:lnTo>
                            <a:pt x="648" y="169"/>
                          </a:lnTo>
                          <a:lnTo>
                            <a:pt x="648" y="181"/>
                          </a:lnTo>
                          <a:lnTo>
                            <a:pt x="642" y="194"/>
                          </a:lnTo>
                          <a:lnTo>
                            <a:pt x="625" y="208"/>
                          </a:lnTo>
                          <a:lnTo>
                            <a:pt x="597" y="226"/>
                          </a:lnTo>
                          <a:lnTo>
                            <a:pt x="557" y="244"/>
                          </a:lnTo>
                          <a:lnTo>
                            <a:pt x="510" y="263"/>
                          </a:lnTo>
                          <a:lnTo>
                            <a:pt x="448" y="282"/>
                          </a:lnTo>
                          <a:lnTo>
                            <a:pt x="376" y="297"/>
                          </a:lnTo>
                          <a:lnTo>
                            <a:pt x="304" y="308"/>
                          </a:lnTo>
                          <a:lnTo>
                            <a:pt x="228" y="320"/>
                          </a:lnTo>
                          <a:lnTo>
                            <a:pt x="95" y="333"/>
                          </a:lnTo>
                          <a:lnTo>
                            <a:pt x="177" y="352"/>
                          </a:lnTo>
                          <a:lnTo>
                            <a:pt x="243" y="360"/>
                          </a:lnTo>
                          <a:lnTo>
                            <a:pt x="326" y="358"/>
                          </a:lnTo>
                          <a:lnTo>
                            <a:pt x="411" y="347"/>
                          </a:lnTo>
                          <a:lnTo>
                            <a:pt x="474" y="333"/>
                          </a:lnTo>
                          <a:lnTo>
                            <a:pt x="525" y="320"/>
                          </a:lnTo>
                          <a:lnTo>
                            <a:pt x="567" y="308"/>
                          </a:lnTo>
                          <a:lnTo>
                            <a:pt x="610" y="293"/>
                          </a:lnTo>
                          <a:lnTo>
                            <a:pt x="644" y="280"/>
                          </a:lnTo>
                          <a:lnTo>
                            <a:pt x="659" y="276"/>
                          </a:lnTo>
                          <a:lnTo>
                            <a:pt x="668" y="276"/>
                          </a:lnTo>
                          <a:lnTo>
                            <a:pt x="667" y="287"/>
                          </a:lnTo>
                          <a:lnTo>
                            <a:pt x="661" y="299"/>
                          </a:lnTo>
                          <a:lnTo>
                            <a:pt x="648" y="314"/>
                          </a:lnTo>
                          <a:lnTo>
                            <a:pt x="617" y="335"/>
                          </a:lnTo>
                          <a:lnTo>
                            <a:pt x="584" y="354"/>
                          </a:lnTo>
                          <a:lnTo>
                            <a:pt x="546" y="371"/>
                          </a:lnTo>
                          <a:lnTo>
                            <a:pt x="496" y="390"/>
                          </a:lnTo>
                          <a:lnTo>
                            <a:pt x="439" y="407"/>
                          </a:lnTo>
                          <a:lnTo>
                            <a:pt x="352" y="426"/>
                          </a:lnTo>
                          <a:lnTo>
                            <a:pt x="294" y="438"/>
                          </a:lnTo>
                          <a:lnTo>
                            <a:pt x="237" y="444"/>
                          </a:lnTo>
                          <a:lnTo>
                            <a:pt x="154" y="449"/>
                          </a:lnTo>
                          <a:lnTo>
                            <a:pt x="239" y="461"/>
                          </a:lnTo>
                          <a:lnTo>
                            <a:pt x="305" y="466"/>
                          </a:lnTo>
                          <a:lnTo>
                            <a:pt x="360" y="468"/>
                          </a:lnTo>
                          <a:lnTo>
                            <a:pt x="423" y="466"/>
                          </a:lnTo>
                          <a:lnTo>
                            <a:pt x="482" y="458"/>
                          </a:lnTo>
                          <a:lnTo>
                            <a:pt x="530" y="447"/>
                          </a:lnTo>
                          <a:lnTo>
                            <a:pt x="568" y="434"/>
                          </a:lnTo>
                          <a:lnTo>
                            <a:pt x="629" y="413"/>
                          </a:lnTo>
                          <a:lnTo>
                            <a:pt x="637" y="413"/>
                          </a:lnTo>
                          <a:lnTo>
                            <a:pt x="644" y="417"/>
                          </a:lnTo>
                          <a:lnTo>
                            <a:pt x="642" y="430"/>
                          </a:lnTo>
                          <a:lnTo>
                            <a:pt x="634" y="444"/>
                          </a:lnTo>
                          <a:lnTo>
                            <a:pt x="620" y="458"/>
                          </a:lnTo>
                          <a:lnTo>
                            <a:pt x="599" y="474"/>
                          </a:lnTo>
                          <a:lnTo>
                            <a:pt x="563" y="493"/>
                          </a:lnTo>
                          <a:lnTo>
                            <a:pt x="525" y="510"/>
                          </a:lnTo>
                          <a:lnTo>
                            <a:pt x="489" y="521"/>
                          </a:lnTo>
                          <a:lnTo>
                            <a:pt x="448" y="531"/>
                          </a:lnTo>
                          <a:lnTo>
                            <a:pt x="410" y="537"/>
                          </a:lnTo>
                          <a:lnTo>
                            <a:pt x="360" y="542"/>
                          </a:lnTo>
                          <a:lnTo>
                            <a:pt x="305" y="545"/>
                          </a:lnTo>
                          <a:lnTo>
                            <a:pt x="250" y="546"/>
                          </a:lnTo>
                          <a:lnTo>
                            <a:pt x="166" y="546"/>
                          </a:lnTo>
                          <a:lnTo>
                            <a:pt x="211" y="562"/>
                          </a:lnTo>
                          <a:lnTo>
                            <a:pt x="253" y="573"/>
                          </a:lnTo>
                          <a:lnTo>
                            <a:pt x="301" y="579"/>
                          </a:lnTo>
                          <a:lnTo>
                            <a:pt x="342" y="580"/>
                          </a:lnTo>
                          <a:lnTo>
                            <a:pt x="384" y="583"/>
                          </a:lnTo>
                          <a:lnTo>
                            <a:pt x="427" y="580"/>
                          </a:lnTo>
                          <a:lnTo>
                            <a:pt x="462" y="579"/>
                          </a:lnTo>
                          <a:lnTo>
                            <a:pt x="495" y="573"/>
                          </a:lnTo>
                          <a:lnTo>
                            <a:pt x="540" y="562"/>
                          </a:lnTo>
                          <a:lnTo>
                            <a:pt x="574" y="554"/>
                          </a:lnTo>
                          <a:lnTo>
                            <a:pt x="587" y="555"/>
                          </a:lnTo>
                          <a:lnTo>
                            <a:pt x="589" y="565"/>
                          </a:lnTo>
                          <a:lnTo>
                            <a:pt x="585" y="575"/>
                          </a:lnTo>
                          <a:lnTo>
                            <a:pt x="576" y="586"/>
                          </a:lnTo>
                          <a:lnTo>
                            <a:pt x="561" y="597"/>
                          </a:lnTo>
                          <a:lnTo>
                            <a:pt x="544" y="605"/>
                          </a:lnTo>
                          <a:lnTo>
                            <a:pt x="525" y="614"/>
                          </a:lnTo>
                          <a:lnTo>
                            <a:pt x="495" y="622"/>
                          </a:lnTo>
                          <a:lnTo>
                            <a:pt x="432" y="631"/>
                          </a:lnTo>
                          <a:lnTo>
                            <a:pt x="372" y="639"/>
                          </a:lnTo>
                          <a:lnTo>
                            <a:pt x="253" y="649"/>
                          </a:lnTo>
                          <a:lnTo>
                            <a:pt x="407" y="656"/>
                          </a:lnTo>
                          <a:lnTo>
                            <a:pt x="439" y="656"/>
                          </a:lnTo>
                          <a:lnTo>
                            <a:pt x="453" y="663"/>
                          </a:lnTo>
                          <a:lnTo>
                            <a:pt x="461" y="670"/>
                          </a:lnTo>
                          <a:lnTo>
                            <a:pt x="458" y="681"/>
                          </a:lnTo>
                          <a:lnTo>
                            <a:pt x="466" y="687"/>
                          </a:lnTo>
                          <a:lnTo>
                            <a:pt x="486" y="689"/>
                          </a:lnTo>
                          <a:lnTo>
                            <a:pt x="516" y="677"/>
                          </a:lnTo>
                          <a:lnTo>
                            <a:pt x="542" y="664"/>
                          </a:lnTo>
                          <a:lnTo>
                            <a:pt x="563" y="651"/>
                          </a:lnTo>
                          <a:lnTo>
                            <a:pt x="580" y="639"/>
                          </a:lnTo>
                          <a:lnTo>
                            <a:pt x="597" y="621"/>
                          </a:lnTo>
                          <a:lnTo>
                            <a:pt x="651" y="548"/>
                          </a:lnTo>
                          <a:lnTo>
                            <a:pt x="693" y="485"/>
                          </a:lnTo>
                          <a:lnTo>
                            <a:pt x="709" y="453"/>
                          </a:lnTo>
                          <a:lnTo>
                            <a:pt x="713" y="440"/>
                          </a:lnTo>
                          <a:lnTo>
                            <a:pt x="714" y="430"/>
                          </a:lnTo>
                          <a:lnTo>
                            <a:pt x="714" y="419"/>
                          </a:lnTo>
                          <a:lnTo>
                            <a:pt x="706" y="406"/>
                          </a:lnTo>
                          <a:lnTo>
                            <a:pt x="701" y="398"/>
                          </a:lnTo>
                          <a:lnTo>
                            <a:pt x="698" y="386"/>
                          </a:lnTo>
                          <a:lnTo>
                            <a:pt x="701" y="373"/>
                          </a:lnTo>
                          <a:lnTo>
                            <a:pt x="706" y="364"/>
                          </a:lnTo>
                          <a:lnTo>
                            <a:pt x="713" y="354"/>
                          </a:lnTo>
                          <a:lnTo>
                            <a:pt x="719" y="344"/>
                          </a:lnTo>
                          <a:lnTo>
                            <a:pt x="727" y="333"/>
                          </a:lnTo>
                          <a:lnTo>
                            <a:pt x="732" y="322"/>
                          </a:lnTo>
                          <a:lnTo>
                            <a:pt x="731" y="308"/>
                          </a:lnTo>
                          <a:lnTo>
                            <a:pt x="726" y="297"/>
                          </a:lnTo>
                          <a:lnTo>
                            <a:pt x="719" y="287"/>
                          </a:lnTo>
                          <a:lnTo>
                            <a:pt x="713" y="278"/>
                          </a:lnTo>
                          <a:lnTo>
                            <a:pt x="705" y="267"/>
                          </a:lnTo>
                          <a:lnTo>
                            <a:pt x="702" y="255"/>
                          </a:lnTo>
                          <a:lnTo>
                            <a:pt x="705" y="246"/>
                          </a:lnTo>
                          <a:lnTo>
                            <a:pt x="714" y="232"/>
                          </a:lnTo>
                          <a:lnTo>
                            <a:pt x="723" y="221"/>
                          </a:lnTo>
                          <a:lnTo>
                            <a:pt x="727" y="209"/>
                          </a:lnTo>
                          <a:lnTo>
                            <a:pt x="727" y="194"/>
                          </a:lnTo>
                          <a:lnTo>
                            <a:pt x="722" y="179"/>
                          </a:lnTo>
                          <a:lnTo>
                            <a:pt x="713" y="168"/>
                          </a:lnTo>
                          <a:lnTo>
                            <a:pt x="709" y="160"/>
                          </a:lnTo>
                          <a:lnTo>
                            <a:pt x="705" y="147"/>
                          </a:lnTo>
                          <a:lnTo>
                            <a:pt x="706" y="133"/>
                          </a:lnTo>
                          <a:lnTo>
                            <a:pt x="714" y="122"/>
                          </a:lnTo>
                          <a:lnTo>
                            <a:pt x="719" y="114"/>
                          </a:lnTo>
                          <a:lnTo>
                            <a:pt x="727" y="105"/>
                          </a:lnTo>
                          <a:lnTo>
                            <a:pt x="731" y="93"/>
                          </a:lnTo>
                          <a:lnTo>
                            <a:pt x="732" y="80"/>
                          </a:lnTo>
                          <a:lnTo>
                            <a:pt x="730" y="72"/>
                          </a:lnTo>
                          <a:lnTo>
                            <a:pt x="722" y="59"/>
                          </a:lnTo>
                          <a:lnTo>
                            <a:pt x="714" y="48"/>
                          </a:lnTo>
                          <a:lnTo>
                            <a:pt x="709" y="34"/>
                          </a:lnTo>
                          <a:lnTo>
                            <a:pt x="709" y="0"/>
                          </a:lnTo>
                          <a:lnTo>
                            <a:pt x="634" y="50"/>
                          </a:lnTo>
                          <a:lnTo>
                            <a:pt x="589" y="69"/>
                          </a:lnTo>
                          <a:lnTo>
                            <a:pt x="536" y="86"/>
                          </a:lnTo>
                          <a:lnTo>
                            <a:pt x="475" y="105"/>
                          </a:lnTo>
                          <a:lnTo>
                            <a:pt x="420" y="116"/>
                          </a:lnTo>
                          <a:lnTo>
                            <a:pt x="365" y="126"/>
                          </a:lnTo>
                          <a:lnTo>
                            <a:pt x="294" y="135"/>
                          </a:lnTo>
                          <a:close/>
                        </a:path>
                      </a:pathLst>
                    </a:custGeom>
                    <a:solidFill>
                      <a:srgbClr val="FFA040">
                        <a:alpha val="100000"/>
                      </a:srgbClr>
                    </a:solidFill>
                    <a:ln w="57150">
                      <a:noFill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21" name="Group 67"/>
                <p:cNvGrpSpPr>
                  <a:grpSpLocks noChangeAspect="1"/>
                </p:cNvGrpSpPr>
                <p:nvPr/>
              </p:nvGrpSpPr>
              <p:grpSpPr>
                <a:xfrm>
                  <a:off x="6929" y="4535"/>
                  <a:ext cx="218" cy="436"/>
                  <a:chOff x="6929" y="4535"/>
                  <a:chExt cx="218" cy="436"/>
                </a:xfrm>
              </p:grpSpPr>
              <p:sp>
                <p:nvSpPr>
                  <p:cNvPr id="35879" name="Freeform 68"/>
                  <p:cNvSpPr>
                    <a:spLocks noChangeAspect="1"/>
                  </p:cNvSpPr>
                  <p:nvPr/>
                </p:nvSpPr>
                <p:spPr>
                  <a:xfrm>
                    <a:off x="6971" y="4651"/>
                    <a:ext cx="167" cy="70"/>
                  </a:xfrm>
                  <a:custGeom>
                    <a:avLst/>
                    <a:gdLst>
                      <a:gd name="txL" fmla="*/ 0 w 167"/>
                      <a:gd name="txT" fmla="*/ 0 h 70"/>
                      <a:gd name="txR" fmla="*/ 167 w 167"/>
                      <a:gd name="txB" fmla="*/ 70 h 70"/>
                    </a:gdLst>
                    <a:ahLst/>
                    <a:cxnLst>
                      <a:cxn ang="0">
                        <a:pos x="167" y="13"/>
                      </a:cxn>
                      <a:cxn ang="0">
                        <a:pos x="151" y="0"/>
                      </a:cxn>
                      <a:cxn ang="0">
                        <a:pos x="100" y="26"/>
                      </a:cxn>
                      <a:cxn ang="0">
                        <a:pos x="49" y="45"/>
                      </a:cxn>
                      <a:cxn ang="0">
                        <a:pos x="0" y="59"/>
                      </a:cxn>
                      <a:cxn ang="0">
                        <a:pos x="9" y="70"/>
                      </a:cxn>
                      <a:cxn ang="0">
                        <a:pos x="43" y="70"/>
                      </a:cxn>
                      <a:cxn ang="0">
                        <a:pos x="89" y="60"/>
                      </a:cxn>
                      <a:cxn ang="0">
                        <a:pos x="130" y="40"/>
                      </a:cxn>
                      <a:cxn ang="0">
                        <a:pos x="167" y="13"/>
                      </a:cxn>
                    </a:cxnLst>
                    <a:rect l="txL" t="txT" r="txR" b="txB"/>
                    <a:pathLst>
                      <a:path w="167" h="70">
                        <a:moveTo>
                          <a:pt x="167" y="13"/>
                        </a:moveTo>
                        <a:lnTo>
                          <a:pt x="151" y="0"/>
                        </a:lnTo>
                        <a:lnTo>
                          <a:pt x="100" y="26"/>
                        </a:lnTo>
                        <a:lnTo>
                          <a:pt x="49" y="45"/>
                        </a:lnTo>
                        <a:lnTo>
                          <a:pt x="0" y="59"/>
                        </a:lnTo>
                        <a:lnTo>
                          <a:pt x="9" y="70"/>
                        </a:lnTo>
                        <a:lnTo>
                          <a:pt x="43" y="70"/>
                        </a:lnTo>
                        <a:lnTo>
                          <a:pt x="89" y="60"/>
                        </a:lnTo>
                        <a:lnTo>
                          <a:pt x="130" y="40"/>
                        </a:lnTo>
                        <a:lnTo>
                          <a:pt x="167" y="13"/>
                        </a:lnTo>
                        <a:close/>
                      </a:path>
                    </a:pathLst>
                  </a:custGeom>
                  <a:solidFill>
                    <a:srgbClr val="FFE0C0">
                      <a:alpha val="100000"/>
                    </a:srgbClr>
                  </a:solidFill>
                  <a:ln w="57150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880" name="Freeform 69"/>
                  <p:cNvSpPr>
                    <a:spLocks noChangeAspect="1"/>
                  </p:cNvSpPr>
                  <p:nvPr/>
                </p:nvSpPr>
                <p:spPr>
                  <a:xfrm>
                    <a:off x="7001" y="4763"/>
                    <a:ext cx="146" cy="78"/>
                  </a:xfrm>
                  <a:custGeom>
                    <a:avLst/>
                    <a:gdLst>
                      <a:gd name="txL" fmla="*/ 0 w 146"/>
                      <a:gd name="txT" fmla="*/ 0 h 78"/>
                      <a:gd name="txR" fmla="*/ 146 w 146"/>
                      <a:gd name="txB" fmla="*/ 78 h 78"/>
                    </a:gdLst>
                    <a:ahLst/>
                    <a:cxnLst>
                      <a:cxn ang="0">
                        <a:pos x="146" y="15"/>
                      </a:cxn>
                      <a:cxn ang="0">
                        <a:pos x="138" y="0"/>
                      </a:cxn>
                      <a:cxn ang="0">
                        <a:pos x="89" y="34"/>
                      </a:cxn>
                      <a:cxn ang="0">
                        <a:pos x="50" y="51"/>
                      </a:cxn>
                      <a:cxn ang="0">
                        <a:pos x="0" y="66"/>
                      </a:cxn>
                      <a:cxn ang="0">
                        <a:pos x="10" y="78"/>
                      </a:cxn>
                      <a:cxn ang="0">
                        <a:pos x="42" y="78"/>
                      </a:cxn>
                      <a:cxn ang="0">
                        <a:pos x="74" y="69"/>
                      </a:cxn>
                      <a:cxn ang="0">
                        <a:pos x="112" y="45"/>
                      </a:cxn>
                      <a:cxn ang="0">
                        <a:pos x="146" y="15"/>
                      </a:cxn>
                    </a:cxnLst>
                    <a:rect l="txL" t="txT" r="txR" b="txB"/>
                    <a:pathLst>
                      <a:path w="146" h="78">
                        <a:moveTo>
                          <a:pt x="146" y="15"/>
                        </a:moveTo>
                        <a:lnTo>
                          <a:pt x="138" y="0"/>
                        </a:lnTo>
                        <a:lnTo>
                          <a:pt x="89" y="34"/>
                        </a:lnTo>
                        <a:lnTo>
                          <a:pt x="50" y="51"/>
                        </a:lnTo>
                        <a:lnTo>
                          <a:pt x="0" y="66"/>
                        </a:lnTo>
                        <a:lnTo>
                          <a:pt x="10" y="78"/>
                        </a:lnTo>
                        <a:lnTo>
                          <a:pt x="42" y="78"/>
                        </a:lnTo>
                        <a:lnTo>
                          <a:pt x="74" y="69"/>
                        </a:lnTo>
                        <a:lnTo>
                          <a:pt x="112" y="45"/>
                        </a:lnTo>
                        <a:lnTo>
                          <a:pt x="146" y="15"/>
                        </a:lnTo>
                        <a:close/>
                      </a:path>
                    </a:pathLst>
                  </a:custGeom>
                  <a:solidFill>
                    <a:srgbClr val="FFE0C0">
                      <a:alpha val="100000"/>
                    </a:srgbClr>
                  </a:solidFill>
                  <a:ln w="57150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881" name="Freeform 70"/>
                  <p:cNvSpPr>
                    <a:spLocks noChangeAspect="1"/>
                  </p:cNvSpPr>
                  <p:nvPr/>
                </p:nvSpPr>
                <p:spPr>
                  <a:xfrm>
                    <a:off x="6992" y="4894"/>
                    <a:ext cx="149" cy="77"/>
                  </a:xfrm>
                  <a:custGeom>
                    <a:avLst/>
                    <a:gdLst>
                      <a:gd name="txL" fmla="*/ 0 w 149"/>
                      <a:gd name="txT" fmla="*/ 0 h 77"/>
                      <a:gd name="txR" fmla="*/ 149 w 149"/>
                      <a:gd name="txB" fmla="*/ 77 h 77"/>
                    </a:gdLst>
                    <a:ahLst/>
                    <a:cxnLst>
                      <a:cxn ang="0">
                        <a:pos x="149" y="11"/>
                      </a:cxn>
                      <a:cxn ang="0">
                        <a:pos x="138" y="0"/>
                      </a:cxn>
                      <a:cxn ang="0">
                        <a:pos x="93" y="31"/>
                      </a:cxn>
                      <a:cxn ang="0">
                        <a:pos x="49" y="49"/>
                      </a:cxn>
                      <a:cxn ang="0">
                        <a:pos x="0" y="63"/>
                      </a:cxn>
                      <a:cxn ang="0">
                        <a:pos x="9" y="77"/>
                      </a:cxn>
                      <a:cxn ang="0">
                        <a:pos x="42" y="74"/>
                      </a:cxn>
                      <a:cxn ang="0">
                        <a:pos x="81" y="65"/>
                      </a:cxn>
                      <a:cxn ang="0">
                        <a:pos x="121" y="40"/>
                      </a:cxn>
                      <a:cxn ang="0">
                        <a:pos x="149" y="11"/>
                      </a:cxn>
                    </a:cxnLst>
                    <a:rect l="txL" t="txT" r="txR" b="txB"/>
                    <a:pathLst>
                      <a:path w="149" h="77">
                        <a:moveTo>
                          <a:pt x="149" y="11"/>
                        </a:moveTo>
                        <a:lnTo>
                          <a:pt x="138" y="0"/>
                        </a:lnTo>
                        <a:lnTo>
                          <a:pt x="93" y="31"/>
                        </a:lnTo>
                        <a:lnTo>
                          <a:pt x="49" y="49"/>
                        </a:lnTo>
                        <a:lnTo>
                          <a:pt x="0" y="63"/>
                        </a:lnTo>
                        <a:lnTo>
                          <a:pt x="9" y="77"/>
                        </a:lnTo>
                        <a:lnTo>
                          <a:pt x="42" y="74"/>
                        </a:lnTo>
                        <a:lnTo>
                          <a:pt x="81" y="65"/>
                        </a:lnTo>
                        <a:lnTo>
                          <a:pt x="121" y="40"/>
                        </a:lnTo>
                        <a:lnTo>
                          <a:pt x="149" y="11"/>
                        </a:lnTo>
                        <a:close/>
                      </a:path>
                    </a:pathLst>
                  </a:custGeom>
                  <a:solidFill>
                    <a:srgbClr val="FFE0C0">
                      <a:alpha val="100000"/>
                    </a:srgbClr>
                  </a:solidFill>
                  <a:ln w="57150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882" name="Freeform 71"/>
                  <p:cNvSpPr>
                    <a:spLocks noChangeAspect="1"/>
                  </p:cNvSpPr>
                  <p:nvPr/>
                </p:nvSpPr>
                <p:spPr>
                  <a:xfrm>
                    <a:off x="6929" y="4535"/>
                    <a:ext cx="171" cy="68"/>
                  </a:xfrm>
                  <a:custGeom>
                    <a:avLst/>
                    <a:gdLst>
                      <a:gd name="txL" fmla="*/ 0 w 171"/>
                      <a:gd name="txT" fmla="*/ 0 h 68"/>
                      <a:gd name="txR" fmla="*/ 171 w 171"/>
                      <a:gd name="txB" fmla="*/ 68 h 68"/>
                    </a:gdLst>
                    <a:ahLst/>
                    <a:cxnLst>
                      <a:cxn ang="0">
                        <a:pos x="171" y="13"/>
                      </a:cxn>
                      <a:cxn ang="0">
                        <a:pos x="154" y="0"/>
                      </a:cxn>
                      <a:cxn ang="0">
                        <a:pos x="97" y="26"/>
                      </a:cxn>
                      <a:cxn ang="0">
                        <a:pos x="50" y="41"/>
                      </a:cxn>
                      <a:cxn ang="0">
                        <a:pos x="0" y="55"/>
                      </a:cxn>
                      <a:cxn ang="0">
                        <a:pos x="11" y="68"/>
                      </a:cxn>
                      <a:cxn ang="0">
                        <a:pos x="42" y="66"/>
                      </a:cxn>
                      <a:cxn ang="0">
                        <a:pos x="82" y="57"/>
                      </a:cxn>
                      <a:cxn ang="0">
                        <a:pos x="127" y="40"/>
                      </a:cxn>
                      <a:cxn ang="0">
                        <a:pos x="171" y="13"/>
                      </a:cxn>
                    </a:cxnLst>
                    <a:rect l="txL" t="txT" r="txR" b="txB"/>
                    <a:pathLst>
                      <a:path w="171" h="68">
                        <a:moveTo>
                          <a:pt x="171" y="13"/>
                        </a:moveTo>
                        <a:lnTo>
                          <a:pt x="154" y="0"/>
                        </a:lnTo>
                        <a:lnTo>
                          <a:pt x="97" y="26"/>
                        </a:lnTo>
                        <a:lnTo>
                          <a:pt x="50" y="41"/>
                        </a:lnTo>
                        <a:lnTo>
                          <a:pt x="0" y="55"/>
                        </a:lnTo>
                        <a:lnTo>
                          <a:pt x="11" y="68"/>
                        </a:lnTo>
                        <a:lnTo>
                          <a:pt x="42" y="66"/>
                        </a:lnTo>
                        <a:lnTo>
                          <a:pt x="82" y="57"/>
                        </a:lnTo>
                        <a:lnTo>
                          <a:pt x="127" y="40"/>
                        </a:lnTo>
                        <a:lnTo>
                          <a:pt x="171" y="13"/>
                        </a:lnTo>
                        <a:close/>
                      </a:path>
                    </a:pathLst>
                  </a:custGeom>
                  <a:solidFill>
                    <a:srgbClr val="FFE0C0">
                      <a:alpha val="100000"/>
                    </a:srgbClr>
                  </a:solidFill>
                  <a:ln w="57150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35862" name="Freeform 72"/>
              <p:cNvSpPr>
                <a:spLocks noChangeAspect="1"/>
              </p:cNvSpPr>
              <p:nvPr/>
            </p:nvSpPr>
            <p:spPr>
              <a:xfrm>
                <a:off x="5770" y="1606"/>
                <a:ext cx="2019" cy="2908"/>
              </a:xfrm>
              <a:custGeom>
                <a:avLst/>
                <a:gdLst>
                  <a:gd name="txL" fmla="*/ 0 w 2019"/>
                  <a:gd name="txT" fmla="*/ 0 h 2908"/>
                  <a:gd name="txR" fmla="*/ 2019 w 2019"/>
                  <a:gd name="txB" fmla="*/ 2908 h 2908"/>
                </a:gdLst>
                <a:ahLst/>
                <a:cxnLst>
                  <a:cxn ang="0">
                    <a:pos x="1445" y="2807"/>
                  </a:cxn>
                  <a:cxn ang="0">
                    <a:pos x="1463" y="2784"/>
                  </a:cxn>
                  <a:cxn ang="0">
                    <a:pos x="1471" y="2765"/>
                  </a:cxn>
                  <a:cxn ang="0">
                    <a:pos x="1484" y="2698"/>
                  </a:cxn>
                  <a:cxn ang="0">
                    <a:pos x="1563" y="2229"/>
                  </a:cxn>
                  <a:cxn ang="0">
                    <a:pos x="1619" y="2062"/>
                  </a:cxn>
                  <a:cxn ang="0">
                    <a:pos x="1672" y="1943"/>
                  </a:cxn>
                  <a:cxn ang="0">
                    <a:pos x="1773" y="1766"/>
                  </a:cxn>
                  <a:cxn ang="0">
                    <a:pos x="1879" y="1590"/>
                  </a:cxn>
                  <a:cxn ang="0">
                    <a:pos x="1952" y="1429"/>
                  </a:cxn>
                  <a:cxn ang="0">
                    <a:pos x="1995" y="1267"/>
                  </a:cxn>
                  <a:cxn ang="0">
                    <a:pos x="2019" y="1062"/>
                  </a:cxn>
                  <a:cxn ang="0">
                    <a:pos x="2003" y="873"/>
                  </a:cxn>
                  <a:cxn ang="0">
                    <a:pos x="1960" y="694"/>
                  </a:cxn>
                  <a:cxn ang="0">
                    <a:pos x="1888" y="529"/>
                  </a:cxn>
                  <a:cxn ang="0">
                    <a:pos x="1765" y="354"/>
                  </a:cxn>
                  <a:cxn ang="0">
                    <a:pos x="1636" y="232"/>
                  </a:cxn>
                  <a:cxn ang="0">
                    <a:pos x="1471" y="120"/>
                  </a:cxn>
                  <a:cxn ang="0">
                    <a:pos x="1277" y="40"/>
                  </a:cxn>
                  <a:cxn ang="0">
                    <a:pos x="1115" y="6"/>
                  </a:cxn>
                  <a:cxn ang="0">
                    <a:pos x="936" y="0"/>
                  </a:cxn>
                  <a:cxn ang="0">
                    <a:pos x="782" y="28"/>
                  </a:cxn>
                  <a:cxn ang="0">
                    <a:pos x="630" y="78"/>
                  </a:cxn>
                  <a:cxn ang="0">
                    <a:pos x="501" y="145"/>
                  </a:cxn>
                  <a:cxn ang="0">
                    <a:pos x="365" y="242"/>
                  </a:cxn>
                  <a:cxn ang="0">
                    <a:pos x="242" y="360"/>
                  </a:cxn>
                  <a:cxn ang="0">
                    <a:pos x="140" y="495"/>
                  </a:cxn>
                  <a:cxn ang="0">
                    <a:pos x="53" y="685"/>
                  </a:cxn>
                  <a:cxn ang="0">
                    <a:pos x="7" y="879"/>
                  </a:cxn>
                  <a:cxn ang="0">
                    <a:pos x="0" y="1052"/>
                  </a:cxn>
                  <a:cxn ang="0">
                    <a:pos x="14" y="1239"/>
                  </a:cxn>
                  <a:cxn ang="0">
                    <a:pos x="62" y="1427"/>
                  </a:cxn>
                  <a:cxn ang="0">
                    <a:pos x="144" y="1602"/>
                  </a:cxn>
                  <a:cxn ang="0">
                    <a:pos x="239" y="1770"/>
                  </a:cxn>
                  <a:cxn ang="0">
                    <a:pos x="370" y="2007"/>
                  </a:cxn>
                  <a:cxn ang="0">
                    <a:pos x="429" y="2138"/>
                  </a:cxn>
                  <a:cxn ang="0">
                    <a:pos x="469" y="2292"/>
                  </a:cxn>
                  <a:cxn ang="0">
                    <a:pos x="501" y="2506"/>
                  </a:cxn>
                  <a:cxn ang="0">
                    <a:pos x="526" y="2693"/>
                  </a:cxn>
                  <a:cxn ang="0">
                    <a:pos x="543" y="2767"/>
                  </a:cxn>
                  <a:cxn ang="0">
                    <a:pos x="552" y="2784"/>
                  </a:cxn>
                  <a:cxn ang="0">
                    <a:pos x="576" y="2812"/>
                  </a:cxn>
                  <a:cxn ang="0">
                    <a:pos x="635" y="2847"/>
                  </a:cxn>
                  <a:cxn ang="0">
                    <a:pos x="703" y="2870"/>
                  </a:cxn>
                  <a:cxn ang="0">
                    <a:pos x="778" y="2889"/>
                  </a:cxn>
                  <a:cxn ang="0">
                    <a:pos x="857" y="2900"/>
                  </a:cxn>
                  <a:cxn ang="0">
                    <a:pos x="934" y="2906"/>
                  </a:cxn>
                  <a:cxn ang="0">
                    <a:pos x="1006" y="2908"/>
                  </a:cxn>
                  <a:cxn ang="0">
                    <a:pos x="1086" y="2906"/>
                  </a:cxn>
                  <a:cxn ang="0">
                    <a:pos x="1166" y="2900"/>
                  </a:cxn>
                  <a:cxn ang="0">
                    <a:pos x="1241" y="2887"/>
                  </a:cxn>
                  <a:cxn ang="0">
                    <a:pos x="1309" y="2871"/>
                  </a:cxn>
                  <a:cxn ang="0">
                    <a:pos x="1375" y="2849"/>
                  </a:cxn>
                </a:cxnLst>
                <a:rect l="txL" t="txT" r="txR" b="txB"/>
                <a:pathLst>
                  <a:path w="2019" h="2908">
                    <a:moveTo>
                      <a:pt x="1415" y="2830"/>
                    </a:moveTo>
                    <a:lnTo>
                      <a:pt x="1432" y="2818"/>
                    </a:lnTo>
                    <a:lnTo>
                      <a:pt x="1445" y="2807"/>
                    </a:lnTo>
                    <a:lnTo>
                      <a:pt x="1453" y="2799"/>
                    </a:lnTo>
                    <a:lnTo>
                      <a:pt x="1458" y="2790"/>
                    </a:lnTo>
                    <a:lnTo>
                      <a:pt x="1463" y="2784"/>
                    </a:lnTo>
                    <a:lnTo>
                      <a:pt x="1466" y="2778"/>
                    </a:lnTo>
                    <a:lnTo>
                      <a:pt x="1470" y="2773"/>
                    </a:lnTo>
                    <a:lnTo>
                      <a:pt x="1471" y="2765"/>
                    </a:lnTo>
                    <a:lnTo>
                      <a:pt x="1474" y="2756"/>
                    </a:lnTo>
                    <a:lnTo>
                      <a:pt x="1475" y="2744"/>
                    </a:lnTo>
                    <a:lnTo>
                      <a:pt x="1484" y="2698"/>
                    </a:lnTo>
                    <a:lnTo>
                      <a:pt x="1543" y="2322"/>
                    </a:lnTo>
                    <a:lnTo>
                      <a:pt x="1554" y="2268"/>
                    </a:lnTo>
                    <a:lnTo>
                      <a:pt x="1563" y="2229"/>
                    </a:lnTo>
                    <a:lnTo>
                      <a:pt x="1577" y="2175"/>
                    </a:lnTo>
                    <a:lnTo>
                      <a:pt x="1598" y="2115"/>
                    </a:lnTo>
                    <a:lnTo>
                      <a:pt x="1619" y="2062"/>
                    </a:lnTo>
                    <a:lnTo>
                      <a:pt x="1638" y="2018"/>
                    </a:lnTo>
                    <a:lnTo>
                      <a:pt x="1655" y="1980"/>
                    </a:lnTo>
                    <a:lnTo>
                      <a:pt x="1672" y="1943"/>
                    </a:lnTo>
                    <a:lnTo>
                      <a:pt x="1706" y="1880"/>
                    </a:lnTo>
                    <a:lnTo>
                      <a:pt x="1740" y="1821"/>
                    </a:lnTo>
                    <a:lnTo>
                      <a:pt x="1773" y="1766"/>
                    </a:lnTo>
                    <a:lnTo>
                      <a:pt x="1799" y="1724"/>
                    </a:lnTo>
                    <a:lnTo>
                      <a:pt x="1846" y="1645"/>
                    </a:lnTo>
                    <a:lnTo>
                      <a:pt x="1879" y="1590"/>
                    </a:lnTo>
                    <a:lnTo>
                      <a:pt x="1905" y="1544"/>
                    </a:lnTo>
                    <a:lnTo>
                      <a:pt x="1927" y="1492"/>
                    </a:lnTo>
                    <a:lnTo>
                      <a:pt x="1952" y="1429"/>
                    </a:lnTo>
                    <a:lnTo>
                      <a:pt x="1969" y="1374"/>
                    </a:lnTo>
                    <a:lnTo>
                      <a:pt x="1985" y="1316"/>
                    </a:lnTo>
                    <a:lnTo>
                      <a:pt x="1995" y="1267"/>
                    </a:lnTo>
                    <a:lnTo>
                      <a:pt x="2007" y="1212"/>
                    </a:lnTo>
                    <a:lnTo>
                      <a:pt x="2015" y="1142"/>
                    </a:lnTo>
                    <a:lnTo>
                      <a:pt x="2019" y="1062"/>
                    </a:lnTo>
                    <a:lnTo>
                      <a:pt x="2019" y="987"/>
                    </a:lnTo>
                    <a:lnTo>
                      <a:pt x="2012" y="928"/>
                    </a:lnTo>
                    <a:lnTo>
                      <a:pt x="2003" y="873"/>
                    </a:lnTo>
                    <a:lnTo>
                      <a:pt x="1994" y="824"/>
                    </a:lnTo>
                    <a:lnTo>
                      <a:pt x="1978" y="759"/>
                    </a:lnTo>
                    <a:lnTo>
                      <a:pt x="1960" y="694"/>
                    </a:lnTo>
                    <a:lnTo>
                      <a:pt x="1940" y="634"/>
                    </a:lnTo>
                    <a:lnTo>
                      <a:pt x="1917" y="578"/>
                    </a:lnTo>
                    <a:lnTo>
                      <a:pt x="1888" y="529"/>
                    </a:lnTo>
                    <a:lnTo>
                      <a:pt x="1850" y="466"/>
                    </a:lnTo>
                    <a:lnTo>
                      <a:pt x="1807" y="403"/>
                    </a:lnTo>
                    <a:lnTo>
                      <a:pt x="1765" y="354"/>
                    </a:lnTo>
                    <a:lnTo>
                      <a:pt x="1727" y="312"/>
                    </a:lnTo>
                    <a:lnTo>
                      <a:pt x="1683" y="272"/>
                    </a:lnTo>
                    <a:lnTo>
                      <a:pt x="1636" y="232"/>
                    </a:lnTo>
                    <a:lnTo>
                      <a:pt x="1590" y="196"/>
                    </a:lnTo>
                    <a:lnTo>
                      <a:pt x="1535" y="159"/>
                    </a:lnTo>
                    <a:lnTo>
                      <a:pt x="1471" y="120"/>
                    </a:lnTo>
                    <a:lnTo>
                      <a:pt x="1411" y="90"/>
                    </a:lnTo>
                    <a:lnTo>
                      <a:pt x="1341" y="61"/>
                    </a:lnTo>
                    <a:lnTo>
                      <a:pt x="1277" y="40"/>
                    </a:lnTo>
                    <a:lnTo>
                      <a:pt x="1224" y="27"/>
                    </a:lnTo>
                    <a:lnTo>
                      <a:pt x="1167" y="14"/>
                    </a:lnTo>
                    <a:lnTo>
                      <a:pt x="1115" y="6"/>
                    </a:lnTo>
                    <a:lnTo>
                      <a:pt x="1053" y="0"/>
                    </a:lnTo>
                    <a:lnTo>
                      <a:pt x="997" y="0"/>
                    </a:lnTo>
                    <a:lnTo>
                      <a:pt x="936" y="0"/>
                    </a:lnTo>
                    <a:lnTo>
                      <a:pt x="885" y="6"/>
                    </a:lnTo>
                    <a:lnTo>
                      <a:pt x="826" y="19"/>
                    </a:lnTo>
                    <a:lnTo>
                      <a:pt x="782" y="28"/>
                    </a:lnTo>
                    <a:lnTo>
                      <a:pt x="727" y="44"/>
                    </a:lnTo>
                    <a:lnTo>
                      <a:pt x="676" y="59"/>
                    </a:lnTo>
                    <a:lnTo>
                      <a:pt x="630" y="78"/>
                    </a:lnTo>
                    <a:lnTo>
                      <a:pt x="586" y="97"/>
                    </a:lnTo>
                    <a:lnTo>
                      <a:pt x="541" y="121"/>
                    </a:lnTo>
                    <a:lnTo>
                      <a:pt x="501" y="145"/>
                    </a:lnTo>
                    <a:lnTo>
                      <a:pt x="456" y="175"/>
                    </a:lnTo>
                    <a:lnTo>
                      <a:pt x="408" y="209"/>
                    </a:lnTo>
                    <a:lnTo>
                      <a:pt x="365" y="242"/>
                    </a:lnTo>
                    <a:lnTo>
                      <a:pt x="326" y="277"/>
                    </a:lnTo>
                    <a:lnTo>
                      <a:pt x="284" y="316"/>
                    </a:lnTo>
                    <a:lnTo>
                      <a:pt x="242" y="360"/>
                    </a:lnTo>
                    <a:lnTo>
                      <a:pt x="206" y="402"/>
                    </a:lnTo>
                    <a:lnTo>
                      <a:pt x="175" y="441"/>
                    </a:lnTo>
                    <a:lnTo>
                      <a:pt x="140" y="495"/>
                    </a:lnTo>
                    <a:lnTo>
                      <a:pt x="106" y="554"/>
                    </a:lnTo>
                    <a:lnTo>
                      <a:pt x="75" y="620"/>
                    </a:lnTo>
                    <a:lnTo>
                      <a:pt x="53" y="685"/>
                    </a:lnTo>
                    <a:lnTo>
                      <a:pt x="34" y="752"/>
                    </a:lnTo>
                    <a:lnTo>
                      <a:pt x="17" y="818"/>
                    </a:lnTo>
                    <a:lnTo>
                      <a:pt x="7" y="879"/>
                    </a:lnTo>
                    <a:lnTo>
                      <a:pt x="0" y="940"/>
                    </a:lnTo>
                    <a:lnTo>
                      <a:pt x="0" y="999"/>
                    </a:lnTo>
                    <a:lnTo>
                      <a:pt x="0" y="1052"/>
                    </a:lnTo>
                    <a:lnTo>
                      <a:pt x="0" y="1115"/>
                    </a:lnTo>
                    <a:lnTo>
                      <a:pt x="3" y="1170"/>
                    </a:lnTo>
                    <a:lnTo>
                      <a:pt x="14" y="1239"/>
                    </a:lnTo>
                    <a:lnTo>
                      <a:pt x="24" y="1299"/>
                    </a:lnTo>
                    <a:lnTo>
                      <a:pt x="40" y="1358"/>
                    </a:lnTo>
                    <a:lnTo>
                      <a:pt x="62" y="1427"/>
                    </a:lnTo>
                    <a:lnTo>
                      <a:pt x="87" y="1488"/>
                    </a:lnTo>
                    <a:lnTo>
                      <a:pt x="113" y="1542"/>
                    </a:lnTo>
                    <a:lnTo>
                      <a:pt x="144" y="1602"/>
                    </a:lnTo>
                    <a:lnTo>
                      <a:pt x="178" y="1660"/>
                    </a:lnTo>
                    <a:lnTo>
                      <a:pt x="208" y="1715"/>
                    </a:lnTo>
                    <a:lnTo>
                      <a:pt x="239" y="1770"/>
                    </a:lnTo>
                    <a:lnTo>
                      <a:pt x="272" y="1830"/>
                    </a:lnTo>
                    <a:lnTo>
                      <a:pt x="323" y="1917"/>
                    </a:lnTo>
                    <a:lnTo>
                      <a:pt x="370" y="2007"/>
                    </a:lnTo>
                    <a:lnTo>
                      <a:pt x="398" y="2053"/>
                    </a:lnTo>
                    <a:lnTo>
                      <a:pt x="412" y="2091"/>
                    </a:lnTo>
                    <a:lnTo>
                      <a:pt x="429" y="2138"/>
                    </a:lnTo>
                    <a:lnTo>
                      <a:pt x="445" y="2192"/>
                    </a:lnTo>
                    <a:lnTo>
                      <a:pt x="458" y="2239"/>
                    </a:lnTo>
                    <a:lnTo>
                      <a:pt x="469" y="2292"/>
                    </a:lnTo>
                    <a:lnTo>
                      <a:pt x="479" y="2365"/>
                    </a:lnTo>
                    <a:lnTo>
                      <a:pt x="492" y="2444"/>
                    </a:lnTo>
                    <a:lnTo>
                      <a:pt x="501" y="2506"/>
                    </a:lnTo>
                    <a:lnTo>
                      <a:pt x="511" y="2586"/>
                    </a:lnTo>
                    <a:lnTo>
                      <a:pt x="518" y="2643"/>
                    </a:lnTo>
                    <a:lnTo>
                      <a:pt x="526" y="2693"/>
                    </a:lnTo>
                    <a:lnTo>
                      <a:pt x="537" y="2742"/>
                    </a:lnTo>
                    <a:lnTo>
                      <a:pt x="541" y="2756"/>
                    </a:lnTo>
                    <a:lnTo>
                      <a:pt x="543" y="2767"/>
                    </a:lnTo>
                    <a:lnTo>
                      <a:pt x="545" y="2773"/>
                    </a:lnTo>
                    <a:lnTo>
                      <a:pt x="546" y="2778"/>
                    </a:lnTo>
                    <a:lnTo>
                      <a:pt x="552" y="2784"/>
                    </a:lnTo>
                    <a:lnTo>
                      <a:pt x="558" y="2794"/>
                    </a:lnTo>
                    <a:lnTo>
                      <a:pt x="567" y="2803"/>
                    </a:lnTo>
                    <a:lnTo>
                      <a:pt x="576" y="2812"/>
                    </a:lnTo>
                    <a:lnTo>
                      <a:pt x="592" y="2824"/>
                    </a:lnTo>
                    <a:lnTo>
                      <a:pt x="610" y="2833"/>
                    </a:lnTo>
                    <a:lnTo>
                      <a:pt x="635" y="2847"/>
                    </a:lnTo>
                    <a:lnTo>
                      <a:pt x="657" y="2856"/>
                    </a:lnTo>
                    <a:lnTo>
                      <a:pt x="681" y="2864"/>
                    </a:lnTo>
                    <a:lnTo>
                      <a:pt x="703" y="2870"/>
                    </a:lnTo>
                    <a:lnTo>
                      <a:pt x="723" y="2875"/>
                    </a:lnTo>
                    <a:lnTo>
                      <a:pt x="753" y="2883"/>
                    </a:lnTo>
                    <a:lnTo>
                      <a:pt x="778" y="2889"/>
                    </a:lnTo>
                    <a:lnTo>
                      <a:pt x="802" y="2892"/>
                    </a:lnTo>
                    <a:lnTo>
                      <a:pt x="829" y="2896"/>
                    </a:lnTo>
                    <a:lnTo>
                      <a:pt x="857" y="2900"/>
                    </a:lnTo>
                    <a:lnTo>
                      <a:pt x="883" y="2902"/>
                    </a:lnTo>
                    <a:lnTo>
                      <a:pt x="906" y="2904"/>
                    </a:lnTo>
                    <a:lnTo>
                      <a:pt x="934" y="2906"/>
                    </a:lnTo>
                    <a:lnTo>
                      <a:pt x="959" y="2908"/>
                    </a:lnTo>
                    <a:lnTo>
                      <a:pt x="984" y="2908"/>
                    </a:lnTo>
                    <a:lnTo>
                      <a:pt x="1006" y="2908"/>
                    </a:lnTo>
                    <a:lnTo>
                      <a:pt x="1031" y="2908"/>
                    </a:lnTo>
                    <a:lnTo>
                      <a:pt x="1061" y="2908"/>
                    </a:lnTo>
                    <a:lnTo>
                      <a:pt x="1086" y="2906"/>
                    </a:lnTo>
                    <a:lnTo>
                      <a:pt x="1108" y="2906"/>
                    </a:lnTo>
                    <a:lnTo>
                      <a:pt x="1134" y="2902"/>
                    </a:lnTo>
                    <a:lnTo>
                      <a:pt x="1166" y="2900"/>
                    </a:lnTo>
                    <a:lnTo>
                      <a:pt x="1188" y="2896"/>
                    </a:lnTo>
                    <a:lnTo>
                      <a:pt x="1217" y="2892"/>
                    </a:lnTo>
                    <a:lnTo>
                      <a:pt x="1241" y="2887"/>
                    </a:lnTo>
                    <a:lnTo>
                      <a:pt x="1265" y="2883"/>
                    </a:lnTo>
                    <a:lnTo>
                      <a:pt x="1288" y="2877"/>
                    </a:lnTo>
                    <a:lnTo>
                      <a:pt x="1309" y="2871"/>
                    </a:lnTo>
                    <a:lnTo>
                      <a:pt x="1334" y="2864"/>
                    </a:lnTo>
                    <a:lnTo>
                      <a:pt x="1354" y="2856"/>
                    </a:lnTo>
                    <a:lnTo>
                      <a:pt x="1375" y="2849"/>
                    </a:lnTo>
                    <a:lnTo>
                      <a:pt x="1395" y="2839"/>
                    </a:lnTo>
                    <a:lnTo>
                      <a:pt x="1415" y="2830"/>
                    </a:lnTo>
                    <a:close/>
                  </a:path>
                </a:pathLst>
              </a:custGeom>
              <a:solidFill>
                <a:srgbClr val="E0E0E0">
                  <a:alpha val="100000"/>
                </a:srgbClr>
              </a:solidFill>
              <a:ln w="57150" cap="flat" cmpd="sng">
                <a:solidFill>
                  <a:srgbClr val="FFFF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63" name="Oval 73"/>
              <p:cNvSpPr>
                <a:spLocks noChangeAspect="1"/>
              </p:cNvSpPr>
              <p:nvPr/>
            </p:nvSpPr>
            <p:spPr>
              <a:xfrm>
                <a:off x="6337" y="4185"/>
                <a:ext cx="886" cy="296"/>
              </a:xfrm>
              <a:prstGeom prst="ellipse">
                <a:avLst/>
              </a:prstGeom>
              <a:solidFill>
                <a:srgbClr val="A0A0A0"/>
              </a:solidFill>
              <a:ln w="57150">
                <a:noFill/>
              </a:ln>
            </p:spPr>
            <p:txBody>
              <a:bodyPr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35864" name="Freeform 74"/>
              <p:cNvSpPr>
                <a:spLocks noChangeAspect="1"/>
              </p:cNvSpPr>
              <p:nvPr/>
            </p:nvSpPr>
            <p:spPr>
              <a:xfrm>
                <a:off x="7261" y="1899"/>
                <a:ext cx="338" cy="432"/>
              </a:xfrm>
              <a:custGeom>
                <a:avLst/>
                <a:gdLst>
                  <a:gd name="txL" fmla="*/ 0 w 338"/>
                  <a:gd name="txT" fmla="*/ 0 h 432"/>
                  <a:gd name="txR" fmla="*/ 338 w 338"/>
                  <a:gd name="txB" fmla="*/ 432 h 432"/>
                </a:gdLst>
                <a:ahLst/>
                <a:cxnLst>
                  <a:cxn ang="0">
                    <a:pos x="0" y="0"/>
                  </a:cxn>
                  <a:cxn ang="0">
                    <a:pos x="90" y="46"/>
                  </a:cxn>
                  <a:cxn ang="0">
                    <a:pos x="172" y="97"/>
                  </a:cxn>
                  <a:cxn ang="0">
                    <a:pos x="234" y="148"/>
                  </a:cxn>
                  <a:cxn ang="0">
                    <a:pos x="275" y="203"/>
                  </a:cxn>
                  <a:cxn ang="0">
                    <a:pos x="304" y="259"/>
                  </a:cxn>
                  <a:cxn ang="0">
                    <a:pos x="325" y="308"/>
                  </a:cxn>
                  <a:cxn ang="0">
                    <a:pos x="338" y="358"/>
                  </a:cxn>
                  <a:cxn ang="0">
                    <a:pos x="219" y="432"/>
                  </a:cxn>
                  <a:cxn ang="0">
                    <a:pos x="208" y="362"/>
                  </a:cxn>
                  <a:cxn ang="0">
                    <a:pos x="189" y="287"/>
                  </a:cxn>
                  <a:cxn ang="0">
                    <a:pos x="161" y="209"/>
                  </a:cxn>
                  <a:cxn ang="0">
                    <a:pos x="124" y="144"/>
                  </a:cxn>
                  <a:cxn ang="0">
                    <a:pos x="73" y="78"/>
                  </a:cxn>
                  <a:cxn ang="0">
                    <a:pos x="0" y="0"/>
                  </a:cxn>
                </a:cxnLst>
                <a:rect l="txL" t="txT" r="txR" b="txB"/>
                <a:pathLst>
                  <a:path w="338" h="432">
                    <a:moveTo>
                      <a:pt x="0" y="0"/>
                    </a:moveTo>
                    <a:lnTo>
                      <a:pt x="90" y="46"/>
                    </a:lnTo>
                    <a:lnTo>
                      <a:pt x="172" y="97"/>
                    </a:lnTo>
                    <a:lnTo>
                      <a:pt x="234" y="148"/>
                    </a:lnTo>
                    <a:lnTo>
                      <a:pt x="275" y="203"/>
                    </a:lnTo>
                    <a:lnTo>
                      <a:pt x="304" y="259"/>
                    </a:lnTo>
                    <a:lnTo>
                      <a:pt x="325" y="308"/>
                    </a:lnTo>
                    <a:lnTo>
                      <a:pt x="338" y="358"/>
                    </a:lnTo>
                    <a:lnTo>
                      <a:pt x="219" y="432"/>
                    </a:lnTo>
                    <a:lnTo>
                      <a:pt x="208" y="362"/>
                    </a:lnTo>
                    <a:lnTo>
                      <a:pt x="189" y="287"/>
                    </a:lnTo>
                    <a:lnTo>
                      <a:pt x="161" y="209"/>
                    </a:lnTo>
                    <a:lnTo>
                      <a:pt x="124" y="144"/>
                    </a:lnTo>
                    <a:lnTo>
                      <a:pt x="73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5715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2" name="Group 75"/>
              <p:cNvGrpSpPr>
                <a:grpSpLocks noChangeAspect="1"/>
              </p:cNvGrpSpPr>
              <p:nvPr/>
            </p:nvGrpSpPr>
            <p:grpSpPr>
              <a:xfrm>
                <a:off x="6498" y="2481"/>
                <a:ext cx="562" cy="1806"/>
                <a:chOff x="6498" y="2481"/>
                <a:chExt cx="562" cy="1806"/>
              </a:xfrm>
            </p:grpSpPr>
            <p:sp>
              <p:nvSpPr>
                <p:cNvPr id="35867" name="Freeform 76"/>
                <p:cNvSpPr>
                  <a:spLocks noChangeAspect="1"/>
                </p:cNvSpPr>
                <p:nvPr/>
              </p:nvSpPr>
              <p:spPr>
                <a:xfrm>
                  <a:off x="6604" y="3234"/>
                  <a:ext cx="345" cy="1053"/>
                </a:xfrm>
                <a:custGeom>
                  <a:avLst/>
                  <a:gdLst>
                    <a:gd name="txL" fmla="*/ 0 w 345"/>
                    <a:gd name="txT" fmla="*/ 0 h 1053"/>
                    <a:gd name="txR" fmla="*/ 345 w 345"/>
                    <a:gd name="txB" fmla="*/ 1053 h 1053"/>
                  </a:gdLst>
                  <a:ahLst/>
                  <a:cxnLst>
                    <a:cxn ang="0">
                      <a:pos x="0" y="80"/>
                    </a:cxn>
                    <a:cxn ang="0">
                      <a:pos x="6" y="252"/>
                    </a:cxn>
                    <a:cxn ang="0">
                      <a:pos x="23" y="274"/>
                    </a:cxn>
                    <a:cxn ang="0">
                      <a:pos x="17" y="975"/>
                    </a:cxn>
                    <a:cxn ang="0">
                      <a:pos x="40" y="1053"/>
                    </a:cxn>
                    <a:cxn ang="0">
                      <a:pos x="98" y="1053"/>
                    </a:cxn>
                    <a:cxn ang="0">
                      <a:pos x="146" y="1015"/>
                    </a:cxn>
                    <a:cxn ang="0">
                      <a:pos x="201" y="1015"/>
                    </a:cxn>
                    <a:cxn ang="0">
                      <a:pos x="245" y="1053"/>
                    </a:cxn>
                    <a:cxn ang="0">
                      <a:pos x="307" y="1053"/>
                    </a:cxn>
                    <a:cxn ang="0">
                      <a:pos x="328" y="975"/>
                    </a:cxn>
                    <a:cxn ang="0">
                      <a:pos x="317" y="274"/>
                    </a:cxn>
                    <a:cxn ang="0">
                      <a:pos x="333" y="252"/>
                    </a:cxn>
                    <a:cxn ang="0">
                      <a:pos x="345" y="80"/>
                    </a:cxn>
                    <a:cxn ang="0">
                      <a:pos x="269" y="17"/>
                    </a:cxn>
                    <a:cxn ang="0">
                      <a:pos x="231" y="17"/>
                    </a:cxn>
                    <a:cxn ang="0">
                      <a:pos x="210" y="0"/>
                    </a:cxn>
                    <a:cxn ang="0">
                      <a:pos x="123" y="0"/>
                    </a:cxn>
                    <a:cxn ang="0">
                      <a:pos x="104" y="17"/>
                    </a:cxn>
                    <a:cxn ang="0">
                      <a:pos x="72" y="17"/>
                    </a:cxn>
                    <a:cxn ang="0">
                      <a:pos x="0" y="80"/>
                    </a:cxn>
                  </a:cxnLst>
                  <a:rect l="txL" t="txT" r="txR" b="txB"/>
                  <a:pathLst>
                    <a:path w="345" h="1053">
                      <a:moveTo>
                        <a:pt x="0" y="80"/>
                      </a:moveTo>
                      <a:lnTo>
                        <a:pt x="6" y="252"/>
                      </a:lnTo>
                      <a:lnTo>
                        <a:pt x="23" y="274"/>
                      </a:lnTo>
                      <a:lnTo>
                        <a:pt x="17" y="975"/>
                      </a:lnTo>
                      <a:lnTo>
                        <a:pt x="40" y="1053"/>
                      </a:lnTo>
                      <a:lnTo>
                        <a:pt x="98" y="1053"/>
                      </a:lnTo>
                      <a:lnTo>
                        <a:pt x="146" y="1015"/>
                      </a:lnTo>
                      <a:lnTo>
                        <a:pt x="201" y="1015"/>
                      </a:lnTo>
                      <a:lnTo>
                        <a:pt x="245" y="1053"/>
                      </a:lnTo>
                      <a:lnTo>
                        <a:pt x="307" y="1053"/>
                      </a:lnTo>
                      <a:lnTo>
                        <a:pt x="328" y="975"/>
                      </a:lnTo>
                      <a:lnTo>
                        <a:pt x="317" y="274"/>
                      </a:lnTo>
                      <a:lnTo>
                        <a:pt x="333" y="252"/>
                      </a:lnTo>
                      <a:lnTo>
                        <a:pt x="345" y="80"/>
                      </a:lnTo>
                      <a:lnTo>
                        <a:pt x="269" y="17"/>
                      </a:lnTo>
                      <a:lnTo>
                        <a:pt x="231" y="17"/>
                      </a:lnTo>
                      <a:lnTo>
                        <a:pt x="210" y="0"/>
                      </a:lnTo>
                      <a:lnTo>
                        <a:pt x="123" y="0"/>
                      </a:lnTo>
                      <a:lnTo>
                        <a:pt x="104" y="17"/>
                      </a:lnTo>
                      <a:lnTo>
                        <a:pt x="72" y="17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C0C0C0">
                    <a:alpha val="100000"/>
                  </a:srgbClr>
                </a:solidFill>
                <a:ln w="57150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868" name="Oval 77"/>
                <p:cNvSpPr>
                  <a:spLocks noChangeAspect="1"/>
                </p:cNvSpPr>
                <p:nvPr/>
              </p:nvSpPr>
              <p:spPr>
                <a:xfrm>
                  <a:off x="6781" y="3267"/>
                  <a:ext cx="45" cy="72"/>
                </a:xfrm>
                <a:prstGeom prst="ellipse">
                  <a:avLst/>
                </a:prstGeom>
                <a:solidFill>
                  <a:srgbClr val="E0E0E0"/>
                </a:solidFill>
                <a:ln w="57150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latin typeface="Verdana" panose="020B0604030504040204" pitchFamily="34" charset="0"/>
                  </a:endParaRPr>
                </a:p>
              </p:txBody>
            </p:sp>
            <p:grpSp>
              <p:nvGrpSpPr>
                <p:cNvPr id="23" name="Group 78"/>
                <p:cNvGrpSpPr>
                  <a:grpSpLocks noChangeAspect="1"/>
                </p:cNvGrpSpPr>
                <p:nvPr/>
              </p:nvGrpSpPr>
              <p:grpSpPr>
                <a:xfrm>
                  <a:off x="6498" y="2481"/>
                  <a:ext cx="562" cy="828"/>
                  <a:chOff x="6498" y="2481"/>
                  <a:chExt cx="562" cy="828"/>
                </a:xfrm>
              </p:grpSpPr>
              <p:sp>
                <p:nvSpPr>
                  <p:cNvPr id="35875" name="Oval 79"/>
                  <p:cNvSpPr>
                    <a:spLocks noChangeAspect="1"/>
                  </p:cNvSpPr>
                  <p:nvPr/>
                </p:nvSpPr>
                <p:spPr>
                  <a:xfrm>
                    <a:off x="6531" y="2481"/>
                    <a:ext cx="514" cy="28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57150">
                    <a:noFill/>
                  </a:ln>
                </p:spPr>
                <p:txBody>
                  <a:bodyPr/>
                  <a:lstStyle/>
                  <a:p>
                    <a:endParaRPr lang="zh-CN" altLang="en-US" dirty="0">
                      <a:latin typeface="Verdana" panose="020B0604030504040204" pitchFamily="34" charset="0"/>
                    </a:endParaRPr>
                  </a:p>
                </p:txBody>
              </p:sp>
              <p:sp>
                <p:nvSpPr>
                  <p:cNvPr id="35876" name="Freeform 80"/>
                  <p:cNvSpPr>
                    <a:spLocks noChangeAspect="1"/>
                  </p:cNvSpPr>
                  <p:nvPr/>
                </p:nvSpPr>
                <p:spPr>
                  <a:xfrm>
                    <a:off x="6498" y="2610"/>
                    <a:ext cx="562" cy="699"/>
                  </a:xfrm>
                  <a:custGeom>
                    <a:avLst/>
                    <a:gdLst>
                      <a:gd name="txL" fmla="*/ 0 w 562"/>
                      <a:gd name="txT" fmla="*/ 0 h 699"/>
                      <a:gd name="txR" fmla="*/ 562 w 562"/>
                      <a:gd name="txB" fmla="*/ 699 h 699"/>
                    </a:gdLst>
                    <a:ahLst/>
                    <a:cxnLst>
                      <a:cxn ang="0">
                        <a:pos x="358" y="699"/>
                      </a:cxn>
                      <a:cxn ang="0">
                        <a:pos x="562" y="69"/>
                      </a:cxn>
                      <a:cxn ang="0">
                        <a:pos x="526" y="56"/>
                      </a:cxn>
                      <a:cxn ang="0">
                        <a:pos x="485" y="38"/>
                      </a:cxn>
                      <a:cxn ang="0">
                        <a:pos x="431" y="24"/>
                      </a:cxn>
                      <a:cxn ang="0">
                        <a:pos x="384" y="12"/>
                      </a:cxn>
                      <a:cxn ang="0">
                        <a:pos x="342" y="4"/>
                      </a:cxn>
                      <a:cxn ang="0">
                        <a:pos x="297" y="0"/>
                      </a:cxn>
                      <a:cxn ang="0">
                        <a:pos x="248" y="3"/>
                      </a:cxn>
                      <a:cxn ang="0">
                        <a:pos x="185" y="10"/>
                      </a:cxn>
                      <a:cxn ang="0">
                        <a:pos x="132" y="24"/>
                      </a:cxn>
                      <a:cxn ang="0">
                        <a:pos x="80" y="38"/>
                      </a:cxn>
                      <a:cxn ang="0">
                        <a:pos x="34" y="58"/>
                      </a:cxn>
                      <a:cxn ang="0">
                        <a:pos x="0" y="76"/>
                      </a:cxn>
                      <a:cxn ang="0">
                        <a:pos x="197" y="699"/>
                      </a:cxn>
                    </a:cxnLst>
                    <a:rect l="txL" t="txT" r="txR" b="txB"/>
                    <a:pathLst>
                      <a:path w="562" h="699">
                        <a:moveTo>
                          <a:pt x="358" y="699"/>
                        </a:moveTo>
                        <a:lnTo>
                          <a:pt x="562" y="69"/>
                        </a:lnTo>
                        <a:lnTo>
                          <a:pt x="526" y="56"/>
                        </a:lnTo>
                        <a:lnTo>
                          <a:pt x="485" y="38"/>
                        </a:lnTo>
                        <a:lnTo>
                          <a:pt x="431" y="24"/>
                        </a:lnTo>
                        <a:lnTo>
                          <a:pt x="384" y="12"/>
                        </a:lnTo>
                        <a:lnTo>
                          <a:pt x="342" y="4"/>
                        </a:lnTo>
                        <a:lnTo>
                          <a:pt x="297" y="0"/>
                        </a:lnTo>
                        <a:lnTo>
                          <a:pt x="248" y="3"/>
                        </a:lnTo>
                        <a:lnTo>
                          <a:pt x="185" y="10"/>
                        </a:lnTo>
                        <a:lnTo>
                          <a:pt x="132" y="24"/>
                        </a:lnTo>
                        <a:lnTo>
                          <a:pt x="80" y="38"/>
                        </a:lnTo>
                        <a:lnTo>
                          <a:pt x="34" y="58"/>
                        </a:lnTo>
                        <a:lnTo>
                          <a:pt x="0" y="76"/>
                        </a:lnTo>
                        <a:lnTo>
                          <a:pt x="197" y="699"/>
                        </a:lnTo>
                      </a:path>
                    </a:pathLst>
                  </a:custGeom>
                  <a:noFill/>
                  <a:ln w="57150" cap="flat" cmpd="sng">
                    <a:solidFill>
                      <a:srgbClr val="A0A0A0">
                        <a:alpha val="10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4" name="Group 81"/>
                <p:cNvGrpSpPr>
                  <a:grpSpLocks noChangeAspect="1"/>
                </p:cNvGrpSpPr>
                <p:nvPr/>
              </p:nvGrpSpPr>
              <p:grpSpPr>
                <a:xfrm>
                  <a:off x="6676" y="3385"/>
                  <a:ext cx="193" cy="804"/>
                  <a:chOff x="6676" y="3385"/>
                  <a:chExt cx="193" cy="804"/>
                </a:xfrm>
              </p:grpSpPr>
              <p:sp>
                <p:nvSpPr>
                  <p:cNvPr id="35871" name="Line 82"/>
                  <p:cNvSpPr>
                    <a:spLocks noChangeAspect="1"/>
                  </p:cNvSpPr>
                  <p:nvPr/>
                </p:nvSpPr>
                <p:spPr>
                  <a:xfrm>
                    <a:off x="6708" y="3406"/>
                    <a:ext cx="1" cy="783"/>
                  </a:xfrm>
                  <a:prstGeom prst="line">
                    <a:avLst/>
                  </a:prstGeom>
                  <a:ln w="57150" cap="flat" cmpd="sng">
                    <a:solidFill>
                      <a:srgbClr val="80808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5872" name="Line 83"/>
                  <p:cNvSpPr>
                    <a:spLocks noChangeAspect="1"/>
                  </p:cNvSpPr>
                  <p:nvPr/>
                </p:nvSpPr>
                <p:spPr>
                  <a:xfrm flipV="1">
                    <a:off x="6836" y="3406"/>
                    <a:ext cx="4" cy="779"/>
                  </a:xfrm>
                  <a:prstGeom prst="line">
                    <a:avLst/>
                  </a:prstGeom>
                  <a:ln w="57150" cap="flat" cmpd="sng">
                    <a:solidFill>
                      <a:srgbClr val="80808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5873" name="Line 84"/>
                  <p:cNvSpPr>
                    <a:spLocks noChangeAspect="1"/>
                  </p:cNvSpPr>
                  <p:nvPr/>
                </p:nvSpPr>
                <p:spPr>
                  <a:xfrm flipV="1">
                    <a:off x="6866" y="3385"/>
                    <a:ext cx="3" cy="780"/>
                  </a:xfrm>
                  <a:prstGeom prst="line">
                    <a:avLst/>
                  </a:prstGeom>
                  <a:ln w="57150" cap="flat" cmpd="sng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5874" name="Line 85"/>
                  <p:cNvSpPr>
                    <a:spLocks noChangeAspect="1"/>
                  </p:cNvSpPr>
                  <p:nvPr/>
                </p:nvSpPr>
                <p:spPr>
                  <a:xfrm flipH="1" flipV="1">
                    <a:off x="6676" y="3385"/>
                    <a:ext cx="2" cy="780"/>
                  </a:xfrm>
                  <a:prstGeom prst="line">
                    <a:avLst/>
                  </a:prstGeom>
                  <a:ln w="57150" cap="flat" cmpd="sng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sp>
            <p:nvSpPr>
              <p:cNvPr id="35866" name="Freeform 86"/>
              <p:cNvSpPr>
                <a:spLocks noChangeAspect="1"/>
              </p:cNvSpPr>
              <p:nvPr/>
            </p:nvSpPr>
            <p:spPr>
              <a:xfrm>
                <a:off x="6740" y="3766"/>
                <a:ext cx="546" cy="681"/>
              </a:xfrm>
              <a:custGeom>
                <a:avLst/>
                <a:gdLst>
                  <a:gd name="txL" fmla="*/ 0 w 546"/>
                  <a:gd name="txT" fmla="*/ 0 h 681"/>
                  <a:gd name="txR" fmla="*/ 546 w 546"/>
                  <a:gd name="txB" fmla="*/ 681 h 681"/>
                </a:gdLst>
                <a:ahLst/>
                <a:cxnLst>
                  <a:cxn ang="0">
                    <a:pos x="546" y="0"/>
                  </a:cxn>
                  <a:cxn ang="0">
                    <a:pos x="523" y="20"/>
                  </a:cxn>
                  <a:cxn ang="0">
                    <a:pos x="432" y="441"/>
                  </a:cxn>
                  <a:cxn ang="0">
                    <a:pos x="415" y="483"/>
                  </a:cxn>
                  <a:cxn ang="0">
                    <a:pos x="388" y="518"/>
                  </a:cxn>
                  <a:cxn ang="0">
                    <a:pos x="347" y="550"/>
                  </a:cxn>
                  <a:cxn ang="0">
                    <a:pos x="307" y="575"/>
                  </a:cxn>
                  <a:cxn ang="0">
                    <a:pos x="262" y="598"/>
                  </a:cxn>
                  <a:cxn ang="0">
                    <a:pos x="215" y="618"/>
                  </a:cxn>
                  <a:cxn ang="0">
                    <a:pos x="163" y="637"/>
                  </a:cxn>
                  <a:cxn ang="0">
                    <a:pos x="119" y="647"/>
                  </a:cxn>
                  <a:cxn ang="0">
                    <a:pos x="65" y="656"/>
                  </a:cxn>
                  <a:cxn ang="0">
                    <a:pos x="0" y="652"/>
                  </a:cxn>
                  <a:cxn ang="0">
                    <a:pos x="10" y="677"/>
                  </a:cxn>
                  <a:cxn ang="0">
                    <a:pos x="55" y="681"/>
                  </a:cxn>
                  <a:cxn ang="0">
                    <a:pos x="86" y="681"/>
                  </a:cxn>
                  <a:cxn ang="0">
                    <a:pos x="134" y="677"/>
                  </a:cxn>
                  <a:cxn ang="0">
                    <a:pos x="173" y="674"/>
                  </a:cxn>
                  <a:cxn ang="0">
                    <a:pos x="227" y="665"/>
                  </a:cxn>
                  <a:cxn ang="0">
                    <a:pos x="269" y="657"/>
                  </a:cxn>
                  <a:cxn ang="0">
                    <a:pos x="316" y="643"/>
                  </a:cxn>
                  <a:cxn ang="0">
                    <a:pos x="343" y="635"/>
                  </a:cxn>
                  <a:cxn ang="0">
                    <a:pos x="384" y="618"/>
                  </a:cxn>
                  <a:cxn ang="0">
                    <a:pos x="427" y="590"/>
                  </a:cxn>
                  <a:cxn ang="0">
                    <a:pos x="440" y="575"/>
                  </a:cxn>
                  <a:cxn ang="0">
                    <a:pos x="452" y="554"/>
                  </a:cxn>
                  <a:cxn ang="0">
                    <a:pos x="462" y="512"/>
                  </a:cxn>
                  <a:cxn ang="0">
                    <a:pos x="471" y="470"/>
                  </a:cxn>
                  <a:cxn ang="0">
                    <a:pos x="546" y="0"/>
                  </a:cxn>
                </a:cxnLst>
                <a:rect l="txL" t="txT" r="txR" b="txB"/>
                <a:pathLst>
                  <a:path w="546" h="681">
                    <a:moveTo>
                      <a:pt x="546" y="0"/>
                    </a:moveTo>
                    <a:lnTo>
                      <a:pt x="523" y="20"/>
                    </a:lnTo>
                    <a:lnTo>
                      <a:pt x="432" y="441"/>
                    </a:lnTo>
                    <a:lnTo>
                      <a:pt x="415" y="483"/>
                    </a:lnTo>
                    <a:lnTo>
                      <a:pt x="388" y="518"/>
                    </a:lnTo>
                    <a:lnTo>
                      <a:pt x="347" y="550"/>
                    </a:lnTo>
                    <a:lnTo>
                      <a:pt x="307" y="575"/>
                    </a:lnTo>
                    <a:lnTo>
                      <a:pt x="262" y="598"/>
                    </a:lnTo>
                    <a:lnTo>
                      <a:pt x="215" y="618"/>
                    </a:lnTo>
                    <a:lnTo>
                      <a:pt x="163" y="637"/>
                    </a:lnTo>
                    <a:lnTo>
                      <a:pt x="119" y="647"/>
                    </a:lnTo>
                    <a:lnTo>
                      <a:pt x="65" y="656"/>
                    </a:lnTo>
                    <a:lnTo>
                      <a:pt x="0" y="652"/>
                    </a:lnTo>
                    <a:lnTo>
                      <a:pt x="10" y="677"/>
                    </a:lnTo>
                    <a:lnTo>
                      <a:pt x="55" y="681"/>
                    </a:lnTo>
                    <a:lnTo>
                      <a:pt x="86" y="681"/>
                    </a:lnTo>
                    <a:lnTo>
                      <a:pt x="134" y="677"/>
                    </a:lnTo>
                    <a:lnTo>
                      <a:pt x="173" y="674"/>
                    </a:lnTo>
                    <a:lnTo>
                      <a:pt x="227" y="665"/>
                    </a:lnTo>
                    <a:lnTo>
                      <a:pt x="269" y="657"/>
                    </a:lnTo>
                    <a:lnTo>
                      <a:pt x="316" y="643"/>
                    </a:lnTo>
                    <a:lnTo>
                      <a:pt x="343" y="635"/>
                    </a:lnTo>
                    <a:lnTo>
                      <a:pt x="384" y="618"/>
                    </a:lnTo>
                    <a:lnTo>
                      <a:pt x="427" y="590"/>
                    </a:lnTo>
                    <a:lnTo>
                      <a:pt x="440" y="575"/>
                    </a:lnTo>
                    <a:lnTo>
                      <a:pt x="452" y="554"/>
                    </a:lnTo>
                    <a:lnTo>
                      <a:pt x="462" y="512"/>
                    </a:lnTo>
                    <a:lnTo>
                      <a:pt x="471" y="470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5715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Group 87"/>
          <p:cNvGrpSpPr/>
          <p:nvPr/>
        </p:nvGrpSpPr>
        <p:grpSpPr>
          <a:xfrm>
            <a:off x="5562600" y="685800"/>
            <a:ext cx="3048000" cy="3048000"/>
            <a:chOff x="3888" y="1104"/>
            <a:chExt cx="1408" cy="1152"/>
          </a:xfrm>
        </p:grpSpPr>
        <p:grpSp>
          <p:nvGrpSpPr>
            <p:cNvPr id="26" name="Group 88"/>
            <p:cNvGrpSpPr/>
            <p:nvPr/>
          </p:nvGrpSpPr>
          <p:grpSpPr>
            <a:xfrm>
              <a:off x="3919" y="2061"/>
              <a:ext cx="678" cy="147"/>
              <a:chOff x="2112" y="2976"/>
              <a:chExt cx="2352" cy="483"/>
            </a:xfrm>
          </p:grpSpPr>
          <p:pic>
            <p:nvPicPr>
              <p:cNvPr id="35853" name="Picture 8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112" y="2976"/>
                <a:ext cx="1248" cy="483"/>
              </a:xfrm>
              <a:prstGeom prst="rect">
                <a:avLst/>
              </a:prstGeom>
              <a:noFill/>
              <a:ln w="57150">
                <a:noFill/>
              </a:ln>
            </p:spPr>
          </p:pic>
          <p:pic>
            <p:nvPicPr>
              <p:cNvPr id="35854" name="Picture 90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216" y="2976"/>
                <a:ext cx="1248" cy="483"/>
              </a:xfrm>
              <a:prstGeom prst="rect">
                <a:avLst/>
              </a:prstGeom>
              <a:noFill/>
              <a:ln w="57150">
                <a:noFill/>
              </a:ln>
            </p:spPr>
          </p:pic>
        </p:grpSp>
        <p:pic>
          <p:nvPicPr>
            <p:cNvPr id="35850" name="Picture 9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63" y="1104"/>
              <a:ext cx="678" cy="384"/>
            </a:xfrm>
            <a:prstGeom prst="rect">
              <a:avLst/>
            </a:prstGeom>
            <a:noFill/>
            <a:ln w="57150">
              <a:noFill/>
            </a:ln>
          </p:spPr>
        </p:pic>
        <p:sp>
          <p:nvSpPr>
            <p:cNvPr id="35851" name="Freeform 92"/>
            <p:cNvSpPr/>
            <p:nvPr/>
          </p:nvSpPr>
          <p:spPr>
            <a:xfrm>
              <a:off x="4595" y="1323"/>
              <a:ext cx="701" cy="933"/>
            </a:xfrm>
            <a:custGeom>
              <a:avLst/>
              <a:gdLst>
                <a:gd name="txL" fmla="*/ 0 w 552"/>
                <a:gd name="txT" fmla="*/ 0 h 496"/>
                <a:gd name="txR" fmla="*/ 552 w 552"/>
                <a:gd name="txB" fmla="*/ 496 h 496"/>
              </a:gdLst>
              <a:ahLst/>
              <a:cxnLst>
                <a:cxn ang="0">
                  <a:pos x="244" y="90"/>
                </a:cxn>
                <a:cxn ang="0">
                  <a:pos x="427" y="90"/>
                </a:cxn>
                <a:cxn ang="0">
                  <a:pos x="671" y="90"/>
                </a:cxn>
                <a:cxn ang="0">
                  <a:pos x="610" y="632"/>
                </a:cxn>
                <a:cxn ang="0">
                  <a:pos x="549" y="903"/>
                </a:cxn>
                <a:cxn ang="0">
                  <a:pos x="0" y="813"/>
                </a:cxn>
              </a:cxnLst>
              <a:rect l="txL" t="txT" r="txR" b="txB"/>
              <a:pathLst>
                <a:path w="552" h="496">
                  <a:moveTo>
                    <a:pt x="192" y="48"/>
                  </a:moveTo>
                  <a:cubicBezTo>
                    <a:pt x="236" y="48"/>
                    <a:pt x="280" y="48"/>
                    <a:pt x="336" y="48"/>
                  </a:cubicBezTo>
                  <a:cubicBezTo>
                    <a:pt x="392" y="48"/>
                    <a:pt x="504" y="0"/>
                    <a:pt x="528" y="48"/>
                  </a:cubicBezTo>
                  <a:cubicBezTo>
                    <a:pt x="552" y="96"/>
                    <a:pt x="496" y="264"/>
                    <a:pt x="480" y="336"/>
                  </a:cubicBezTo>
                  <a:cubicBezTo>
                    <a:pt x="464" y="408"/>
                    <a:pt x="512" y="464"/>
                    <a:pt x="432" y="480"/>
                  </a:cubicBezTo>
                  <a:cubicBezTo>
                    <a:pt x="352" y="496"/>
                    <a:pt x="176" y="464"/>
                    <a:pt x="0" y="432"/>
                  </a:cubicBezTo>
                </a:path>
              </a:pathLst>
            </a:custGeom>
            <a:noFill/>
            <a:ln w="5715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2" name="Freeform 93"/>
            <p:cNvSpPr/>
            <p:nvPr/>
          </p:nvSpPr>
          <p:spPr>
            <a:xfrm>
              <a:off x="3888" y="1392"/>
              <a:ext cx="473" cy="782"/>
            </a:xfrm>
            <a:custGeom>
              <a:avLst/>
              <a:gdLst>
                <a:gd name="txL" fmla="*/ 0 w 352"/>
                <a:gd name="txT" fmla="*/ 0 h 456"/>
                <a:gd name="txR" fmla="*/ 352 w 352"/>
                <a:gd name="txB" fmla="*/ 456 h 456"/>
              </a:gdLst>
              <a:ahLst/>
              <a:cxnLst>
                <a:cxn ang="0">
                  <a:pos x="473" y="41"/>
                </a:cxn>
                <a:cxn ang="0">
                  <a:pos x="280" y="41"/>
                </a:cxn>
                <a:cxn ang="0">
                  <a:pos x="151" y="288"/>
                </a:cxn>
                <a:cxn ang="0">
                  <a:pos x="22" y="453"/>
                </a:cxn>
                <a:cxn ang="0">
                  <a:pos x="22" y="782"/>
                </a:cxn>
              </a:cxnLst>
              <a:rect l="txL" t="txT" r="txR" b="txB"/>
              <a:pathLst>
                <a:path w="352" h="456">
                  <a:moveTo>
                    <a:pt x="352" y="24"/>
                  </a:moveTo>
                  <a:cubicBezTo>
                    <a:pt x="300" y="12"/>
                    <a:pt x="248" y="0"/>
                    <a:pt x="208" y="24"/>
                  </a:cubicBezTo>
                  <a:cubicBezTo>
                    <a:pt x="168" y="48"/>
                    <a:pt x="144" y="128"/>
                    <a:pt x="112" y="168"/>
                  </a:cubicBezTo>
                  <a:cubicBezTo>
                    <a:pt x="80" y="208"/>
                    <a:pt x="32" y="216"/>
                    <a:pt x="16" y="264"/>
                  </a:cubicBezTo>
                  <a:cubicBezTo>
                    <a:pt x="0" y="312"/>
                    <a:pt x="8" y="384"/>
                    <a:pt x="16" y="456"/>
                  </a:cubicBezTo>
                </a:path>
              </a:pathLst>
            </a:custGeom>
            <a:noFill/>
            <a:ln w="5715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845" name="Text Box 94"/>
          <p:cNvSpPr txBox="1"/>
          <p:nvPr/>
        </p:nvSpPr>
        <p:spPr>
          <a:xfrm>
            <a:off x="838200" y="4191000"/>
            <a:ext cx="1828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latin typeface="Times New Roman" panose="02020603050405020304" pitchFamily="18" charset="0"/>
                <a:ea typeface="楷体_GB2312" pitchFamily="49" charset="-122"/>
              </a:rPr>
              <a:t>（甲）</a:t>
            </a:r>
          </a:p>
        </p:txBody>
      </p:sp>
      <p:sp>
        <p:nvSpPr>
          <p:cNvPr id="35846" name="Text Box 95"/>
          <p:cNvSpPr txBox="1"/>
          <p:nvPr/>
        </p:nvSpPr>
        <p:spPr>
          <a:xfrm>
            <a:off x="6705600" y="4191000"/>
            <a:ext cx="1752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dirty="0">
                <a:latin typeface="Times New Roman" panose="02020603050405020304" pitchFamily="18" charset="0"/>
                <a:ea typeface="楷体_GB2312" pitchFamily="49" charset="-122"/>
              </a:rPr>
              <a:t>（乙）</a:t>
            </a:r>
          </a:p>
        </p:txBody>
      </p:sp>
      <p:sp>
        <p:nvSpPr>
          <p:cNvPr id="35847" name="Text Box 96"/>
          <p:cNvSpPr txBox="1"/>
          <p:nvPr/>
        </p:nvSpPr>
        <p:spPr>
          <a:xfrm>
            <a:off x="3352800" y="5029200"/>
            <a:ext cx="1905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latin typeface="Times New Roman" panose="02020603050405020304" pitchFamily="18" charset="0"/>
                <a:ea typeface="楷体_GB2312" pitchFamily="49" charset="-122"/>
              </a:rPr>
              <a:t>（丙）</a:t>
            </a:r>
          </a:p>
        </p:txBody>
      </p:sp>
      <p:sp>
        <p:nvSpPr>
          <p:cNvPr id="35848" name="Text Box 97"/>
          <p:cNvSpPr txBox="1"/>
          <p:nvPr/>
        </p:nvSpPr>
        <p:spPr>
          <a:xfrm>
            <a:off x="2743200" y="304800"/>
            <a:ext cx="5727700" cy="823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800" dirty="0">
                <a:latin typeface="Verdana" panose="020B0604030504040204" pitchFamily="34" charset="0"/>
              </a:rPr>
              <a:t>1</a:t>
            </a:r>
            <a:r>
              <a:rPr lang="zh-CN" altLang="en-US" sz="4800" dirty="0">
                <a:latin typeface="Verdana" panose="020B0604030504040204" pitchFamily="34" charset="0"/>
              </a:rPr>
              <a:t>、实物图画电路图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/>
          <p:nvPr/>
        </p:nvSpPr>
        <p:spPr>
          <a:xfrm>
            <a:off x="5927725" y="4983163"/>
            <a:ext cx="161607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CC0099"/>
                </a:solidFill>
                <a:latin typeface="Times New Roman" panose="02020603050405020304" pitchFamily="18" charset="0"/>
              </a:rPr>
              <a:t>电路图</a:t>
            </a:r>
          </a:p>
        </p:txBody>
      </p:sp>
      <p:sp>
        <p:nvSpPr>
          <p:cNvPr id="36867" name="Text Box 3"/>
          <p:cNvSpPr txBox="1"/>
          <p:nvPr/>
        </p:nvSpPr>
        <p:spPr>
          <a:xfrm>
            <a:off x="898525" y="554038"/>
            <a:ext cx="626427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dirty="0">
                <a:latin typeface="Times New Roman" panose="02020603050405020304" pitchFamily="18" charset="0"/>
              </a:rPr>
              <a:t>根据实物图画出电路图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990600" y="1916113"/>
            <a:ext cx="3730625" cy="2635250"/>
            <a:chOff x="624" y="1207"/>
            <a:chExt cx="2350" cy="1660"/>
          </a:xfrm>
        </p:grpSpPr>
        <p:sp>
          <p:nvSpPr>
            <p:cNvPr id="36891" name="Rectangle 5"/>
            <p:cNvSpPr/>
            <p:nvPr/>
          </p:nvSpPr>
          <p:spPr>
            <a:xfrm>
              <a:off x="844" y="1207"/>
              <a:ext cx="347" cy="226"/>
            </a:xfrm>
            <a:prstGeom prst="rect">
              <a:avLst/>
            </a:prstGeom>
            <a:solidFill>
              <a:srgbClr val="CC33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zh-CN" altLang="zh-CN" sz="2400" b="0" dirty="0">
                <a:latin typeface="Times New Roman" panose="02020603050405020304" pitchFamily="18" charset="0"/>
              </a:endParaRPr>
            </a:p>
          </p:txBody>
        </p:sp>
        <p:sp>
          <p:nvSpPr>
            <p:cNvPr id="36892" name="Rectangle 6"/>
            <p:cNvSpPr/>
            <p:nvPr/>
          </p:nvSpPr>
          <p:spPr>
            <a:xfrm>
              <a:off x="1191" y="1282"/>
              <a:ext cx="95" cy="76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Verdana" panose="020B0604030504040204" pitchFamily="34" charset="0"/>
              </a:endParaRPr>
            </a:p>
          </p:txBody>
        </p:sp>
        <p:grpSp>
          <p:nvGrpSpPr>
            <p:cNvPr id="3" name="Group 7"/>
            <p:cNvGrpSpPr/>
            <p:nvPr/>
          </p:nvGrpSpPr>
          <p:grpSpPr>
            <a:xfrm>
              <a:off x="2170" y="1320"/>
              <a:ext cx="695" cy="604"/>
              <a:chOff x="2170" y="1320"/>
              <a:chExt cx="695" cy="604"/>
            </a:xfrm>
          </p:grpSpPr>
          <p:sp>
            <p:nvSpPr>
              <p:cNvPr id="36907" name="Rectangle 8"/>
              <p:cNvSpPr/>
              <p:nvPr/>
            </p:nvSpPr>
            <p:spPr>
              <a:xfrm>
                <a:off x="2170" y="1773"/>
                <a:ext cx="695" cy="151"/>
              </a:xfrm>
              <a:prstGeom prst="rect">
                <a:avLst/>
              </a:prstGeom>
              <a:solidFill>
                <a:schemeClr val="tx2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36908" name="Rectangle 9"/>
              <p:cNvSpPr/>
              <p:nvPr/>
            </p:nvSpPr>
            <p:spPr>
              <a:xfrm>
                <a:off x="2328" y="1471"/>
                <a:ext cx="63" cy="302"/>
              </a:xfrm>
              <a:prstGeom prst="rect">
                <a:avLst/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36909" name="Rectangle 10"/>
              <p:cNvSpPr/>
              <p:nvPr/>
            </p:nvSpPr>
            <p:spPr>
              <a:xfrm>
                <a:off x="2612" y="1471"/>
                <a:ext cx="63" cy="302"/>
              </a:xfrm>
              <a:prstGeom prst="rect">
                <a:avLst/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36910" name="Rectangle 11"/>
              <p:cNvSpPr/>
              <p:nvPr/>
            </p:nvSpPr>
            <p:spPr>
              <a:xfrm>
                <a:off x="2202" y="1584"/>
                <a:ext cx="63" cy="189"/>
              </a:xfrm>
              <a:prstGeom prst="rect">
                <a:avLst/>
              </a:prstGeom>
              <a:solidFill>
                <a:schemeClr val="tx2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36911" name="Rectangle 12"/>
              <p:cNvSpPr/>
              <p:nvPr/>
            </p:nvSpPr>
            <p:spPr>
              <a:xfrm>
                <a:off x="2738" y="1584"/>
                <a:ext cx="64" cy="189"/>
              </a:xfrm>
              <a:prstGeom prst="rect">
                <a:avLst/>
              </a:prstGeom>
              <a:solidFill>
                <a:schemeClr val="tx2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36912" name="AutoShape 13"/>
              <p:cNvSpPr/>
              <p:nvPr/>
            </p:nvSpPr>
            <p:spPr>
              <a:xfrm rot="-7487761">
                <a:off x="2461" y="1187"/>
                <a:ext cx="113" cy="379"/>
              </a:xfrm>
              <a:prstGeom prst="parallelogram">
                <a:avLst>
                  <a:gd name="adj" fmla="val 25000"/>
                </a:avLst>
              </a:prstGeom>
              <a:solidFill>
                <a:schemeClr val="accent1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4" name="Group 14"/>
            <p:cNvGrpSpPr/>
            <p:nvPr/>
          </p:nvGrpSpPr>
          <p:grpSpPr>
            <a:xfrm>
              <a:off x="1223" y="2188"/>
              <a:ext cx="694" cy="679"/>
              <a:chOff x="1223" y="2188"/>
              <a:chExt cx="694" cy="679"/>
            </a:xfrm>
          </p:grpSpPr>
          <p:sp>
            <p:nvSpPr>
              <p:cNvPr id="36898" name="Rectangle 15"/>
              <p:cNvSpPr/>
              <p:nvPr/>
            </p:nvSpPr>
            <p:spPr>
              <a:xfrm>
                <a:off x="1223" y="2716"/>
                <a:ext cx="694" cy="151"/>
              </a:xfrm>
              <a:prstGeom prst="rect">
                <a:avLst/>
              </a:prstGeom>
              <a:solidFill>
                <a:schemeClr val="tx2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36899" name="Rectangle 16"/>
              <p:cNvSpPr/>
              <p:nvPr/>
            </p:nvSpPr>
            <p:spPr>
              <a:xfrm flipH="1">
                <a:off x="1286" y="2490"/>
                <a:ext cx="63" cy="226"/>
              </a:xfrm>
              <a:prstGeom prst="rect">
                <a:avLst/>
              </a:prstGeom>
              <a:solidFill>
                <a:schemeClr val="tx2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36900" name="Rectangle 17"/>
              <p:cNvSpPr/>
              <p:nvPr/>
            </p:nvSpPr>
            <p:spPr>
              <a:xfrm flipH="1">
                <a:off x="1791" y="2490"/>
                <a:ext cx="63" cy="226"/>
              </a:xfrm>
              <a:prstGeom prst="rect">
                <a:avLst/>
              </a:prstGeom>
              <a:solidFill>
                <a:schemeClr val="tx2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36901" name="Rectangle 18"/>
              <p:cNvSpPr/>
              <p:nvPr/>
            </p:nvSpPr>
            <p:spPr>
              <a:xfrm>
                <a:off x="1507" y="2490"/>
                <a:ext cx="126" cy="226"/>
              </a:xfrm>
              <a:prstGeom prst="rect">
                <a:avLst/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36902" name="Oval 19"/>
              <p:cNvSpPr/>
              <p:nvPr/>
            </p:nvSpPr>
            <p:spPr>
              <a:xfrm>
                <a:off x="1444" y="2188"/>
                <a:ext cx="252" cy="302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36903" name="Line 20"/>
              <p:cNvSpPr/>
              <p:nvPr/>
            </p:nvSpPr>
            <p:spPr>
              <a:xfrm>
                <a:off x="1475" y="2301"/>
                <a:ext cx="63" cy="7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904" name="Line 21"/>
              <p:cNvSpPr/>
              <p:nvPr/>
            </p:nvSpPr>
            <p:spPr>
              <a:xfrm flipV="1">
                <a:off x="1538" y="2301"/>
                <a:ext cx="32" cy="7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905" name="Line 22"/>
              <p:cNvSpPr/>
              <p:nvPr/>
            </p:nvSpPr>
            <p:spPr>
              <a:xfrm>
                <a:off x="1570" y="2301"/>
                <a:ext cx="32" cy="7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906" name="Line 23"/>
              <p:cNvSpPr/>
              <p:nvPr/>
            </p:nvSpPr>
            <p:spPr>
              <a:xfrm flipV="1">
                <a:off x="1602" y="2263"/>
                <a:ext cx="63" cy="11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6895" name="Freeform 24"/>
            <p:cNvSpPr/>
            <p:nvPr/>
          </p:nvSpPr>
          <p:spPr>
            <a:xfrm>
              <a:off x="1860" y="1673"/>
              <a:ext cx="1114" cy="886"/>
            </a:xfrm>
            <a:custGeom>
              <a:avLst/>
              <a:gdLst>
                <a:gd name="txL" fmla="*/ 0 w 1694"/>
                <a:gd name="txT" fmla="*/ 0 h 1127"/>
                <a:gd name="txR" fmla="*/ 1694 w 1694"/>
                <a:gd name="txB" fmla="*/ 1127 h 1127"/>
              </a:gdLst>
              <a:ahLst/>
              <a:cxnLst>
                <a:cxn ang="0">
                  <a:pos x="939" y="0"/>
                </a:cxn>
                <a:cxn ang="0">
                  <a:pos x="1013" y="20"/>
                </a:cxn>
                <a:cxn ang="0">
                  <a:pos x="1063" y="49"/>
                </a:cxn>
                <a:cxn ang="0">
                  <a:pos x="1079" y="79"/>
                </a:cxn>
                <a:cxn ang="0">
                  <a:pos x="1096" y="138"/>
                </a:cxn>
                <a:cxn ang="0">
                  <a:pos x="1021" y="472"/>
                </a:cxn>
                <a:cxn ang="0">
                  <a:pos x="865" y="580"/>
                </a:cxn>
                <a:cxn ang="0">
                  <a:pos x="601" y="679"/>
                </a:cxn>
                <a:cxn ang="0">
                  <a:pos x="495" y="708"/>
                </a:cxn>
                <a:cxn ang="0">
                  <a:pos x="371" y="767"/>
                </a:cxn>
                <a:cxn ang="0">
                  <a:pos x="116" y="866"/>
                </a:cxn>
                <a:cxn ang="0">
                  <a:pos x="0" y="886"/>
                </a:cxn>
              </a:cxnLst>
              <a:rect l="txL" t="txT" r="txR" b="txB"/>
              <a:pathLst>
                <a:path w="1694" h="1127">
                  <a:moveTo>
                    <a:pt x="1428" y="0"/>
                  </a:moveTo>
                  <a:cubicBezTo>
                    <a:pt x="1461" y="5"/>
                    <a:pt x="1508" y="9"/>
                    <a:pt x="1541" y="25"/>
                  </a:cubicBezTo>
                  <a:cubicBezTo>
                    <a:pt x="1632" y="71"/>
                    <a:pt x="1526" y="34"/>
                    <a:pt x="1616" y="62"/>
                  </a:cubicBezTo>
                  <a:cubicBezTo>
                    <a:pt x="1624" y="75"/>
                    <a:pt x="1635" y="86"/>
                    <a:pt x="1641" y="100"/>
                  </a:cubicBezTo>
                  <a:cubicBezTo>
                    <a:pt x="1652" y="124"/>
                    <a:pt x="1666" y="175"/>
                    <a:pt x="1666" y="175"/>
                  </a:cubicBezTo>
                  <a:cubicBezTo>
                    <a:pt x="1659" y="324"/>
                    <a:pt x="1694" y="508"/>
                    <a:pt x="1553" y="601"/>
                  </a:cubicBezTo>
                  <a:cubicBezTo>
                    <a:pt x="1501" y="678"/>
                    <a:pt x="1403" y="717"/>
                    <a:pt x="1315" y="738"/>
                  </a:cubicBezTo>
                  <a:cubicBezTo>
                    <a:pt x="1189" y="826"/>
                    <a:pt x="1063" y="845"/>
                    <a:pt x="914" y="864"/>
                  </a:cubicBezTo>
                  <a:cubicBezTo>
                    <a:pt x="861" y="881"/>
                    <a:pt x="806" y="888"/>
                    <a:pt x="752" y="901"/>
                  </a:cubicBezTo>
                  <a:cubicBezTo>
                    <a:pt x="688" y="943"/>
                    <a:pt x="642" y="957"/>
                    <a:pt x="564" y="976"/>
                  </a:cubicBezTo>
                  <a:cubicBezTo>
                    <a:pt x="451" y="1062"/>
                    <a:pt x="312" y="1075"/>
                    <a:pt x="176" y="1102"/>
                  </a:cubicBezTo>
                  <a:cubicBezTo>
                    <a:pt x="117" y="1114"/>
                    <a:pt x="61" y="1127"/>
                    <a:pt x="0" y="1127"/>
                  </a:cubicBezTo>
                </a:path>
              </a:pathLst>
            </a:custGeom>
            <a:noFill/>
            <a:ln w="3810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6" name="Freeform 25"/>
            <p:cNvSpPr/>
            <p:nvPr/>
          </p:nvSpPr>
          <p:spPr>
            <a:xfrm>
              <a:off x="624" y="1319"/>
              <a:ext cx="676" cy="1318"/>
            </a:xfrm>
            <a:custGeom>
              <a:avLst/>
              <a:gdLst>
                <a:gd name="txL" fmla="*/ 0 w 1027"/>
                <a:gd name="txT" fmla="*/ 0 h 1678"/>
                <a:gd name="txR" fmla="*/ 1027 w 1027"/>
                <a:gd name="txB" fmla="*/ 1678 h 1678"/>
              </a:gdLst>
              <a:ahLst/>
              <a:cxnLst>
                <a:cxn ang="0">
                  <a:pos x="222" y="0"/>
                </a:cxn>
                <a:cxn ang="0">
                  <a:pos x="91" y="59"/>
                </a:cxn>
                <a:cxn ang="0">
                  <a:pos x="16" y="177"/>
                </a:cxn>
                <a:cxn ang="0">
                  <a:pos x="0" y="276"/>
                </a:cxn>
                <a:cxn ang="0">
                  <a:pos x="25" y="403"/>
                </a:cxn>
                <a:cxn ang="0">
                  <a:pos x="82" y="639"/>
                </a:cxn>
                <a:cxn ang="0">
                  <a:pos x="107" y="777"/>
                </a:cxn>
                <a:cxn ang="0">
                  <a:pos x="173" y="885"/>
                </a:cxn>
                <a:cxn ang="0">
                  <a:pos x="255" y="1013"/>
                </a:cxn>
                <a:cxn ang="0">
                  <a:pos x="272" y="1042"/>
                </a:cxn>
                <a:cxn ang="0">
                  <a:pos x="371" y="1082"/>
                </a:cxn>
                <a:cxn ang="0">
                  <a:pos x="470" y="1160"/>
                </a:cxn>
                <a:cxn ang="0">
                  <a:pos x="569" y="1269"/>
                </a:cxn>
                <a:cxn ang="0">
                  <a:pos x="618" y="1288"/>
                </a:cxn>
                <a:cxn ang="0">
                  <a:pos x="651" y="1308"/>
                </a:cxn>
                <a:cxn ang="0">
                  <a:pos x="676" y="1318"/>
                </a:cxn>
              </a:cxnLst>
              <a:rect l="txL" t="txT" r="txR" b="txB"/>
              <a:pathLst>
                <a:path w="1027" h="1678">
                  <a:moveTo>
                    <a:pt x="338" y="0"/>
                  </a:moveTo>
                  <a:cubicBezTo>
                    <a:pt x="262" y="51"/>
                    <a:pt x="221" y="48"/>
                    <a:pt x="138" y="75"/>
                  </a:cubicBezTo>
                  <a:cubicBezTo>
                    <a:pt x="82" y="112"/>
                    <a:pt x="47" y="163"/>
                    <a:pt x="25" y="225"/>
                  </a:cubicBezTo>
                  <a:cubicBezTo>
                    <a:pt x="18" y="267"/>
                    <a:pt x="0" y="308"/>
                    <a:pt x="0" y="351"/>
                  </a:cubicBezTo>
                  <a:cubicBezTo>
                    <a:pt x="0" y="414"/>
                    <a:pt x="22" y="456"/>
                    <a:pt x="38" y="513"/>
                  </a:cubicBezTo>
                  <a:cubicBezTo>
                    <a:pt x="66" y="614"/>
                    <a:pt x="93" y="714"/>
                    <a:pt x="125" y="814"/>
                  </a:cubicBezTo>
                  <a:cubicBezTo>
                    <a:pt x="134" y="880"/>
                    <a:pt x="134" y="930"/>
                    <a:pt x="163" y="989"/>
                  </a:cubicBezTo>
                  <a:cubicBezTo>
                    <a:pt x="187" y="1038"/>
                    <a:pt x="235" y="1080"/>
                    <a:pt x="263" y="1127"/>
                  </a:cubicBezTo>
                  <a:cubicBezTo>
                    <a:pt x="311" y="1209"/>
                    <a:pt x="314" y="1240"/>
                    <a:pt x="388" y="1290"/>
                  </a:cubicBezTo>
                  <a:cubicBezTo>
                    <a:pt x="396" y="1302"/>
                    <a:pt x="400" y="1320"/>
                    <a:pt x="413" y="1327"/>
                  </a:cubicBezTo>
                  <a:cubicBezTo>
                    <a:pt x="461" y="1350"/>
                    <a:pt x="564" y="1377"/>
                    <a:pt x="564" y="1377"/>
                  </a:cubicBezTo>
                  <a:cubicBezTo>
                    <a:pt x="679" y="1463"/>
                    <a:pt x="627" y="1433"/>
                    <a:pt x="714" y="1477"/>
                  </a:cubicBezTo>
                  <a:cubicBezTo>
                    <a:pt x="761" y="1525"/>
                    <a:pt x="801" y="1590"/>
                    <a:pt x="864" y="1615"/>
                  </a:cubicBezTo>
                  <a:cubicBezTo>
                    <a:pt x="888" y="1625"/>
                    <a:pt x="915" y="1630"/>
                    <a:pt x="939" y="1640"/>
                  </a:cubicBezTo>
                  <a:cubicBezTo>
                    <a:pt x="956" y="1647"/>
                    <a:pt x="972" y="1658"/>
                    <a:pt x="989" y="1665"/>
                  </a:cubicBezTo>
                  <a:cubicBezTo>
                    <a:pt x="1001" y="1670"/>
                    <a:pt x="1027" y="1678"/>
                    <a:pt x="1027" y="1678"/>
                  </a:cubicBezTo>
                </a:path>
              </a:pathLst>
            </a:custGeom>
            <a:noFill/>
            <a:ln w="3810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7" name="Freeform 26"/>
            <p:cNvSpPr/>
            <p:nvPr/>
          </p:nvSpPr>
          <p:spPr>
            <a:xfrm>
              <a:off x="1288" y="1324"/>
              <a:ext cx="937" cy="325"/>
            </a:xfrm>
            <a:custGeom>
              <a:avLst/>
              <a:gdLst>
                <a:gd name="txL" fmla="*/ 0 w 937"/>
                <a:gd name="txT" fmla="*/ 0 h 325"/>
                <a:gd name="txR" fmla="*/ 937 w 937"/>
                <a:gd name="txB" fmla="*/ 325 h 325"/>
              </a:gdLst>
              <a:ahLst/>
              <a:cxnLst>
                <a:cxn ang="0">
                  <a:pos x="0" y="9"/>
                </a:cxn>
                <a:cxn ang="0">
                  <a:pos x="406" y="20"/>
                </a:cxn>
                <a:cxn ang="0">
                  <a:pos x="666" y="144"/>
                </a:cxn>
                <a:cxn ang="0">
                  <a:pos x="813" y="212"/>
                </a:cxn>
                <a:cxn ang="0">
                  <a:pos x="914" y="291"/>
                </a:cxn>
                <a:cxn ang="0">
                  <a:pos x="937" y="325"/>
                </a:cxn>
              </a:cxnLst>
              <a:rect l="txL" t="txT" r="txR" b="txB"/>
              <a:pathLst>
                <a:path w="937" h="325">
                  <a:moveTo>
                    <a:pt x="0" y="9"/>
                  </a:moveTo>
                  <a:cubicBezTo>
                    <a:pt x="147" y="0"/>
                    <a:pt x="263" y="2"/>
                    <a:pt x="406" y="20"/>
                  </a:cubicBezTo>
                  <a:cubicBezTo>
                    <a:pt x="475" y="67"/>
                    <a:pt x="588" y="119"/>
                    <a:pt x="666" y="144"/>
                  </a:cubicBezTo>
                  <a:cubicBezTo>
                    <a:pt x="712" y="175"/>
                    <a:pt x="765" y="184"/>
                    <a:pt x="813" y="212"/>
                  </a:cubicBezTo>
                  <a:cubicBezTo>
                    <a:pt x="851" y="234"/>
                    <a:pt x="878" y="267"/>
                    <a:pt x="914" y="291"/>
                  </a:cubicBezTo>
                  <a:cubicBezTo>
                    <a:pt x="922" y="302"/>
                    <a:pt x="937" y="325"/>
                    <a:pt x="937" y="325"/>
                  </a:cubicBezTo>
                </a:path>
              </a:pathLst>
            </a:custGeom>
            <a:noFill/>
            <a:ln w="3810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0923" name="Text Box 27"/>
          <p:cNvSpPr txBox="1"/>
          <p:nvPr/>
        </p:nvSpPr>
        <p:spPr>
          <a:xfrm>
            <a:off x="6096000" y="1524000"/>
            <a:ext cx="9144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</a:rPr>
              <a:t>-      +</a:t>
            </a:r>
          </a:p>
        </p:txBody>
      </p:sp>
      <p:grpSp>
        <p:nvGrpSpPr>
          <p:cNvPr id="5" name="Group 28"/>
          <p:cNvGrpSpPr/>
          <p:nvPr/>
        </p:nvGrpSpPr>
        <p:grpSpPr>
          <a:xfrm>
            <a:off x="5715000" y="1981200"/>
            <a:ext cx="1295400" cy="457200"/>
            <a:chOff x="3600" y="1248"/>
            <a:chExt cx="816" cy="288"/>
          </a:xfrm>
        </p:grpSpPr>
        <p:grpSp>
          <p:nvGrpSpPr>
            <p:cNvPr id="6" name="Group 29"/>
            <p:cNvGrpSpPr/>
            <p:nvPr/>
          </p:nvGrpSpPr>
          <p:grpSpPr>
            <a:xfrm>
              <a:off x="4032" y="1248"/>
              <a:ext cx="106" cy="288"/>
              <a:chOff x="4320" y="838"/>
              <a:chExt cx="106" cy="288"/>
            </a:xfrm>
          </p:grpSpPr>
          <p:sp>
            <p:nvSpPr>
              <p:cNvPr id="36889" name="Line 30"/>
              <p:cNvSpPr/>
              <p:nvPr/>
            </p:nvSpPr>
            <p:spPr>
              <a:xfrm>
                <a:off x="4320" y="912"/>
                <a:ext cx="0" cy="14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890" name="Line 31"/>
              <p:cNvSpPr/>
              <p:nvPr/>
            </p:nvSpPr>
            <p:spPr>
              <a:xfrm>
                <a:off x="4426" y="838"/>
                <a:ext cx="0" cy="28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6887" name="Line 32"/>
            <p:cNvSpPr/>
            <p:nvPr/>
          </p:nvSpPr>
          <p:spPr>
            <a:xfrm>
              <a:off x="3600" y="1392"/>
              <a:ext cx="43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6888" name="Line 33"/>
            <p:cNvSpPr/>
            <p:nvPr/>
          </p:nvSpPr>
          <p:spPr>
            <a:xfrm>
              <a:off x="4128" y="1392"/>
              <a:ext cx="28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7" name="Group 34"/>
          <p:cNvGrpSpPr/>
          <p:nvPr/>
        </p:nvGrpSpPr>
        <p:grpSpPr>
          <a:xfrm>
            <a:off x="7010400" y="1905000"/>
            <a:ext cx="1066800" cy="381000"/>
            <a:chOff x="4656" y="1152"/>
            <a:chExt cx="672" cy="240"/>
          </a:xfrm>
        </p:grpSpPr>
        <p:sp>
          <p:nvSpPr>
            <p:cNvPr id="36883" name="Oval 35"/>
            <p:cNvSpPr/>
            <p:nvPr/>
          </p:nvSpPr>
          <p:spPr>
            <a:xfrm>
              <a:off x="4656" y="1296"/>
              <a:ext cx="96" cy="96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Verdana" panose="020B0604030504040204" pitchFamily="34" charset="0"/>
              </a:endParaRPr>
            </a:p>
          </p:txBody>
        </p:sp>
        <p:sp>
          <p:nvSpPr>
            <p:cNvPr id="36884" name="Line 36"/>
            <p:cNvSpPr/>
            <p:nvPr/>
          </p:nvSpPr>
          <p:spPr>
            <a:xfrm flipV="1">
              <a:off x="4704" y="1152"/>
              <a:ext cx="240" cy="14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6885" name="Line 37"/>
            <p:cNvSpPr/>
            <p:nvPr/>
          </p:nvSpPr>
          <p:spPr>
            <a:xfrm>
              <a:off x="4944" y="1344"/>
              <a:ext cx="38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80934" name="Line 38"/>
          <p:cNvSpPr/>
          <p:nvPr/>
        </p:nvSpPr>
        <p:spPr>
          <a:xfrm>
            <a:off x="5715000" y="2209800"/>
            <a:ext cx="0" cy="1600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0935" name="Line 39"/>
          <p:cNvSpPr/>
          <p:nvPr/>
        </p:nvSpPr>
        <p:spPr>
          <a:xfrm>
            <a:off x="8077200" y="2209800"/>
            <a:ext cx="0" cy="1600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8" name="Group 40"/>
          <p:cNvGrpSpPr/>
          <p:nvPr/>
        </p:nvGrpSpPr>
        <p:grpSpPr>
          <a:xfrm>
            <a:off x="5715000" y="3581400"/>
            <a:ext cx="2362200" cy="457200"/>
            <a:chOff x="3600" y="2256"/>
            <a:chExt cx="1488" cy="288"/>
          </a:xfrm>
        </p:grpSpPr>
        <p:grpSp>
          <p:nvGrpSpPr>
            <p:cNvPr id="9" name="Group 41"/>
            <p:cNvGrpSpPr/>
            <p:nvPr/>
          </p:nvGrpSpPr>
          <p:grpSpPr>
            <a:xfrm>
              <a:off x="4224" y="2256"/>
              <a:ext cx="288" cy="288"/>
              <a:chOff x="4416" y="2352"/>
              <a:chExt cx="288" cy="288"/>
            </a:xfrm>
          </p:grpSpPr>
          <p:sp>
            <p:nvSpPr>
              <p:cNvPr id="36880" name="Oval 42"/>
              <p:cNvSpPr/>
              <p:nvPr/>
            </p:nvSpPr>
            <p:spPr>
              <a:xfrm>
                <a:off x="4416" y="2352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36881" name="Line 43"/>
              <p:cNvSpPr/>
              <p:nvPr/>
            </p:nvSpPr>
            <p:spPr>
              <a:xfrm flipH="1">
                <a:off x="4464" y="2400"/>
                <a:ext cx="192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882" name="Line 44"/>
              <p:cNvSpPr/>
              <p:nvPr/>
            </p:nvSpPr>
            <p:spPr>
              <a:xfrm>
                <a:off x="4464" y="2400"/>
                <a:ext cx="192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6878" name="Line 45"/>
            <p:cNvSpPr/>
            <p:nvPr/>
          </p:nvSpPr>
          <p:spPr>
            <a:xfrm>
              <a:off x="3600" y="2400"/>
              <a:ext cx="62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6879" name="Line 46"/>
            <p:cNvSpPr/>
            <p:nvPr/>
          </p:nvSpPr>
          <p:spPr>
            <a:xfrm>
              <a:off x="4512" y="2400"/>
              <a:ext cx="57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6875" name="Text Box 47"/>
          <p:cNvSpPr txBox="1"/>
          <p:nvPr/>
        </p:nvSpPr>
        <p:spPr>
          <a:xfrm>
            <a:off x="1508125" y="5021263"/>
            <a:ext cx="140335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CC0099"/>
                </a:solidFill>
                <a:latin typeface="Times New Roman" panose="02020603050405020304" pitchFamily="18" charset="0"/>
              </a:rPr>
              <a:t>实物图</a:t>
            </a:r>
          </a:p>
        </p:txBody>
      </p:sp>
      <p:sp>
        <p:nvSpPr>
          <p:cNvPr id="36876" name="Text Box 49"/>
          <p:cNvSpPr txBox="1"/>
          <p:nvPr/>
        </p:nvSpPr>
        <p:spPr>
          <a:xfrm>
            <a:off x="228600" y="5715000"/>
            <a:ext cx="9525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000" dirty="0">
                <a:solidFill>
                  <a:srgbClr val="000066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4000" dirty="0">
                <a:solidFill>
                  <a:srgbClr val="000066"/>
                </a:solidFill>
                <a:latin typeface="Times New Roman" panose="02020603050405020304" pitchFamily="18" charset="0"/>
              </a:rPr>
              <a:t>、根据电路图连接实物图</a:t>
            </a:r>
            <a:endParaRPr lang="zh-CN" altLang="en-US" sz="2800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0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0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/>
          <p:nvPr/>
        </p:nvSpPr>
        <p:spPr>
          <a:xfrm>
            <a:off x="152400" y="1066800"/>
            <a:ext cx="89916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、下图所示各电路元件为电路提供电能的是            ，消耗 电能的是           。                   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1143000" y="2803525"/>
            <a:ext cx="2286000" cy="914400"/>
            <a:chOff x="3465" y="1824"/>
            <a:chExt cx="890" cy="288"/>
          </a:xfrm>
        </p:grpSpPr>
        <p:sp>
          <p:nvSpPr>
            <p:cNvPr id="37923" name="AutoShape 4"/>
            <p:cNvSpPr/>
            <p:nvPr/>
          </p:nvSpPr>
          <p:spPr>
            <a:xfrm>
              <a:off x="3744" y="1824"/>
              <a:ext cx="336" cy="288"/>
            </a:xfrm>
            <a:prstGeom prst="flowChartSummingJunction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Verdana" panose="020B0604030504040204" pitchFamily="34" charset="0"/>
              </a:endParaRPr>
            </a:p>
          </p:txBody>
        </p:sp>
        <p:sp>
          <p:nvSpPr>
            <p:cNvPr id="37924" name="Line 5"/>
            <p:cNvSpPr/>
            <p:nvPr/>
          </p:nvSpPr>
          <p:spPr>
            <a:xfrm>
              <a:off x="3465" y="1962"/>
              <a:ext cx="275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925" name="Line 6"/>
            <p:cNvSpPr/>
            <p:nvPr/>
          </p:nvSpPr>
          <p:spPr>
            <a:xfrm>
              <a:off x="4080" y="1962"/>
              <a:ext cx="275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" name="Group 7"/>
          <p:cNvGrpSpPr/>
          <p:nvPr/>
        </p:nvGrpSpPr>
        <p:grpSpPr>
          <a:xfrm rot="-5443932">
            <a:off x="4013200" y="2054225"/>
            <a:ext cx="801688" cy="2133600"/>
            <a:chOff x="3624" y="2640"/>
            <a:chExt cx="169" cy="834"/>
          </a:xfrm>
        </p:grpSpPr>
        <p:sp>
          <p:nvSpPr>
            <p:cNvPr id="37917" name="Line 8"/>
            <p:cNvSpPr/>
            <p:nvPr/>
          </p:nvSpPr>
          <p:spPr>
            <a:xfrm>
              <a:off x="3630" y="2640"/>
              <a:ext cx="0" cy="309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918" name="Line 9"/>
            <p:cNvSpPr/>
            <p:nvPr/>
          </p:nvSpPr>
          <p:spPr>
            <a:xfrm>
              <a:off x="3624" y="3070"/>
              <a:ext cx="0" cy="40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919" name="Line 10"/>
            <p:cNvSpPr/>
            <p:nvPr/>
          </p:nvSpPr>
          <p:spPr>
            <a:xfrm>
              <a:off x="3633" y="2949"/>
              <a:ext cx="7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920" name="Line 11"/>
            <p:cNvSpPr/>
            <p:nvPr/>
          </p:nvSpPr>
          <p:spPr>
            <a:xfrm>
              <a:off x="3630" y="3072"/>
              <a:ext cx="7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921" name="Line 12"/>
            <p:cNvSpPr/>
            <p:nvPr/>
          </p:nvSpPr>
          <p:spPr>
            <a:xfrm>
              <a:off x="3718" y="2889"/>
              <a:ext cx="0" cy="23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922" name="Freeform 13"/>
            <p:cNvSpPr/>
            <p:nvPr/>
          </p:nvSpPr>
          <p:spPr>
            <a:xfrm>
              <a:off x="3719" y="2889"/>
              <a:ext cx="74" cy="240"/>
            </a:xfrm>
            <a:custGeom>
              <a:avLst/>
              <a:gdLst>
                <a:gd name="txL" fmla="*/ 0 w 74"/>
                <a:gd name="txT" fmla="*/ 0 h 240"/>
                <a:gd name="txR" fmla="*/ 74 w 74"/>
                <a:gd name="txB" fmla="*/ 240 h 240"/>
              </a:gdLst>
              <a:ahLst/>
              <a:cxnLst>
                <a:cxn ang="0">
                  <a:pos x="0" y="0"/>
                </a:cxn>
                <a:cxn ang="0">
                  <a:pos x="26" y="8"/>
                </a:cxn>
                <a:cxn ang="0">
                  <a:pos x="60" y="60"/>
                </a:cxn>
                <a:cxn ang="0">
                  <a:pos x="60" y="137"/>
                </a:cxn>
                <a:cxn ang="0">
                  <a:pos x="0" y="240"/>
                </a:cxn>
              </a:cxnLst>
              <a:rect l="txL" t="txT" r="txR" b="txB"/>
              <a:pathLst>
                <a:path w="74" h="240">
                  <a:moveTo>
                    <a:pt x="0" y="0"/>
                  </a:moveTo>
                  <a:cubicBezTo>
                    <a:pt x="9" y="3"/>
                    <a:pt x="20" y="2"/>
                    <a:pt x="26" y="8"/>
                  </a:cubicBezTo>
                  <a:cubicBezTo>
                    <a:pt x="41" y="23"/>
                    <a:pt x="60" y="60"/>
                    <a:pt x="60" y="60"/>
                  </a:cubicBezTo>
                  <a:cubicBezTo>
                    <a:pt x="74" y="113"/>
                    <a:pt x="70" y="76"/>
                    <a:pt x="60" y="137"/>
                  </a:cubicBezTo>
                  <a:cubicBezTo>
                    <a:pt x="51" y="193"/>
                    <a:pt x="65" y="240"/>
                    <a:pt x="0" y="24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14"/>
          <p:cNvGrpSpPr/>
          <p:nvPr/>
        </p:nvGrpSpPr>
        <p:grpSpPr>
          <a:xfrm>
            <a:off x="3886200" y="4556125"/>
            <a:ext cx="2438400" cy="914400"/>
            <a:chOff x="3465" y="3384"/>
            <a:chExt cx="903" cy="336"/>
          </a:xfrm>
        </p:grpSpPr>
        <p:grpSp>
          <p:nvGrpSpPr>
            <p:cNvPr id="5" name="Group 15"/>
            <p:cNvGrpSpPr/>
            <p:nvPr/>
          </p:nvGrpSpPr>
          <p:grpSpPr>
            <a:xfrm>
              <a:off x="3744" y="3384"/>
              <a:ext cx="339" cy="336"/>
              <a:chOff x="2688" y="3408"/>
              <a:chExt cx="339" cy="336"/>
            </a:xfrm>
          </p:grpSpPr>
          <p:sp>
            <p:nvSpPr>
              <p:cNvPr id="37915" name="Oval 16"/>
              <p:cNvSpPr/>
              <p:nvPr/>
            </p:nvSpPr>
            <p:spPr>
              <a:xfrm>
                <a:off x="2688" y="340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37916" name="Text Box 17"/>
              <p:cNvSpPr txBox="1"/>
              <p:nvPr/>
            </p:nvSpPr>
            <p:spPr>
              <a:xfrm>
                <a:off x="2691" y="3428"/>
                <a:ext cx="336" cy="2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4000" b="0" dirty="0">
                    <a:latin typeface="Times New Roman" panose="02020603050405020304" pitchFamily="18" charset="0"/>
                  </a:rPr>
                  <a:t>M</a:t>
                </a:r>
              </a:p>
            </p:txBody>
          </p:sp>
        </p:grpSp>
        <p:sp>
          <p:nvSpPr>
            <p:cNvPr id="37913" name="Line 18"/>
            <p:cNvSpPr/>
            <p:nvPr/>
          </p:nvSpPr>
          <p:spPr>
            <a:xfrm>
              <a:off x="3465" y="3562"/>
              <a:ext cx="283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914" name="Line 19"/>
            <p:cNvSpPr/>
            <p:nvPr/>
          </p:nvSpPr>
          <p:spPr>
            <a:xfrm>
              <a:off x="4085" y="3562"/>
              <a:ext cx="283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6" name="Group 20"/>
          <p:cNvGrpSpPr/>
          <p:nvPr/>
        </p:nvGrpSpPr>
        <p:grpSpPr>
          <a:xfrm>
            <a:off x="1219200" y="4629150"/>
            <a:ext cx="1981200" cy="1069975"/>
            <a:chOff x="576" y="2447"/>
            <a:chExt cx="700" cy="290"/>
          </a:xfrm>
        </p:grpSpPr>
        <p:sp>
          <p:nvSpPr>
            <p:cNvPr id="37908" name="Line 21"/>
            <p:cNvSpPr/>
            <p:nvPr/>
          </p:nvSpPr>
          <p:spPr>
            <a:xfrm>
              <a:off x="864" y="2520"/>
              <a:ext cx="0" cy="144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909" name="Line 22"/>
            <p:cNvSpPr/>
            <p:nvPr/>
          </p:nvSpPr>
          <p:spPr>
            <a:xfrm>
              <a:off x="927" y="2447"/>
              <a:ext cx="0" cy="29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910" name="Line 23"/>
            <p:cNvSpPr/>
            <p:nvPr/>
          </p:nvSpPr>
          <p:spPr>
            <a:xfrm>
              <a:off x="576" y="2592"/>
              <a:ext cx="28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911" name="Line 24"/>
            <p:cNvSpPr/>
            <p:nvPr/>
          </p:nvSpPr>
          <p:spPr>
            <a:xfrm>
              <a:off x="930" y="2588"/>
              <a:ext cx="34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7895" name="Text Box 25"/>
          <p:cNvSpPr txBox="1"/>
          <p:nvPr/>
        </p:nvSpPr>
        <p:spPr>
          <a:xfrm>
            <a:off x="1905000" y="3794125"/>
            <a:ext cx="609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0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7896" name="Line 26"/>
          <p:cNvSpPr/>
          <p:nvPr/>
        </p:nvSpPr>
        <p:spPr>
          <a:xfrm>
            <a:off x="1905000" y="2286000"/>
            <a:ext cx="1447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897" name="Line 27"/>
          <p:cNvSpPr/>
          <p:nvPr/>
        </p:nvSpPr>
        <p:spPr>
          <a:xfrm>
            <a:off x="7010400" y="2286000"/>
            <a:ext cx="1371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898" name="Text Box 79"/>
          <p:cNvSpPr txBox="1"/>
          <p:nvPr/>
        </p:nvSpPr>
        <p:spPr>
          <a:xfrm>
            <a:off x="4038600" y="3717925"/>
            <a:ext cx="609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37899" name="Text Box 80"/>
          <p:cNvSpPr txBox="1"/>
          <p:nvPr/>
        </p:nvSpPr>
        <p:spPr>
          <a:xfrm>
            <a:off x="1752600" y="5775325"/>
            <a:ext cx="609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37900" name="Text Box 81"/>
          <p:cNvSpPr txBox="1"/>
          <p:nvPr/>
        </p:nvSpPr>
        <p:spPr>
          <a:xfrm>
            <a:off x="4724400" y="5851525"/>
            <a:ext cx="609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0" dirty="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64617" name="Text Box 105"/>
          <p:cNvSpPr txBox="1"/>
          <p:nvPr/>
        </p:nvSpPr>
        <p:spPr>
          <a:xfrm>
            <a:off x="2362200" y="1524000"/>
            <a:ext cx="6858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5400" b="0" dirty="0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64618" name="Text Box 106"/>
          <p:cNvSpPr txBox="1"/>
          <p:nvPr/>
        </p:nvSpPr>
        <p:spPr>
          <a:xfrm>
            <a:off x="5715000" y="2286000"/>
            <a:ext cx="2590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0" dirty="0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4000" b="0" dirty="0">
                <a:solidFill>
                  <a:srgbClr val="FF3300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4000" b="0" dirty="0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4000" b="0" dirty="0">
                <a:solidFill>
                  <a:srgbClr val="FF3300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4000" b="0" dirty="0">
                <a:solidFill>
                  <a:srgbClr val="FF33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37903" name="Text Box 108"/>
          <p:cNvSpPr txBox="1"/>
          <p:nvPr/>
        </p:nvSpPr>
        <p:spPr>
          <a:xfrm>
            <a:off x="1752600" y="381000"/>
            <a:ext cx="5410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 dirty="0">
                <a:solidFill>
                  <a:srgbClr val="FF9900"/>
                </a:solidFill>
                <a:latin typeface="Times New Roman" panose="02020603050405020304" pitchFamily="18" charset="0"/>
                <a:ea typeface="楷体_GB2312" pitchFamily="49" charset="-122"/>
              </a:rPr>
              <a:t>同步练习</a:t>
            </a:r>
          </a:p>
        </p:txBody>
      </p:sp>
      <p:grpSp>
        <p:nvGrpSpPr>
          <p:cNvPr id="7" name="Group 211"/>
          <p:cNvGrpSpPr/>
          <p:nvPr/>
        </p:nvGrpSpPr>
        <p:grpSpPr>
          <a:xfrm>
            <a:off x="533400" y="0"/>
            <a:ext cx="1295400" cy="1295400"/>
            <a:chOff x="336" y="0"/>
            <a:chExt cx="816" cy="816"/>
          </a:xfrm>
        </p:grpSpPr>
        <p:pic>
          <p:nvPicPr>
            <p:cNvPr id="37905" name="Picture 212" descr="gif023"/>
            <p:cNvPicPr>
              <a:picLocks noChangeAspect="1"/>
            </p:cNvPicPr>
            <p:nvPr/>
          </p:nvPicPr>
          <p:blipFill>
            <a:blip r:embed="rId3" cstate="print">
              <a:lum contrast="-17999"/>
            </a:blip>
            <a:stretch>
              <a:fillRect/>
            </a:stretch>
          </p:blipFill>
          <p:spPr>
            <a:xfrm>
              <a:off x="432" y="0"/>
              <a:ext cx="528" cy="624"/>
            </a:xfrm>
            <a:prstGeom prst="rect">
              <a:avLst/>
            </a:prstGeom>
            <a:noFill/>
            <a:ln w="9525">
              <a:noFill/>
            </a:ln>
          </p:spPr>
        </p:pic>
        <p:sp useBgFill="1">
          <p:nvSpPr>
            <p:cNvPr id="37906" name="Rectangle 213"/>
            <p:cNvSpPr/>
            <p:nvPr/>
          </p:nvSpPr>
          <p:spPr>
            <a:xfrm>
              <a:off x="336" y="0"/>
              <a:ext cx="816" cy="192"/>
            </a:xfrm>
            <a:prstGeom prst="rect">
              <a:avLst/>
            </a:prstGeom>
            <a:ln w="9525">
              <a:noFill/>
            </a:ln>
          </p:spPr>
          <p:txBody>
            <a:bodyPr wrap="none" anchor="ctr"/>
            <a:lstStyle/>
            <a:p>
              <a:endParaRPr lang="zh-CN" altLang="en-US" dirty="0">
                <a:latin typeface="Verdana" panose="020B0604030504040204" pitchFamily="34" charset="0"/>
              </a:endParaRPr>
            </a:p>
          </p:txBody>
        </p:sp>
        <p:sp useBgFill="1">
          <p:nvSpPr>
            <p:cNvPr id="37907" name="Rectangle 214"/>
            <p:cNvSpPr/>
            <p:nvPr/>
          </p:nvSpPr>
          <p:spPr>
            <a:xfrm rot="-5322681">
              <a:off x="72" y="312"/>
              <a:ext cx="816" cy="192"/>
            </a:xfrm>
            <a:prstGeom prst="rect">
              <a:avLst/>
            </a:prstGeom>
            <a:ln w="9525">
              <a:noFill/>
            </a:ln>
          </p:spPr>
          <p:txBody>
            <a:bodyPr wrap="none" anchor="ctr"/>
            <a:lstStyle/>
            <a:p>
              <a:endParaRPr lang="zh-CN" altLang="en-US" dirty="0"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46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46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7" grpId="0"/>
      <p:bldP spid="646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/>
          <p:nvPr/>
        </p:nvSpPr>
        <p:spPr>
          <a:xfrm>
            <a:off x="304800" y="381000"/>
            <a:ext cx="9601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44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、下面正确的电路图是（       ）。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838200" y="990600"/>
            <a:ext cx="2667000" cy="2133600"/>
            <a:chOff x="720" y="1968"/>
            <a:chExt cx="700" cy="432"/>
          </a:xfrm>
        </p:grpSpPr>
        <p:grpSp>
          <p:nvGrpSpPr>
            <p:cNvPr id="3" name="Group 6"/>
            <p:cNvGrpSpPr/>
            <p:nvPr/>
          </p:nvGrpSpPr>
          <p:grpSpPr>
            <a:xfrm>
              <a:off x="720" y="1968"/>
              <a:ext cx="700" cy="432"/>
              <a:chOff x="720" y="1968"/>
              <a:chExt cx="700" cy="432"/>
            </a:xfrm>
          </p:grpSpPr>
          <p:grpSp>
            <p:nvGrpSpPr>
              <p:cNvPr id="4" name="Group 7"/>
              <p:cNvGrpSpPr/>
              <p:nvPr/>
            </p:nvGrpSpPr>
            <p:grpSpPr>
              <a:xfrm>
                <a:off x="720" y="1968"/>
                <a:ext cx="700" cy="192"/>
                <a:chOff x="576" y="2447"/>
                <a:chExt cx="700" cy="290"/>
              </a:xfrm>
            </p:grpSpPr>
            <p:sp>
              <p:nvSpPr>
                <p:cNvPr id="38982" name="Line 8"/>
                <p:cNvSpPr/>
                <p:nvPr/>
              </p:nvSpPr>
              <p:spPr>
                <a:xfrm>
                  <a:off x="864" y="2520"/>
                  <a:ext cx="0" cy="144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8983" name="Line 9"/>
                <p:cNvSpPr/>
                <p:nvPr/>
              </p:nvSpPr>
              <p:spPr>
                <a:xfrm>
                  <a:off x="927" y="2447"/>
                  <a:ext cx="0" cy="29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8984" name="Line 10"/>
                <p:cNvSpPr/>
                <p:nvPr/>
              </p:nvSpPr>
              <p:spPr>
                <a:xfrm>
                  <a:off x="576" y="2592"/>
                  <a:ext cx="288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8985" name="Line 11"/>
                <p:cNvSpPr/>
                <p:nvPr/>
              </p:nvSpPr>
              <p:spPr>
                <a:xfrm>
                  <a:off x="930" y="2588"/>
                  <a:ext cx="34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5" name="Group 12"/>
              <p:cNvGrpSpPr/>
              <p:nvPr/>
            </p:nvGrpSpPr>
            <p:grpSpPr>
              <a:xfrm>
                <a:off x="720" y="2256"/>
                <a:ext cx="694" cy="139"/>
                <a:chOff x="2784" y="1104"/>
                <a:chExt cx="909" cy="192"/>
              </a:xfrm>
            </p:grpSpPr>
            <p:sp>
              <p:nvSpPr>
                <p:cNvPr id="38978" name="Line 13"/>
                <p:cNvSpPr/>
                <p:nvPr/>
              </p:nvSpPr>
              <p:spPr>
                <a:xfrm>
                  <a:off x="2784" y="1275"/>
                  <a:ext cx="389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8979" name="Oval 14"/>
                <p:cNvSpPr/>
                <p:nvPr/>
              </p:nvSpPr>
              <p:spPr>
                <a:xfrm>
                  <a:off x="3152" y="1236"/>
                  <a:ext cx="55" cy="6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38980" name="Line 15"/>
                <p:cNvSpPr/>
                <p:nvPr/>
              </p:nvSpPr>
              <p:spPr>
                <a:xfrm flipH="1">
                  <a:off x="3163" y="1104"/>
                  <a:ext cx="220" cy="139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8981" name="Line 16"/>
                <p:cNvSpPr/>
                <p:nvPr/>
              </p:nvSpPr>
              <p:spPr>
                <a:xfrm>
                  <a:off x="3354" y="1250"/>
                  <a:ext cx="339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38977" name="Line 17"/>
              <p:cNvSpPr/>
              <p:nvPr/>
            </p:nvSpPr>
            <p:spPr>
              <a:xfrm>
                <a:off x="720" y="2064"/>
                <a:ext cx="0" cy="33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8974" name="Line 18"/>
            <p:cNvSpPr/>
            <p:nvPr/>
          </p:nvSpPr>
          <p:spPr>
            <a:xfrm>
              <a:off x="1414" y="2064"/>
              <a:ext cx="0" cy="30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6" name="Group 19"/>
          <p:cNvGrpSpPr/>
          <p:nvPr/>
        </p:nvGrpSpPr>
        <p:grpSpPr>
          <a:xfrm>
            <a:off x="5029200" y="1219200"/>
            <a:ext cx="2362200" cy="1905000"/>
            <a:chOff x="1920" y="1872"/>
            <a:chExt cx="1008" cy="720"/>
          </a:xfrm>
        </p:grpSpPr>
        <p:grpSp>
          <p:nvGrpSpPr>
            <p:cNvPr id="7" name="Group 20"/>
            <p:cNvGrpSpPr/>
            <p:nvPr/>
          </p:nvGrpSpPr>
          <p:grpSpPr>
            <a:xfrm>
              <a:off x="1920" y="1872"/>
              <a:ext cx="1008" cy="320"/>
              <a:chOff x="576" y="2447"/>
              <a:chExt cx="700" cy="290"/>
            </a:xfrm>
          </p:grpSpPr>
          <p:sp>
            <p:nvSpPr>
              <p:cNvPr id="38969" name="Line 21"/>
              <p:cNvSpPr/>
              <p:nvPr/>
            </p:nvSpPr>
            <p:spPr>
              <a:xfrm>
                <a:off x="864" y="2520"/>
                <a:ext cx="0" cy="144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70" name="Line 22"/>
              <p:cNvSpPr/>
              <p:nvPr/>
            </p:nvSpPr>
            <p:spPr>
              <a:xfrm>
                <a:off x="927" y="2447"/>
                <a:ext cx="0" cy="29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71" name="Line 23"/>
              <p:cNvSpPr/>
              <p:nvPr/>
            </p:nvSpPr>
            <p:spPr>
              <a:xfrm>
                <a:off x="576" y="2592"/>
                <a:ext cx="28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72" name="Line 24"/>
              <p:cNvSpPr/>
              <p:nvPr/>
            </p:nvSpPr>
            <p:spPr>
              <a:xfrm>
                <a:off x="930" y="2588"/>
                <a:ext cx="34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8954" name="Line 25"/>
            <p:cNvSpPr/>
            <p:nvPr/>
          </p:nvSpPr>
          <p:spPr>
            <a:xfrm>
              <a:off x="1920" y="2559"/>
              <a:ext cx="42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55" name="Oval 26"/>
            <p:cNvSpPr/>
            <p:nvPr/>
          </p:nvSpPr>
          <p:spPr>
            <a:xfrm>
              <a:off x="2324" y="2512"/>
              <a:ext cx="61" cy="72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Verdana" panose="020B0604030504040204" pitchFamily="34" charset="0"/>
              </a:endParaRPr>
            </a:p>
          </p:txBody>
        </p:sp>
        <p:sp>
          <p:nvSpPr>
            <p:cNvPr id="38956" name="Line 27"/>
            <p:cNvSpPr/>
            <p:nvPr/>
          </p:nvSpPr>
          <p:spPr>
            <a:xfrm flipH="1">
              <a:off x="2337" y="2456"/>
              <a:ext cx="127" cy="6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57" name="Line 28"/>
            <p:cNvSpPr/>
            <p:nvPr/>
          </p:nvSpPr>
          <p:spPr>
            <a:xfrm>
              <a:off x="2546" y="2528"/>
              <a:ext cx="373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58" name="Line 29"/>
            <p:cNvSpPr/>
            <p:nvPr/>
          </p:nvSpPr>
          <p:spPr>
            <a:xfrm>
              <a:off x="1920" y="2032"/>
              <a:ext cx="0" cy="56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59" name="Line 30"/>
            <p:cNvSpPr/>
            <p:nvPr/>
          </p:nvSpPr>
          <p:spPr>
            <a:xfrm>
              <a:off x="2919" y="2032"/>
              <a:ext cx="0" cy="50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8" name="Group 31"/>
            <p:cNvGrpSpPr/>
            <p:nvPr/>
          </p:nvGrpSpPr>
          <p:grpSpPr>
            <a:xfrm>
              <a:off x="2399" y="2199"/>
              <a:ext cx="519" cy="149"/>
              <a:chOff x="3465" y="1824"/>
              <a:chExt cx="890" cy="288"/>
            </a:xfrm>
          </p:grpSpPr>
          <p:sp>
            <p:nvSpPr>
              <p:cNvPr id="38966" name="AutoShape 32"/>
              <p:cNvSpPr/>
              <p:nvPr/>
            </p:nvSpPr>
            <p:spPr>
              <a:xfrm>
                <a:off x="3744" y="1824"/>
                <a:ext cx="336" cy="288"/>
              </a:xfrm>
              <a:prstGeom prst="flowChartSummingJunction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38967" name="Line 33"/>
              <p:cNvSpPr/>
              <p:nvPr/>
            </p:nvSpPr>
            <p:spPr>
              <a:xfrm>
                <a:off x="3465" y="1962"/>
                <a:ext cx="275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68" name="Line 34"/>
              <p:cNvSpPr/>
              <p:nvPr/>
            </p:nvSpPr>
            <p:spPr>
              <a:xfrm>
                <a:off x="4080" y="1962"/>
                <a:ext cx="275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9" name="Group 35"/>
            <p:cNvGrpSpPr/>
            <p:nvPr/>
          </p:nvGrpSpPr>
          <p:grpSpPr>
            <a:xfrm>
              <a:off x="1920" y="2195"/>
              <a:ext cx="530" cy="99"/>
              <a:chOff x="2784" y="1104"/>
              <a:chExt cx="909" cy="192"/>
            </a:xfrm>
          </p:grpSpPr>
          <p:sp>
            <p:nvSpPr>
              <p:cNvPr id="38962" name="Line 36"/>
              <p:cNvSpPr/>
              <p:nvPr/>
            </p:nvSpPr>
            <p:spPr>
              <a:xfrm>
                <a:off x="2784" y="1275"/>
                <a:ext cx="389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63" name="Oval 37"/>
              <p:cNvSpPr/>
              <p:nvPr/>
            </p:nvSpPr>
            <p:spPr>
              <a:xfrm>
                <a:off x="3152" y="1236"/>
                <a:ext cx="55" cy="60"/>
              </a:xfrm>
              <a:prstGeom prst="ellipse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38964" name="Line 38"/>
              <p:cNvSpPr/>
              <p:nvPr/>
            </p:nvSpPr>
            <p:spPr>
              <a:xfrm flipH="1">
                <a:off x="3163" y="1104"/>
                <a:ext cx="220" cy="139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65" name="Line 39"/>
              <p:cNvSpPr/>
              <p:nvPr/>
            </p:nvSpPr>
            <p:spPr>
              <a:xfrm>
                <a:off x="3354" y="1250"/>
                <a:ext cx="339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" name="Group 40"/>
          <p:cNvGrpSpPr/>
          <p:nvPr/>
        </p:nvGrpSpPr>
        <p:grpSpPr>
          <a:xfrm>
            <a:off x="4876800" y="3810000"/>
            <a:ext cx="2514600" cy="2057400"/>
            <a:chOff x="2043" y="2832"/>
            <a:chExt cx="1737" cy="1008"/>
          </a:xfrm>
        </p:grpSpPr>
        <p:sp>
          <p:nvSpPr>
            <p:cNvPr id="38939" name="Line 41"/>
            <p:cNvSpPr/>
            <p:nvPr/>
          </p:nvSpPr>
          <p:spPr>
            <a:xfrm>
              <a:off x="2043" y="2970"/>
              <a:ext cx="743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40" name="Line 42"/>
            <p:cNvSpPr/>
            <p:nvPr/>
          </p:nvSpPr>
          <p:spPr>
            <a:xfrm>
              <a:off x="2739" y="2970"/>
              <a:ext cx="103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11" name="Group 43"/>
            <p:cNvGrpSpPr/>
            <p:nvPr/>
          </p:nvGrpSpPr>
          <p:grpSpPr>
            <a:xfrm>
              <a:off x="2064" y="3552"/>
              <a:ext cx="890" cy="288"/>
              <a:chOff x="3465" y="1824"/>
              <a:chExt cx="890" cy="288"/>
            </a:xfrm>
          </p:grpSpPr>
          <p:sp>
            <p:nvSpPr>
              <p:cNvPr id="38950" name="AutoShape 44"/>
              <p:cNvSpPr/>
              <p:nvPr/>
            </p:nvSpPr>
            <p:spPr>
              <a:xfrm>
                <a:off x="3744" y="1824"/>
                <a:ext cx="336" cy="288"/>
              </a:xfrm>
              <a:prstGeom prst="flowChartSummingJunction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38951" name="Line 45"/>
              <p:cNvSpPr/>
              <p:nvPr/>
            </p:nvSpPr>
            <p:spPr>
              <a:xfrm>
                <a:off x="3465" y="1962"/>
                <a:ext cx="275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52" name="Line 46"/>
              <p:cNvSpPr/>
              <p:nvPr/>
            </p:nvSpPr>
            <p:spPr>
              <a:xfrm>
                <a:off x="4080" y="1962"/>
                <a:ext cx="275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" name="Group 47"/>
            <p:cNvGrpSpPr/>
            <p:nvPr/>
          </p:nvGrpSpPr>
          <p:grpSpPr>
            <a:xfrm>
              <a:off x="2871" y="3544"/>
              <a:ext cx="909" cy="166"/>
              <a:chOff x="2886" y="842"/>
              <a:chExt cx="909" cy="166"/>
            </a:xfrm>
          </p:grpSpPr>
          <p:sp>
            <p:nvSpPr>
              <p:cNvPr id="38946" name="Line 48"/>
              <p:cNvSpPr/>
              <p:nvPr/>
            </p:nvSpPr>
            <p:spPr>
              <a:xfrm>
                <a:off x="2886" y="987"/>
                <a:ext cx="389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47" name="Oval 49"/>
              <p:cNvSpPr/>
              <p:nvPr/>
            </p:nvSpPr>
            <p:spPr>
              <a:xfrm>
                <a:off x="3254" y="948"/>
                <a:ext cx="55" cy="60"/>
              </a:xfrm>
              <a:prstGeom prst="ellipse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38948" name="Line 50"/>
              <p:cNvSpPr/>
              <p:nvPr/>
            </p:nvSpPr>
            <p:spPr>
              <a:xfrm flipH="1">
                <a:off x="3265" y="842"/>
                <a:ext cx="159" cy="113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49" name="Line 51"/>
              <p:cNvSpPr/>
              <p:nvPr/>
            </p:nvSpPr>
            <p:spPr>
              <a:xfrm>
                <a:off x="3456" y="962"/>
                <a:ext cx="339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8943" name="Line 52"/>
            <p:cNvSpPr/>
            <p:nvPr/>
          </p:nvSpPr>
          <p:spPr>
            <a:xfrm>
              <a:off x="2061" y="2975"/>
              <a:ext cx="0" cy="729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44" name="Line 53"/>
            <p:cNvSpPr/>
            <p:nvPr/>
          </p:nvSpPr>
          <p:spPr>
            <a:xfrm>
              <a:off x="3763" y="2944"/>
              <a:ext cx="0" cy="72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45" name="AutoShape 54"/>
            <p:cNvSpPr/>
            <p:nvPr/>
          </p:nvSpPr>
          <p:spPr>
            <a:xfrm>
              <a:off x="2832" y="2832"/>
              <a:ext cx="290" cy="288"/>
            </a:xfrm>
            <a:prstGeom prst="flowChartSummingJunction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Verdana" panose="020B0604030504040204" pitchFamily="34" charset="0"/>
              </a:endParaRPr>
            </a:p>
          </p:txBody>
        </p:sp>
      </p:grpSp>
      <p:sp>
        <p:nvSpPr>
          <p:cNvPr id="38918" name="Text Box 55"/>
          <p:cNvSpPr txBox="1"/>
          <p:nvPr/>
        </p:nvSpPr>
        <p:spPr>
          <a:xfrm>
            <a:off x="5791200" y="5791200"/>
            <a:ext cx="609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0" dirty="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38919" name="Text Box 56"/>
          <p:cNvSpPr txBox="1"/>
          <p:nvPr/>
        </p:nvSpPr>
        <p:spPr>
          <a:xfrm>
            <a:off x="5867400" y="3276600"/>
            <a:ext cx="609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38920" name="Text Box 57"/>
          <p:cNvSpPr txBox="1"/>
          <p:nvPr/>
        </p:nvSpPr>
        <p:spPr>
          <a:xfrm>
            <a:off x="1676400" y="3276600"/>
            <a:ext cx="609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0" dirty="0">
                <a:latin typeface="Times New Roman" panose="02020603050405020304" pitchFamily="18" charset="0"/>
              </a:rPr>
              <a:t>A</a:t>
            </a:r>
          </a:p>
        </p:txBody>
      </p:sp>
      <p:grpSp>
        <p:nvGrpSpPr>
          <p:cNvPr id="13" name="Group 58"/>
          <p:cNvGrpSpPr/>
          <p:nvPr/>
        </p:nvGrpSpPr>
        <p:grpSpPr>
          <a:xfrm>
            <a:off x="762000" y="3733800"/>
            <a:ext cx="2819400" cy="2378075"/>
            <a:chOff x="3072" y="1872"/>
            <a:chExt cx="912" cy="799"/>
          </a:xfrm>
        </p:grpSpPr>
        <p:sp>
          <p:nvSpPr>
            <p:cNvPr id="38923" name="Line 59"/>
            <p:cNvSpPr/>
            <p:nvPr/>
          </p:nvSpPr>
          <p:spPr>
            <a:xfrm>
              <a:off x="3447" y="1943"/>
              <a:ext cx="0" cy="14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24" name="Line 60"/>
            <p:cNvSpPr/>
            <p:nvPr/>
          </p:nvSpPr>
          <p:spPr>
            <a:xfrm>
              <a:off x="3529" y="1872"/>
              <a:ext cx="0" cy="28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25" name="Line 61"/>
            <p:cNvSpPr/>
            <p:nvPr/>
          </p:nvSpPr>
          <p:spPr>
            <a:xfrm>
              <a:off x="3072" y="2013"/>
              <a:ext cx="375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26" name="Line 62"/>
            <p:cNvSpPr/>
            <p:nvPr/>
          </p:nvSpPr>
          <p:spPr>
            <a:xfrm>
              <a:off x="3533" y="2009"/>
              <a:ext cx="45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14" name="Group 63"/>
            <p:cNvGrpSpPr/>
            <p:nvPr/>
          </p:nvGrpSpPr>
          <p:grpSpPr>
            <a:xfrm>
              <a:off x="3072" y="2388"/>
              <a:ext cx="291" cy="111"/>
              <a:chOff x="3168" y="3569"/>
              <a:chExt cx="1209" cy="344"/>
            </a:xfrm>
          </p:grpSpPr>
          <p:sp>
            <p:nvSpPr>
              <p:cNvPr id="38936" name="Line 64"/>
              <p:cNvSpPr/>
              <p:nvPr/>
            </p:nvSpPr>
            <p:spPr>
              <a:xfrm>
                <a:off x="3168" y="3844"/>
                <a:ext cx="957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37" name="Oval 65"/>
              <p:cNvSpPr/>
              <p:nvPr/>
            </p:nvSpPr>
            <p:spPr>
              <a:xfrm>
                <a:off x="4074" y="3715"/>
                <a:ext cx="135" cy="198"/>
              </a:xfrm>
              <a:prstGeom prst="ellipse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38938" name="Line 66"/>
              <p:cNvSpPr/>
              <p:nvPr/>
            </p:nvSpPr>
            <p:spPr>
              <a:xfrm flipH="1">
                <a:off x="4101" y="3569"/>
                <a:ext cx="276" cy="169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8928" name="Line 67"/>
            <p:cNvSpPr/>
            <p:nvPr/>
          </p:nvSpPr>
          <p:spPr>
            <a:xfrm>
              <a:off x="3416" y="2472"/>
              <a:ext cx="14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29" name="Line 68"/>
            <p:cNvSpPr/>
            <p:nvPr/>
          </p:nvSpPr>
          <p:spPr>
            <a:xfrm>
              <a:off x="3072" y="2013"/>
              <a:ext cx="0" cy="46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30" name="Line 69"/>
            <p:cNvSpPr/>
            <p:nvPr/>
          </p:nvSpPr>
          <p:spPr>
            <a:xfrm>
              <a:off x="3976" y="2013"/>
              <a:ext cx="0" cy="46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15" name="Group 70"/>
            <p:cNvGrpSpPr/>
            <p:nvPr/>
          </p:nvGrpSpPr>
          <p:grpSpPr>
            <a:xfrm>
              <a:off x="3527" y="2378"/>
              <a:ext cx="446" cy="192"/>
              <a:chOff x="3465" y="1824"/>
              <a:chExt cx="890" cy="288"/>
            </a:xfrm>
          </p:grpSpPr>
          <p:sp>
            <p:nvSpPr>
              <p:cNvPr id="38933" name="AutoShape 71"/>
              <p:cNvSpPr/>
              <p:nvPr/>
            </p:nvSpPr>
            <p:spPr>
              <a:xfrm>
                <a:off x="3744" y="1824"/>
                <a:ext cx="336" cy="288"/>
              </a:xfrm>
              <a:prstGeom prst="flowChartSummingJunction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38934" name="Line 72"/>
              <p:cNvSpPr/>
              <p:nvPr/>
            </p:nvSpPr>
            <p:spPr>
              <a:xfrm>
                <a:off x="3465" y="1962"/>
                <a:ext cx="275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35" name="Line 73"/>
              <p:cNvSpPr/>
              <p:nvPr/>
            </p:nvSpPr>
            <p:spPr>
              <a:xfrm>
                <a:off x="4080" y="1962"/>
                <a:ext cx="275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8932" name="Text Box 74"/>
            <p:cNvSpPr txBox="1"/>
            <p:nvPr/>
          </p:nvSpPr>
          <p:spPr>
            <a:xfrm>
              <a:off x="3264" y="2497"/>
              <a:ext cx="384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b="0" dirty="0">
                  <a:latin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93259" name="Text Box 75"/>
          <p:cNvSpPr txBox="1"/>
          <p:nvPr/>
        </p:nvSpPr>
        <p:spPr>
          <a:xfrm>
            <a:off x="6934200" y="228600"/>
            <a:ext cx="6858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b="0" dirty="0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3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5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/>
          <p:nvPr/>
        </p:nvSpPr>
        <p:spPr>
          <a:xfrm>
            <a:off x="457200" y="381000"/>
            <a:ext cx="78486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48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、画出下面左图的电路图。</a:t>
            </a:r>
          </a:p>
        </p:txBody>
      </p:sp>
      <p:grpSp>
        <p:nvGrpSpPr>
          <p:cNvPr id="2" name="Group 130"/>
          <p:cNvGrpSpPr/>
          <p:nvPr/>
        </p:nvGrpSpPr>
        <p:grpSpPr>
          <a:xfrm>
            <a:off x="228600" y="1447800"/>
            <a:ext cx="4495800" cy="3886200"/>
            <a:chOff x="2584" y="528"/>
            <a:chExt cx="2265" cy="1648"/>
          </a:xfrm>
        </p:grpSpPr>
        <p:sp>
          <p:nvSpPr>
            <p:cNvPr id="39958" name="Freeform 5"/>
            <p:cNvSpPr/>
            <p:nvPr/>
          </p:nvSpPr>
          <p:spPr>
            <a:xfrm>
              <a:off x="2584" y="912"/>
              <a:ext cx="536" cy="720"/>
            </a:xfrm>
            <a:custGeom>
              <a:avLst/>
              <a:gdLst>
                <a:gd name="txL" fmla="*/ 0 w 536"/>
                <a:gd name="txT" fmla="*/ 0 h 720"/>
                <a:gd name="txR" fmla="*/ 536 w 536"/>
                <a:gd name="txB" fmla="*/ 720 h 720"/>
              </a:gdLst>
              <a:ahLst/>
              <a:cxnLst>
                <a:cxn ang="0">
                  <a:pos x="344" y="0"/>
                </a:cxn>
                <a:cxn ang="0">
                  <a:pos x="152" y="48"/>
                </a:cxn>
                <a:cxn ang="0">
                  <a:pos x="8" y="240"/>
                </a:cxn>
                <a:cxn ang="0">
                  <a:pos x="104" y="432"/>
                </a:cxn>
                <a:cxn ang="0">
                  <a:pos x="296" y="576"/>
                </a:cxn>
                <a:cxn ang="0">
                  <a:pos x="392" y="576"/>
                </a:cxn>
                <a:cxn ang="0">
                  <a:pos x="536" y="720"/>
                </a:cxn>
              </a:cxnLst>
              <a:rect l="txL" t="txT" r="txR" b="txB"/>
              <a:pathLst>
                <a:path w="536" h="720">
                  <a:moveTo>
                    <a:pt x="344" y="0"/>
                  </a:moveTo>
                  <a:cubicBezTo>
                    <a:pt x="276" y="4"/>
                    <a:pt x="208" y="8"/>
                    <a:pt x="152" y="48"/>
                  </a:cubicBezTo>
                  <a:cubicBezTo>
                    <a:pt x="96" y="88"/>
                    <a:pt x="16" y="176"/>
                    <a:pt x="8" y="240"/>
                  </a:cubicBezTo>
                  <a:cubicBezTo>
                    <a:pt x="0" y="304"/>
                    <a:pt x="56" y="376"/>
                    <a:pt x="104" y="432"/>
                  </a:cubicBezTo>
                  <a:cubicBezTo>
                    <a:pt x="152" y="488"/>
                    <a:pt x="248" y="552"/>
                    <a:pt x="296" y="576"/>
                  </a:cubicBezTo>
                  <a:cubicBezTo>
                    <a:pt x="344" y="600"/>
                    <a:pt x="352" y="552"/>
                    <a:pt x="392" y="576"/>
                  </a:cubicBezTo>
                  <a:cubicBezTo>
                    <a:pt x="432" y="600"/>
                    <a:pt x="484" y="660"/>
                    <a:pt x="536" y="720"/>
                  </a:cubicBezTo>
                </a:path>
              </a:pathLst>
            </a:custGeom>
            <a:noFill/>
            <a:ln w="3810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9" name="Freeform 6"/>
            <p:cNvSpPr/>
            <p:nvPr/>
          </p:nvSpPr>
          <p:spPr>
            <a:xfrm>
              <a:off x="3504" y="856"/>
              <a:ext cx="816" cy="160"/>
            </a:xfrm>
            <a:custGeom>
              <a:avLst/>
              <a:gdLst>
                <a:gd name="txL" fmla="*/ 0 w 816"/>
                <a:gd name="txT" fmla="*/ 0 h 160"/>
                <a:gd name="txR" fmla="*/ 816 w 816"/>
                <a:gd name="txB" fmla="*/ 160 h 160"/>
              </a:gdLst>
              <a:ahLst/>
              <a:cxnLst>
                <a:cxn ang="0">
                  <a:pos x="0" y="56"/>
                </a:cxn>
                <a:cxn ang="0">
                  <a:pos x="288" y="8"/>
                </a:cxn>
                <a:cxn ang="0">
                  <a:pos x="432" y="104"/>
                </a:cxn>
                <a:cxn ang="0">
                  <a:pos x="624" y="152"/>
                </a:cxn>
                <a:cxn ang="0">
                  <a:pos x="816" y="152"/>
                </a:cxn>
              </a:cxnLst>
              <a:rect l="txL" t="txT" r="txR" b="txB"/>
              <a:pathLst>
                <a:path w="816" h="160">
                  <a:moveTo>
                    <a:pt x="0" y="56"/>
                  </a:moveTo>
                  <a:cubicBezTo>
                    <a:pt x="108" y="28"/>
                    <a:pt x="216" y="0"/>
                    <a:pt x="288" y="8"/>
                  </a:cubicBezTo>
                  <a:cubicBezTo>
                    <a:pt x="360" y="16"/>
                    <a:pt x="376" y="80"/>
                    <a:pt x="432" y="104"/>
                  </a:cubicBezTo>
                  <a:cubicBezTo>
                    <a:pt x="488" y="128"/>
                    <a:pt x="560" y="144"/>
                    <a:pt x="624" y="152"/>
                  </a:cubicBezTo>
                  <a:cubicBezTo>
                    <a:pt x="688" y="160"/>
                    <a:pt x="752" y="156"/>
                    <a:pt x="816" y="152"/>
                  </a:cubicBezTo>
                </a:path>
              </a:pathLst>
            </a:custGeom>
            <a:noFill/>
            <a:ln w="3810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" name="Group 7"/>
            <p:cNvGrpSpPr/>
            <p:nvPr/>
          </p:nvGrpSpPr>
          <p:grpSpPr>
            <a:xfrm>
              <a:off x="2784" y="528"/>
              <a:ext cx="2065" cy="1648"/>
              <a:chOff x="2928" y="2544"/>
              <a:chExt cx="2065" cy="1648"/>
            </a:xfrm>
          </p:grpSpPr>
          <p:grpSp>
            <p:nvGrpSpPr>
              <p:cNvPr id="4" name="Group 8"/>
              <p:cNvGrpSpPr/>
              <p:nvPr/>
            </p:nvGrpSpPr>
            <p:grpSpPr>
              <a:xfrm>
                <a:off x="2928" y="2627"/>
                <a:ext cx="768" cy="549"/>
                <a:chOff x="1920" y="192"/>
                <a:chExt cx="869" cy="632"/>
              </a:xfrm>
            </p:grpSpPr>
            <p:grpSp>
              <p:nvGrpSpPr>
                <p:cNvPr id="5" name="xjhsy3"/>
                <p:cNvGrpSpPr>
                  <a:grpSpLocks noChangeAspect="1"/>
                </p:cNvGrpSpPr>
                <p:nvPr/>
              </p:nvGrpSpPr>
              <p:grpSpPr>
                <a:xfrm>
                  <a:off x="1920" y="192"/>
                  <a:ext cx="869" cy="632"/>
                  <a:chOff x="3844" y="3868"/>
                  <a:chExt cx="3712" cy="1144"/>
                </a:xfrm>
              </p:grpSpPr>
              <p:grpSp>
                <p:nvGrpSpPr>
                  <p:cNvPr id="6" name="Group 10"/>
                  <p:cNvGrpSpPr>
                    <a:grpSpLocks noChangeAspect="1"/>
                  </p:cNvGrpSpPr>
                  <p:nvPr/>
                </p:nvGrpSpPr>
                <p:grpSpPr>
                  <a:xfrm>
                    <a:off x="3844" y="4435"/>
                    <a:ext cx="3712" cy="577"/>
                    <a:chOff x="3920" y="4213"/>
                    <a:chExt cx="2493" cy="577"/>
                  </a:xfrm>
                </p:grpSpPr>
                <p:sp>
                  <p:nvSpPr>
                    <p:cNvPr id="40059" name="Freeform 11" descr="栎木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3920" y="4677"/>
                      <a:ext cx="2493" cy="113"/>
                    </a:xfrm>
                    <a:custGeom>
                      <a:avLst/>
                      <a:gdLst>
                        <a:gd name="txL" fmla="*/ 0 w 400"/>
                        <a:gd name="txT" fmla="*/ 0 h 400"/>
                        <a:gd name="txR" fmla="*/ 400 w 400"/>
                        <a:gd name="txB" fmla="*/ 400 h 400"/>
                      </a:gdLst>
                      <a:ahLst/>
                      <a:cxnLst>
                        <a:cxn ang="0">
                          <a:pos x="0" y="0"/>
                        </a:cxn>
                        <a:cxn ang="0">
                          <a:pos x="2493" y="0"/>
                        </a:cxn>
                        <a:cxn ang="0">
                          <a:pos x="2493" y="113"/>
                        </a:cxn>
                        <a:cxn ang="0">
                          <a:pos x="0" y="113"/>
                        </a:cxn>
                        <a:cxn ang="0">
                          <a:pos x="0" y="0"/>
                        </a:cxn>
                      </a:cxnLst>
                      <a:rect l="txL" t="txT" r="txR" b="txB"/>
                      <a:pathLst>
                        <a:path w="400" h="400">
                          <a:moveTo>
                            <a:pt x="0" y="0"/>
                          </a:moveTo>
                          <a:lnTo>
                            <a:pt x="400" y="0"/>
                          </a:lnTo>
                          <a:lnTo>
                            <a:pt x="400" y="400"/>
                          </a:lnTo>
                          <a:lnTo>
                            <a:pt x="0" y="4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rotWithShape="0">
                      <a:blip r:embed="rId2" cstate="print"/>
                    </a:blipFill>
                    <a:ln w="9525" cap="flat" cmpd="sng">
                      <a:prstDash val="solid"/>
                      <a:headEnd type="none" w="med" len="med"/>
                      <a:tailEnd type="none" w="med" len="med"/>
                    </a:ln>
                    <a:scene3d>
                      <a:camera prst="legacyObliqueTopRight">
                        <a:rot lat="0" lon="0" rev="0"/>
                      </a:camera>
                      <a:lightRig rig="legacyFlat3" dir="b"/>
                    </a:scene3d>
                    <a:sp3d extrusionH="430200" prstMaterial="legacyMatte">
                      <a:bevelT w="13500" h="13500" prst="angle"/>
                      <a:bevelB w="13500" h="13500" prst="angle"/>
                      <a:extrusionClr>
                        <a:srgbClr val="FFCC99"/>
                      </a:extrusionClr>
                    </a:sp3d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0060" name="AutoShape 12"/>
                    <p:cNvSpPr>
                      <a:spLocks noChangeAspect="1"/>
                    </p:cNvSpPr>
                    <p:nvPr/>
                  </p:nvSpPr>
                  <p:spPr>
                    <a:xfrm>
                      <a:off x="6120" y="4217"/>
                      <a:ext cx="213" cy="369"/>
                    </a:xfrm>
                    <a:prstGeom prst="flowChartMagneticDisk">
                      <a:avLst/>
                    </a:prstGeom>
                    <a:solidFill>
                      <a:srgbClr val="969696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dirty="0">
                        <a:latin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40061" name="AutoShape 13"/>
                    <p:cNvSpPr>
                      <a:spLocks noChangeAspect="1"/>
                    </p:cNvSpPr>
                    <p:nvPr/>
                  </p:nvSpPr>
                  <p:spPr>
                    <a:xfrm>
                      <a:off x="4340" y="4213"/>
                      <a:ext cx="213" cy="369"/>
                    </a:xfrm>
                    <a:prstGeom prst="flowChartMagneticDisk">
                      <a:avLst/>
                    </a:prstGeom>
                    <a:solidFill>
                      <a:srgbClr val="969696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dirty="0">
                        <a:latin typeface="Verdana" panose="020B0604030504040204" pitchFamily="34" charset="0"/>
                      </a:endParaRPr>
                    </a:p>
                  </p:txBody>
                </p:sp>
              </p:grpSp>
              <p:grpSp>
                <p:nvGrpSpPr>
                  <p:cNvPr id="7" name="Group 14"/>
                  <p:cNvGrpSpPr>
                    <a:grpSpLocks noChangeAspect="1"/>
                  </p:cNvGrpSpPr>
                  <p:nvPr/>
                </p:nvGrpSpPr>
                <p:grpSpPr>
                  <a:xfrm>
                    <a:off x="5514" y="3868"/>
                    <a:ext cx="540" cy="936"/>
                    <a:chOff x="5695" y="5964"/>
                    <a:chExt cx="540" cy="936"/>
                  </a:xfrm>
                </p:grpSpPr>
                <p:grpSp>
                  <p:nvGrpSpPr>
                    <p:cNvPr id="8" name="Group 15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5772" y="5964"/>
                      <a:ext cx="403" cy="733"/>
                      <a:chOff x="5770" y="1606"/>
                      <a:chExt cx="2019" cy="3673"/>
                    </a:xfrm>
                  </p:grpSpPr>
                  <p:grpSp>
                    <p:nvGrpSpPr>
                      <p:cNvPr id="9" name="Group 16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6320" y="4418"/>
                        <a:ext cx="913" cy="861"/>
                        <a:chOff x="6320" y="4418"/>
                        <a:chExt cx="913" cy="861"/>
                      </a:xfrm>
                    </p:grpSpPr>
                    <p:grpSp>
                      <p:nvGrpSpPr>
                        <p:cNvPr id="10" name="Group 17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6320" y="4418"/>
                          <a:ext cx="913" cy="861"/>
                          <a:chOff x="6320" y="4418"/>
                          <a:chExt cx="913" cy="861"/>
                        </a:xfrm>
                      </p:grpSpPr>
                      <p:grpSp>
                        <p:nvGrpSpPr>
                          <p:cNvPr id="11" name="Group 18"/>
                          <p:cNvGrpSpPr>
                            <a:grpSpLocks noChangeAspect="1"/>
                          </p:cNvGrpSpPr>
                          <p:nvPr/>
                        </p:nvGrpSpPr>
                        <p:grpSpPr>
                          <a:xfrm>
                            <a:off x="6549" y="5081"/>
                            <a:ext cx="498" cy="198"/>
                            <a:chOff x="6549" y="5081"/>
                            <a:chExt cx="498" cy="198"/>
                          </a:xfrm>
                        </p:grpSpPr>
                        <p:sp>
                          <p:nvSpPr>
                            <p:cNvPr id="40057" name="Freeform 19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6549" y="5081"/>
                              <a:ext cx="498" cy="198"/>
                            </a:xfrm>
                            <a:custGeom>
                              <a:avLst/>
                              <a:gdLst>
                                <a:gd name="txL" fmla="*/ 0 w 498"/>
                                <a:gd name="txT" fmla="*/ 0 h 198"/>
                                <a:gd name="txR" fmla="*/ 498 w 498"/>
                                <a:gd name="txB" fmla="*/ 198 h 198"/>
                              </a:gdLst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101" y="157"/>
                                </a:cxn>
                                <a:cxn ang="0">
                                  <a:pos x="110" y="167"/>
                                </a:cxn>
                                <a:cxn ang="0">
                                  <a:pos x="121" y="173"/>
                                </a:cxn>
                                <a:cxn ang="0">
                                  <a:pos x="136" y="178"/>
                                </a:cxn>
                                <a:cxn ang="0">
                                  <a:pos x="153" y="186"/>
                                </a:cxn>
                                <a:cxn ang="0">
                                  <a:pos x="174" y="190"/>
                                </a:cxn>
                                <a:cxn ang="0">
                                  <a:pos x="188" y="191"/>
                                </a:cxn>
                                <a:cxn ang="0">
                                  <a:pos x="205" y="194"/>
                                </a:cxn>
                                <a:cxn ang="0">
                                  <a:pos x="222" y="195"/>
                                </a:cxn>
                                <a:cxn ang="0">
                                  <a:pos x="243" y="198"/>
                                </a:cxn>
                                <a:cxn ang="0">
                                  <a:pos x="257" y="198"/>
                                </a:cxn>
                                <a:cxn ang="0">
                                  <a:pos x="278" y="195"/>
                                </a:cxn>
                                <a:cxn ang="0">
                                  <a:pos x="295" y="194"/>
                                </a:cxn>
                                <a:cxn ang="0">
                                  <a:pos x="315" y="191"/>
                                </a:cxn>
                                <a:cxn ang="0">
                                  <a:pos x="332" y="190"/>
                                </a:cxn>
                                <a:cxn ang="0">
                                  <a:pos x="349" y="185"/>
                                </a:cxn>
                                <a:cxn ang="0">
                                  <a:pos x="366" y="181"/>
                                </a:cxn>
                                <a:cxn ang="0">
                                  <a:pos x="380" y="173"/>
                                </a:cxn>
                                <a:cxn ang="0">
                                  <a:pos x="392" y="165"/>
                                </a:cxn>
                                <a:cxn ang="0">
                                  <a:pos x="397" y="160"/>
                                </a:cxn>
                                <a:cxn ang="0">
                                  <a:pos x="405" y="152"/>
                                </a:cxn>
                                <a:cxn ang="0">
                                  <a:pos x="498" y="0"/>
                                </a:cxn>
                                <a:cxn ang="0">
                                  <a:pos x="0" y="0"/>
                                </a:cxn>
                              </a:cxnLst>
                              <a:rect l="txL" t="txT" r="txR" b="txB"/>
                              <a:pathLst>
                                <a:path w="498" h="198">
                                  <a:moveTo>
                                    <a:pt x="0" y="0"/>
                                  </a:moveTo>
                                  <a:lnTo>
                                    <a:pt x="101" y="157"/>
                                  </a:lnTo>
                                  <a:lnTo>
                                    <a:pt x="110" y="167"/>
                                  </a:lnTo>
                                  <a:lnTo>
                                    <a:pt x="121" y="173"/>
                                  </a:lnTo>
                                  <a:lnTo>
                                    <a:pt x="136" y="178"/>
                                  </a:lnTo>
                                  <a:lnTo>
                                    <a:pt x="153" y="186"/>
                                  </a:lnTo>
                                  <a:lnTo>
                                    <a:pt x="174" y="190"/>
                                  </a:lnTo>
                                  <a:lnTo>
                                    <a:pt x="188" y="191"/>
                                  </a:lnTo>
                                  <a:lnTo>
                                    <a:pt x="205" y="194"/>
                                  </a:lnTo>
                                  <a:lnTo>
                                    <a:pt x="222" y="195"/>
                                  </a:lnTo>
                                  <a:lnTo>
                                    <a:pt x="243" y="198"/>
                                  </a:lnTo>
                                  <a:lnTo>
                                    <a:pt x="257" y="198"/>
                                  </a:lnTo>
                                  <a:lnTo>
                                    <a:pt x="278" y="195"/>
                                  </a:lnTo>
                                  <a:lnTo>
                                    <a:pt x="295" y="194"/>
                                  </a:lnTo>
                                  <a:lnTo>
                                    <a:pt x="315" y="191"/>
                                  </a:lnTo>
                                  <a:lnTo>
                                    <a:pt x="332" y="190"/>
                                  </a:lnTo>
                                  <a:lnTo>
                                    <a:pt x="349" y="185"/>
                                  </a:lnTo>
                                  <a:lnTo>
                                    <a:pt x="366" y="181"/>
                                  </a:lnTo>
                                  <a:lnTo>
                                    <a:pt x="380" y="173"/>
                                  </a:lnTo>
                                  <a:lnTo>
                                    <a:pt x="392" y="165"/>
                                  </a:lnTo>
                                  <a:lnTo>
                                    <a:pt x="397" y="160"/>
                                  </a:lnTo>
                                  <a:lnTo>
                                    <a:pt x="405" y="152"/>
                                  </a:lnTo>
                                  <a:lnTo>
                                    <a:pt x="498" y="0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00">
                                <a:alpha val="100000"/>
                              </a:srgbClr>
                            </a:solidFill>
                            <a:ln w="9525">
                              <a:noFill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0058" name="Freeform 20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6627" y="5081"/>
                              <a:ext cx="222" cy="198"/>
                            </a:xfrm>
                            <a:custGeom>
                              <a:avLst/>
                              <a:gdLst>
                                <a:gd name="txL" fmla="*/ 0 w 222"/>
                                <a:gd name="txT" fmla="*/ 0 h 198"/>
                                <a:gd name="txR" fmla="*/ 222 w 222"/>
                                <a:gd name="txB" fmla="*/ 198 h 198"/>
                              </a:gdLst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62" y="178"/>
                                </a:cxn>
                                <a:cxn ang="0">
                                  <a:pos x="75" y="186"/>
                                </a:cxn>
                                <a:cxn ang="0">
                                  <a:pos x="96" y="190"/>
                                </a:cxn>
                                <a:cxn ang="0">
                                  <a:pos x="110" y="191"/>
                                </a:cxn>
                                <a:cxn ang="0">
                                  <a:pos x="127" y="194"/>
                                </a:cxn>
                                <a:cxn ang="0">
                                  <a:pos x="144" y="195"/>
                                </a:cxn>
                                <a:cxn ang="0">
                                  <a:pos x="165" y="198"/>
                                </a:cxn>
                                <a:cxn ang="0">
                                  <a:pos x="179" y="198"/>
                                </a:cxn>
                                <a:cxn ang="0">
                                  <a:pos x="200" y="195"/>
                                </a:cxn>
                                <a:cxn ang="0">
                                  <a:pos x="222" y="0"/>
                                </a:cxn>
                                <a:cxn ang="0">
                                  <a:pos x="0" y="0"/>
                                </a:cxn>
                              </a:cxnLst>
                              <a:rect l="txL" t="txT" r="txR" b="txB"/>
                              <a:pathLst>
                                <a:path w="222" h="198">
                                  <a:moveTo>
                                    <a:pt x="0" y="0"/>
                                  </a:moveTo>
                                  <a:lnTo>
                                    <a:pt x="62" y="178"/>
                                  </a:lnTo>
                                  <a:lnTo>
                                    <a:pt x="75" y="186"/>
                                  </a:lnTo>
                                  <a:lnTo>
                                    <a:pt x="96" y="190"/>
                                  </a:lnTo>
                                  <a:lnTo>
                                    <a:pt x="110" y="191"/>
                                  </a:lnTo>
                                  <a:lnTo>
                                    <a:pt x="127" y="194"/>
                                  </a:lnTo>
                                  <a:lnTo>
                                    <a:pt x="144" y="195"/>
                                  </a:lnTo>
                                  <a:lnTo>
                                    <a:pt x="165" y="198"/>
                                  </a:lnTo>
                                  <a:lnTo>
                                    <a:pt x="179" y="198"/>
                                  </a:lnTo>
                                  <a:lnTo>
                                    <a:pt x="200" y="195"/>
                                  </a:lnTo>
                                  <a:lnTo>
                                    <a:pt x="222" y="0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404040">
                                <a:alpha val="100000"/>
                              </a:srgbClr>
                            </a:solidFill>
                            <a:ln w="9525">
                              <a:noFill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  <p:grpSp>
                        <p:nvGrpSpPr>
                          <p:cNvPr id="12" name="Group 21"/>
                          <p:cNvGrpSpPr>
                            <a:grpSpLocks noChangeAspect="1"/>
                          </p:cNvGrpSpPr>
                          <p:nvPr/>
                        </p:nvGrpSpPr>
                        <p:grpSpPr>
                          <a:xfrm>
                            <a:off x="6320" y="4418"/>
                            <a:ext cx="913" cy="718"/>
                            <a:chOff x="6320" y="4418"/>
                            <a:chExt cx="913" cy="718"/>
                          </a:xfrm>
                        </p:grpSpPr>
                        <p:sp>
                          <p:nvSpPr>
                            <p:cNvPr id="40050" name="Freeform 22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6320" y="4418"/>
                              <a:ext cx="913" cy="718"/>
                            </a:xfrm>
                            <a:custGeom>
                              <a:avLst/>
                              <a:gdLst>
                                <a:gd name="txL" fmla="*/ 0 w 913"/>
                                <a:gd name="txT" fmla="*/ 0 h 718"/>
                                <a:gd name="txR" fmla="*/ 913 w 913"/>
                                <a:gd name="txB" fmla="*/ 718 h 718"/>
                              </a:gdLst>
                              <a:ahLst/>
                              <a:cxnLst>
                                <a:cxn ang="0">
                                  <a:pos x="21" y="20"/>
                                </a:cxn>
                                <a:cxn ang="0">
                                  <a:pos x="25" y="38"/>
                                </a:cxn>
                                <a:cxn ang="0">
                                  <a:pos x="23" y="73"/>
                                </a:cxn>
                                <a:cxn ang="0">
                                  <a:pos x="12" y="96"/>
                                </a:cxn>
                                <a:cxn ang="0">
                                  <a:pos x="6" y="126"/>
                                </a:cxn>
                                <a:cxn ang="0">
                                  <a:pos x="17" y="149"/>
                                </a:cxn>
                                <a:cxn ang="0">
                                  <a:pos x="34" y="176"/>
                                </a:cxn>
                                <a:cxn ang="0">
                                  <a:pos x="30" y="195"/>
                                </a:cxn>
                                <a:cxn ang="0">
                                  <a:pos x="13" y="216"/>
                                </a:cxn>
                                <a:cxn ang="0">
                                  <a:pos x="6" y="236"/>
                                </a:cxn>
                                <a:cxn ang="0">
                                  <a:pos x="19" y="259"/>
                                </a:cxn>
                                <a:cxn ang="0">
                                  <a:pos x="30" y="278"/>
                                </a:cxn>
                                <a:cxn ang="0">
                                  <a:pos x="30" y="301"/>
                                </a:cxn>
                                <a:cxn ang="0">
                                  <a:pos x="12" y="322"/>
                                </a:cxn>
                                <a:cxn ang="0">
                                  <a:pos x="0" y="349"/>
                                </a:cxn>
                                <a:cxn ang="0">
                                  <a:pos x="13" y="372"/>
                                </a:cxn>
                                <a:cxn ang="0">
                                  <a:pos x="33" y="396"/>
                                </a:cxn>
                                <a:cxn ang="0">
                                  <a:pos x="33" y="431"/>
                                </a:cxn>
                                <a:cxn ang="0">
                                  <a:pos x="19" y="455"/>
                                </a:cxn>
                                <a:cxn ang="0">
                                  <a:pos x="21" y="473"/>
                                </a:cxn>
                                <a:cxn ang="0">
                                  <a:pos x="42" y="499"/>
                                </a:cxn>
                                <a:cxn ang="0">
                                  <a:pos x="107" y="573"/>
                                </a:cxn>
                                <a:cxn ang="0">
                                  <a:pos x="166" y="629"/>
                                </a:cxn>
                                <a:cxn ang="0">
                                  <a:pos x="217" y="660"/>
                                </a:cxn>
                                <a:cxn ang="0">
                                  <a:pos x="313" y="701"/>
                                </a:cxn>
                                <a:cxn ang="0">
                                  <a:pos x="401" y="716"/>
                                </a:cxn>
                                <a:cxn ang="0">
                                  <a:pos x="523" y="716"/>
                                </a:cxn>
                                <a:cxn ang="0">
                                  <a:pos x="625" y="706"/>
                                </a:cxn>
                                <a:cxn ang="0">
                                  <a:pos x="697" y="685"/>
                                </a:cxn>
                                <a:cxn ang="0">
                                  <a:pos x="744" y="659"/>
                                </a:cxn>
                                <a:cxn ang="0">
                                  <a:pos x="778" y="629"/>
                                </a:cxn>
                                <a:cxn ang="0">
                                  <a:pos x="874" y="493"/>
                                </a:cxn>
                                <a:cxn ang="0">
                                  <a:pos x="894" y="448"/>
                                </a:cxn>
                                <a:cxn ang="0">
                                  <a:pos x="895" y="427"/>
                                </a:cxn>
                                <a:cxn ang="0">
                                  <a:pos x="882" y="406"/>
                                </a:cxn>
                                <a:cxn ang="0">
                                  <a:pos x="882" y="381"/>
                                </a:cxn>
                                <a:cxn ang="0">
                                  <a:pos x="894" y="362"/>
                                </a:cxn>
                                <a:cxn ang="0">
                                  <a:pos x="908" y="341"/>
                                </a:cxn>
                                <a:cxn ang="0">
                                  <a:pos x="912" y="316"/>
                                </a:cxn>
                                <a:cxn ang="0">
                                  <a:pos x="900" y="295"/>
                                </a:cxn>
                                <a:cxn ang="0">
                                  <a:pos x="886" y="275"/>
                                </a:cxn>
                                <a:cxn ang="0">
                                  <a:pos x="886" y="254"/>
                                </a:cxn>
                                <a:cxn ang="0">
                                  <a:pos x="904" y="229"/>
                                </a:cxn>
                                <a:cxn ang="0">
                                  <a:pos x="908" y="202"/>
                                </a:cxn>
                                <a:cxn ang="0">
                                  <a:pos x="894" y="176"/>
                                </a:cxn>
                                <a:cxn ang="0">
                                  <a:pos x="886" y="155"/>
                                </a:cxn>
                                <a:cxn ang="0">
                                  <a:pos x="895" y="130"/>
                                </a:cxn>
                                <a:cxn ang="0">
                                  <a:pos x="908" y="113"/>
                                </a:cxn>
                                <a:cxn ang="0">
                                  <a:pos x="913" y="88"/>
                                </a:cxn>
                                <a:cxn ang="0">
                                  <a:pos x="903" y="67"/>
                                </a:cxn>
                                <a:cxn ang="0">
                                  <a:pos x="890" y="42"/>
                                </a:cxn>
                                <a:cxn ang="0">
                                  <a:pos x="894" y="18"/>
                                </a:cxn>
                                <a:cxn ang="0">
                                  <a:pos x="26" y="0"/>
                                </a:cxn>
                              </a:cxnLst>
                              <a:rect l="txL" t="txT" r="txR" b="txB"/>
                              <a:pathLst>
                                <a:path w="913" h="718">
                                  <a:moveTo>
                                    <a:pt x="26" y="0"/>
                                  </a:moveTo>
                                  <a:lnTo>
                                    <a:pt x="21" y="20"/>
                                  </a:lnTo>
                                  <a:lnTo>
                                    <a:pt x="23" y="29"/>
                                  </a:lnTo>
                                  <a:lnTo>
                                    <a:pt x="25" y="38"/>
                                  </a:lnTo>
                                  <a:lnTo>
                                    <a:pt x="26" y="59"/>
                                  </a:lnTo>
                                  <a:lnTo>
                                    <a:pt x="23" y="73"/>
                                  </a:lnTo>
                                  <a:lnTo>
                                    <a:pt x="17" y="86"/>
                                  </a:lnTo>
                                  <a:lnTo>
                                    <a:pt x="12" y="96"/>
                                  </a:lnTo>
                                  <a:lnTo>
                                    <a:pt x="6" y="113"/>
                                  </a:lnTo>
                                  <a:lnTo>
                                    <a:pt x="6" y="126"/>
                                  </a:lnTo>
                                  <a:lnTo>
                                    <a:pt x="12" y="138"/>
                                  </a:lnTo>
                                  <a:lnTo>
                                    <a:pt x="17" y="149"/>
                                  </a:lnTo>
                                  <a:lnTo>
                                    <a:pt x="29" y="162"/>
                                  </a:lnTo>
                                  <a:lnTo>
                                    <a:pt x="34" y="176"/>
                                  </a:lnTo>
                                  <a:lnTo>
                                    <a:pt x="34" y="185"/>
                                  </a:lnTo>
                                  <a:lnTo>
                                    <a:pt x="30" y="195"/>
                                  </a:lnTo>
                                  <a:lnTo>
                                    <a:pt x="21" y="204"/>
                                  </a:lnTo>
                                  <a:lnTo>
                                    <a:pt x="13" y="216"/>
                                  </a:lnTo>
                                  <a:lnTo>
                                    <a:pt x="8" y="225"/>
                                  </a:lnTo>
                                  <a:lnTo>
                                    <a:pt x="6" y="236"/>
                                  </a:lnTo>
                                  <a:lnTo>
                                    <a:pt x="12" y="248"/>
                                  </a:lnTo>
                                  <a:lnTo>
                                    <a:pt x="19" y="259"/>
                                  </a:lnTo>
                                  <a:lnTo>
                                    <a:pt x="26" y="269"/>
                                  </a:lnTo>
                                  <a:lnTo>
                                    <a:pt x="30" y="278"/>
                                  </a:lnTo>
                                  <a:lnTo>
                                    <a:pt x="34" y="288"/>
                                  </a:lnTo>
                                  <a:lnTo>
                                    <a:pt x="30" y="301"/>
                                  </a:lnTo>
                                  <a:lnTo>
                                    <a:pt x="21" y="313"/>
                                  </a:lnTo>
                                  <a:lnTo>
                                    <a:pt x="12" y="322"/>
                                  </a:lnTo>
                                  <a:lnTo>
                                    <a:pt x="2" y="337"/>
                                  </a:lnTo>
                                  <a:lnTo>
                                    <a:pt x="0" y="349"/>
                                  </a:lnTo>
                                  <a:lnTo>
                                    <a:pt x="4" y="362"/>
                                  </a:lnTo>
                                  <a:lnTo>
                                    <a:pt x="13" y="372"/>
                                  </a:lnTo>
                                  <a:lnTo>
                                    <a:pt x="23" y="383"/>
                                  </a:lnTo>
                                  <a:lnTo>
                                    <a:pt x="33" y="396"/>
                                  </a:lnTo>
                                  <a:lnTo>
                                    <a:pt x="38" y="414"/>
                                  </a:lnTo>
                                  <a:lnTo>
                                    <a:pt x="33" y="431"/>
                                  </a:lnTo>
                                  <a:lnTo>
                                    <a:pt x="23" y="444"/>
                                  </a:lnTo>
                                  <a:lnTo>
                                    <a:pt x="19" y="455"/>
                                  </a:lnTo>
                                  <a:lnTo>
                                    <a:pt x="19" y="466"/>
                                  </a:lnTo>
                                  <a:lnTo>
                                    <a:pt x="21" y="473"/>
                                  </a:lnTo>
                                  <a:lnTo>
                                    <a:pt x="29" y="484"/>
                                  </a:lnTo>
                                  <a:lnTo>
                                    <a:pt x="42" y="499"/>
                                  </a:lnTo>
                                  <a:lnTo>
                                    <a:pt x="64" y="528"/>
                                  </a:lnTo>
                                  <a:lnTo>
                                    <a:pt x="107" y="573"/>
                                  </a:lnTo>
                                  <a:lnTo>
                                    <a:pt x="144" y="609"/>
                                  </a:lnTo>
                                  <a:lnTo>
                                    <a:pt x="166" y="629"/>
                                  </a:lnTo>
                                  <a:lnTo>
                                    <a:pt x="190" y="643"/>
                                  </a:lnTo>
                                  <a:lnTo>
                                    <a:pt x="217" y="660"/>
                                  </a:lnTo>
                                  <a:lnTo>
                                    <a:pt x="255" y="681"/>
                                  </a:lnTo>
                                  <a:lnTo>
                                    <a:pt x="313" y="701"/>
                                  </a:lnTo>
                                  <a:lnTo>
                                    <a:pt x="356" y="710"/>
                                  </a:lnTo>
                                  <a:lnTo>
                                    <a:pt x="401" y="716"/>
                                  </a:lnTo>
                                  <a:lnTo>
                                    <a:pt x="460" y="718"/>
                                  </a:lnTo>
                                  <a:lnTo>
                                    <a:pt x="523" y="716"/>
                                  </a:lnTo>
                                  <a:lnTo>
                                    <a:pt x="578" y="714"/>
                                  </a:lnTo>
                                  <a:lnTo>
                                    <a:pt x="625" y="706"/>
                                  </a:lnTo>
                                  <a:lnTo>
                                    <a:pt x="667" y="697"/>
                                  </a:lnTo>
                                  <a:lnTo>
                                    <a:pt x="697" y="685"/>
                                  </a:lnTo>
                                  <a:lnTo>
                                    <a:pt x="723" y="672"/>
                                  </a:lnTo>
                                  <a:lnTo>
                                    <a:pt x="744" y="659"/>
                                  </a:lnTo>
                                  <a:lnTo>
                                    <a:pt x="761" y="647"/>
                                  </a:lnTo>
                                  <a:lnTo>
                                    <a:pt x="778" y="629"/>
                                  </a:lnTo>
                                  <a:lnTo>
                                    <a:pt x="832" y="556"/>
                                  </a:lnTo>
                                  <a:lnTo>
                                    <a:pt x="874" y="493"/>
                                  </a:lnTo>
                                  <a:lnTo>
                                    <a:pt x="890" y="461"/>
                                  </a:lnTo>
                                  <a:lnTo>
                                    <a:pt x="894" y="448"/>
                                  </a:lnTo>
                                  <a:lnTo>
                                    <a:pt x="895" y="438"/>
                                  </a:lnTo>
                                  <a:lnTo>
                                    <a:pt x="895" y="427"/>
                                  </a:lnTo>
                                  <a:lnTo>
                                    <a:pt x="887" y="414"/>
                                  </a:lnTo>
                                  <a:lnTo>
                                    <a:pt x="882" y="406"/>
                                  </a:lnTo>
                                  <a:lnTo>
                                    <a:pt x="879" y="394"/>
                                  </a:lnTo>
                                  <a:lnTo>
                                    <a:pt x="882" y="381"/>
                                  </a:lnTo>
                                  <a:lnTo>
                                    <a:pt x="887" y="372"/>
                                  </a:lnTo>
                                  <a:lnTo>
                                    <a:pt x="894" y="362"/>
                                  </a:lnTo>
                                  <a:lnTo>
                                    <a:pt x="900" y="352"/>
                                  </a:lnTo>
                                  <a:lnTo>
                                    <a:pt x="908" y="341"/>
                                  </a:lnTo>
                                  <a:lnTo>
                                    <a:pt x="913" y="330"/>
                                  </a:lnTo>
                                  <a:lnTo>
                                    <a:pt x="912" y="316"/>
                                  </a:lnTo>
                                  <a:lnTo>
                                    <a:pt x="907" y="305"/>
                                  </a:lnTo>
                                  <a:lnTo>
                                    <a:pt x="900" y="295"/>
                                  </a:lnTo>
                                  <a:lnTo>
                                    <a:pt x="894" y="286"/>
                                  </a:lnTo>
                                  <a:lnTo>
                                    <a:pt x="886" y="275"/>
                                  </a:lnTo>
                                  <a:lnTo>
                                    <a:pt x="883" y="263"/>
                                  </a:lnTo>
                                  <a:lnTo>
                                    <a:pt x="886" y="254"/>
                                  </a:lnTo>
                                  <a:lnTo>
                                    <a:pt x="895" y="240"/>
                                  </a:lnTo>
                                  <a:lnTo>
                                    <a:pt x="904" y="229"/>
                                  </a:lnTo>
                                  <a:lnTo>
                                    <a:pt x="908" y="217"/>
                                  </a:lnTo>
                                  <a:lnTo>
                                    <a:pt x="908" y="202"/>
                                  </a:lnTo>
                                  <a:lnTo>
                                    <a:pt x="903" y="187"/>
                                  </a:lnTo>
                                  <a:lnTo>
                                    <a:pt x="894" y="176"/>
                                  </a:lnTo>
                                  <a:lnTo>
                                    <a:pt x="890" y="168"/>
                                  </a:lnTo>
                                  <a:lnTo>
                                    <a:pt x="886" y="155"/>
                                  </a:lnTo>
                                  <a:lnTo>
                                    <a:pt x="887" y="141"/>
                                  </a:lnTo>
                                  <a:lnTo>
                                    <a:pt x="895" y="130"/>
                                  </a:lnTo>
                                  <a:lnTo>
                                    <a:pt x="900" y="122"/>
                                  </a:lnTo>
                                  <a:lnTo>
                                    <a:pt x="908" y="113"/>
                                  </a:lnTo>
                                  <a:lnTo>
                                    <a:pt x="912" y="101"/>
                                  </a:lnTo>
                                  <a:lnTo>
                                    <a:pt x="913" y="88"/>
                                  </a:lnTo>
                                  <a:lnTo>
                                    <a:pt x="911" y="80"/>
                                  </a:lnTo>
                                  <a:lnTo>
                                    <a:pt x="903" y="67"/>
                                  </a:lnTo>
                                  <a:lnTo>
                                    <a:pt x="895" y="56"/>
                                  </a:lnTo>
                                  <a:lnTo>
                                    <a:pt x="890" y="42"/>
                                  </a:lnTo>
                                  <a:lnTo>
                                    <a:pt x="890" y="29"/>
                                  </a:lnTo>
                                  <a:lnTo>
                                    <a:pt x="894" y="18"/>
                                  </a:lnTo>
                                  <a:lnTo>
                                    <a:pt x="891" y="0"/>
                                  </a:lnTo>
                                  <a:lnTo>
                                    <a:pt x="26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C080">
                                <a:alpha val="100000"/>
                              </a:srgbClr>
                            </a:solidFill>
                            <a:ln w="9525">
                              <a:noFill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0051" name="Freeform 23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6326" y="4514"/>
                              <a:ext cx="113" cy="99"/>
                            </a:xfrm>
                            <a:custGeom>
                              <a:avLst/>
                              <a:gdLst>
                                <a:gd name="txL" fmla="*/ 0 w 113"/>
                                <a:gd name="txT" fmla="*/ 0 h 99"/>
                                <a:gd name="txR" fmla="*/ 113 w 113"/>
                                <a:gd name="txB" fmla="*/ 99 h 99"/>
                              </a:gdLst>
                              <a:ahLst/>
                              <a:cxnLst>
                                <a:cxn ang="0">
                                  <a:pos x="6" y="0"/>
                                </a:cxn>
                                <a:cxn ang="0">
                                  <a:pos x="13" y="13"/>
                                </a:cxn>
                                <a:cxn ang="0">
                                  <a:pos x="24" y="26"/>
                                </a:cxn>
                                <a:cxn ang="0">
                                  <a:pos x="44" y="43"/>
                                </a:cxn>
                                <a:cxn ang="0">
                                  <a:pos x="68" y="57"/>
                                </a:cxn>
                                <a:cxn ang="0">
                                  <a:pos x="91" y="66"/>
                                </a:cxn>
                                <a:cxn ang="0">
                                  <a:pos x="113" y="72"/>
                                </a:cxn>
                                <a:cxn ang="0">
                                  <a:pos x="104" y="89"/>
                                </a:cxn>
                                <a:cxn ang="0">
                                  <a:pos x="75" y="85"/>
                                </a:cxn>
                                <a:cxn ang="0">
                                  <a:pos x="44" y="87"/>
                                </a:cxn>
                                <a:cxn ang="0">
                                  <a:pos x="24" y="99"/>
                                </a:cxn>
                                <a:cxn ang="0">
                                  <a:pos x="28" y="89"/>
                                </a:cxn>
                                <a:cxn ang="0">
                                  <a:pos x="27" y="78"/>
                                </a:cxn>
                                <a:cxn ang="0">
                                  <a:pos x="20" y="62"/>
                                </a:cxn>
                                <a:cxn ang="0">
                                  <a:pos x="11" y="49"/>
                                </a:cxn>
                                <a:cxn ang="0">
                                  <a:pos x="2" y="34"/>
                                </a:cxn>
                                <a:cxn ang="0">
                                  <a:pos x="0" y="17"/>
                                </a:cxn>
                                <a:cxn ang="0">
                                  <a:pos x="6" y="0"/>
                                </a:cxn>
                              </a:cxnLst>
                              <a:rect l="txL" t="txT" r="txR" b="txB"/>
                              <a:pathLst>
                                <a:path w="113" h="99">
                                  <a:moveTo>
                                    <a:pt x="6" y="0"/>
                                  </a:moveTo>
                                  <a:lnTo>
                                    <a:pt x="13" y="13"/>
                                  </a:lnTo>
                                  <a:lnTo>
                                    <a:pt x="24" y="26"/>
                                  </a:lnTo>
                                  <a:lnTo>
                                    <a:pt x="44" y="43"/>
                                  </a:lnTo>
                                  <a:lnTo>
                                    <a:pt x="68" y="57"/>
                                  </a:lnTo>
                                  <a:lnTo>
                                    <a:pt x="91" y="66"/>
                                  </a:lnTo>
                                  <a:lnTo>
                                    <a:pt x="113" y="72"/>
                                  </a:lnTo>
                                  <a:lnTo>
                                    <a:pt x="104" y="89"/>
                                  </a:lnTo>
                                  <a:lnTo>
                                    <a:pt x="75" y="85"/>
                                  </a:lnTo>
                                  <a:lnTo>
                                    <a:pt x="44" y="87"/>
                                  </a:lnTo>
                                  <a:lnTo>
                                    <a:pt x="24" y="99"/>
                                  </a:lnTo>
                                  <a:lnTo>
                                    <a:pt x="28" y="89"/>
                                  </a:lnTo>
                                  <a:lnTo>
                                    <a:pt x="27" y="78"/>
                                  </a:lnTo>
                                  <a:lnTo>
                                    <a:pt x="20" y="62"/>
                                  </a:lnTo>
                                  <a:lnTo>
                                    <a:pt x="11" y="49"/>
                                  </a:lnTo>
                                  <a:lnTo>
                                    <a:pt x="2" y="34"/>
                                  </a:lnTo>
                                  <a:lnTo>
                                    <a:pt x="0" y="17"/>
                                  </a:lnTo>
                                  <a:lnTo>
                                    <a:pt x="6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A040">
                                <a:alpha val="100000"/>
                              </a:srgbClr>
                            </a:solidFill>
                            <a:ln w="9525">
                              <a:noFill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0052" name="Freeform 24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6328" y="4637"/>
                              <a:ext cx="149" cy="84"/>
                            </a:xfrm>
                            <a:custGeom>
                              <a:avLst/>
                              <a:gdLst>
                                <a:gd name="txL" fmla="*/ 0 w 149"/>
                                <a:gd name="txT" fmla="*/ 0 h 84"/>
                                <a:gd name="txR" fmla="*/ 149 w 149"/>
                                <a:gd name="txB" fmla="*/ 84 h 84"/>
                              </a:gdLst>
                              <a:ahLst/>
                              <a:cxnLst>
                                <a:cxn ang="0">
                                  <a:pos x="0" y="10"/>
                                </a:cxn>
                                <a:cxn ang="0">
                                  <a:pos x="4" y="0"/>
                                </a:cxn>
                                <a:cxn ang="0">
                                  <a:pos x="9" y="10"/>
                                </a:cxn>
                                <a:cxn ang="0">
                                  <a:pos x="21" y="15"/>
                                </a:cxn>
                                <a:cxn ang="0">
                                  <a:pos x="42" y="25"/>
                                </a:cxn>
                                <a:cxn ang="0">
                                  <a:pos x="64" y="31"/>
                                </a:cxn>
                                <a:cxn ang="0">
                                  <a:pos x="98" y="38"/>
                                </a:cxn>
                                <a:cxn ang="0">
                                  <a:pos x="137" y="44"/>
                                </a:cxn>
                                <a:cxn ang="0">
                                  <a:pos x="149" y="80"/>
                                </a:cxn>
                                <a:cxn ang="0">
                                  <a:pos x="106" y="69"/>
                                </a:cxn>
                                <a:cxn ang="0">
                                  <a:pos x="72" y="65"/>
                                </a:cxn>
                                <a:cxn ang="0">
                                  <a:pos x="45" y="71"/>
                                </a:cxn>
                                <a:cxn ang="0">
                                  <a:pos x="25" y="84"/>
                                </a:cxn>
                                <a:cxn ang="0">
                                  <a:pos x="25" y="73"/>
                                </a:cxn>
                                <a:cxn ang="0">
                                  <a:pos x="25" y="63"/>
                                </a:cxn>
                                <a:cxn ang="0">
                                  <a:pos x="21" y="52"/>
                                </a:cxn>
                                <a:cxn ang="0">
                                  <a:pos x="9" y="36"/>
                                </a:cxn>
                                <a:cxn ang="0">
                                  <a:pos x="0" y="23"/>
                                </a:cxn>
                                <a:cxn ang="0">
                                  <a:pos x="0" y="10"/>
                                </a:cxn>
                              </a:cxnLst>
                              <a:rect l="txL" t="txT" r="txR" b="txB"/>
                              <a:pathLst>
                                <a:path w="149" h="84">
                                  <a:moveTo>
                                    <a:pt x="0" y="10"/>
                                  </a:moveTo>
                                  <a:lnTo>
                                    <a:pt x="4" y="0"/>
                                  </a:lnTo>
                                  <a:lnTo>
                                    <a:pt x="9" y="10"/>
                                  </a:lnTo>
                                  <a:lnTo>
                                    <a:pt x="21" y="15"/>
                                  </a:lnTo>
                                  <a:lnTo>
                                    <a:pt x="42" y="25"/>
                                  </a:lnTo>
                                  <a:lnTo>
                                    <a:pt x="64" y="31"/>
                                  </a:lnTo>
                                  <a:lnTo>
                                    <a:pt x="98" y="38"/>
                                  </a:lnTo>
                                  <a:lnTo>
                                    <a:pt x="137" y="44"/>
                                  </a:lnTo>
                                  <a:lnTo>
                                    <a:pt x="149" y="80"/>
                                  </a:lnTo>
                                  <a:lnTo>
                                    <a:pt x="106" y="69"/>
                                  </a:lnTo>
                                  <a:lnTo>
                                    <a:pt x="72" y="65"/>
                                  </a:lnTo>
                                  <a:lnTo>
                                    <a:pt x="45" y="71"/>
                                  </a:lnTo>
                                  <a:lnTo>
                                    <a:pt x="25" y="84"/>
                                  </a:lnTo>
                                  <a:lnTo>
                                    <a:pt x="25" y="73"/>
                                  </a:lnTo>
                                  <a:lnTo>
                                    <a:pt x="25" y="63"/>
                                  </a:lnTo>
                                  <a:lnTo>
                                    <a:pt x="21" y="52"/>
                                  </a:lnTo>
                                  <a:lnTo>
                                    <a:pt x="9" y="36"/>
                                  </a:lnTo>
                                  <a:lnTo>
                                    <a:pt x="0" y="23"/>
                                  </a:lnTo>
                                  <a:lnTo>
                                    <a:pt x="0" y="1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A040">
                                <a:alpha val="100000"/>
                              </a:srgbClr>
                            </a:solidFill>
                            <a:ln w="9525">
                              <a:noFill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0053" name="Freeform 25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6322" y="4742"/>
                              <a:ext cx="175" cy="104"/>
                            </a:xfrm>
                            <a:custGeom>
                              <a:avLst/>
                              <a:gdLst>
                                <a:gd name="txL" fmla="*/ 0 w 175"/>
                                <a:gd name="txT" fmla="*/ 0 h 104"/>
                                <a:gd name="txR" fmla="*/ 175 w 175"/>
                                <a:gd name="txB" fmla="*/ 104 h 104"/>
                              </a:gdLst>
                              <a:ahLst/>
                              <a:cxnLst>
                                <a:cxn ang="0">
                                  <a:pos x="2" y="13"/>
                                </a:cxn>
                                <a:cxn ang="0">
                                  <a:pos x="10" y="0"/>
                                </a:cxn>
                                <a:cxn ang="0">
                                  <a:pos x="21" y="17"/>
                                </a:cxn>
                                <a:cxn ang="0">
                                  <a:pos x="32" y="25"/>
                                </a:cxn>
                                <a:cxn ang="0">
                                  <a:pos x="45" y="34"/>
                                </a:cxn>
                                <a:cxn ang="0">
                                  <a:pos x="69" y="42"/>
                                </a:cxn>
                                <a:cxn ang="0">
                                  <a:pos x="96" y="49"/>
                                </a:cxn>
                                <a:cxn ang="0">
                                  <a:pos x="126" y="59"/>
                                </a:cxn>
                                <a:cxn ang="0">
                                  <a:pos x="167" y="72"/>
                                </a:cxn>
                                <a:cxn ang="0">
                                  <a:pos x="175" y="104"/>
                                </a:cxn>
                                <a:cxn ang="0">
                                  <a:pos x="133" y="87"/>
                                </a:cxn>
                                <a:cxn ang="0">
                                  <a:pos x="103" y="76"/>
                                </a:cxn>
                                <a:cxn ang="0">
                                  <a:pos x="78" y="72"/>
                                </a:cxn>
                                <a:cxn ang="0">
                                  <a:pos x="58" y="72"/>
                                </a:cxn>
                                <a:cxn ang="0">
                                  <a:pos x="48" y="80"/>
                                </a:cxn>
                                <a:cxn ang="0">
                                  <a:pos x="36" y="91"/>
                                </a:cxn>
                                <a:cxn ang="0">
                                  <a:pos x="34" y="78"/>
                                </a:cxn>
                                <a:cxn ang="0">
                                  <a:pos x="21" y="59"/>
                                </a:cxn>
                                <a:cxn ang="0">
                                  <a:pos x="10" y="45"/>
                                </a:cxn>
                                <a:cxn ang="0">
                                  <a:pos x="0" y="31"/>
                                </a:cxn>
                                <a:cxn ang="0">
                                  <a:pos x="2" y="13"/>
                                </a:cxn>
                              </a:cxnLst>
                              <a:rect l="txL" t="txT" r="txR" b="txB"/>
                              <a:pathLst>
                                <a:path w="175" h="104">
                                  <a:moveTo>
                                    <a:pt x="2" y="13"/>
                                  </a:moveTo>
                                  <a:lnTo>
                                    <a:pt x="10" y="0"/>
                                  </a:lnTo>
                                  <a:lnTo>
                                    <a:pt x="21" y="17"/>
                                  </a:lnTo>
                                  <a:lnTo>
                                    <a:pt x="32" y="25"/>
                                  </a:lnTo>
                                  <a:lnTo>
                                    <a:pt x="45" y="34"/>
                                  </a:lnTo>
                                  <a:lnTo>
                                    <a:pt x="69" y="42"/>
                                  </a:lnTo>
                                  <a:lnTo>
                                    <a:pt x="96" y="49"/>
                                  </a:lnTo>
                                  <a:lnTo>
                                    <a:pt x="126" y="59"/>
                                  </a:lnTo>
                                  <a:lnTo>
                                    <a:pt x="167" y="72"/>
                                  </a:lnTo>
                                  <a:lnTo>
                                    <a:pt x="175" y="104"/>
                                  </a:lnTo>
                                  <a:lnTo>
                                    <a:pt x="133" y="87"/>
                                  </a:lnTo>
                                  <a:lnTo>
                                    <a:pt x="103" y="76"/>
                                  </a:lnTo>
                                  <a:lnTo>
                                    <a:pt x="78" y="72"/>
                                  </a:lnTo>
                                  <a:lnTo>
                                    <a:pt x="58" y="72"/>
                                  </a:lnTo>
                                  <a:lnTo>
                                    <a:pt x="48" y="80"/>
                                  </a:lnTo>
                                  <a:lnTo>
                                    <a:pt x="36" y="91"/>
                                  </a:lnTo>
                                  <a:lnTo>
                                    <a:pt x="34" y="78"/>
                                  </a:lnTo>
                                  <a:lnTo>
                                    <a:pt x="21" y="59"/>
                                  </a:lnTo>
                                  <a:lnTo>
                                    <a:pt x="10" y="45"/>
                                  </a:lnTo>
                                  <a:lnTo>
                                    <a:pt x="0" y="31"/>
                                  </a:lnTo>
                                  <a:lnTo>
                                    <a:pt x="2" y="1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A040">
                                <a:alpha val="100000"/>
                              </a:srgbClr>
                            </a:solidFill>
                            <a:ln w="9525">
                              <a:noFill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0054" name="Freeform 26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6341" y="4856"/>
                              <a:ext cx="208" cy="230"/>
                            </a:xfrm>
                            <a:custGeom>
                              <a:avLst/>
                              <a:gdLst>
                                <a:gd name="txL" fmla="*/ 0 w 208"/>
                                <a:gd name="txT" fmla="*/ 0 h 230"/>
                                <a:gd name="txR" fmla="*/ 208 w 208"/>
                                <a:gd name="txB" fmla="*/ 230 h 230"/>
                              </a:gdLst>
                              <a:ahLst/>
                              <a:cxnLst>
                                <a:cxn ang="0">
                                  <a:pos x="2" y="35"/>
                                </a:cxn>
                                <a:cxn ang="0">
                                  <a:pos x="0" y="21"/>
                                </a:cxn>
                                <a:cxn ang="0">
                                  <a:pos x="0" y="11"/>
                                </a:cxn>
                                <a:cxn ang="0">
                                  <a:pos x="8" y="0"/>
                                </a:cxn>
                                <a:cxn ang="0">
                                  <a:pos x="22" y="17"/>
                                </a:cxn>
                                <a:cxn ang="0">
                                  <a:pos x="47" y="32"/>
                                </a:cxn>
                                <a:cxn ang="0">
                                  <a:pos x="72" y="44"/>
                                </a:cxn>
                                <a:cxn ang="0">
                                  <a:pos x="106" y="55"/>
                                </a:cxn>
                                <a:cxn ang="0">
                                  <a:pos x="156" y="65"/>
                                </a:cxn>
                                <a:cxn ang="0">
                                  <a:pos x="166" y="91"/>
                                </a:cxn>
                                <a:cxn ang="0">
                                  <a:pos x="140" y="84"/>
                                </a:cxn>
                                <a:cxn ang="0">
                                  <a:pos x="114" y="80"/>
                                </a:cxn>
                                <a:cxn ang="0">
                                  <a:pos x="101" y="82"/>
                                </a:cxn>
                                <a:cxn ang="0">
                                  <a:pos x="97" y="95"/>
                                </a:cxn>
                                <a:cxn ang="0">
                                  <a:pos x="105" y="112"/>
                                </a:cxn>
                                <a:cxn ang="0">
                                  <a:pos x="115" y="128"/>
                                </a:cxn>
                                <a:cxn ang="0">
                                  <a:pos x="136" y="153"/>
                                </a:cxn>
                                <a:cxn ang="0">
                                  <a:pos x="166" y="179"/>
                                </a:cxn>
                                <a:cxn ang="0">
                                  <a:pos x="208" y="209"/>
                                </a:cxn>
                                <a:cxn ang="0">
                                  <a:pos x="208" y="230"/>
                                </a:cxn>
                                <a:cxn ang="0">
                                  <a:pos x="190" y="219"/>
                                </a:cxn>
                                <a:cxn ang="0">
                                  <a:pos x="166" y="205"/>
                                </a:cxn>
                                <a:cxn ang="0">
                                  <a:pos x="132" y="179"/>
                                </a:cxn>
                                <a:cxn ang="0">
                                  <a:pos x="105" y="150"/>
                                </a:cxn>
                                <a:cxn ang="0">
                                  <a:pos x="80" y="128"/>
                                </a:cxn>
                                <a:cxn ang="0">
                                  <a:pos x="56" y="101"/>
                                </a:cxn>
                                <a:cxn ang="0">
                                  <a:pos x="36" y="78"/>
                                </a:cxn>
                                <a:cxn ang="0">
                                  <a:pos x="15" y="57"/>
                                </a:cxn>
                                <a:cxn ang="0">
                                  <a:pos x="2" y="35"/>
                                </a:cxn>
                              </a:cxnLst>
                              <a:rect l="txL" t="txT" r="txR" b="txB"/>
                              <a:pathLst>
                                <a:path w="208" h="230">
                                  <a:moveTo>
                                    <a:pt x="2" y="35"/>
                                  </a:moveTo>
                                  <a:lnTo>
                                    <a:pt x="0" y="21"/>
                                  </a:lnTo>
                                  <a:lnTo>
                                    <a:pt x="0" y="11"/>
                                  </a:lnTo>
                                  <a:lnTo>
                                    <a:pt x="8" y="0"/>
                                  </a:lnTo>
                                  <a:lnTo>
                                    <a:pt x="22" y="17"/>
                                  </a:lnTo>
                                  <a:lnTo>
                                    <a:pt x="47" y="32"/>
                                  </a:lnTo>
                                  <a:lnTo>
                                    <a:pt x="72" y="44"/>
                                  </a:lnTo>
                                  <a:lnTo>
                                    <a:pt x="106" y="55"/>
                                  </a:lnTo>
                                  <a:lnTo>
                                    <a:pt x="156" y="65"/>
                                  </a:lnTo>
                                  <a:lnTo>
                                    <a:pt x="166" y="91"/>
                                  </a:lnTo>
                                  <a:lnTo>
                                    <a:pt x="140" y="84"/>
                                  </a:lnTo>
                                  <a:lnTo>
                                    <a:pt x="114" y="80"/>
                                  </a:lnTo>
                                  <a:lnTo>
                                    <a:pt x="101" y="82"/>
                                  </a:lnTo>
                                  <a:lnTo>
                                    <a:pt x="97" y="95"/>
                                  </a:lnTo>
                                  <a:lnTo>
                                    <a:pt x="105" y="112"/>
                                  </a:lnTo>
                                  <a:lnTo>
                                    <a:pt x="115" y="128"/>
                                  </a:lnTo>
                                  <a:lnTo>
                                    <a:pt x="136" y="153"/>
                                  </a:lnTo>
                                  <a:lnTo>
                                    <a:pt x="166" y="179"/>
                                  </a:lnTo>
                                  <a:lnTo>
                                    <a:pt x="208" y="209"/>
                                  </a:lnTo>
                                  <a:lnTo>
                                    <a:pt x="208" y="230"/>
                                  </a:lnTo>
                                  <a:lnTo>
                                    <a:pt x="190" y="219"/>
                                  </a:lnTo>
                                  <a:lnTo>
                                    <a:pt x="166" y="205"/>
                                  </a:lnTo>
                                  <a:lnTo>
                                    <a:pt x="132" y="179"/>
                                  </a:lnTo>
                                  <a:lnTo>
                                    <a:pt x="105" y="150"/>
                                  </a:lnTo>
                                  <a:lnTo>
                                    <a:pt x="80" y="128"/>
                                  </a:lnTo>
                                  <a:lnTo>
                                    <a:pt x="56" y="101"/>
                                  </a:lnTo>
                                  <a:lnTo>
                                    <a:pt x="36" y="78"/>
                                  </a:lnTo>
                                  <a:lnTo>
                                    <a:pt x="15" y="57"/>
                                  </a:lnTo>
                                  <a:lnTo>
                                    <a:pt x="2" y="3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A040">
                                <a:alpha val="100000"/>
                              </a:srgbClr>
                            </a:solidFill>
                            <a:ln w="9525">
                              <a:noFill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0055" name="Freeform 27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6345" y="4443"/>
                              <a:ext cx="86" cy="69"/>
                            </a:xfrm>
                            <a:custGeom>
                              <a:avLst/>
                              <a:gdLst>
                                <a:gd name="txL" fmla="*/ 0 w 86"/>
                                <a:gd name="txT" fmla="*/ 0 h 69"/>
                                <a:gd name="txR" fmla="*/ 86 w 86"/>
                                <a:gd name="txB" fmla="*/ 69 h 69"/>
                              </a:gdLst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11" y="10"/>
                                </a:cxn>
                                <a:cxn ang="0">
                                  <a:pos x="25" y="21"/>
                                </a:cxn>
                                <a:cxn ang="0">
                                  <a:pos x="42" y="33"/>
                                </a:cxn>
                                <a:cxn ang="0">
                                  <a:pos x="60" y="44"/>
                                </a:cxn>
                                <a:cxn ang="0">
                                  <a:pos x="77" y="54"/>
                                </a:cxn>
                                <a:cxn ang="0">
                                  <a:pos x="86" y="61"/>
                                </a:cxn>
                                <a:cxn ang="0">
                                  <a:pos x="65" y="69"/>
                                </a:cxn>
                                <a:cxn ang="0">
                                  <a:pos x="42" y="61"/>
                                </a:cxn>
                                <a:cxn ang="0">
                                  <a:pos x="18" y="52"/>
                                </a:cxn>
                                <a:cxn ang="0">
                                  <a:pos x="0" y="42"/>
                                </a:cxn>
                                <a:cxn ang="0">
                                  <a:pos x="1" y="33"/>
                                </a:cxn>
                                <a:cxn ang="0">
                                  <a:pos x="4" y="17"/>
                                </a:cxn>
                                <a:cxn ang="0">
                                  <a:pos x="0" y="0"/>
                                </a:cxn>
                              </a:cxnLst>
                              <a:rect l="txL" t="txT" r="txR" b="txB"/>
                              <a:pathLst>
                                <a:path w="86" h="69">
                                  <a:moveTo>
                                    <a:pt x="0" y="0"/>
                                  </a:moveTo>
                                  <a:lnTo>
                                    <a:pt x="11" y="10"/>
                                  </a:lnTo>
                                  <a:lnTo>
                                    <a:pt x="25" y="21"/>
                                  </a:lnTo>
                                  <a:lnTo>
                                    <a:pt x="42" y="33"/>
                                  </a:lnTo>
                                  <a:lnTo>
                                    <a:pt x="60" y="44"/>
                                  </a:lnTo>
                                  <a:lnTo>
                                    <a:pt x="77" y="54"/>
                                  </a:lnTo>
                                  <a:lnTo>
                                    <a:pt x="86" y="61"/>
                                  </a:lnTo>
                                  <a:lnTo>
                                    <a:pt x="65" y="69"/>
                                  </a:lnTo>
                                  <a:lnTo>
                                    <a:pt x="42" y="61"/>
                                  </a:lnTo>
                                  <a:lnTo>
                                    <a:pt x="18" y="52"/>
                                  </a:lnTo>
                                  <a:lnTo>
                                    <a:pt x="0" y="42"/>
                                  </a:lnTo>
                                  <a:lnTo>
                                    <a:pt x="1" y="33"/>
                                  </a:lnTo>
                                  <a:lnTo>
                                    <a:pt x="4" y="17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A040">
                                <a:alpha val="100000"/>
                              </a:srgbClr>
                            </a:solidFill>
                            <a:ln w="9525">
                              <a:noFill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0056" name="Freeform 28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6501" y="4426"/>
                              <a:ext cx="732" cy="689"/>
                            </a:xfrm>
                            <a:custGeom>
                              <a:avLst/>
                              <a:gdLst>
                                <a:gd name="txL" fmla="*/ 0 w 732"/>
                                <a:gd name="txT" fmla="*/ 0 h 689"/>
                                <a:gd name="txR" fmla="*/ 732 w 732"/>
                                <a:gd name="txB" fmla="*/ 689 h 689"/>
                              </a:gdLst>
                              <a:ahLst/>
                              <a:cxnLst>
                                <a:cxn ang="0">
                                  <a:pos x="348" y="158"/>
                                </a:cxn>
                                <a:cxn ang="0">
                                  <a:pos x="292" y="181"/>
                                </a:cxn>
                                <a:cxn ang="0">
                                  <a:pos x="175" y="200"/>
                                </a:cxn>
                                <a:cxn ang="0">
                                  <a:pos x="0" y="209"/>
                                </a:cxn>
                                <a:cxn ang="0">
                                  <a:pos x="205" y="244"/>
                                </a:cxn>
                                <a:cxn ang="0">
                                  <a:pos x="435" y="225"/>
                                </a:cxn>
                                <a:cxn ang="0">
                                  <a:pos x="597" y="177"/>
                                </a:cxn>
                                <a:cxn ang="0">
                                  <a:pos x="648" y="169"/>
                                </a:cxn>
                                <a:cxn ang="0">
                                  <a:pos x="625" y="208"/>
                                </a:cxn>
                                <a:cxn ang="0">
                                  <a:pos x="510" y="263"/>
                                </a:cxn>
                                <a:cxn ang="0">
                                  <a:pos x="304" y="308"/>
                                </a:cxn>
                                <a:cxn ang="0">
                                  <a:pos x="177" y="352"/>
                                </a:cxn>
                                <a:cxn ang="0">
                                  <a:pos x="411" y="347"/>
                                </a:cxn>
                                <a:cxn ang="0">
                                  <a:pos x="567" y="308"/>
                                </a:cxn>
                                <a:cxn ang="0">
                                  <a:pos x="659" y="276"/>
                                </a:cxn>
                                <a:cxn ang="0">
                                  <a:pos x="661" y="299"/>
                                </a:cxn>
                                <a:cxn ang="0">
                                  <a:pos x="584" y="354"/>
                                </a:cxn>
                                <a:cxn ang="0">
                                  <a:pos x="439" y="407"/>
                                </a:cxn>
                                <a:cxn ang="0">
                                  <a:pos x="237" y="444"/>
                                </a:cxn>
                                <a:cxn ang="0">
                                  <a:pos x="305" y="466"/>
                                </a:cxn>
                                <a:cxn ang="0">
                                  <a:pos x="482" y="458"/>
                                </a:cxn>
                                <a:cxn ang="0">
                                  <a:pos x="629" y="413"/>
                                </a:cxn>
                                <a:cxn ang="0">
                                  <a:pos x="642" y="430"/>
                                </a:cxn>
                                <a:cxn ang="0">
                                  <a:pos x="599" y="474"/>
                                </a:cxn>
                                <a:cxn ang="0">
                                  <a:pos x="489" y="521"/>
                                </a:cxn>
                                <a:cxn ang="0">
                                  <a:pos x="360" y="542"/>
                                </a:cxn>
                                <a:cxn ang="0">
                                  <a:pos x="166" y="546"/>
                                </a:cxn>
                                <a:cxn ang="0">
                                  <a:pos x="301" y="579"/>
                                </a:cxn>
                                <a:cxn ang="0">
                                  <a:pos x="427" y="580"/>
                                </a:cxn>
                                <a:cxn ang="0">
                                  <a:pos x="540" y="562"/>
                                </a:cxn>
                                <a:cxn ang="0">
                                  <a:pos x="589" y="565"/>
                                </a:cxn>
                                <a:cxn ang="0">
                                  <a:pos x="561" y="597"/>
                                </a:cxn>
                                <a:cxn ang="0">
                                  <a:pos x="495" y="622"/>
                                </a:cxn>
                                <a:cxn ang="0">
                                  <a:pos x="253" y="649"/>
                                </a:cxn>
                                <a:cxn ang="0">
                                  <a:pos x="453" y="663"/>
                                </a:cxn>
                                <a:cxn ang="0">
                                  <a:pos x="466" y="687"/>
                                </a:cxn>
                                <a:cxn ang="0">
                                  <a:pos x="542" y="664"/>
                                </a:cxn>
                                <a:cxn ang="0">
                                  <a:pos x="597" y="621"/>
                                </a:cxn>
                                <a:cxn ang="0">
                                  <a:pos x="709" y="453"/>
                                </a:cxn>
                                <a:cxn ang="0">
                                  <a:pos x="714" y="419"/>
                                </a:cxn>
                                <a:cxn ang="0">
                                  <a:pos x="698" y="386"/>
                                </a:cxn>
                                <a:cxn ang="0">
                                  <a:pos x="713" y="354"/>
                                </a:cxn>
                                <a:cxn ang="0">
                                  <a:pos x="732" y="322"/>
                                </a:cxn>
                                <a:cxn ang="0">
                                  <a:pos x="719" y="287"/>
                                </a:cxn>
                                <a:cxn ang="0">
                                  <a:pos x="702" y="255"/>
                                </a:cxn>
                                <a:cxn ang="0">
                                  <a:pos x="723" y="221"/>
                                </a:cxn>
                                <a:cxn ang="0">
                                  <a:pos x="722" y="179"/>
                                </a:cxn>
                                <a:cxn ang="0">
                                  <a:pos x="705" y="147"/>
                                </a:cxn>
                                <a:cxn ang="0">
                                  <a:pos x="719" y="114"/>
                                </a:cxn>
                                <a:cxn ang="0">
                                  <a:pos x="732" y="80"/>
                                </a:cxn>
                                <a:cxn ang="0">
                                  <a:pos x="714" y="48"/>
                                </a:cxn>
                                <a:cxn ang="0">
                                  <a:pos x="634" y="50"/>
                                </a:cxn>
                                <a:cxn ang="0">
                                  <a:pos x="475" y="105"/>
                                </a:cxn>
                                <a:cxn ang="0">
                                  <a:pos x="294" y="135"/>
                                </a:cxn>
                              </a:cxnLst>
                              <a:rect l="txL" t="txT" r="txR" b="txB"/>
                              <a:pathLst>
                                <a:path w="732" h="689">
                                  <a:moveTo>
                                    <a:pt x="294" y="135"/>
                                  </a:moveTo>
                                  <a:lnTo>
                                    <a:pt x="186" y="143"/>
                                  </a:lnTo>
                                  <a:lnTo>
                                    <a:pt x="348" y="158"/>
                                  </a:lnTo>
                                  <a:lnTo>
                                    <a:pt x="338" y="166"/>
                                  </a:lnTo>
                                  <a:lnTo>
                                    <a:pt x="318" y="173"/>
                                  </a:lnTo>
                                  <a:lnTo>
                                    <a:pt x="292" y="181"/>
                                  </a:lnTo>
                                  <a:lnTo>
                                    <a:pt x="258" y="190"/>
                                  </a:lnTo>
                                  <a:lnTo>
                                    <a:pt x="222" y="196"/>
                                  </a:lnTo>
                                  <a:lnTo>
                                    <a:pt x="175" y="200"/>
                                  </a:lnTo>
                                  <a:lnTo>
                                    <a:pt x="120" y="206"/>
                                  </a:lnTo>
                                  <a:lnTo>
                                    <a:pt x="61" y="209"/>
                                  </a:lnTo>
                                  <a:lnTo>
                                    <a:pt x="0" y="209"/>
                                  </a:lnTo>
                                  <a:lnTo>
                                    <a:pt x="95" y="232"/>
                                  </a:lnTo>
                                  <a:lnTo>
                                    <a:pt x="154" y="244"/>
                                  </a:lnTo>
                                  <a:lnTo>
                                    <a:pt x="205" y="244"/>
                                  </a:lnTo>
                                  <a:lnTo>
                                    <a:pt x="267" y="244"/>
                                  </a:lnTo>
                                  <a:lnTo>
                                    <a:pt x="359" y="236"/>
                                  </a:lnTo>
                                  <a:lnTo>
                                    <a:pt x="435" y="225"/>
                                  </a:lnTo>
                                  <a:lnTo>
                                    <a:pt x="499" y="209"/>
                                  </a:lnTo>
                                  <a:lnTo>
                                    <a:pt x="567" y="188"/>
                                  </a:lnTo>
                                  <a:lnTo>
                                    <a:pt x="597" y="177"/>
                                  </a:lnTo>
                                  <a:lnTo>
                                    <a:pt x="625" y="168"/>
                                  </a:lnTo>
                                  <a:lnTo>
                                    <a:pt x="640" y="164"/>
                                  </a:lnTo>
                                  <a:lnTo>
                                    <a:pt x="648" y="169"/>
                                  </a:lnTo>
                                  <a:lnTo>
                                    <a:pt x="648" y="181"/>
                                  </a:lnTo>
                                  <a:lnTo>
                                    <a:pt x="642" y="194"/>
                                  </a:lnTo>
                                  <a:lnTo>
                                    <a:pt x="625" y="208"/>
                                  </a:lnTo>
                                  <a:lnTo>
                                    <a:pt x="597" y="226"/>
                                  </a:lnTo>
                                  <a:lnTo>
                                    <a:pt x="557" y="244"/>
                                  </a:lnTo>
                                  <a:lnTo>
                                    <a:pt x="510" y="263"/>
                                  </a:lnTo>
                                  <a:lnTo>
                                    <a:pt x="448" y="282"/>
                                  </a:lnTo>
                                  <a:lnTo>
                                    <a:pt x="376" y="297"/>
                                  </a:lnTo>
                                  <a:lnTo>
                                    <a:pt x="304" y="308"/>
                                  </a:lnTo>
                                  <a:lnTo>
                                    <a:pt x="228" y="320"/>
                                  </a:lnTo>
                                  <a:lnTo>
                                    <a:pt x="95" y="333"/>
                                  </a:lnTo>
                                  <a:lnTo>
                                    <a:pt x="177" y="352"/>
                                  </a:lnTo>
                                  <a:lnTo>
                                    <a:pt x="243" y="360"/>
                                  </a:lnTo>
                                  <a:lnTo>
                                    <a:pt x="326" y="358"/>
                                  </a:lnTo>
                                  <a:lnTo>
                                    <a:pt x="411" y="347"/>
                                  </a:lnTo>
                                  <a:lnTo>
                                    <a:pt x="474" y="333"/>
                                  </a:lnTo>
                                  <a:lnTo>
                                    <a:pt x="525" y="320"/>
                                  </a:lnTo>
                                  <a:lnTo>
                                    <a:pt x="567" y="308"/>
                                  </a:lnTo>
                                  <a:lnTo>
                                    <a:pt x="610" y="293"/>
                                  </a:lnTo>
                                  <a:lnTo>
                                    <a:pt x="644" y="280"/>
                                  </a:lnTo>
                                  <a:lnTo>
                                    <a:pt x="659" y="276"/>
                                  </a:lnTo>
                                  <a:lnTo>
                                    <a:pt x="668" y="276"/>
                                  </a:lnTo>
                                  <a:lnTo>
                                    <a:pt x="667" y="287"/>
                                  </a:lnTo>
                                  <a:lnTo>
                                    <a:pt x="661" y="299"/>
                                  </a:lnTo>
                                  <a:lnTo>
                                    <a:pt x="648" y="314"/>
                                  </a:lnTo>
                                  <a:lnTo>
                                    <a:pt x="617" y="335"/>
                                  </a:lnTo>
                                  <a:lnTo>
                                    <a:pt x="584" y="354"/>
                                  </a:lnTo>
                                  <a:lnTo>
                                    <a:pt x="546" y="371"/>
                                  </a:lnTo>
                                  <a:lnTo>
                                    <a:pt x="496" y="390"/>
                                  </a:lnTo>
                                  <a:lnTo>
                                    <a:pt x="439" y="407"/>
                                  </a:lnTo>
                                  <a:lnTo>
                                    <a:pt x="352" y="426"/>
                                  </a:lnTo>
                                  <a:lnTo>
                                    <a:pt x="294" y="438"/>
                                  </a:lnTo>
                                  <a:lnTo>
                                    <a:pt x="237" y="444"/>
                                  </a:lnTo>
                                  <a:lnTo>
                                    <a:pt x="154" y="449"/>
                                  </a:lnTo>
                                  <a:lnTo>
                                    <a:pt x="239" y="461"/>
                                  </a:lnTo>
                                  <a:lnTo>
                                    <a:pt x="305" y="466"/>
                                  </a:lnTo>
                                  <a:lnTo>
                                    <a:pt x="360" y="468"/>
                                  </a:lnTo>
                                  <a:lnTo>
                                    <a:pt x="423" y="466"/>
                                  </a:lnTo>
                                  <a:lnTo>
                                    <a:pt x="482" y="458"/>
                                  </a:lnTo>
                                  <a:lnTo>
                                    <a:pt x="530" y="447"/>
                                  </a:lnTo>
                                  <a:lnTo>
                                    <a:pt x="568" y="434"/>
                                  </a:lnTo>
                                  <a:lnTo>
                                    <a:pt x="629" y="413"/>
                                  </a:lnTo>
                                  <a:lnTo>
                                    <a:pt x="637" y="413"/>
                                  </a:lnTo>
                                  <a:lnTo>
                                    <a:pt x="644" y="417"/>
                                  </a:lnTo>
                                  <a:lnTo>
                                    <a:pt x="642" y="430"/>
                                  </a:lnTo>
                                  <a:lnTo>
                                    <a:pt x="634" y="444"/>
                                  </a:lnTo>
                                  <a:lnTo>
                                    <a:pt x="620" y="458"/>
                                  </a:lnTo>
                                  <a:lnTo>
                                    <a:pt x="599" y="474"/>
                                  </a:lnTo>
                                  <a:lnTo>
                                    <a:pt x="563" y="493"/>
                                  </a:lnTo>
                                  <a:lnTo>
                                    <a:pt x="525" y="510"/>
                                  </a:lnTo>
                                  <a:lnTo>
                                    <a:pt x="489" y="521"/>
                                  </a:lnTo>
                                  <a:lnTo>
                                    <a:pt x="448" y="531"/>
                                  </a:lnTo>
                                  <a:lnTo>
                                    <a:pt x="410" y="537"/>
                                  </a:lnTo>
                                  <a:lnTo>
                                    <a:pt x="360" y="542"/>
                                  </a:lnTo>
                                  <a:lnTo>
                                    <a:pt x="305" y="545"/>
                                  </a:lnTo>
                                  <a:lnTo>
                                    <a:pt x="250" y="546"/>
                                  </a:lnTo>
                                  <a:lnTo>
                                    <a:pt x="166" y="546"/>
                                  </a:lnTo>
                                  <a:lnTo>
                                    <a:pt x="211" y="562"/>
                                  </a:lnTo>
                                  <a:lnTo>
                                    <a:pt x="253" y="573"/>
                                  </a:lnTo>
                                  <a:lnTo>
                                    <a:pt x="301" y="579"/>
                                  </a:lnTo>
                                  <a:lnTo>
                                    <a:pt x="342" y="580"/>
                                  </a:lnTo>
                                  <a:lnTo>
                                    <a:pt x="384" y="583"/>
                                  </a:lnTo>
                                  <a:lnTo>
                                    <a:pt x="427" y="580"/>
                                  </a:lnTo>
                                  <a:lnTo>
                                    <a:pt x="462" y="579"/>
                                  </a:lnTo>
                                  <a:lnTo>
                                    <a:pt x="495" y="573"/>
                                  </a:lnTo>
                                  <a:lnTo>
                                    <a:pt x="540" y="562"/>
                                  </a:lnTo>
                                  <a:lnTo>
                                    <a:pt x="574" y="554"/>
                                  </a:lnTo>
                                  <a:lnTo>
                                    <a:pt x="587" y="555"/>
                                  </a:lnTo>
                                  <a:lnTo>
                                    <a:pt x="589" y="565"/>
                                  </a:lnTo>
                                  <a:lnTo>
                                    <a:pt x="585" y="575"/>
                                  </a:lnTo>
                                  <a:lnTo>
                                    <a:pt x="576" y="586"/>
                                  </a:lnTo>
                                  <a:lnTo>
                                    <a:pt x="561" y="597"/>
                                  </a:lnTo>
                                  <a:lnTo>
                                    <a:pt x="544" y="605"/>
                                  </a:lnTo>
                                  <a:lnTo>
                                    <a:pt x="525" y="614"/>
                                  </a:lnTo>
                                  <a:lnTo>
                                    <a:pt x="495" y="622"/>
                                  </a:lnTo>
                                  <a:lnTo>
                                    <a:pt x="432" y="631"/>
                                  </a:lnTo>
                                  <a:lnTo>
                                    <a:pt x="372" y="639"/>
                                  </a:lnTo>
                                  <a:lnTo>
                                    <a:pt x="253" y="649"/>
                                  </a:lnTo>
                                  <a:lnTo>
                                    <a:pt x="407" y="656"/>
                                  </a:lnTo>
                                  <a:lnTo>
                                    <a:pt x="439" y="656"/>
                                  </a:lnTo>
                                  <a:lnTo>
                                    <a:pt x="453" y="663"/>
                                  </a:lnTo>
                                  <a:lnTo>
                                    <a:pt x="461" y="670"/>
                                  </a:lnTo>
                                  <a:lnTo>
                                    <a:pt x="458" y="681"/>
                                  </a:lnTo>
                                  <a:lnTo>
                                    <a:pt x="466" y="687"/>
                                  </a:lnTo>
                                  <a:lnTo>
                                    <a:pt x="486" y="689"/>
                                  </a:lnTo>
                                  <a:lnTo>
                                    <a:pt x="516" y="677"/>
                                  </a:lnTo>
                                  <a:lnTo>
                                    <a:pt x="542" y="664"/>
                                  </a:lnTo>
                                  <a:lnTo>
                                    <a:pt x="563" y="651"/>
                                  </a:lnTo>
                                  <a:lnTo>
                                    <a:pt x="580" y="639"/>
                                  </a:lnTo>
                                  <a:lnTo>
                                    <a:pt x="597" y="621"/>
                                  </a:lnTo>
                                  <a:lnTo>
                                    <a:pt x="651" y="548"/>
                                  </a:lnTo>
                                  <a:lnTo>
                                    <a:pt x="693" y="485"/>
                                  </a:lnTo>
                                  <a:lnTo>
                                    <a:pt x="709" y="453"/>
                                  </a:lnTo>
                                  <a:lnTo>
                                    <a:pt x="713" y="440"/>
                                  </a:lnTo>
                                  <a:lnTo>
                                    <a:pt x="714" y="430"/>
                                  </a:lnTo>
                                  <a:lnTo>
                                    <a:pt x="714" y="419"/>
                                  </a:lnTo>
                                  <a:lnTo>
                                    <a:pt x="706" y="406"/>
                                  </a:lnTo>
                                  <a:lnTo>
                                    <a:pt x="701" y="398"/>
                                  </a:lnTo>
                                  <a:lnTo>
                                    <a:pt x="698" y="386"/>
                                  </a:lnTo>
                                  <a:lnTo>
                                    <a:pt x="701" y="373"/>
                                  </a:lnTo>
                                  <a:lnTo>
                                    <a:pt x="706" y="364"/>
                                  </a:lnTo>
                                  <a:lnTo>
                                    <a:pt x="713" y="354"/>
                                  </a:lnTo>
                                  <a:lnTo>
                                    <a:pt x="719" y="344"/>
                                  </a:lnTo>
                                  <a:lnTo>
                                    <a:pt x="727" y="333"/>
                                  </a:lnTo>
                                  <a:lnTo>
                                    <a:pt x="732" y="322"/>
                                  </a:lnTo>
                                  <a:lnTo>
                                    <a:pt x="731" y="308"/>
                                  </a:lnTo>
                                  <a:lnTo>
                                    <a:pt x="726" y="297"/>
                                  </a:lnTo>
                                  <a:lnTo>
                                    <a:pt x="719" y="287"/>
                                  </a:lnTo>
                                  <a:lnTo>
                                    <a:pt x="713" y="278"/>
                                  </a:lnTo>
                                  <a:lnTo>
                                    <a:pt x="705" y="267"/>
                                  </a:lnTo>
                                  <a:lnTo>
                                    <a:pt x="702" y="255"/>
                                  </a:lnTo>
                                  <a:lnTo>
                                    <a:pt x="705" y="246"/>
                                  </a:lnTo>
                                  <a:lnTo>
                                    <a:pt x="714" y="232"/>
                                  </a:lnTo>
                                  <a:lnTo>
                                    <a:pt x="723" y="221"/>
                                  </a:lnTo>
                                  <a:lnTo>
                                    <a:pt x="727" y="209"/>
                                  </a:lnTo>
                                  <a:lnTo>
                                    <a:pt x="727" y="194"/>
                                  </a:lnTo>
                                  <a:lnTo>
                                    <a:pt x="722" y="179"/>
                                  </a:lnTo>
                                  <a:lnTo>
                                    <a:pt x="713" y="168"/>
                                  </a:lnTo>
                                  <a:lnTo>
                                    <a:pt x="709" y="160"/>
                                  </a:lnTo>
                                  <a:lnTo>
                                    <a:pt x="705" y="147"/>
                                  </a:lnTo>
                                  <a:lnTo>
                                    <a:pt x="706" y="133"/>
                                  </a:lnTo>
                                  <a:lnTo>
                                    <a:pt x="714" y="122"/>
                                  </a:lnTo>
                                  <a:lnTo>
                                    <a:pt x="719" y="114"/>
                                  </a:lnTo>
                                  <a:lnTo>
                                    <a:pt x="727" y="105"/>
                                  </a:lnTo>
                                  <a:lnTo>
                                    <a:pt x="731" y="93"/>
                                  </a:lnTo>
                                  <a:lnTo>
                                    <a:pt x="732" y="80"/>
                                  </a:lnTo>
                                  <a:lnTo>
                                    <a:pt x="730" y="72"/>
                                  </a:lnTo>
                                  <a:lnTo>
                                    <a:pt x="722" y="59"/>
                                  </a:lnTo>
                                  <a:lnTo>
                                    <a:pt x="714" y="48"/>
                                  </a:lnTo>
                                  <a:lnTo>
                                    <a:pt x="709" y="34"/>
                                  </a:lnTo>
                                  <a:lnTo>
                                    <a:pt x="709" y="0"/>
                                  </a:lnTo>
                                  <a:lnTo>
                                    <a:pt x="634" y="50"/>
                                  </a:lnTo>
                                  <a:lnTo>
                                    <a:pt x="589" y="69"/>
                                  </a:lnTo>
                                  <a:lnTo>
                                    <a:pt x="536" y="86"/>
                                  </a:lnTo>
                                  <a:lnTo>
                                    <a:pt x="475" y="105"/>
                                  </a:lnTo>
                                  <a:lnTo>
                                    <a:pt x="420" y="116"/>
                                  </a:lnTo>
                                  <a:lnTo>
                                    <a:pt x="365" y="126"/>
                                  </a:lnTo>
                                  <a:lnTo>
                                    <a:pt x="294" y="13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A040">
                                <a:alpha val="100000"/>
                              </a:srgbClr>
                            </a:solidFill>
                            <a:ln w="9525">
                              <a:noFill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</p:grpSp>
                    <p:grpSp>
                      <p:nvGrpSpPr>
                        <p:cNvPr id="13" name="Group 29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6929" y="4535"/>
                          <a:ext cx="218" cy="436"/>
                          <a:chOff x="6929" y="4535"/>
                          <a:chExt cx="218" cy="436"/>
                        </a:xfrm>
                      </p:grpSpPr>
                      <p:sp>
                        <p:nvSpPr>
                          <p:cNvPr id="40044" name="Freeform 30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971" y="4651"/>
                            <a:ext cx="167" cy="70"/>
                          </a:xfrm>
                          <a:custGeom>
                            <a:avLst/>
                            <a:gdLst>
                              <a:gd name="txL" fmla="*/ 0 w 167"/>
                              <a:gd name="txT" fmla="*/ 0 h 70"/>
                              <a:gd name="txR" fmla="*/ 167 w 167"/>
                              <a:gd name="txB" fmla="*/ 70 h 70"/>
                            </a:gdLst>
                            <a:ahLst/>
                            <a:cxnLst>
                              <a:cxn ang="0">
                                <a:pos x="167" y="13"/>
                              </a:cxn>
                              <a:cxn ang="0">
                                <a:pos x="151" y="0"/>
                              </a:cxn>
                              <a:cxn ang="0">
                                <a:pos x="100" y="26"/>
                              </a:cxn>
                              <a:cxn ang="0">
                                <a:pos x="49" y="45"/>
                              </a:cxn>
                              <a:cxn ang="0">
                                <a:pos x="0" y="59"/>
                              </a:cxn>
                              <a:cxn ang="0">
                                <a:pos x="9" y="70"/>
                              </a:cxn>
                              <a:cxn ang="0">
                                <a:pos x="43" y="70"/>
                              </a:cxn>
                              <a:cxn ang="0">
                                <a:pos x="89" y="60"/>
                              </a:cxn>
                              <a:cxn ang="0">
                                <a:pos x="130" y="40"/>
                              </a:cxn>
                              <a:cxn ang="0">
                                <a:pos x="167" y="13"/>
                              </a:cxn>
                            </a:cxnLst>
                            <a:rect l="txL" t="txT" r="txR" b="txB"/>
                            <a:pathLst>
                              <a:path w="167" h="70">
                                <a:moveTo>
                                  <a:pt x="167" y="13"/>
                                </a:moveTo>
                                <a:lnTo>
                                  <a:pt x="151" y="0"/>
                                </a:lnTo>
                                <a:lnTo>
                                  <a:pt x="100" y="26"/>
                                </a:lnTo>
                                <a:lnTo>
                                  <a:pt x="49" y="45"/>
                                </a:lnTo>
                                <a:lnTo>
                                  <a:pt x="0" y="59"/>
                                </a:lnTo>
                                <a:lnTo>
                                  <a:pt x="9" y="70"/>
                                </a:lnTo>
                                <a:lnTo>
                                  <a:pt x="43" y="70"/>
                                </a:lnTo>
                                <a:lnTo>
                                  <a:pt x="89" y="60"/>
                                </a:lnTo>
                                <a:lnTo>
                                  <a:pt x="130" y="40"/>
                                </a:lnTo>
                                <a:lnTo>
                                  <a:pt x="167" y="1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E0C0">
                              <a:alpha val="100000"/>
                            </a:srgbClr>
                          </a:solidFill>
                          <a:ln w="9525"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0045" name="Freeform 31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7001" y="4763"/>
                            <a:ext cx="146" cy="78"/>
                          </a:xfrm>
                          <a:custGeom>
                            <a:avLst/>
                            <a:gdLst>
                              <a:gd name="txL" fmla="*/ 0 w 146"/>
                              <a:gd name="txT" fmla="*/ 0 h 78"/>
                              <a:gd name="txR" fmla="*/ 146 w 146"/>
                              <a:gd name="txB" fmla="*/ 78 h 78"/>
                            </a:gdLst>
                            <a:ahLst/>
                            <a:cxnLst>
                              <a:cxn ang="0">
                                <a:pos x="146" y="15"/>
                              </a:cxn>
                              <a:cxn ang="0">
                                <a:pos x="138" y="0"/>
                              </a:cxn>
                              <a:cxn ang="0">
                                <a:pos x="89" y="34"/>
                              </a:cxn>
                              <a:cxn ang="0">
                                <a:pos x="50" y="51"/>
                              </a:cxn>
                              <a:cxn ang="0">
                                <a:pos x="0" y="66"/>
                              </a:cxn>
                              <a:cxn ang="0">
                                <a:pos x="10" y="78"/>
                              </a:cxn>
                              <a:cxn ang="0">
                                <a:pos x="42" y="78"/>
                              </a:cxn>
                              <a:cxn ang="0">
                                <a:pos x="74" y="69"/>
                              </a:cxn>
                              <a:cxn ang="0">
                                <a:pos x="112" y="45"/>
                              </a:cxn>
                              <a:cxn ang="0">
                                <a:pos x="146" y="15"/>
                              </a:cxn>
                            </a:cxnLst>
                            <a:rect l="txL" t="txT" r="txR" b="txB"/>
                            <a:pathLst>
                              <a:path w="146" h="78">
                                <a:moveTo>
                                  <a:pt x="146" y="15"/>
                                </a:moveTo>
                                <a:lnTo>
                                  <a:pt x="138" y="0"/>
                                </a:lnTo>
                                <a:lnTo>
                                  <a:pt x="89" y="34"/>
                                </a:lnTo>
                                <a:lnTo>
                                  <a:pt x="50" y="51"/>
                                </a:lnTo>
                                <a:lnTo>
                                  <a:pt x="0" y="66"/>
                                </a:lnTo>
                                <a:lnTo>
                                  <a:pt x="10" y="78"/>
                                </a:lnTo>
                                <a:lnTo>
                                  <a:pt x="42" y="78"/>
                                </a:lnTo>
                                <a:lnTo>
                                  <a:pt x="74" y="69"/>
                                </a:lnTo>
                                <a:lnTo>
                                  <a:pt x="112" y="45"/>
                                </a:lnTo>
                                <a:lnTo>
                                  <a:pt x="146" y="1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E0C0">
                              <a:alpha val="100000"/>
                            </a:srgbClr>
                          </a:solidFill>
                          <a:ln w="9525"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0046" name="Freeform 32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992" y="4894"/>
                            <a:ext cx="149" cy="77"/>
                          </a:xfrm>
                          <a:custGeom>
                            <a:avLst/>
                            <a:gdLst>
                              <a:gd name="txL" fmla="*/ 0 w 149"/>
                              <a:gd name="txT" fmla="*/ 0 h 77"/>
                              <a:gd name="txR" fmla="*/ 149 w 149"/>
                              <a:gd name="txB" fmla="*/ 77 h 77"/>
                            </a:gdLst>
                            <a:ahLst/>
                            <a:cxnLst>
                              <a:cxn ang="0">
                                <a:pos x="149" y="11"/>
                              </a:cxn>
                              <a:cxn ang="0">
                                <a:pos x="138" y="0"/>
                              </a:cxn>
                              <a:cxn ang="0">
                                <a:pos x="93" y="31"/>
                              </a:cxn>
                              <a:cxn ang="0">
                                <a:pos x="49" y="49"/>
                              </a:cxn>
                              <a:cxn ang="0">
                                <a:pos x="0" y="63"/>
                              </a:cxn>
                              <a:cxn ang="0">
                                <a:pos x="9" y="77"/>
                              </a:cxn>
                              <a:cxn ang="0">
                                <a:pos x="42" y="74"/>
                              </a:cxn>
                              <a:cxn ang="0">
                                <a:pos x="81" y="65"/>
                              </a:cxn>
                              <a:cxn ang="0">
                                <a:pos x="121" y="40"/>
                              </a:cxn>
                              <a:cxn ang="0">
                                <a:pos x="149" y="11"/>
                              </a:cxn>
                            </a:cxnLst>
                            <a:rect l="txL" t="txT" r="txR" b="txB"/>
                            <a:pathLst>
                              <a:path w="149" h="77">
                                <a:moveTo>
                                  <a:pt x="149" y="11"/>
                                </a:moveTo>
                                <a:lnTo>
                                  <a:pt x="138" y="0"/>
                                </a:lnTo>
                                <a:lnTo>
                                  <a:pt x="93" y="31"/>
                                </a:lnTo>
                                <a:lnTo>
                                  <a:pt x="49" y="49"/>
                                </a:lnTo>
                                <a:lnTo>
                                  <a:pt x="0" y="63"/>
                                </a:lnTo>
                                <a:lnTo>
                                  <a:pt x="9" y="77"/>
                                </a:lnTo>
                                <a:lnTo>
                                  <a:pt x="42" y="74"/>
                                </a:lnTo>
                                <a:lnTo>
                                  <a:pt x="81" y="65"/>
                                </a:lnTo>
                                <a:lnTo>
                                  <a:pt x="121" y="40"/>
                                </a:lnTo>
                                <a:lnTo>
                                  <a:pt x="149" y="1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E0C0">
                              <a:alpha val="100000"/>
                            </a:srgbClr>
                          </a:solidFill>
                          <a:ln w="9525"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0047" name="Freeform 33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929" y="4535"/>
                            <a:ext cx="171" cy="68"/>
                          </a:xfrm>
                          <a:custGeom>
                            <a:avLst/>
                            <a:gdLst>
                              <a:gd name="txL" fmla="*/ 0 w 171"/>
                              <a:gd name="txT" fmla="*/ 0 h 68"/>
                              <a:gd name="txR" fmla="*/ 171 w 171"/>
                              <a:gd name="txB" fmla="*/ 68 h 68"/>
                            </a:gdLst>
                            <a:ahLst/>
                            <a:cxnLst>
                              <a:cxn ang="0">
                                <a:pos x="171" y="13"/>
                              </a:cxn>
                              <a:cxn ang="0">
                                <a:pos x="154" y="0"/>
                              </a:cxn>
                              <a:cxn ang="0">
                                <a:pos x="97" y="26"/>
                              </a:cxn>
                              <a:cxn ang="0">
                                <a:pos x="50" y="41"/>
                              </a:cxn>
                              <a:cxn ang="0">
                                <a:pos x="0" y="55"/>
                              </a:cxn>
                              <a:cxn ang="0">
                                <a:pos x="11" y="68"/>
                              </a:cxn>
                              <a:cxn ang="0">
                                <a:pos x="42" y="66"/>
                              </a:cxn>
                              <a:cxn ang="0">
                                <a:pos x="82" y="57"/>
                              </a:cxn>
                              <a:cxn ang="0">
                                <a:pos x="127" y="40"/>
                              </a:cxn>
                              <a:cxn ang="0">
                                <a:pos x="171" y="13"/>
                              </a:cxn>
                            </a:cxnLst>
                            <a:rect l="txL" t="txT" r="txR" b="txB"/>
                            <a:pathLst>
                              <a:path w="171" h="68">
                                <a:moveTo>
                                  <a:pt x="171" y="13"/>
                                </a:moveTo>
                                <a:lnTo>
                                  <a:pt x="154" y="0"/>
                                </a:lnTo>
                                <a:lnTo>
                                  <a:pt x="97" y="26"/>
                                </a:lnTo>
                                <a:lnTo>
                                  <a:pt x="50" y="41"/>
                                </a:lnTo>
                                <a:lnTo>
                                  <a:pt x="0" y="55"/>
                                </a:lnTo>
                                <a:lnTo>
                                  <a:pt x="11" y="68"/>
                                </a:lnTo>
                                <a:lnTo>
                                  <a:pt x="42" y="66"/>
                                </a:lnTo>
                                <a:lnTo>
                                  <a:pt x="82" y="57"/>
                                </a:lnTo>
                                <a:lnTo>
                                  <a:pt x="127" y="40"/>
                                </a:lnTo>
                                <a:lnTo>
                                  <a:pt x="171" y="1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E0C0">
                              <a:alpha val="100000"/>
                            </a:srgbClr>
                          </a:solidFill>
                          <a:ln w="9525"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sp>
                    <p:nvSpPr>
                      <p:cNvPr id="40027" name="Freeform 3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5770" y="1606"/>
                        <a:ext cx="2019" cy="2908"/>
                      </a:xfrm>
                      <a:custGeom>
                        <a:avLst/>
                        <a:gdLst>
                          <a:gd name="txL" fmla="*/ 0 w 2019"/>
                          <a:gd name="txT" fmla="*/ 0 h 2908"/>
                          <a:gd name="txR" fmla="*/ 2019 w 2019"/>
                          <a:gd name="txB" fmla="*/ 2908 h 2908"/>
                        </a:gdLst>
                        <a:ahLst/>
                        <a:cxnLst>
                          <a:cxn ang="0">
                            <a:pos x="1445" y="2807"/>
                          </a:cxn>
                          <a:cxn ang="0">
                            <a:pos x="1463" y="2784"/>
                          </a:cxn>
                          <a:cxn ang="0">
                            <a:pos x="1471" y="2765"/>
                          </a:cxn>
                          <a:cxn ang="0">
                            <a:pos x="1484" y="2698"/>
                          </a:cxn>
                          <a:cxn ang="0">
                            <a:pos x="1563" y="2229"/>
                          </a:cxn>
                          <a:cxn ang="0">
                            <a:pos x="1619" y="2062"/>
                          </a:cxn>
                          <a:cxn ang="0">
                            <a:pos x="1672" y="1943"/>
                          </a:cxn>
                          <a:cxn ang="0">
                            <a:pos x="1773" y="1766"/>
                          </a:cxn>
                          <a:cxn ang="0">
                            <a:pos x="1879" y="1590"/>
                          </a:cxn>
                          <a:cxn ang="0">
                            <a:pos x="1952" y="1429"/>
                          </a:cxn>
                          <a:cxn ang="0">
                            <a:pos x="1995" y="1267"/>
                          </a:cxn>
                          <a:cxn ang="0">
                            <a:pos x="2019" y="1062"/>
                          </a:cxn>
                          <a:cxn ang="0">
                            <a:pos x="2003" y="873"/>
                          </a:cxn>
                          <a:cxn ang="0">
                            <a:pos x="1960" y="694"/>
                          </a:cxn>
                          <a:cxn ang="0">
                            <a:pos x="1888" y="529"/>
                          </a:cxn>
                          <a:cxn ang="0">
                            <a:pos x="1765" y="354"/>
                          </a:cxn>
                          <a:cxn ang="0">
                            <a:pos x="1636" y="232"/>
                          </a:cxn>
                          <a:cxn ang="0">
                            <a:pos x="1471" y="120"/>
                          </a:cxn>
                          <a:cxn ang="0">
                            <a:pos x="1277" y="40"/>
                          </a:cxn>
                          <a:cxn ang="0">
                            <a:pos x="1115" y="6"/>
                          </a:cxn>
                          <a:cxn ang="0">
                            <a:pos x="936" y="0"/>
                          </a:cxn>
                          <a:cxn ang="0">
                            <a:pos x="782" y="28"/>
                          </a:cxn>
                          <a:cxn ang="0">
                            <a:pos x="630" y="78"/>
                          </a:cxn>
                          <a:cxn ang="0">
                            <a:pos x="501" y="145"/>
                          </a:cxn>
                          <a:cxn ang="0">
                            <a:pos x="365" y="242"/>
                          </a:cxn>
                          <a:cxn ang="0">
                            <a:pos x="242" y="360"/>
                          </a:cxn>
                          <a:cxn ang="0">
                            <a:pos x="140" y="495"/>
                          </a:cxn>
                          <a:cxn ang="0">
                            <a:pos x="53" y="685"/>
                          </a:cxn>
                          <a:cxn ang="0">
                            <a:pos x="7" y="879"/>
                          </a:cxn>
                          <a:cxn ang="0">
                            <a:pos x="0" y="1052"/>
                          </a:cxn>
                          <a:cxn ang="0">
                            <a:pos x="14" y="1239"/>
                          </a:cxn>
                          <a:cxn ang="0">
                            <a:pos x="62" y="1427"/>
                          </a:cxn>
                          <a:cxn ang="0">
                            <a:pos x="144" y="1602"/>
                          </a:cxn>
                          <a:cxn ang="0">
                            <a:pos x="239" y="1770"/>
                          </a:cxn>
                          <a:cxn ang="0">
                            <a:pos x="370" y="2007"/>
                          </a:cxn>
                          <a:cxn ang="0">
                            <a:pos x="429" y="2138"/>
                          </a:cxn>
                          <a:cxn ang="0">
                            <a:pos x="469" y="2292"/>
                          </a:cxn>
                          <a:cxn ang="0">
                            <a:pos x="501" y="2506"/>
                          </a:cxn>
                          <a:cxn ang="0">
                            <a:pos x="526" y="2693"/>
                          </a:cxn>
                          <a:cxn ang="0">
                            <a:pos x="543" y="2767"/>
                          </a:cxn>
                          <a:cxn ang="0">
                            <a:pos x="552" y="2784"/>
                          </a:cxn>
                          <a:cxn ang="0">
                            <a:pos x="576" y="2812"/>
                          </a:cxn>
                          <a:cxn ang="0">
                            <a:pos x="635" y="2847"/>
                          </a:cxn>
                          <a:cxn ang="0">
                            <a:pos x="703" y="2870"/>
                          </a:cxn>
                          <a:cxn ang="0">
                            <a:pos x="778" y="2889"/>
                          </a:cxn>
                          <a:cxn ang="0">
                            <a:pos x="857" y="2900"/>
                          </a:cxn>
                          <a:cxn ang="0">
                            <a:pos x="934" y="2906"/>
                          </a:cxn>
                          <a:cxn ang="0">
                            <a:pos x="1006" y="2908"/>
                          </a:cxn>
                          <a:cxn ang="0">
                            <a:pos x="1086" y="2906"/>
                          </a:cxn>
                          <a:cxn ang="0">
                            <a:pos x="1166" y="2900"/>
                          </a:cxn>
                          <a:cxn ang="0">
                            <a:pos x="1241" y="2887"/>
                          </a:cxn>
                          <a:cxn ang="0">
                            <a:pos x="1309" y="2871"/>
                          </a:cxn>
                          <a:cxn ang="0">
                            <a:pos x="1375" y="2849"/>
                          </a:cxn>
                        </a:cxnLst>
                        <a:rect l="txL" t="txT" r="txR" b="txB"/>
                        <a:pathLst>
                          <a:path w="2019" h="2908">
                            <a:moveTo>
                              <a:pt x="1415" y="2830"/>
                            </a:moveTo>
                            <a:lnTo>
                              <a:pt x="1432" y="2818"/>
                            </a:lnTo>
                            <a:lnTo>
                              <a:pt x="1445" y="2807"/>
                            </a:lnTo>
                            <a:lnTo>
                              <a:pt x="1453" y="2799"/>
                            </a:lnTo>
                            <a:lnTo>
                              <a:pt x="1458" y="2790"/>
                            </a:lnTo>
                            <a:lnTo>
                              <a:pt x="1463" y="2784"/>
                            </a:lnTo>
                            <a:lnTo>
                              <a:pt x="1466" y="2778"/>
                            </a:lnTo>
                            <a:lnTo>
                              <a:pt x="1470" y="2773"/>
                            </a:lnTo>
                            <a:lnTo>
                              <a:pt x="1471" y="2765"/>
                            </a:lnTo>
                            <a:lnTo>
                              <a:pt x="1474" y="2756"/>
                            </a:lnTo>
                            <a:lnTo>
                              <a:pt x="1475" y="2744"/>
                            </a:lnTo>
                            <a:lnTo>
                              <a:pt x="1484" y="2698"/>
                            </a:lnTo>
                            <a:lnTo>
                              <a:pt x="1543" y="2322"/>
                            </a:lnTo>
                            <a:lnTo>
                              <a:pt x="1554" y="2268"/>
                            </a:lnTo>
                            <a:lnTo>
                              <a:pt x="1563" y="2229"/>
                            </a:lnTo>
                            <a:lnTo>
                              <a:pt x="1577" y="2175"/>
                            </a:lnTo>
                            <a:lnTo>
                              <a:pt x="1598" y="2115"/>
                            </a:lnTo>
                            <a:lnTo>
                              <a:pt x="1619" y="2062"/>
                            </a:lnTo>
                            <a:lnTo>
                              <a:pt x="1638" y="2018"/>
                            </a:lnTo>
                            <a:lnTo>
                              <a:pt x="1655" y="1980"/>
                            </a:lnTo>
                            <a:lnTo>
                              <a:pt x="1672" y="1943"/>
                            </a:lnTo>
                            <a:lnTo>
                              <a:pt x="1706" y="1880"/>
                            </a:lnTo>
                            <a:lnTo>
                              <a:pt x="1740" y="1821"/>
                            </a:lnTo>
                            <a:lnTo>
                              <a:pt x="1773" y="1766"/>
                            </a:lnTo>
                            <a:lnTo>
                              <a:pt x="1799" y="1724"/>
                            </a:lnTo>
                            <a:lnTo>
                              <a:pt x="1846" y="1645"/>
                            </a:lnTo>
                            <a:lnTo>
                              <a:pt x="1879" y="1590"/>
                            </a:lnTo>
                            <a:lnTo>
                              <a:pt x="1905" y="1544"/>
                            </a:lnTo>
                            <a:lnTo>
                              <a:pt x="1927" y="1492"/>
                            </a:lnTo>
                            <a:lnTo>
                              <a:pt x="1952" y="1429"/>
                            </a:lnTo>
                            <a:lnTo>
                              <a:pt x="1969" y="1374"/>
                            </a:lnTo>
                            <a:lnTo>
                              <a:pt x="1985" y="1316"/>
                            </a:lnTo>
                            <a:lnTo>
                              <a:pt x="1995" y="1267"/>
                            </a:lnTo>
                            <a:lnTo>
                              <a:pt x="2007" y="1212"/>
                            </a:lnTo>
                            <a:lnTo>
                              <a:pt x="2015" y="1142"/>
                            </a:lnTo>
                            <a:lnTo>
                              <a:pt x="2019" y="1062"/>
                            </a:lnTo>
                            <a:lnTo>
                              <a:pt x="2019" y="987"/>
                            </a:lnTo>
                            <a:lnTo>
                              <a:pt x="2012" y="928"/>
                            </a:lnTo>
                            <a:lnTo>
                              <a:pt x="2003" y="873"/>
                            </a:lnTo>
                            <a:lnTo>
                              <a:pt x="1994" y="824"/>
                            </a:lnTo>
                            <a:lnTo>
                              <a:pt x="1978" y="759"/>
                            </a:lnTo>
                            <a:lnTo>
                              <a:pt x="1960" y="694"/>
                            </a:lnTo>
                            <a:lnTo>
                              <a:pt x="1940" y="634"/>
                            </a:lnTo>
                            <a:lnTo>
                              <a:pt x="1917" y="578"/>
                            </a:lnTo>
                            <a:lnTo>
                              <a:pt x="1888" y="529"/>
                            </a:lnTo>
                            <a:lnTo>
                              <a:pt x="1850" y="466"/>
                            </a:lnTo>
                            <a:lnTo>
                              <a:pt x="1807" y="403"/>
                            </a:lnTo>
                            <a:lnTo>
                              <a:pt x="1765" y="354"/>
                            </a:lnTo>
                            <a:lnTo>
                              <a:pt x="1727" y="312"/>
                            </a:lnTo>
                            <a:lnTo>
                              <a:pt x="1683" y="272"/>
                            </a:lnTo>
                            <a:lnTo>
                              <a:pt x="1636" y="232"/>
                            </a:lnTo>
                            <a:lnTo>
                              <a:pt x="1590" y="196"/>
                            </a:lnTo>
                            <a:lnTo>
                              <a:pt x="1535" y="159"/>
                            </a:lnTo>
                            <a:lnTo>
                              <a:pt x="1471" y="120"/>
                            </a:lnTo>
                            <a:lnTo>
                              <a:pt x="1411" y="90"/>
                            </a:lnTo>
                            <a:lnTo>
                              <a:pt x="1341" y="61"/>
                            </a:lnTo>
                            <a:lnTo>
                              <a:pt x="1277" y="40"/>
                            </a:lnTo>
                            <a:lnTo>
                              <a:pt x="1224" y="27"/>
                            </a:lnTo>
                            <a:lnTo>
                              <a:pt x="1167" y="14"/>
                            </a:lnTo>
                            <a:lnTo>
                              <a:pt x="1115" y="6"/>
                            </a:lnTo>
                            <a:lnTo>
                              <a:pt x="1053" y="0"/>
                            </a:lnTo>
                            <a:lnTo>
                              <a:pt x="997" y="0"/>
                            </a:lnTo>
                            <a:lnTo>
                              <a:pt x="936" y="0"/>
                            </a:lnTo>
                            <a:lnTo>
                              <a:pt x="885" y="6"/>
                            </a:lnTo>
                            <a:lnTo>
                              <a:pt x="826" y="19"/>
                            </a:lnTo>
                            <a:lnTo>
                              <a:pt x="782" y="28"/>
                            </a:lnTo>
                            <a:lnTo>
                              <a:pt x="727" y="44"/>
                            </a:lnTo>
                            <a:lnTo>
                              <a:pt x="676" y="59"/>
                            </a:lnTo>
                            <a:lnTo>
                              <a:pt x="630" y="78"/>
                            </a:lnTo>
                            <a:lnTo>
                              <a:pt x="586" y="97"/>
                            </a:lnTo>
                            <a:lnTo>
                              <a:pt x="541" y="121"/>
                            </a:lnTo>
                            <a:lnTo>
                              <a:pt x="501" y="145"/>
                            </a:lnTo>
                            <a:lnTo>
                              <a:pt x="456" y="175"/>
                            </a:lnTo>
                            <a:lnTo>
                              <a:pt x="408" y="209"/>
                            </a:lnTo>
                            <a:lnTo>
                              <a:pt x="365" y="242"/>
                            </a:lnTo>
                            <a:lnTo>
                              <a:pt x="326" y="277"/>
                            </a:lnTo>
                            <a:lnTo>
                              <a:pt x="284" y="316"/>
                            </a:lnTo>
                            <a:lnTo>
                              <a:pt x="242" y="360"/>
                            </a:lnTo>
                            <a:lnTo>
                              <a:pt x="206" y="402"/>
                            </a:lnTo>
                            <a:lnTo>
                              <a:pt x="175" y="441"/>
                            </a:lnTo>
                            <a:lnTo>
                              <a:pt x="140" y="495"/>
                            </a:lnTo>
                            <a:lnTo>
                              <a:pt x="106" y="554"/>
                            </a:lnTo>
                            <a:lnTo>
                              <a:pt x="75" y="620"/>
                            </a:lnTo>
                            <a:lnTo>
                              <a:pt x="53" y="685"/>
                            </a:lnTo>
                            <a:lnTo>
                              <a:pt x="34" y="752"/>
                            </a:lnTo>
                            <a:lnTo>
                              <a:pt x="17" y="818"/>
                            </a:lnTo>
                            <a:lnTo>
                              <a:pt x="7" y="879"/>
                            </a:lnTo>
                            <a:lnTo>
                              <a:pt x="0" y="940"/>
                            </a:lnTo>
                            <a:lnTo>
                              <a:pt x="0" y="999"/>
                            </a:lnTo>
                            <a:lnTo>
                              <a:pt x="0" y="1052"/>
                            </a:lnTo>
                            <a:lnTo>
                              <a:pt x="0" y="1115"/>
                            </a:lnTo>
                            <a:lnTo>
                              <a:pt x="3" y="1170"/>
                            </a:lnTo>
                            <a:lnTo>
                              <a:pt x="14" y="1239"/>
                            </a:lnTo>
                            <a:lnTo>
                              <a:pt x="24" y="1299"/>
                            </a:lnTo>
                            <a:lnTo>
                              <a:pt x="40" y="1358"/>
                            </a:lnTo>
                            <a:lnTo>
                              <a:pt x="62" y="1427"/>
                            </a:lnTo>
                            <a:lnTo>
                              <a:pt x="87" y="1488"/>
                            </a:lnTo>
                            <a:lnTo>
                              <a:pt x="113" y="1542"/>
                            </a:lnTo>
                            <a:lnTo>
                              <a:pt x="144" y="1602"/>
                            </a:lnTo>
                            <a:lnTo>
                              <a:pt x="178" y="1660"/>
                            </a:lnTo>
                            <a:lnTo>
                              <a:pt x="208" y="1715"/>
                            </a:lnTo>
                            <a:lnTo>
                              <a:pt x="239" y="1770"/>
                            </a:lnTo>
                            <a:lnTo>
                              <a:pt x="272" y="1830"/>
                            </a:lnTo>
                            <a:lnTo>
                              <a:pt x="323" y="1917"/>
                            </a:lnTo>
                            <a:lnTo>
                              <a:pt x="370" y="2007"/>
                            </a:lnTo>
                            <a:lnTo>
                              <a:pt x="398" y="2053"/>
                            </a:lnTo>
                            <a:lnTo>
                              <a:pt x="412" y="2091"/>
                            </a:lnTo>
                            <a:lnTo>
                              <a:pt x="429" y="2138"/>
                            </a:lnTo>
                            <a:lnTo>
                              <a:pt x="445" y="2192"/>
                            </a:lnTo>
                            <a:lnTo>
                              <a:pt x="458" y="2239"/>
                            </a:lnTo>
                            <a:lnTo>
                              <a:pt x="469" y="2292"/>
                            </a:lnTo>
                            <a:lnTo>
                              <a:pt x="479" y="2365"/>
                            </a:lnTo>
                            <a:lnTo>
                              <a:pt x="492" y="2444"/>
                            </a:lnTo>
                            <a:lnTo>
                              <a:pt x="501" y="2506"/>
                            </a:lnTo>
                            <a:lnTo>
                              <a:pt x="511" y="2586"/>
                            </a:lnTo>
                            <a:lnTo>
                              <a:pt x="518" y="2643"/>
                            </a:lnTo>
                            <a:lnTo>
                              <a:pt x="526" y="2693"/>
                            </a:lnTo>
                            <a:lnTo>
                              <a:pt x="537" y="2742"/>
                            </a:lnTo>
                            <a:lnTo>
                              <a:pt x="541" y="2756"/>
                            </a:lnTo>
                            <a:lnTo>
                              <a:pt x="543" y="2767"/>
                            </a:lnTo>
                            <a:lnTo>
                              <a:pt x="545" y="2773"/>
                            </a:lnTo>
                            <a:lnTo>
                              <a:pt x="546" y="2778"/>
                            </a:lnTo>
                            <a:lnTo>
                              <a:pt x="552" y="2784"/>
                            </a:lnTo>
                            <a:lnTo>
                              <a:pt x="558" y="2794"/>
                            </a:lnTo>
                            <a:lnTo>
                              <a:pt x="567" y="2803"/>
                            </a:lnTo>
                            <a:lnTo>
                              <a:pt x="576" y="2812"/>
                            </a:lnTo>
                            <a:lnTo>
                              <a:pt x="592" y="2824"/>
                            </a:lnTo>
                            <a:lnTo>
                              <a:pt x="610" y="2833"/>
                            </a:lnTo>
                            <a:lnTo>
                              <a:pt x="635" y="2847"/>
                            </a:lnTo>
                            <a:lnTo>
                              <a:pt x="657" y="2856"/>
                            </a:lnTo>
                            <a:lnTo>
                              <a:pt x="681" y="2864"/>
                            </a:lnTo>
                            <a:lnTo>
                              <a:pt x="703" y="2870"/>
                            </a:lnTo>
                            <a:lnTo>
                              <a:pt x="723" y="2875"/>
                            </a:lnTo>
                            <a:lnTo>
                              <a:pt x="753" y="2883"/>
                            </a:lnTo>
                            <a:lnTo>
                              <a:pt x="778" y="2889"/>
                            </a:lnTo>
                            <a:lnTo>
                              <a:pt x="802" y="2892"/>
                            </a:lnTo>
                            <a:lnTo>
                              <a:pt x="829" y="2896"/>
                            </a:lnTo>
                            <a:lnTo>
                              <a:pt x="857" y="2900"/>
                            </a:lnTo>
                            <a:lnTo>
                              <a:pt x="883" y="2902"/>
                            </a:lnTo>
                            <a:lnTo>
                              <a:pt x="906" y="2904"/>
                            </a:lnTo>
                            <a:lnTo>
                              <a:pt x="934" y="2906"/>
                            </a:lnTo>
                            <a:lnTo>
                              <a:pt x="959" y="2908"/>
                            </a:lnTo>
                            <a:lnTo>
                              <a:pt x="984" y="2908"/>
                            </a:lnTo>
                            <a:lnTo>
                              <a:pt x="1006" y="2908"/>
                            </a:lnTo>
                            <a:lnTo>
                              <a:pt x="1031" y="2908"/>
                            </a:lnTo>
                            <a:lnTo>
                              <a:pt x="1061" y="2908"/>
                            </a:lnTo>
                            <a:lnTo>
                              <a:pt x="1086" y="2906"/>
                            </a:lnTo>
                            <a:lnTo>
                              <a:pt x="1108" y="2906"/>
                            </a:lnTo>
                            <a:lnTo>
                              <a:pt x="1134" y="2902"/>
                            </a:lnTo>
                            <a:lnTo>
                              <a:pt x="1166" y="2900"/>
                            </a:lnTo>
                            <a:lnTo>
                              <a:pt x="1188" y="2896"/>
                            </a:lnTo>
                            <a:lnTo>
                              <a:pt x="1217" y="2892"/>
                            </a:lnTo>
                            <a:lnTo>
                              <a:pt x="1241" y="2887"/>
                            </a:lnTo>
                            <a:lnTo>
                              <a:pt x="1265" y="2883"/>
                            </a:lnTo>
                            <a:lnTo>
                              <a:pt x="1288" y="2877"/>
                            </a:lnTo>
                            <a:lnTo>
                              <a:pt x="1309" y="2871"/>
                            </a:lnTo>
                            <a:lnTo>
                              <a:pt x="1334" y="2864"/>
                            </a:lnTo>
                            <a:lnTo>
                              <a:pt x="1354" y="2856"/>
                            </a:lnTo>
                            <a:lnTo>
                              <a:pt x="1375" y="2849"/>
                            </a:lnTo>
                            <a:lnTo>
                              <a:pt x="1395" y="2839"/>
                            </a:lnTo>
                            <a:lnTo>
                              <a:pt x="1415" y="2830"/>
                            </a:lnTo>
                            <a:close/>
                          </a:path>
                        </a:pathLst>
                      </a:custGeom>
                      <a:solidFill>
                        <a:srgbClr val="E0E0E0">
                          <a:alpha val="100000"/>
                        </a:srgbClr>
                      </a:solidFill>
                      <a:ln w="6350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0028" name="Oval 3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37" y="4185"/>
                        <a:ext cx="886" cy="296"/>
                      </a:xfrm>
                      <a:prstGeom prst="ellipse">
                        <a:avLst/>
                      </a:prstGeom>
                      <a:solidFill>
                        <a:srgbClr val="A0A0A0"/>
                      </a:solidFill>
                      <a:ln w="9525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 dirty="0">
                          <a:latin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40029" name="Freeform 3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261" y="1899"/>
                        <a:ext cx="338" cy="432"/>
                      </a:xfrm>
                      <a:custGeom>
                        <a:avLst/>
                        <a:gdLst>
                          <a:gd name="txL" fmla="*/ 0 w 338"/>
                          <a:gd name="txT" fmla="*/ 0 h 432"/>
                          <a:gd name="txR" fmla="*/ 338 w 338"/>
                          <a:gd name="txB" fmla="*/ 432 h 432"/>
                        </a:gdLst>
                        <a:ahLst/>
                        <a:cxnLst>
                          <a:cxn ang="0">
                            <a:pos x="0" y="0"/>
                          </a:cxn>
                          <a:cxn ang="0">
                            <a:pos x="90" y="46"/>
                          </a:cxn>
                          <a:cxn ang="0">
                            <a:pos x="172" y="97"/>
                          </a:cxn>
                          <a:cxn ang="0">
                            <a:pos x="234" y="148"/>
                          </a:cxn>
                          <a:cxn ang="0">
                            <a:pos x="275" y="203"/>
                          </a:cxn>
                          <a:cxn ang="0">
                            <a:pos x="304" y="259"/>
                          </a:cxn>
                          <a:cxn ang="0">
                            <a:pos x="325" y="308"/>
                          </a:cxn>
                          <a:cxn ang="0">
                            <a:pos x="338" y="358"/>
                          </a:cxn>
                          <a:cxn ang="0">
                            <a:pos x="219" y="432"/>
                          </a:cxn>
                          <a:cxn ang="0">
                            <a:pos x="208" y="362"/>
                          </a:cxn>
                          <a:cxn ang="0">
                            <a:pos x="189" y="287"/>
                          </a:cxn>
                          <a:cxn ang="0">
                            <a:pos x="161" y="209"/>
                          </a:cxn>
                          <a:cxn ang="0">
                            <a:pos x="124" y="144"/>
                          </a:cxn>
                          <a:cxn ang="0">
                            <a:pos x="73" y="78"/>
                          </a:cxn>
                          <a:cxn ang="0">
                            <a:pos x="0" y="0"/>
                          </a:cxn>
                        </a:cxnLst>
                        <a:rect l="txL" t="txT" r="txR" b="txB"/>
                        <a:pathLst>
                          <a:path w="338" h="432">
                            <a:moveTo>
                              <a:pt x="0" y="0"/>
                            </a:moveTo>
                            <a:lnTo>
                              <a:pt x="90" y="46"/>
                            </a:lnTo>
                            <a:lnTo>
                              <a:pt x="172" y="97"/>
                            </a:lnTo>
                            <a:lnTo>
                              <a:pt x="234" y="148"/>
                            </a:lnTo>
                            <a:lnTo>
                              <a:pt x="275" y="203"/>
                            </a:lnTo>
                            <a:lnTo>
                              <a:pt x="304" y="259"/>
                            </a:lnTo>
                            <a:lnTo>
                              <a:pt x="325" y="308"/>
                            </a:lnTo>
                            <a:lnTo>
                              <a:pt x="338" y="358"/>
                            </a:lnTo>
                            <a:lnTo>
                              <a:pt x="219" y="432"/>
                            </a:lnTo>
                            <a:lnTo>
                              <a:pt x="208" y="362"/>
                            </a:lnTo>
                            <a:lnTo>
                              <a:pt x="189" y="287"/>
                            </a:lnTo>
                            <a:lnTo>
                              <a:pt x="161" y="209"/>
                            </a:lnTo>
                            <a:lnTo>
                              <a:pt x="124" y="144"/>
                            </a:lnTo>
                            <a:lnTo>
                              <a:pt x="73" y="7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>
                          <a:alpha val="100000"/>
                        </a:srgbClr>
                      </a:solidFill>
                      <a:ln w="9525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14" name="Group 37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6498" y="2481"/>
                        <a:ext cx="562" cy="1806"/>
                        <a:chOff x="6498" y="2481"/>
                        <a:chExt cx="562" cy="1806"/>
                      </a:xfrm>
                    </p:grpSpPr>
                    <p:sp>
                      <p:nvSpPr>
                        <p:cNvPr id="40032" name="Freeform 38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604" y="3234"/>
                          <a:ext cx="345" cy="1053"/>
                        </a:xfrm>
                        <a:custGeom>
                          <a:avLst/>
                          <a:gdLst>
                            <a:gd name="txL" fmla="*/ 0 w 345"/>
                            <a:gd name="txT" fmla="*/ 0 h 1053"/>
                            <a:gd name="txR" fmla="*/ 345 w 345"/>
                            <a:gd name="txB" fmla="*/ 1053 h 1053"/>
                          </a:gdLst>
                          <a:ahLst/>
                          <a:cxnLst>
                            <a:cxn ang="0">
                              <a:pos x="0" y="80"/>
                            </a:cxn>
                            <a:cxn ang="0">
                              <a:pos x="6" y="252"/>
                            </a:cxn>
                            <a:cxn ang="0">
                              <a:pos x="23" y="274"/>
                            </a:cxn>
                            <a:cxn ang="0">
                              <a:pos x="17" y="975"/>
                            </a:cxn>
                            <a:cxn ang="0">
                              <a:pos x="40" y="1053"/>
                            </a:cxn>
                            <a:cxn ang="0">
                              <a:pos x="98" y="1053"/>
                            </a:cxn>
                            <a:cxn ang="0">
                              <a:pos x="146" y="1015"/>
                            </a:cxn>
                            <a:cxn ang="0">
                              <a:pos x="201" y="1015"/>
                            </a:cxn>
                            <a:cxn ang="0">
                              <a:pos x="245" y="1053"/>
                            </a:cxn>
                            <a:cxn ang="0">
                              <a:pos x="307" y="1053"/>
                            </a:cxn>
                            <a:cxn ang="0">
                              <a:pos x="328" y="975"/>
                            </a:cxn>
                            <a:cxn ang="0">
                              <a:pos x="317" y="274"/>
                            </a:cxn>
                            <a:cxn ang="0">
                              <a:pos x="333" y="252"/>
                            </a:cxn>
                            <a:cxn ang="0">
                              <a:pos x="345" y="80"/>
                            </a:cxn>
                            <a:cxn ang="0">
                              <a:pos x="269" y="17"/>
                            </a:cxn>
                            <a:cxn ang="0">
                              <a:pos x="231" y="17"/>
                            </a:cxn>
                            <a:cxn ang="0">
                              <a:pos x="210" y="0"/>
                            </a:cxn>
                            <a:cxn ang="0">
                              <a:pos x="123" y="0"/>
                            </a:cxn>
                            <a:cxn ang="0">
                              <a:pos x="104" y="17"/>
                            </a:cxn>
                            <a:cxn ang="0">
                              <a:pos x="72" y="17"/>
                            </a:cxn>
                            <a:cxn ang="0">
                              <a:pos x="0" y="80"/>
                            </a:cxn>
                          </a:cxnLst>
                          <a:rect l="txL" t="txT" r="txR" b="txB"/>
                          <a:pathLst>
                            <a:path w="345" h="1053">
                              <a:moveTo>
                                <a:pt x="0" y="80"/>
                              </a:moveTo>
                              <a:lnTo>
                                <a:pt x="6" y="252"/>
                              </a:lnTo>
                              <a:lnTo>
                                <a:pt x="23" y="274"/>
                              </a:lnTo>
                              <a:lnTo>
                                <a:pt x="17" y="975"/>
                              </a:lnTo>
                              <a:lnTo>
                                <a:pt x="40" y="1053"/>
                              </a:lnTo>
                              <a:lnTo>
                                <a:pt x="98" y="1053"/>
                              </a:lnTo>
                              <a:lnTo>
                                <a:pt x="146" y="1015"/>
                              </a:lnTo>
                              <a:lnTo>
                                <a:pt x="201" y="1015"/>
                              </a:lnTo>
                              <a:lnTo>
                                <a:pt x="245" y="1053"/>
                              </a:lnTo>
                              <a:lnTo>
                                <a:pt x="307" y="1053"/>
                              </a:lnTo>
                              <a:lnTo>
                                <a:pt x="328" y="975"/>
                              </a:lnTo>
                              <a:lnTo>
                                <a:pt x="317" y="274"/>
                              </a:lnTo>
                              <a:lnTo>
                                <a:pt x="333" y="252"/>
                              </a:lnTo>
                              <a:lnTo>
                                <a:pt x="345" y="80"/>
                              </a:lnTo>
                              <a:lnTo>
                                <a:pt x="269" y="17"/>
                              </a:lnTo>
                              <a:lnTo>
                                <a:pt x="231" y="17"/>
                              </a:lnTo>
                              <a:lnTo>
                                <a:pt x="210" y="0"/>
                              </a:lnTo>
                              <a:lnTo>
                                <a:pt x="123" y="0"/>
                              </a:lnTo>
                              <a:lnTo>
                                <a:pt x="104" y="17"/>
                              </a:lnTo>
                              <a:lnTo>
                                <a:pt x="72" y="17"/>
                              </a:lnTo>
                              <a:lnTo>
                                <a:pt x="0" y="8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>
                            <a:alpha val="100000"/>
                          </a:srgbClr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0033" name="Oval 39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781" y="3267"/>
                          <a:ext cx="45" cy="72"/>
                        </a:xfrm>
                        <a:prstGeom prst="ellipse">
                          <a:avLst/>
                        </a:prstGeom>
                        <a:solidFill>
                          <a:srgbClr val="E0E0E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 dirty="0">
                            <a:latin typeface="Verdana" panose="020B0604030504040204" pitchFamily="34" charset="0"/>
                          </a:endParaRPr>
                        </a:p>
                      </p:txBody>
                    </p:sp>
                    <p:grpSp>
                      <p:nvGrpSpPr>
                        <p:cNvPr id="15" name="Group 40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6498" y="2481"/>
                          <a:ext cx="562" cy="828"/>
                          <a:chOff x="6498" y="2481"/>
                          <a:chExt cx="562" cy="828"/>
                        </a:xfrm>
                      </p:grpSpPr>
                      <p:sp>
                        <p:nvSpPr>
                          <p:cNvPr id="40040" name="Oval 41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531" y="2481"/>
                            <a:ext cx="514" cy="28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 dirty="0">
                              <a:latin typeface="Verdana" panose="020B060403050404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0041" name="Freeform 42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498" y="2610"/>
                            <a:ext cx="562" cy="699"/>
                          </a:xfrm>
                          <a:custGeom>
                            <a:avLst/>
                            <a:gdLst>
                              <a:gd name="txL" fmla="*/ 0 w 562"/>
                              <a:gd name="txT" fmla="*/ 0 h 699"/>
                              <a:gd name="txR" fmla="*/ 562 w 562"/>
                              <a:gd name="txB" fmla="*/ 699 h 699"/>
                            </a:gdLst>
                            <a:ahLst/>
                            <a:cxnLst>
                              <a:cxn ang="0">
                                <a:pos x="358" y="699"/>
                              </a:cxn>
                              <a:cxn ang="0">
                                <a:pos x="562" y="69"/>
                              </a:cxn>
                              <a:cxn ang="0">
                                <a:pos x="526" y="56"/>
                              </a:cxn>
                              <a:cxn ang="0">
                                <a:pos x="485" y="38"/>
                              </a:cxn>
                              <a:cxn ang="0">
                                <a:pos x="431" y="24"/>
                              </a:cxn>
                              <a:cxn ang="0">
                                <a:pos x="384" y="12"/>
                              </a:cxn>
                              <a:cxn ang="0">
                                <a:pos x="342" y="4"/>
                              </a:cxn>
                              <a:cxn ang="0">
                                <a:pos x="297" y="0"/>
                              </a:cxn>
                              <a:cxn ang="0">
                                <a:pos x="248" y="3"/>
                              </a:cxn>
                              <a:cxn ang="0">
                                <a:pos x="185" y="10"/>
                              </a:cxn>
                              <a:cxn ang="0">
                                <a:pos x="132" y="24"/>
                              </a:cxn>
                              <a:cxn ang="0">
                                <a:pos x="80" y="38"/>
                              </a:cxn>
                              <a:cxn ang="0">
                                <a:pos x="34" y="58"/>
                              </a:cxn>
                              <a:cxn ang="0">
                                <a:pos x="0" y="76"/>
                              </a:cxn>
                              <a:cxn ang="0">
                                <a:pos x="197" y="699"/>
                              </a:cxn>
                            </a:cxnLst>
                            <a:rect l="txL" t="txT" r="txR" b="txB"/>
                            <a:pathLst>
                              <a:path w="562" h="699">
                                <a:moveTo>
                                  <a:pt x="358" y="699"/>
                                </a:moveTo>
                                <a:lnTo>
                                  <a:pt x="562" y="69"/>
                                </a:lnTo>
                                <a:lnTo>
                                  <a:pt x="526" y="56"/>
                                </a:lnTo>
                                <a:lnTo>
                                  <a:pt x="485" y="38"/>
                                </a:lnTo>
                                <a:lnTo>
                                  <a:pt x="431" y="24"/>
                                </a:lnTo>
                                <a:lnTo>
                                  <a:pt x="384" y="12"/>
                                </a:lnTo>
                                <a:lnTo>
                                  <a:pt x="342" y="4"/>
                                </a:lnTo>
                                <a:lnTo>
                                  <a:pt x="297" y="0"/>
                                </a:lnTo>
                                <a:lnTo>
                                  <a:pt x="248" y="3"/>
                                </a:lnTo>
                                <a:lnTo>
                                  <a:pt x="185" y="10"/>
                                </a:lnTo>
                                <a:lnTo>
                                  <a:pt x="132" y="24"/>
                                </a:lnTo>
                                <a:lnTo>
                                  <a:pt x="80" y="38"/>
                                </a:lnTo>
                                <a:lnTo>
                                  <a:pt x="34" y="58"/>
                                </a:lnTo>
                                <a:lnTo>
                                  <a:pt x="0" y="76"/>
                                </a:lnTo>
                                <a:lnTo>
                                  <a:pt x="197" y="699"/>
                                </a:lnTo>
                              </a:path>
                            </a:pathLst>
                          </a:custGeom>
                          <a:noFill/>
                          <a:ln w="6350"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6" name="Group 43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6676" y="3385"/>
                          <a:ext cx="193" cy="804"/>
                          <a:chOff x="6676" y="3385"/>
                          <a:chExt cx="193" cy="804"/>
                        </a:xfrm>
                      </p:grpSpPr>
                      <p:sp>
                        <p:nvSpPr>
                          <p:cNvPr id="40036" name="Line 44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8" y="3406"/>
                            <a:ext cx="1" cy="783"/>
                          </a:xfrm>
                          <a:prstGeom prst="line">
                            <a:avLst/>
                          </a:prstGeom>
                          <a:ln w="6350">
                            <a:noFill/>
                          </a:ln>
                        </p:spPr>
                      </p:sp>
                      <p:sp>
                        <p:nvSpPr>
                          <p:cNvPr id="40037" name="Line 45"/>
                          <p:cNvSpPr>
                            <a:spLocks noChangeAspect="1"/>
                          </p:cNvSpPr>
                          <p:nvPr/>
                        </p:nvSpPr>
                        <p:spPr>
                          <a:xfrm flipV="1">
                            <a:off x="6836" y="3406"/>
                            <a:ext cx="4" cy="779"/>
                          </a:xfrm>
                          <a:prstGeom prst="line">
                            <a:avLst/>
                          </a:prstGeom>
                          <a:ln w="6350">
                            <a:noFill/>
                          </a:ln>
                        </p:spPr>
                      </p:sp>
                      <p:sp>
                        <p:nvSpPr>
                          <p:cNvPr id="40038" name="Line 46"/>
                          <p:cNvSpPr>
                            <a:spLocks noChangeAspect="1"/>
                          </p:cNvSpPr>
                          <p:nvPr/>
                        </p:nvSpPr>
                        <p:spPr>
                          <a:xfrm flipV="1">
                            <a:off x="6866" y="3385"/>
                            <a:ext cx="3" cy="780"/>
                          </a:xfrm>
                          <a:prstGeom prst="line">
                            <a:avLst/>
                          </a:prstGeom>
                          <a:ln w="6350">
                            <a:noFill/>
                          </a:ln>
                        </p:spPr>
                      </p:sp>
                      <p:sp>
                        <p:nvSpPr>
                          <p:cNvPr id="40039" name="Line 47"/>
                          <p:cNvSpPr>
                            <a:spLocks noChangeAspect="1"/>
                          </p:cNvSpPr>
                          <p:nvPr/>
                        </p:nvSpPr>
                        <p:spPr>
                          <a:xfrm flipH="1" flipV="1">
                            <a:off x="6676" y="3385"/>
                            <a:ext cx="2" cy="780"/>
                          </a:xfrm>
                          <a:prstGeom prst="line">
                            <a:avLst/>
                          </a:prstGeom>
                          <a:ln w="6350">
                            <a:noFill/>
                          </a:ln>
                        </p:spPr>
                      </p:sp>
                    </p:grpSp>
                  </p:grpSp>
                  <p:sp>
                    <p:nvSpPr>
                      <p:cNvPr id="40031" name="Freeform 4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740" y="3766"/>
                        <a:ext cx="546" cy="681"/>
                      </a:xfrm>
                      <a:custGeom>
                        <a:avLst/>
                        <a:gdLst>
                          <a:gd name="txL" fmla="*/ 0 w 546"/>
                          <a:gd name="txT" fmla="*/ 0 h 681"/>
                          <a:gd name="txR" fmla="*/ 546 w 546"/>
                          <a:gd name="txB" fmla="*/ 681 h 681"/>
                        </a:gdLst>
                        <a:ahLst/>
                        <a:cxnLst>
                          <a:cxn ang="0">
                            <a:pos x="546" y="0"/>
                          </a:cxn>
                          <a:cxn ang="0">
                            <a:pos x="523" y="20"/>
                          </a:cxn>
                          <a:cxn ang="0">
                            <a:pos x="432" y="441"/>
                          </a:cxn>
                          <a:cxn ang="0">
                            <a:pos x="415" y="483"/>
                          </a:cxn>
                          <a:cxn ang="0">
                            <a:pos x="388" y="518"/>
                          </a:cxn>
                          <a:cxn ang="0">
                            <a:pos x="347" y="550"/>
                          </a:cxn>
                          <a:cxn ang="0">
                            <a:pos x="307" y="575"/>
                          </a:cxn>
                          <a:cxn ang="0">
                            <a:pos x="262" y="598"/>
                          </a:cxn>
                          <a:cxn ang="0">
                            <a:pos x="215" y="618"/>
                          </a:cxn>
                          <a:cxn ang="0">
                            <a:pos x="163" y="637"/>
                          </a:cxn>
                          <a:cxn ang="0">
                            <a:pos x="119" y="647"/>
                          </a:cxn>
                          <a:cxn ang="0">
                            <a:pos x="65" y="656"/>
                          </a:cxn>
                          <a:cxn ang="0">
                            <a:pos x="0" y="652"/>
                          </a:cxn>
                          <a:cxn ang="0">
                            <a:pos x="10" y="677"/>
                          </a:cxn>
                          <a:cxn ang="0">
                            <a:pos x="55" y="681"/>
                          </a:cxn>
                          <a:cxn ang="0">
                            <a:pos x="86" y="681"/>
                          </a:cxn>
                          <a:cxn ang="0">
                            <a:pos x="134" y="677"/>
                          </a:cxn>
                          <a:cxn ang="0">
                            <a:pos x="173" y="674"/>
                          </a:cxn>
                          <a:cxn ang="0">
                            <a:pos x="227" y="665"/>
                          </a:cxn>
                          <a:cxn ang="0">
                            <a:pos x="269" y="657"/>
                          </a:cxn>
                          <a:cxn ang="0">
                            <a:pos x="316" y="643"/>
                          </a:cxn>
                          <a:cxn ang="0">
                            <a:pos x="343" y="635"/>
                          </a:cxn>
                          <a:cxn ang="0">
                            <a:pos x="384" y="618"/>
                          </a:cxn>
                          <a:cxn ang="0">
                            <a:pos x="427" y="590"/>
                          </a:cxn>
                          <a:cxn ang="0">
                            <a:pos x="440" y="575"/>
                          </a:cxn>
                          <a:cxn ang="0">
                            <a:pos x="452" y="554"/>
                          </a:cxn>
                          <a:cxn ang="0">
                            <a:pos x="462" y="512"/>
                          </a:cxn>
                          <a:cxn ang="0">
                            <a:pos x="471" y="470"/>
                          </a:cxn>
                          <a:cxn ang="0">
                            <a:pos x="546" y="0"/>
                          </a:cxn>
                        </a:cxnLst>
                        <a:rect l="txL" t="txT" r="txR" b="txB"/>
                        <a:pathLst>
                          <a:path w="546" h="681">
                            <a:moveTo>
                              <a:pt x="546" y="0"/>
                            </a:moveTo>
                            <a:lnTo>
                              <a:pt x="523" y="20"/>
                            </a:lnTo>
                            <a:lnTo>
                              <a:pt x="432" y="441"/>
                            </a:lnTo>
                            <a:lnTo>
                              <a:pt x="415" y="483"/>
                            </a:lnTo>
                            <a:lnTo>
                              <a:pt x="388" y="518"/>
                            </a:lnTo>
                            <a:lnTo>
                              <a:pt x="347" y="550"/>
                            </a:lnTo>
                            <a:lnTo>
                              <a:pt x="307" y="575"/>
                            </a:lnTo>
                            <a:lnTo>
                              <a:pt x="262" y="598"/>
                            </a:lnTo>
                            <a:lnTo>
                              <a:pt x="215" y="618"/>
                            </a:lnTo>
                            <a:lnTo>
                              <a:pt x="163" y="637"/>
                            </a:lnTo>
                            <a:lnTo>
                              <a:pt x="119" y="647"/>
                            </a:lnTo>
                            <a:lnTo>
                              <a:pt x="65" y="656"/>
                            </a:lnTo>
                            <a:lnTo>
                              <a:pt x="0" y="652"/>
                            </a:lnTo>
                            <a:lnTo>
                              <a:pt x="10" y="677"/>
                            </a:lnTo>
                            <a:lnTo>
                              <a:pt x="55" y="681"/>
                            </a:lnTo>
                            <a:lnTo>
                              <a:pt x="86" y="681"/>
                            </a:lnTo>
                            <a:lnTo>
                              <a:pt x="134" y="677"/>
                            </a:lnTo>
                            <a:lnTo>
                              <a:pt x="173" y="674"/>
                            </a:lnTo>
                            <a:lnTo>
                              <a:pt x="227" y="665"/>
                            </a:lnTo>
                            <a:lnTo>
                              <a:pt x="269" y="657"/>
                            </a:lnTo>
                            <a:lnTo>
                              <a:pt x="316" y="643"/>
                            </a:lnTo>
                            <a:lnTo>
                              <a:pt x="343" y="635"/>
                            </a:lnTo>
                            <a:lnTo>
                              <a:pt x="384" y="618"/>
                            </a:lnTo>
                            <a:lnTo>
                              <a:pt x="427" y="590"/>
                            </a:lnTo>
                            <a:lnTo>
                              <a:pt x="440" y="575"/>
                            </a:lnTo>
                            <a:lnTo>
                              <a:pt x="452" y="554"/>
                            </a:lnTo>
                            <a:lnTo>
                              <a:pt x="462" y="512"/>
                            </a:lnTo>
                            <a:lnTo>
                              <a:pt x="471" y="470"/>
                            </a:lnTo>
                            <a:lnTo>
                              <a:pt x="546" y="0"/>
                            </a:lnTo>
                            <a:close/>
                          </a:path>
                        </a:pathLst>
                      </a:custGeom>
                      <a:solidFill>
                        <a:srgbClr val="FFFFFF">
                          <a:alpha val="100000"/>
                        </a:srgbClr>
                      </a:solidFill>
                      <a:ln w="9525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40025" name="Rectangle 49"/>
                    <p:cNvSpPr>
                      <a:spLocks noChangeAspect="1"/>
                    </p:cNvSpPr>
                    <p:nvPr/>
                  </p:nvSpPr>
                  <p:spPr>
                    <a:xfrm>
                      <a:off x="5695" y="6585"/>
                      <a:ext cx="540" cy="315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808080"/>
                        </a:gs>
                        <a:gs pos="50000">
                          <a:srgbClr val="C0C0C0"/>
                        </a:gs>
                        <a:gs pos="100000">
                          <a:srgbClr val="808080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 dirty="0">
                        <a:latin typeface="Verdana" panose="020B0604030504040204" pitchFamily="34" charset="0"/>
                      </a:endParaRPr>
                    </a:p>
                  </p:txBody>
                </p:sp>
              </p:grpSp>
            </p:grpSp>
            <p:sp>
              <p:nvSpPr>
                <p:cNvPr id="40021" name="Oval 50"/>
                <p:cNvSpPr/>
                <p:nvPr/>
              </p:nvSpPr>
              <p:spPr>
                <a:xfrm>
                  <a:off x="2256" y="288"/>
                  <a:ext cx="217" cy="2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99"/>
                    </a:gs>
                    <a:gs pos="100000">
                      <a:srgbClr val="FFFFD7"/>
                    </a:gs>
                  </a:gsLst>
                  <a:lin ang="5400000" scaled="1"/>
                  <a:tileRect/>
                </a:gradFill>
                <a:ln w="9525" cap="flat" cmpd="sng">
                  <a:solidFill>
                    <a:srgbClr val="FFCC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dirty="0">
                    <a:latin typeface="Verdana" panose="020B0604030504040204" pitchFamily="34" charset="0"/>
                  </a:endParaRPr>
                </a:p>
              </p:txBody>
            </p:sp>
          </p:grpSp>
          <p:sp useBgFill="1">
            <p:nvSpPr>
              <p:cNvPr id="39962" name="Rectangle 51"/>
              <p:cNvSpPr/>
              <p:nvPr/>
            </p:nvSpPr>
            <p:spPr>
              <a:xfrm>
                <a:off x="3168" y="2544"/>
                <a:ext cx="255" cy="162"/>
              </a:xfrm>
              <a:prstGeom prst="rect">
                <a:avLst/>
              </a:prstGeom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39963" name="Freeform 52"/>
              <p:cNvSpPr/>
              <p:nvPr/>
            </p:nvSpPr>
            <p:spPr>
              <a:xfrm>
                <a:off x="4400" y="3424"/>
                <a:ext cx="464" cy="768"/>
              </a:xfrm>
              <a:custGeom>
                <a:avLst/>
                <a:gdLst>
                  <a:gd name="txL" fmla="*/ 0 w 464"/>
                  <a:gd name="txT" fmla="*/ 0 h 768"/>
                  <a:gd name="txR" fmla="*/ 464 w 464"/>
                  <a:gd name="txB" fmla="*/ 768 h 768"/>
                </a:gdLst>
                <a:ahLst/>
                <a:cxnLst>
                  <a:cxn ang="0">
                    <a:pos x="16" y="128"/>
                  </a:cxn>
                  <a:cxn ang="0">
                    <a:pos x="16" y="32"/>
                  </a:cxn>
                  <a:cxn ang="0">
                    <a:pos x="112" y="32"/>
                  </a:cxn>
                  <a:cxn ang="0">
                    <a:pos x="208" y="32"/>
                  </a:cxn>
                  <a:cxn ang="0">
                    <a:pos x="208" y="224"/>
                  </a:cxn>
                  <a:cxn ang="0">
                    <a:pos x="208" y="320"/>
                  </a:cxn>
                  <a:cxn ang="0">
                    <a:pos x="208" y="416"/>
                  </a:cxn>
                  <a:cxn ang="0">
                    <a:pos x="208" y="512"/>
                  </a:cxn>
                  <a:cxn ang="0">
                    <a:pos x="208" y="608"/>
                  </a:cxn>
                  <a:cxn ang="0">
                    <a:pos x="352" y="752"/>
                  </a:cxn>
                  <a:cxn ang="0">
                    <a:pos x="448" y="704"/>
                  </a:cxn>
                  <a:cxn ang="0">
                    <a:pos x="448" y="560"/>
                  </a:cxn>
                </a:cxnLst>
                <a:rect l="txL" t="txT" r="txR" b="txB"/>
                <a:pathLst>
                  <a:path w="464" h="768">
                    <a:moveTo>
                      <a:pt x="16" y="128"/>
                    </a:moveTo>
                    <a:cubicBezTo>
                      <a:pt x="8" y="88"/>
                      <a:pt x="0" y="48"/>
                      <a:pt x="16" y="32"/>
                    </a:cubicBezTo>
                    <a:cubicBezTo>
                      <a:pt x="32" y="16"/>
                      <a:pt x="80" y="32"/>
                      <a:pt x="112" y="32"/>
                    </a:cubicBezTo>
                    <a:cubicBezTo>
                      <a:pt x="144" y="32"/>
                      <a:pt x="192" y="0"/>
                      <a:pt x="208" y="32"/>
                    </a:cubicBezTo>
                    <a:cubicBezTo>
                      <a:pt x="224" y="64"/>
                      <a:pt x="208" y="176"/>
                      <a:pt x="208" y="224"/>
                    </a:cubicBezTo>
                    <a:cubicBezTo>
                      <a:pt x="208" y="272"/>
                      <a:pt x="208" y="288"/>
                      <a:pt x="208" y="320"/>
                    </a:cubicBezTo>
                    <a:cubicBezTo>
                      <a:pt x="208" y="352"/>
                      <a:pt x="208" y="384"/>
                      <a:pt x="208" y="416"/>
                    </a:cubicBezTo>
                    <a:cubicBezTo>
                      <a:pt x="208" y="448"/>
                      <a:pt x="208" y="480"/>
                      <a:pt x="208" y="512"/>
                    </a:cubicBezTo>
                    <a:cubicBezTo>
                      <a:pt x="208" y="544"/>
                      <a:pt x="184" y="568"/>
                      <a:pt x="208" y="608"/>
                    </a:cubicBezTo>
                    <a:cubicBezTo>
                      <a:pt x="232" y="648"/>
                      <a:pt x="312" y="736"/>
                      <a:pt x="352" y="752"/>
                    </a:cubicBezTo>
                    <a:cubicBezTo>
                      <a:pt x="392" y="768"/>
                      <a:pt x="432" y="736"/>
                      <a:pt x="448" y="704"/>
                    </a:cubicBezTo>
                    <a:cubicBezTo>
                      <a:pt x="464" y="672"/>
                      <a:pt x="456" y="616"/>
                      <a:pt x="448" y="560"/>
                    </a:cubicBezTo>
                  </a:path>
                </a:pathLst>
              </a:custGeom>
              <a:noFill/>
              <a:ln w="381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7" name="Group 53"/>
              <p:cNvGrpSpPr/>
              <p:nvPr/>
            </p:nvGrpSpPr>
            <p:grpSpPr>
              <a:xfrm>
                <a:off x="3120" y="3347"/>
                <a:ext cx="720" cy="483"/>
                <a:chOff x="1920" y="192"/>
                <a:chExt cx="869" cy="632"/>
              </a:xfrm>
            </p:grpSpPr>
            <p:grpSp>
              <p:nvGrpSpPr>
                <p:cNvPr id="18" name="xjhsy3"/>
                <p:cNvGrpSpPr>
                  <a:grpSpLocks noChangeAspect="1"/>
                </p:cNvGrpSpPr>
                <p:nvPr/>
              </p:nvGrpSpPr>
              <p:grpSpPr>
                <a:xfrm>
                  <a:off x="1920" y="192"/>
                  <a:ext cx="869" cy="632"/>
                  <a:chOff x="3844" y="3868"/>
                  <a:chExt cx="3712" cy="1144"/>
                </a:xfrm>
              </p:grpSpPr>
              <p:grpSp>
                <p:nvGrpSpPr>
                  <p:cNvPr id="19" name="Group 55"/>
                  <p:cNvGrpSpPr>
                    <a:grpSpLocks noChangeAspect="1"/>
                  </p:cNvGrpSpPr>
                  <p:nvPr/>
                </p:nvGrpSpPr>
                <p:grpSpPr>
                  <a:xfrm>
                    <a:off x="3844" y="4435"/>
                    <a:ext cx="3712" cy="577"/>
                    <a:chOff x="3920" y="4213"/>
                    <a:chExt cx="2493" cy="577"/>
                  </a:xfrm>
                </p:grpSpPr>
                <p:sp>
                  <p:nvSpPr>
                    <p:cNvPr id="40017" name="Freeform 56" descr="栎木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3920" y="4677"/>
                      <a:ext cx="2493" cy="113"/>
                    </a:xfrm>
                    <a:custGeom>
                      <a:avLst/>
                      <a:gdLst>
                        <a:gd name="txL" fmla="*/ 0 w 400"/>
                        <a:gd name="txT" fmla="*/ 0 h 400"/>
                        <a:gd name="txR" fmla="*/ 400 w 400"/>
                        <a:gd name="txB" fmla="*/ 400 h 400"/>
                      </a:gdLst>
                      <a:ahLst/>
                      <a:cxnLst>
                        <a:cxn ang="0">
                          <a:pos x="0" y="0"/>
                        </a:cxn>
                        <a:cxn ang="0">
                          <a:pos x="2493" y="0"/>
                        </a:cxn>
                        <a:cxn ang="0">
                          <a:pos x="2493" y="113"/>
                        </a:cxn>
                        <a:cxn ang="0">
                          <a:pos x="0" y="113"/>
                        </a:cxn>
                        <a:cxn ang="0">
                          <a:pos x="0" y="0"/>
                        </a:cxn>
                      </a:cxnLst>
                      <a:rect l="txL" t="txT" r="txR" b="txB"/>
                      <a:pathLst>
                        <a:path w="400" h="400">
                          <a:moveTo>
                            <a:pt x="0" y="0"/>
                          </a:moveTo>
                          <a:lnTo>
                            <a:pt x="400" y="0"/>
                          </a:lnTo>
                          <a:lnTo>
                            <a:pt x="400" y="400"/>
                          </a:lnTo>
                          <a:lnTo>
                            <a:pt x="0" y="4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rotWithShape="0">
                      <a:blip r:embed="rId2" cstate="print"/>
                    </a:blipFill>
                    <a:ln w="9525" cap="flat" cmpd="sng">
                      <a:prstDash val="solid"/>
                      <a:headEnd type="none" w="med" len="med"/>
                      <a:tailEnd type="none" w="med" len="med"/>
                    </a:ln>
                    <a:scene3d>
                      <a:camera prst="legacyObliqueTopRight">
                        <a:rot lat="0" lon="0" rev="0"/>
                      </a:camera>
                      <a:lightRig rig="legacyFlat3" dir="b"/>
                    </a:scene3d>
                    <a:sp3d extrusionH="430200" prstMaterial="legacyMatte">
                      <a:bevelT w="13500" h="13500" prst="angle"/>
                      <a:bevelB w="13500" h="13500" prst="angle"/>
                      <a:extrusionClr>
                        <a:srgbClr val="FFCC99"/>
                      </a:extrusionClr>
                    </a:sp3d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0018" name="AutoShape 57"/>
                    <p:cNvSpPr>
                      <a:spLocks noChangeAspect="1"/>
                    </p:cNvSpPr>
                    <p:nvPr/>
                  </p:nvSpPr>
                  <p:spPr>
                    <a:xfrm>
                      <a:off x="6120" y="4217"/>
                      <a:ext cx="213" cy="369"/>
                    </a:xfrm>
                    <a:prstGeom prst="flowChartMagneticDisk">
                      <a:avLst/>
                    </a:prstGeom>
                    <a:solidFill>
                      <a:srgbClr val="969696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dirty="0">
                        <a:latin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40019" name="AutoShape 58"/>
                    <p:cNvSpPr>
                      <a:spLocks noChangeAspect="1"/>
                    </p:cNvSpPr>
                    <p:nvPr/>
                  </p:nvSpPr>
                  <p:spPr>
                    <a:xfrm>
                      <a:off x="4340" y="4213"/>
                      <a:ext cx="213" cy="369"/>
                    </a:xfrm>
                    <a:prstGeom prst="flowChartMagneticDisk">
                      <a:avLst/>
                    </a:prstGeom>
                    <a:solidFill>
                      <a:srgbClr val="969696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dirty="0">
                        <a:latin typeface="Verdana" panose="020B0604030504040204" pitchFamily="34" charset="0"/>
                      </a:endParaRPr>
                    </a:p>
                  </p:txBody>
                </p:sp>
              </p:grpSp>
              <p:grpSp>
                <p:nvGrpSpPr>
                  <p:cNvPr id="20" name="Group 59"/>
                  <p:cNvGrpSpPr>
                    <a:grpSpLocks noChangeAspect="1"/>
                  </p:cNvGrpSpPr>
                  <p:nvPr/>
                </p:nvGrpSpPr>
                <p:grpSpPr>
                  <a:xfrm>
                    <a:off x="5514" y="3868"/>
                    <a:ext cx="540" cy="936"/>
                    <a:chOff x="5695" y="5964"/>
                    <a:chExt cx="540" cy="936"/>
                  </a:xfrm>
                </p:grpSpPr>
                <p:grpSp>
                  <p:nvGrpSpPr>
                    <p:cNvPr id="21" name="Group 60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5772" y="5964"/>
                      <a:ext cx="403" cy="733"/>
                      <a:chOff x="5770" y="1606"/>
                      <a:chExt cx="2019" cy="3673"/>
                    </a:xfrm>
                  </p:grpSpPr>
                  <p:grpSp>
                    <p:nvGrpSpPr>
                      <p:cNvPr id="22" name="Group 61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6320" y="4418"/>
                        <a:ext cx="913" cy="861"/>
                        <a:chOff x="6320" y="4418"/>
                        <a:chExt cx="913" cy="861"/>
                      </a:xfrm>
                    </p:grpSpPr>
                    <p:grpSp>
                      <p:nvGrpSpPr>
                        <p:cNvPr id="23" name="Group 62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6320" y="4418"/>
                          <a:ext cx="913" cy="861"/>
                          <a:chOff x="6320" y="4418"/>
                          <a:chExt cx="913" cy="861"/>
                        </a:xfrm>
                      </p:grpSpPr>
                      <p:grpSp>
                        <p:nvGrpSpPr>
                          <p:cNvPr id="24" name="Group 63"/>
                          <p:cNvGrpSpPr>
                            <a:grpSpLocks noChangeAspect="1"/>
                          </p:cNvGrpSpPr>
                          <p:nvPr/>
                        </p:nvGrpSpPr>
                        <p:grpSpPr>
                          <a:xfrm>
                            <a:off x="6549" y="5081"/>
                            <a:ext cx="498" cy="198"/>
                            <a:chOff x="6549" y="5081"/>
                            <a:chExt cx="498" cy="198"/>
                          </a:xfrm>
                        </p:grpSpPr>
                        <p:sp>
                          <p:nvSpPr>
                            <p:cNvPr id="40015" name="Freeform 64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6549" y="5081"/>
                              <a:ext cx="498" cy="198"/>
                            </a:xfrm>
                            <a:custGeom>
                              <a:avLst/>
                              <a:gdLst>
                                <a:gd name="txL" fmla="*/ 0 w 498"/>
                                <a:gd name="txT" fmla="*/ 0 h 198"/>
                                <a:gd name="txR" fmla="*/ 498 w 498"/>
                                <a:gd name="txB" fmla="*/ 198 h 198"/>
                              </a:gdLst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101" y="157"/>
                                </a:cxn>
                                <a:cxn ang="0">
                                  <a:pos x="110" y="167"/>
                                </a:cxn>
                                <a:cxn ang="0">
                                  <a:pos x="121" y="173"/>
                                </a:cxn>
                                <a:cxn ang="0">
                                  <a:pos x="136" y="178"/>
                                </a:cxn>
                                <a:cxn ang="0">
                                  <a:pos x="153" y="186"/>
                                </a:cxn>
                                <a:cxn ang="0">
                                  <a:pos x="174" y="190"/>
                                </a:cxn>
                                <a:cxn ang="0">
                                  <a:pos x="188" y="191"/>
                                </a:cxn>
                                <a:cxn ang="0">
                                  <a:pos x="205" y="194"/>
                                </a:cxn>
                                <a:cxn ang="0">
                                  <a:pos x="222" y="195"/>
                                </a:cxn>
                                <a:cxn ang="0">
                                  <a:pos x="243" y="198"/>
                                </a:cxn>
                                <a:cxn ang="0">
                                  <a:pos x="257" y="198"/>
                                </a:cxn>
                                <a:cxn ang="0">
                                  <a:pos x="278" y="195"/>
                                </a:cxn>
                                <a:cxn ang="0">
                                  <a:pos x="295" y="194"/>
                                </a:cxn>
                                <a:cxn ang="0">
                                  <a:pos x="315" y="191"/>
                                </a:cxn>
                                <a:cxn ang="0">
                                  <a:pos x="332" y="190"/>
                                </a:cxn>
                                <a:cxn ang="0">
                                  <a:pos x="349" y="185"/>
                                </a:cxn>
                                <a:cxn ang="0">
                                  <a:pos x="366" y="181"/>
                                </a:cxn>
                                <a:cxn ang="0">
                                  <a:pos x="380" y="173"/>
                                </a:cxn>
                                <a:cxn ang="0">
                                  <a:pos x="392" y="165"/>
                                </a:cxn>
                                <a:cxn ang="0">
                                  <a:pos x="397" y="160"/>
                                </a:cxn>
                                <a:cxn ang="0">
                                  <a:pos x="405" y="152"/>
                                </a:cxn>
                                <a:cxn ang="0">
                                  <a:pos x="498" y="0"/>
                                </a:cxn>
                                <a:cxn ang="0">
                                  <a:pos x="0" y="0"/>
                                </a:cxn>
                              </a:cxnLst>
                              <a:rect l="txL" t="txT" r="txR" b="txB"/>
                              <a:pathLst>
                                <a:path w="498" h="198">
                                  <a:moveTo>
                                    <a:pt x="0" y="0"/>
                                  </a:moveTo>
                                  <a:lnTo>
                                    <a:pt x="101" y="157"/>
                                  </a:lnTo>
                                  <a:lnTo>
                                    <a:pt x="110" y="167"/>
                                  </a:lnTo>
                                  <a:lnTo>
                                    <a:pt x="121" y="173"/>
                                  </a:lnTo>
                                  <a:lnTo>
                                    <a:pt x="136" y="178"/>
                                  </a:lnTo>
                                  <a:lnTo>
                                    <a:pt x="153" y="186"/>
                                  </a:lnTo>
                                  <a:lnTo>
                                    <a:pt x="174" y="190"/>
                                  </a:lnTo>
                                  <a:lnTo>
                                    <a:pt x="188" y="191"/>
                                  </a:lnTo>
                                  <a:lnTo>
                                    <a:pt x="205" y="194"/>
                                  </a:lnTo>
                                  <a:lnTo>
                                    <a:pt x="222" y="195"/>
                                  </a:lnTo>
                                  <a:lnTo>
                                    <a:pt x="243" y="198"/>
                                  </a:lnTo>
                                  <a:lnTo>
                                    <a:pt x="257" y="198"/>
                                  </a:lnTo>
                                  <a:lnTo>
                                    <a:pt x="278" y="195"/>
                                  </a:lnTo>
                                  <a:lnTo>
                                    <a:pt x="295" y="194"/>
                                  </a:lnTo>
                                  <a:lnTo>
                                    <a:pt x="315" y="191"/>
                                  </a:lnTo>
                                  <a:lnTo>
                                    <a:pt x="332" y="190"/>
                                  </a:lnTo>
                                  <a:lnTo>
                                    <a:pt x="349" y="185"/>
                                  </a:lnTo>
                                  <a:lnTo>
                                    <a:pt x="366" y="181"/>
                                  </a:lnTo>
                                  <a:lnTo>
                                    <a:pt x="380" y="173"/>
                                  </a:lnTo>
                                  <a:lnTo>
                                    <a:pt x="392" y="165"/>
                                  </a:lnTo>
                                  <a:lnTo>
                                    <a:pt x="397" y="160"/>
                                  </a:lnTo>
                                  <a:lnTo>
                                    <a:pt x="405" y="152"/>
                                  </a:lnTo>
                                  <a:lnTo>
                                    <a:pt x="498" y="0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00">
                                <a:alpha val="100000"/>
                              </a:srgbClr>
                            </a:solidFill>
                            <a:ln w="9525">
                              <a:noFill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0016" name="Freeform 65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6627" y="5081"/>
                              <a:ext cx="222" cy="198"/>
                            </a:xfrm>
                            <a:custGeom>
                              <a:avLst/>
                              <a:gdLst>
                                <a:gd name="txL" fmla="*/ 0 w 222"/>
                                <a:gd name="txT" fmla="*/ 0 h 198"/>
                                <a:gd name="txR" fmla="*/ 222 w 222"/>
                                <a:gd name="txB" fmla="*/ 198 h 198"/>
                              </a:gdLst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62" y="178"/>
                                </a:cxn>
                                <a:cxn ang="0">
                                  <a:pos x="75" y="186"/>
                                </a:cxn>
                                <a:cxn ang="0">
                                  <a:pos x="96" y="190"/>
                                </a:cxn>
                                <a:cxn ang="0">
                                  <a:pos x="110" y="191"/>
                                </a:cxn>
                                <a:cxn ang="0">
                                  <a:pos x="127" y="194"/>
                                </a:cxn>
                                <a:cxn ang="0">
                                  <a:pos x="144" y="195"/>
                                </a:cxn>
                                <a:cxn ang="0">
                                  <a:pos x="165" y="198"/>
                                </a:cxn>
                                <a:cxn ang="0">
                                  <a:pos x="179" y="198"/>
                                </a:cxn>
                                <a:cxn ang="0">
                                  <a:pos x="200" y="195"/>
                                </a:cxn>
                                <a:cxn ang="0">
                                  <a:pos x="222" y="0"/>
                                </a:cxn>
                                <a:cxn ang="0">
                                  <a:pos x="0" y="0"/>
                                </a:cxn>
                              </a:cxnLst>
                              <a:rect l="txL" t="txT" r="txR" b="txB"/>
                              <a:pathLst>
                                <a:path w="222" h="198">
                                  <a:moveTo>
                                    <a:pt x="0" y="0"/>
                                  </a:moveTo>
                                  <a:lnTo>
                                    <a:pt x="62" y="178"/>
                                  </a:lnTo>
                                  <a:lnTo>
                                    <a:pt x="75" y="186"/>
                                  </a:lnTo>
                                  <a:lnTo>
                                    <a:pt x="96" y="190"/>
                                  </a:lnTo>
                                  <a:lnTo>
                                    <a:pt x="110" y="191"/>
                                  </a:lnTo>
                                  <a:lnTo>
                                    <a:pt x="127" y="194"/>
                                  </a:lnTo>
                                  <a:lnTo>
                                    <a:pt x="144" y="195"/>
                                  </a:lnTo>
                                  <a:lnTo>
                                    <a:pt x="165" y="198"/>
                                  </a:lnTo>
                                  <a:lnTo>
                                    <a:pt x="179" y="198"/>
                                  </a:lnTo>
                                  <a:lnTo>
                                    <a:pt x="200" y="195"/>
                                  </a:lnTo>
                                  <a:lnTo>
                                    <a:pt x="222" y="0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404040">
                                <a:alpha val="100000"/>
                              </a:srgbClr>
                            </a:solidFill>
                            <a:ln w="9525">
                              <a:noFill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  <p:grpSp>
                        <p:nvGrpSpPr>
                          <p:cNvPr id="25" name="Group 66"/>
                          <p:cNvGrpSpPr>
                            <a:grpSpLocks noChangeAspect="1"/>
                          </p:cNvGrpSpPr>
                          <p:nvPr/>
                        </p:nvGrpSpPr>
                        <p:grpSpPr>
                          <a:xfrm>
                            <a:off x="6320" y="4418"/>
                            <a:ext cx="913" cy="718"/>
                            <a:chOff x="6320" y="4418"/>
                            <a:chExt cx="913" cy="718"/>
                          </a:xfrm>
                        </p:grpSpPr>
                        <p:sp>
                          <p:nvSpPr>
                            <p:cNvPr id="40008" name="Freeform 67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6320" y="4418"/>
                              <a:ext cx="913" cy="718"/>
                            </a:xfrm>
                            <a:custGeom>
                              <a:avLst/>
                              <a:gdLst>
                                <a:gd name="txL" fmla="*/ 0 w 913"/>
                                <a:gd name="txT" fmla="*/ 0 h 718"/>
                                <a:gd name="txR" fmla="*/ 913 w 913"/>
                                <a:gd name="txB" fmla="*/ 718 h 718"/>
                              </a:gdLst>
                              <a:ahLst/>
                              <a:cxnLst>
                                <a:cxn ang="0">
                                  <a:pos x="21" y="20"/>
                                </a:cxn>
                                <a:cxn ang="0">
                                  <a:pos x="25" y="38"/>
                                </a:cxn>
                                <a:cxn ang="0">
                                  <a:pos x="23" y="73"/>
                                </a:cxn>
                                <a:cxn ang="0">
                                  <a:pos x="12" y="96"/>
                                </a:cxn>
                                <a:cxn ang="0">
                                  <a:pos x="6" y="126"/>
                                </a:cxn>
                                <a:cxn ang="0">
                                  <a:pos x="17" y="149"/>
                                </a:cxn>
                                <a:cxn ang="0">
                                  <a:pos x="34" y="176"/>
                                </a:cxn>
                                <a:cxn ang="0">
                                  <a:pos x="30" y="195"/>
                                </a:cxn>
                                <a:cxn ang="0">
                                  <a:pos x="13" y="216"/>
                                </a:cxn>
                                <a:cxn ang="0">
                                  <a:pos x="6" y="236"/>
                                </a:cxn>
                                <a:cxn ang="0">
                                  <a:pos x="19" y="259"/>
                                </a:cxn>
                                <a:cxn ang="0">
                                  <a:pos x="30" y="278"/>
                                </a:cxn>
                                <a:cxn ang="0">
                                  <a:pos x="30" y="301"/>
                                </a:cxn>
                                <a:cxn ang="0">
                                  <a:pos x="12" y="322"/>
                                </a:cxn>
                                <a:cxn ang="0">
                                  <a:pos x="0" y="349"/>
                                </a:cxn>
                                <a:cxn ang="0">
                                  <a:pos x="13" y="372"/>
                                </a:cxn>
                                <a:cxn ang="0">
                                  <a:pos x="33" y="396"/>
                                </a:cxn>
                                <a:cxn ang="0">
                                  <a:pos x="33" y="431"/>
                                </a:cxn>
                                <a:cxn ang="0">
                                  <a:pos x="19" y="455"/>
                                </a:cxn>
                                <a:cxn ang="0">
                                  <a:pos x="21" y="473"/>
                                </a:cxn>
                                <a:cxn ang="0">
                                  <a:pos x="42" y="499"/>
                                </a:cxn>
                                <a:cxn ang="0">
                                  <a:pos x="107" y="573"/>
                                </a:cxn>
                                <a:cxn ang="0">
                                  <a:pos x="166" y="629"/>
                                </a:cxn>
                                <a:cxn ang="0">
                                  <a:pos x="217" y="660"/>
                                </a:cxn>
                                <a:cxn ang="0">
                                  <a:pos x="313" y="701"/>
                                </a:cxn>
                                <a:cxn ang="0">
                                  <a:pos x="401" y="716"/>
                                </a:cxn>
                                <a:cxn ang="0">
                                  <a:pos x="523" y="716"/>
                                </a:cxn>
                                <a:cxn ang="0">
                                  <a:pos x="625" y="706"/>
                                </a:cxn>
                                <a:cxn ang="0">
                                  <a:pos x="697" y="685"/>
                                </a:cxn>
                                <a:cxn ang="0">
                                  <a:pos x="744" y="659"/>
                                </a:cxn>
                                <a:cxn ang="0">
                                  <a:pos x="778" y="629"/>
                                </a:cxn>
                                <a:cxn ang="0">
                                  <a:pos x="874" y="493"/>
                                </a:cxn>
                                <a:cxn ang="0">
                                  <a:pos x="894" y="448"/>
                                </a:cxn>
                                <a:cxn ang="0">
                                  <a:pos x="895" y="427"/>
                                </a:cxn>
                                <a:cxn ang="0">
                                  <a:pos x="882" y="406"/>
                                </a:cxn>
                                <a:cxn ang="0">
                                  <a:pos x="882" y="381"/>
                                </a:cxn>
                                <a:cxn ang="0">
                                  <a:pos x="894" y="362"/>
                                </a:cxn>
                                <a:cxn ang="0">
                                  <a:pos x="908" y="341"/>
                                </a:cxn>
                                <a:cxn ang="0">
                                  <a:pos x="912" y="316"/>
                                </a:cxn>
                                <a:cxn ang="0">
                                  <a:pos x="900" y="295"/>
                                </a:cxn>
                                <a:cxn ang="0">
                                  <a:pos x="886" y="275"/>
                                </a:cxn>
                                <a:cxn ang="0">
                                  <a:pos x="886" y="254"/>
                                </a:cxn>
                                <a:cxn ang="0">
                                  <a:pos x="904" y="229"/>
                                </a:cxn>
                                <a:cxn ang="0">
                                  <a:pos x="908" y="202"/>
                                </a:cxn>
                                <a:cxn ang="0">
                                  <a:pos x="894" y="176"/>
                                </a:cxn>
                                <a:cxn ang="0">
                                  <a:pos x="886" y="155"/>
                                </a:cxn>
                                <a:cxn ang="0">
                                  <a:pos x="895" y="130"/>
                                </a:cxn>
                                <a:cxn ang="0">
                                  <a:pos x="908" y="113"/>
                                </a:cxn>
                                <a:cxn ang="0">
                                  <a:pos x="913" y="88"/>
                                </a:cxn>
                                <a:cxn ang="0">
                                  <a:pos x="903" y="67"/>
                                </a:cxn>
                                <a:cxn ang="0">
                                  <a:pos x="890" y="42"/>
                                </a:cxn>
                                <a:cxn ang="0">
                                  <a:pos x="894" y="18"/>
                                </a:cxn>
                                <a:cxn ang="0">
                                  <a:pos x="26" y="0"/>
                                </a:cxn>
                              </a:cxnLst>
                              <a:rect l="txL" t="txT" r="txR" b="txB"/>
                              <a:pathLst>
                                <a:path w="913" h="718">
                                  <a:moveTo>
                                    <a:pt x="26" y="0"/>
                                  </a:moveTo>
                                  <a:lnTo>
                                    <a:pt x="21" y="20"/>
                                  </a:lnTo>
                                  <a:lnTo>
                                    <a:pt x="23" y="29"/>
                                  </a:lnTo>
                                  <a:lnTo>
                                    <a:pt x="25" y="38"/>
                                  </a:lnTo>
                                  <a:lnTo>
                                    <a:pt x="26" y="59"/>
                                  </a:lnTo>
                                  <a:lnTo>
                                    <a:pt x="23" y="73"/>
                                  </a:lnTo>
                                  <a:lnTo>
                                    <a:pt x="17" y="86"/>
                                  </a:lnTo>
                                  <a:lnTo>
                                    <a:pt x="12" y="96"/>
                                  </a:lnTo>
                                  <a:lnTo>
                                    <a:pt x="6" y="113"/>
                                  </a:lnTo>
                                  <a:lnTo>
                                    <a:pt x="6" y="126"/>
                                  </a:lnTo>
                                  <a:lnTo>
                                    <a:pt x="12" y="138"/>
                                  </a:lnTo>
                                  <a:lnTo>
                                    <a:pt x="17" y="149"/>
                                  </a:lnTo>
                                  <a:lnTo>
                                    <a:pt x="29" y="162"/>
                                  </a:lnTo>
                                  <a:lnTo>
                                    <a:pt x="34" y="176"/>
                                  </a:lnTo>
                                  <a:lnTo>
                                    <a:pt x="34" y="185"/>
                                  </a:lnTo>
                                  <a:lnTo>
                                    <a:pt x="30" y="195"/>
                                  </a:lnTo>
                                  <a:lnTo>
                                    <a:pt x="21" y="204"/>
                                  </a:lnTo>
                                  <a:lnTo>
                                    <a:pt x="13" y="216"/>
                                  </a:lnTo>
                                  <a:lnTo>
                                    <a:pt x="8" y="225"/>
                                  </a:lnTo>
                                  <a:lnTo>
                                    <a:pt x="6" y="236"/>
                                  </a:lnTo>
                                  <a:lnTo>
                                    <a:pt x="12" y="248"/>
                                  </a:lnTo>
                                  <a:lnTo>
                                    <a:pt x="19" y="259"/>
                                  </a:lnTo>
                                  <a:lnTo>
                                    <a:pt x="26" y="269"/>
                                  </a:lnTo>
                                  <a:lnTo>
                                    <a:pt x="30" y="278"/>
                                  </a:lnTo>
                                  <a:lnTo>
                                    <a:pt x="34" y="288"/>
                                  </a:lnTo>
                                  <a:lnTo>
                                    <a:pt x="30" y="301"/>
                                  </a:lnTo>
                                  <a:lnTo>
                                    <a:pt x="21" y="313"/>
                                  </a:lnTo>
                                  <a:lnTo>
                                    <a:pt x="12" y="322"/>
                                  </a:lnTo>
                                  <a:lnTo>
                                    <a:pt x="2" y="337"/>
                                  </a:lnTo>
                                  <a:lnTo>
                                    <a:pt x="0" y="349"/>
                                  </a:lnTo>
                                  <a:lnTo>
                                    <a:pt x="4" y="362"/>
                                  </a:lnTo>
                                  <a:lnTo>
                                    <a:pt x="13" y="372"/>
                                  </a:lnTo>
                                  <a:lnTo>
                                    <a:pt x="23" y="383"/>
                                  </a:lnTo>
                                  <a:lnTo>
                                    <a:pt x="33" y="396"/>
                                  </a:lnTo>
                                  <a:lnTo>
                                    <a:pt x="38" y="414"/>
                                  </a:lnTo>
                                  <a:lnTo>
                                    <a:pt x="33" y="431"/>
                                  </a:lnTo>
                                  <a:lnTo>
                                    <a:pt x="23" y="444"/>
                                  </a:lnTo>
                                  <a:lnTo>
                                    <a:pt x="19" y="455"/>
                                  </a:lnTo>
                                  <a:lnTo>
                                    <a:pt x="19" y="466"/>
                                  </a:lnTo>
                                  <a:lnTo>
                                    <a:pt x="21" y="473"/>
                                  </a:lnTo>
                                  <a:lnTo>
                                    <a:pt x="29" y="484"/>
                                  </a:lnTo>
                                  <a:lnTo>
                                    <a:pt x="42" y="499"/>
                                  </a:lnTo>
                                  <a:lnTo>
                                    <a:pt x="64" y="528"/>
                                  </a:lnTo>
                                  <a:lnTo>
                                    <a:pt x="107" y="573"/>
                                  </a:lnTo>
                                  <a:lnTo>
                                    <a:pt x="144" y="609"/>
                                  </a:lnTo>
                                  <a:lnTo>
                                    <a:pt x="166" y="629"/>
                                  </a:lnTo>
                                  <a:lnTo>
                                    <a:pt x="190" y="643"/>
                                  </a:lnTo>
                                  <a:lnTo>
                                    <a:pt x="217" y="660"/>
                                  </a:lnTo>
                                  <a:lnTo>
                                    <a:pt x="255" y="681"/>
                                  </a:lnTo>
                                  <a:lnTo>
                                    <a:pt x="313" y="701"/>
                                  </a:lnTo>
                                  <a:lnTo>
                                    <a:pt x="356" y="710"/>
                                  </a:lnTo>
                                  <a:lnTo>
                                    <a:pt x="401" y="716"/>
                                  </a:lnTo>
                                  <a:lnTo>
                                    <a:pt x="460" y="718"/>
                                  </a:lnTo>
                                  <a:lnTo>
                                    <a:pt x="523" y="716"/>
                                  </a:lnTo>
                                  <a:lnTo>
                                    <a:pt x="578" y="714"/>
                                  </a:lnTo>
                                  <a:lnTo>
                                    <a:pt x="625" y="706"/>
                                  </a:lnTo>
                                  <a:lnTo>
                                    <a:pt x="667" y="697"/>
                                  </a:lnTo>
                                  <a:lnTo>
                                    <a:pt x="697" y="685"/>
                                  </a:lnTo>
                                  <a:lnTo>
                                    <a:pt x="723" y="672"/>
                                  </a:lnTo>
                                  <a:lnTo>
                                    <a:pt x="744" y="659"/>
                                  </a:lnTo>
                                  <a:lnTo>
                                    <a:pt x="761" y="647"/>
                                  </a:lnTo>
                                  <a:lnTo>
                                    <a:pt x="778" y="629"/>
                                  </a:lnTo>
                                  <a:lnTo>
                                    <a:pt x="832" y="556"/>
                                  </a:lnTo>
                                  <a:lnTo>
                                    <a:pt x="874" y="493"/>
                                  </a:lnTo>
                                  <a:lnTo>
                                    <a:pt x="890" y="461"/>
                                  </a:lnTo>
                                  <a:lnTo>
                                    <a:pt x="894" y="448"/>
                                  </a:lnTo>
                                  <a:lnTo>
                                    <a:pt x="895" y="438"/>
                                  </a:lnTo>
                                  <a:lnTo>
                                    <a:pt x="895" y="427"/>
                                  </a:lnTo>
                                  <a:lnTo>
                                    <a:pt x="887" y="414"/>
                                  </a:lnTo>
                                  <a:lnTo>
                                    <a:pt x="882" y="406"/>
                                  </a:lnTo>
                                  <a:lnTo>
                                    <a:pt x="879" y="394"/>
                                  </a:lnTo>
                                  <a:lnTo>
                                    <a:pt x="882" y="381"/>
                                  </a:lnTo>
                                  <a:lnTo>
                                    <a:pt x="887" y="372"/>
                                  </a:lnTo>
                                  <a:lnTo>
                                    <a:pt x="894" y="362"/>
                                  </a:lnTo>
                                  <a:lnTo>
                                    <a:pt x="900" y="352"/>
                                  </a:lnTo>
                                  <a:lnTo>
                                    <a:pt x="908" y="341"/>
                                  </a:lnTo>
                                  <a:lnTo>
                                    <a:pt x="913" y="330"/>
                                  </a:lnTo>
                                  <a:lnTo>
                                    <a:pt x="912" y="316"/>
                                  </a:lnTo>
                                  <a:lnTo>
                                    <a:pt x="907" y="305"/>
                                  </a:lnTo>
                                  <a:lnTo>
                                    <a:pt x="900" y="295"/>
                                  </a:lnTo>
                                  <a:lnTo>
                                    <a:pt x="894" y="286"/>
                                  </a:lnTo>
                                  <a:lnTo>
                                    <a:pt x="886" y="275"/>
                                  </a:lnTo>
                                  <a:lnTo>
                                    <a:pt x="883" y="263"/>
                                  </a:lnTo>
                                  <a:lnTo>
                                    <a:pt x="886" y="254"/>
                                  </a:lnTo>
                                  <a:lnTo>
                                    <a:pt x="895" y="240"/>
                                  </a:lnTo>
                                  <a:lnTo>
                                    <a:pt x="904" y="229"/>
                                  </a:lnTo>
                                  <a:lnTo>
                                    <a:pt x="908" y="217"/>
                                  </a:lnTo>
                                  <a:lnTo>
                                    <a:pt x="908" y="202"/>
                                  </a:lnTo>
                                  <a:lnTo>
                                    <a:pt x="903" y="187"/>
                                  </a:lnTo>
                                  <a:lnTo>
                                    <a:pt x="894" y="176"/>
                                  </a:lnTo>
                                  <a:lnTo>
                                    <a:pt x="890" y="168"/>
                                  </a:lnTo>
                                  <a:lnTo>
                                    <a:pt x="886" y="155"/>
                                  </a:lnTo>
                                  <a:lnTo>
                                    <a:pt x="887" y="141"/>
                                  </a:lnTo>
                                  <a:lnTo>
                                    <a:pt x="895" y="130"/>
                                  </a:lnTo>
                                  <a:lnTo>
                                    <a:pt x="900" y="122"/>
                                  </a:lnTo>
                                  <a:lnTo>
                                    <a:pt x="908" y="113"/>
                                  </a:lnTo>
                                  <a:lnTo>
                                    <a:pt x="912" y="101"/>
                                  </a:lnTo>
                                  <a:lnTo>
                                    <a:pt x="913" y="88"/>
                                  </a:lnTo>
                                  <a:lnTo>
                                    <a:pt x="911" y="80"/>
                                  </a:lnTo>
                                  <a:lnTo>
                                    <a:pt x="903" y="67"/>
                                  </a:lnTo>
                                  <a:lnTo>
                                    <a:pt x="895" y="56"/>
                                  </a:lnTo>
                                  <a:lnTo>
                                    <a:pt x="890" y="42"/>
                                  </a:lnTo>
                                  <a:lnTo>
                                    <a:pt x="890" y="29"/>
                                  </a:lnTo>
                                  <a:lnTo>
                                    <a:pt x="894" y="18"/>
                                  </a:lnTo>
                                  <a:lnTo>
                                    <a:pt x="891" y="0"/>
                                  </a:lnTo>
                                  <a:lnTo>
                                    <a:pt x="26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C080">
                                <a:alpha val="100000"/>
                              </a:srgbClr>
                            </a:solidFill>
                            <a:ln w="9525">
                              <a:noFill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0009" name="Freeform 68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6326" y="4514"/>
                              <a:ext cx="113" cy="99"/>
                            </a:xfrm>
                            <a:custGeom>
                              <a:avLst/>
                              <a:gdLst>
                                <a:gd name="txL" fmla="*/ 0 w 113"/>
                                <a:gd name="txT" fmla="*/ 0 h 99"/>
                                <a:gd name="txR" fmla="*/ 113 w 113"/>
                                <a:gd name="txB" fmla="*/ 99 h 99"/>
                              </a:gdLst>
                              <a:ahLst/>
                              <a:cxnLst>
                                <a:cxn ang="0">
                                  <a:pos x="6" y="0"/>
                                </a:cxn>
                                <a:cxn ang="0">
                                  <a:pos x="13" y="13"/>
                                </a:cxn>
                                <a:cxn ang="0">
                                  <a:pos x="24" y="26"/>
                                </a:cxn>
                                <a:cxn ang="0">
                                  <a:pos x="44" y="43"/>
                                </a:cxn>
                                <a:cxn ang="0">
                                  <a:pos x="68" y="57"/>
                                </a:cxn>
                                <a:cxn ang="0">
                                  <a:pos x="91" y="66"/>
                                </a:cxn>
                                <a:cxn ang="0">
                                  <a:pos x="113" y="72"/>
                                </a:cxn>
                                <a:cxn ang="0">
                                  <a:pos x="104" y="89"/>
                                </a:cxn>
                                <a:cxn ang="0">
                                  <a:pos x="75" y="85"/>
                                </a:cxn>
                                <a:cxn ang="0">
                                  <a:pos x="44" y="87"/>
                                </a:cxn>
                                <a:cxn ang="0">
                                  <a:pos x="24" y="99"/>
                                </a:cxn>
                                <a:cxn ang="0">
                                  <a:pos x="28" y="89"/>
                                </a:cxn>
                                <a:cxn ang="0">
                                  <a:pos x="27" y="78"/>
                                </a:cxn>
                                <a:cxn ang="0">
                                  <a:pos x="20" y="62"/>
                                </a:cxn>
                                <a:cxn ang="0">
                                  <a:pos x="11" y="49"/>
                                </a:cxn>
                                <a:cxn ang="0">
                                  <a:pos x="2" y="34"/>
                                </a:cxn>
                                <a:cxn ang="0">
                                  <a:pos x="0" y="17"/>
                                </a:cxn>
                                <a:cxn ang="0">
                                  <a:pos x="6" y="0"/>
                                </a:cxn>
                              </a:cxnLst>
                              <a:rect l="txL" t="txT" r="txR" b="txB"/>
                              <a:pathLst>
                                <a:path w="113" h="99">
                                  <a:moveTo>
                                    <a:pt x="6" y="0"/>
                                  </a:moveTo>
                                  <a:lnTo>
                                    <a:pt x="13" y="13"/>
                                  </a:lnTo>
                                  <a:lnTo>
                                    <a:pt x="24" y="26"/>
                                  </a:lnTo>
                                  <a:lnTo>
                                    <a:pt x="44" y="43"/>
                                  </a:lnTo>
                                  <a:lnTo>
                                    <a:pt x="68" y="57"/>
                                  </a:lnTo>
                                  <a:lnTo>
                                    <a:pt x="91" y="66"/>
                                  </a:lnTo>
                                  <a:lnTo>
                                    <a:pt x="113" y="72"/>
                                  </a:lnTo>
                                  <a:lnTo>
                                    <a:pt x="104" y="89"/>
                                  </a:lnTo>
                                  <a:lnTo>
                                    <a:pt x="75" y="85"/>
                                  </a:lnTo>
                                  <a:lnTo>
                                    <a:pt x="44" y="87"/>
                                  </a:lnTo>
                                  <a:lnTo>
                                    <a:pt x="24" y="99"/>
                                  </a:lnTo>
                                  <a:lnTo>
                                    <a:pt x="28" y="89"/>
                                  </a:lnTo>
                                  <a:lnTo>
                                    <a:pt x="27" y="78"/>
                                  </a:lnTo>
                                  <a:lnTo>
                                    <a:pt x="20" y="62"/>
                                  </a:lnTo>
                                  <a:lnTo>
                                    <a:pt x="11" y="49"/>
                                  </a:lnTo>
                                  <a:lnTo>
                                    <a:pt x="2" y="34"/>
                                  </a:lnTo>
                                  <a:lnTo>
                                    <a:pt x="0" y="17"/>
                                  </a:lnTo>
                                  <a:lnTo>
                                    <a:pt x="6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A040">
                                <a:alpha val="100000"/>
                              </a:srgbClr>
                            </a:solidFill>
                            <a:ln w="9525">
                              <a:noFill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0010" name="Freeform 69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6328" y="4637"/>
                              <a:ext cx="149" cy="84"/>
                            </a:xfrm>
                            <a:custGeom>
                              <a:avLst/>
                              <a:gdLst>
                                <a:gd name="txL" fmla="*/ 0 w 149"/>
                                <a:gd name="txT" fmla="*/ 0 h 84"/>
                                <a:gd name="txR" fmla="*/ 149 w 149"/>
                                <a:gd name="txB" fmla="*/ 84 h 84"/>
                              </a:gdLst>
                              <a:ahLst/>
                              <a:cxnLst>
                                <a:cxn ang="0">
                                  <a:pos x="0" y="10"/>
                                </a:cxn>
                                <a:cxn ang="0">
                                  <a:pos x="4" y="0"/>
                                </a:cxn>
                                <a:cxn ang="0">
                                  <a:pos x="9" y="10"/>
                                </a:cxn>
                                <a:cxn ang="0">
                                  <a:pos x="21" y="15"/>
                                </a:cxn>
                                <a:cxn ang="0">
                                  <a:pos x="42" y="25"/>
                                </a:cxn>
                                <a:cxn ang="0">
                                  <a:pos x="64" y="31"/>
                                </a:cxn>
                                <a:cxn ang="0">
                                  <a:pos x="98" y="38"/>
                                </a:cxn>
                                <a:cxn ang="0">
                                  <a:pos x="137" y="44"/>
                                </a:cxn>
                                <a:cxn ang="0">
                                  <a:pos x="149" y="80"/>
                                </a:cxn>
                                <a:cxn ang="0">
                                  <a:pos x="106" y="69"/>
                                </a:cxn>
                                <a:cxn ang="0">
                                  <a:pos x="72" y="65"/>
                                </a:cxn>
                                <a:cxn ang="0">
                                  <a:pos x="45" y="71"/>
                                </a:cxn>
                                <a:cxn ang="0">
                                  <a:pos x="25" y="84"/>
                                </a:cxn>
                                <a:cxn ang="0">
                                  <a:pos x="25" y="73"/>
                                </a:cxn>
                                <a:cxn ang="0">
                                  <a:pos x="25" y="63"/>
                                </a:cxn>
                                <a:cxn ang="0">
                                  <a:pos x="21" y="52"/>
                                </a:cxn>
                                <a:cxn ang="0">
                                  <a:pos x="9" y="36"/>
                                </a:cxn>
                                <a:cxn ang="0">
                                  <a:pos x="0" y="23"/>
                                </a:cxn>
                                <a:cxn ang="0">
                                  <a:pos x="0" y="10"/>
                                </a:cxn>
                              </a:cxnLst>
                              <a:rect l="txL" t="txT" r="txR" b="txB"/>
                              <a:pathLst>
                                <a:path w="149" h="84">
                                  <a:moveTo>
                                    <a:pt x="0" y="10"/>
                                  </a:moveTo>
                                  <a:lnTo>
                                    <a:pt x="4" y="0"/>
                                  </a:lnTo>
                                  <a:lnTo>
                                    <a:pt x="9" y="10"/>
                                  </a:lnTo>
                                  <a:lnTo>
                                    <a:pt x="21" y="15"/>
                                  </a:lnTo>
                                  <a:lnTo>
                                    <a:pt x="42" y="25"/>
                                  </a:lnTo>
                                  <a:lnTo>
                                    <a:pt x="64" y="31"/>
                                  </a:lnTo>
                                  <a:lnTo>
                                    <a:pt x="98" y="38"/>
                                  </a:lnTo>
                                  <a:lnTo>
                                    <a:pt x="137" y="44"/>
                                  </a:lnTo>
                                  <a:lnTo>
                                    <a:pt x="149" y="80"/>
                                  </a:lnTo>
                                  <a:lnTo>
                                    <a:pt x="106" y="69"/>
                                  </a:lnTo>
                                  <a:lnTo>
                                    <a:pt x="72" y="65"/>
                                  </a:lnTo>
                                  <a:lnTo>
                                    <a:pt x="45" y="71"/>
                                  </a:lnTo>
                                  <a:lnTo>
                                    <a:pt x="25" y="84"/>
                                  </a:lnTo>
                                  <a:lnTo>
                                    <a:pt x="25" y="73"/>
                                  </a:lnTo>
                                  <a:lnTo>
                                    <a:pt x="25" y="63"/>
                                  </a:lnTo>
                                  <a:lnTo>
                                    <a:pt x="21" y="52"/>
                                  </a:lnTo>
                                  <a:lnTo>
                                    <a:pt x="9" y="36"/>
                                  </a:lnTo>
                                  <a:lnTo>
                                    <a:pt x="0" y="23"/>
                                  </a:lnTo>
                                  <a:lnTo>
                                    <a:pt x="0" y="1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A040">
                                <a:alpha val="100000"/>
                              </a:srgbClr>
                            </a:solidFill>
                            <a:ln w="9525">
                              <a:noFill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0011" name="Freeform 70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6322" y="4742"/>
                              <a:ext cx="175" cy="104"/>
                            </a:xfrm>
                            <a:custGeom>
                              <a:avLst/>
                              <a:gdLst>
                                <a:gd name="txL" fmla="*/ 0 w 175"/>
                                <a:gd name="txT" fmla="*/ 0 h 104"/>
                                <a:gd name="txR" fmla="*/ 175 w 175"/>
                                <a:gd name="txB" fmla="*/ 104 h 104"/>
                              </a:gdLst>
                              <a:ahLst/>
                              <a:cxnLst>
                                <a:cxn ang="0">
                                  <a:pos x="2" y="13"/>
                                </a:cxn>
                                <a:cxn ang="0">
                                  <a:pos x="10" y="0"/>
                                </a:cxn>
                                <a:cxn ang="0">
                                  <a:pos x="21" y="17"/>
                                </a:cxn>
                                <a:cxn ang="0">
                                  <a:pos x="32" y="25"/>
                                </a:cxn>
                                <a:cxn ang="0">
                                  <a:pos x="45" y="34"/>
                                </a:cxn>
                                <a:cxn ang="0">
                                  <a:pos x="69" y="42"/>
                                </a:cxn>
                                <a:cxn ang="0">
                                  <a:pos x="96" y="49"/>
                                </a:cxn>
                                <a:cxn ang="0">
                                  <a:pos x="126" y="59"/>
                                </a:cxn>
                                <a:cxn ang="0">
                                  <a:pos x="167" y="72"/>
                                </a:cxn>
                                <a:cxn ang="0">
                                  <a:pos x="175" y="104"/>
                                </a:cxn>
                                <a:cxn ang="0">
                                  <a:pos x="133" y="87"/>
                                </a:cxn>
                                <a:cxn ang="0">
                                  <a:pos x="103" y="76"/>
                                </a:cxn>
                                <a:cxn ang="0">
                                  <a:pos x="78" y="72"/>
                                </a:cxn>
                                <a:cxn ang="0">
                                  <a:pos x="58" y="72"/>
                                </a:cxn>
                                <a:cxn ang="0">
                                  <a:pos x="48" y="80"/>
                                </a:cxn>
                                <a:cxn ang="0">
                                  <a:pos x="36" y="91"/>
                                </a:cxn>
                                <a:cxn ang="0">
                                  <a:pos x="34" y="78"/>
                                </a:cxn>
                                <a:cxn ang="0">
                                  <a:pos x="21" y="59"/>
                                </a:cxn>
                                <a:cxn ang="0">
                                  <a:pos x="10" y="45"/>
                                </a:cxn>
                                <a:cxn ang="0">
                                  <a:pos x="0" y="31"/>
                                </a:cxn>
                                <a:cxn ang="0">
                                  <a:pos x="2" y="13"/>
                                </a:cxn>
                              </a:cxnLst>
                              <a:rect l="txL" t="txT" r="txR" b="txB"/>
                              <a:pathLst>
                                <a:path w="175" h="104">
                                  <a:moveTo>
                                    <a:pt x="2" y="13"/>
                                  </a:moveTo>
                                  <a:lnTo>
                                    <a:pt x="10" y="0"/>
                                  </a:lnTo>
                                  <a:lnTo>
                                    <a:pt x="21" y="17"/>
                                  </a:lnTo>
                                  <a:lnTo>
                                    <a:pt x="32" y="25"/>
                                  </a:lnTo>
                                  <a:lnTo>
                                    <a:pt x="45" y="34"/>
                                  </a:lnTo>
                                  <a:lnTo>
                                    <a:pt x="69" y="42"/>
                                  </a:lnTo>
                                  <a:lnTo>
                                    <a:pt x="96" y="49"/>
                                  </a:lnTo>
                                  <a:lnTo>
                                    <a:pt x="126" y="59"/>
                                  </a:lnTo>
                                  <a:lnTo>
                                    <a:pt x="167" y="72"/>
                                  </a:lnTo>
                                  <a:lnTo>
                                    <a:pt x="175" y="104"/>
                                  </a:lnTo>
                                  <a:lnTo>
                                    <a:pt x="133" y="87"/>
                                  </a:lnTo>
                                  <a:lnTo>
                                    <a:pt x="103" y="76"/>
                                  </a:lnTo>
                                  <a:lnTo>
                                    <a:pt x="78" y="72"/>
                                  </a:lnTo>
                                  <a:lnTo>
                                    <a:pt x="58" y="72"/>
                                  </a:lnTo>
                                  <a:lnTo>
                                    <a:pt x="48" y="80"/>
                                  </a:lnTo>
                                  <a:lnTo>
                                    <a:pt x="36" y="91"/>
                                  </a:lnTo>
                                  <a:lnTo>
                                    <a:pt x="34" y="78"/>
                                  </a:lnTo>
                                  <a:lnTo>
                                    <a:pt x="21" y="59"/>
                                  </a:lnTo>
                                  <a:lnTo>
                                    <a:pt x="10" y="45"/>
                                  </a:lnTo>
                                  <a:lnTo>
                                    <a:pt x="0" y="31"/>
                                  </a:lnTo>
                                  <a:lnTo>
                                    <a:pt x="2" y="1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A040">
                                <a:alpha val="100000"/>
                              </a:srgbClr>
                            </a:solidFill>
                            <a:ln w="9525">
                              <a:noFill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0012" name="Freeform 71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6341" y="4856"/>
                              <a:ext cx="208" cy="230"/>
                            </a:xfrm>
                            <a:custGeom>
                              <a:avLst/>
                              <a:gdLst>
                                <a:gd name="txL" fmla="*/ 0 w 208"/>
                                <a:gd name="txT" fmla="*/ 0 h 230"/>
                                <a:gd name="txR" fmla="*/ 208 w 208"/>
                                <a:gd name="txB" fmla="*/ 230 h 230"/>
                              </a:gdLst>
                              <a:ahLst/>
                              <a:cxnLst>
                                <a:cxn ang="0">
                                  <a:pos x="2" y="35"/>
                                </a:cxn>
                                <a:cxn ang="0">
                                  <a:pos x="0" y="21"/>
                                </a:cxn>
                                <a:cxn ang="0">
                                  <a:pos x="0" y="11"/>
                                </a:cxn>
                                <a:cxn ang="0">
                                  <a:pos x="8" y="0"/>
                                </a:cxn>
                                <a:cxn ang="0">
                                  <a:pos x="22" y="17"/>
                                </a:cxn>
                                <a:cxn ang="0">
                                  <a:pos x="47" y="32"/>
                                </a:cxn>
                                <a:cxn ang="0">
                                  <a:pos x="72" y="44"/>
                                </a:cxn>
                                <a:cxn ang="0">
                                  <a:pos x="106" y="55"/>
                                </a:cxn>
                                <a:cxn ang="0">
                                  <a:pos x="156" y="65"/>
                                </a:cxn>
                                <a:cxn ang="0">
                                  <a:pos x="166" y="91"/>
                                </a:cxn>
                                <a:cxn ang="0">
                                  <a:pos x="140" y="84"/>
                                </a:cxn>
                                <a:cxn ang="0">
                                  <a:pos x="114" y="80"/>
                                </a:cxn>
                                <a:cxn ang="0">
                                  <a:pos x="101" y="82"/>
                                </a:cxn>
                                <a:cxn ang="0">
                                  <a:pos x="97" y="95"/>
                                </a:cxn>
                                <a:cxn ang="0">
                                  <a:pos x="105" y="112"/>
                                </a:cxn>
                                <a:cxn ang="0">
                                  <a:pos x="115" y="128"/>
                                </a:cxn>
                                <a:cxn ang="0">
                                  <a:pos x="136" y="153"/>
                                </a:cxn>
                                <a:cxn ang="0">
                                  <a:pos x="166" y="179"/>
                                </a:cxn>
                                <a:cxn ang="0">
                                  <a:pos x="208" y="209"/>
                                </a:cxn>
                                <a:cxn ang="0">
                                  <a:pos x="208" y="230"/>
                                </a:cxn>
                                <a:cxn ang="0">
                                  <a:pos x="190" y="219"/>
                                </a:cxn>
                                <a:cxn ang="0">
                                  <a:pos x="166" y="205"/>
                                </a:cxn>
                                <a:cxn ang="0">
                                  <a:pos x="132" y="179"/>
                                </a:cxn>
                                <a:cxn ang="0">
                                  <a:pos x="105" y="150"/>
                                </a:cxn>
                                <a:cxn ang="0">
                                  <a:pos x="80" y="128"/>
                                </a:cxn>
                                <a:cxn ang="0">
                                  <a:pos x="56" y="101"/>
                                </a:cxn>
                                <a:cxn ang="0">
                                  <a:pos x="36" y="78"/>
                                </a:cxn>
                                <a:cxn ang="0">
                                  <a:pos x="15" y="57"/>
                                </a:cxn>
                                <a:cxn ang="0">
                                  <a:pos x="2" y="35"/>
                                </a:cxn>
                              </a:cxnLst>
                              <a:rect l="txL" t="txT" r="txR" b="txB"/>
                              <a:pathLst>
                                <a:path w="208" h="230">
                                  <a:moveTo>
                                    <a:pt x="2" y="35"/>
                                  </a:moveTo>
                                  <a:lnTo>
                                    <a:pt x="0" y="21"/>
                                  </a:lnTo>
                                  <a:lnTo>
                                    <a:pt x="0" y="11"/>
                                  </a:lnTo>
                                  <a:lnTo>
                                    <a:pt x="8" y="0"/>
                                  </a:lnTo>
                                  <a:lnTo>
                                    <a:pt x="22" y="17"/>
                                  </a:lnTo>
                                  <a:lnTo>
                                    <a:pt x="47" y="32"/>
                                  </a:lnTo>
                                  <a:lnTo>
                                    <a:pt x="72" y="44"/>
                                  </a:lnTo>
                                  <a:lnTo>
                                    <a:pt x="106" y="55"/>
                                  </a:lnTo>
                                  <a:lnTo>
                                    <a:pt x="156" y="65"/>
                                  </a:lnTo>
                                  <a:lnTo>
                                    <a:pt x="166" y="91"/>
                                  </a:lnTo>
                                  <a:lnTo>
                                    <a:pt x="140" y="84"/>
                                  </a:lnTo>
                                  <a:lnTo>
                                    <a:pt x="114" y="80"/>
                                  </a:lnTo>
                                  <a:lnTo>
                                    <a:pt x="101" y="82"/>
                                  </a:lnTo>
                                  <a:lnTo>
                                    <a:pt x="97" y="95"/>
                                  </a:lnTo>
                                  <a:lnTo>
                                    <a:pt x="105" y="112"/>
                                  </a:lnTo>
                                  <a:lnTo>
                                    <a:pt x="115" y="128"/>
                                  </a:lnTo>
                                  <a:lnTo>
                                    <a:pt x="136" y="153"/>
                                  </a:lnTo>
                                  <a:lnTo>
                                    <a:pt x="166" y="179"/>
                                  </a:lnTo>
                                  <a:lnTo>
                                    <a:pt x="208" y="209"/>
                                  </a:lnTo>
                                  <a:lnTo>
                                    <a:pt x="208" y="230"/>
                                  </a:lnTo>
                                  <a:lnTo>
                                    <a:pt x="190" y="219"/>
                                  </a:lnTo>
                                  <a:lnTo>
                                    <a:pt x="166" y="205"/>
                                  </a:lnTo>
                                  <a:lnTo>
                                    <a:pt x="132" y="179"/>
                                  </a:lnTo>
                                  <a:lnTo>
                                    <a:pt x="105" y="150"/>
                                  </a:lnTo>
                                  <a:lnTo>
                                    <a:pt x="80" y="128"/>
                                  </a:lnTo>
                                  <a:lnTo>
                                    <a:pt x="56" y="101"/>
                                  </a:lnTo>
                                  <a:lnTo>
                                    <a:pt x="36" y="78"/>
                                  </a:lnTo>
                                  <a:lnTo>
                                    <a:pt x="15" y="57"/>
                                  </a:lnTo>
                                  <a:lnTo>
                                    <a:pt x="2" y="3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A040">
                                <a:alpha val="100000"/>
                              </a:srgbClr>
                            </a:solidFill>
                            <a:ln w="9525">
                              <a:noFill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0013" name="Freeform 72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6345" y="4443"/>
                              <a:ext cx="86" cy="69"/>
                            </a:xfrm>
                            <a:custGeom>
                              <a:avLst/>
                              <a:gdLst>
                                <a:gd name="txL" fmla="*/ 0 w 86"/>
                                <a:gd name="txT" fmla="*/ 0 h 69"/>
                                <a:gd name="txR" fmla="*/ 86 w 86"/>
                                <a:gd name="txB" fmla="*/ 69 h 69"/>
                              </a:gdLst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11" y="10"/>
                                </a:cxn>
                                <a:cxn ang="0">
                                  <a:pos x="25" y="21"/>
                                </a:cxn>
                                <a:cxn ang="0">
                                  <a:pos x="42" y="33"/>
                                </a:cxn>
                                <a:cxn ang="0">
                                  <a:pos x="60" y="44"/>
                                </a:cxn>
                                <a:cxn ang="0">
                                  <a:pos x="77" y="54"/>
                                </a:cxn>
                                <a:cxn ang="0">
                                  <a:pos x="86" y="61"/>
                                </a:cxn>
                                <a:cxn ang="0">
                                  <a:pos x="65" y="69"/>
                                </a:cxn>
                                <a:cxn ang="0">
                                  <a:pos x="42" y="61"/>
                                </a:cxn>
                                <a:cxn ang="0">
                                  <a:pos x="18" y="52"/>
                                </a:cxn>
                                <a:cxn ang="0">
                                  <a:pos x="0" y="42"/>
                                </a:cxn>
                                <a:cxn ang="0">
                                  <a:pos x="1" y="33"/>
                                </a:cxn>
                                <a:cxn ang="0">
                                  <a:pos x="4" y="17"/>
                                </a:cxn>
                                <a:cxn ang="0">
                                  <a:pos x="0" y="0"/>
                                </a:cxn>
                              </a:cxnLst>
                              <a:rect l="txL" t="txT" r="txR" b="txB"/>
                              <a:pathLst>
                                <a:path w="86" h="69">
                                  <a:moveTo>
                                    <a:pt x="0" y="0"/>
                                  </a:moveTo>
                                  <a:lnTo>
                                    <a:pt x="11" y="10"/>
                                  </a:lnTo>
                                  <a:lnTo>
                                    <a:pt x="25" y="21"/>
                                  </a:lnTo>
                                  <a:lnTo>
                                    <a:pt x="42" y="33"/>
                                  </a:lnTo>
                                  <a:lnTo>
                                    <a:pt x="60" y="44"/>
                                  </a:lnTo>
                                  <a:lnTo>
                                    <a:pt x="77" y="54"/>
                                  </a:lnTo>
                                  <a:lnTo>
                                    <a:pt x="86" y="61"/>
                                  </a:lnTo>
                                  <a:lnTo>
                                    <a:pt x="65" y="69"/>
                                  </a:lnTo>
                                  <a:lnTo>
                                    <a:pt x="42" y="61"/>
                                  </a:lnTo>
                                  <a:lnTo>
                                    <a:pt x="18" y="52"/>
                                  </a:lnTo>
                                  <a:lnTo>
                                    <a:pt x="0" y="42"/>
                                  </a:lnTo>
                                  <a:lnTo>
                                    <a:pt x="1" y="33"/>
                                  </a:lnTo>
                                  <a:lnTo>
                                    <a:pt x="4" y="17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A040">
                                <a:alpha val="100000"/>
                              </a:srgbClr>
                            </a:solidFill>
                            <a:ln w="9525">
                              <a:noFill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0014" name="Freeform 73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6501" y="4426"/>
                              <a:ext cx="732" cy="689"/>
                            </a:xfrm>
                            <a:custGeom>
                              <a:avLst/>
                              <a:gdLst>
                                <a:gd name="txL" fmla="*/ 0 w 732"/>
                                <a:gd name="txT" fmla="*/ 0 h 689"/>
                                <a:gd name="txR" fmla="*/ 732 w 732"/>
                                <a:gd name="txB" fmla="*/ 689 h 689"/>
                              </a:gdLst>
                              <a:ahLst/>
                              <a:cxnLst>
                                <a:cxn ang="0">
                                  <a:pos x="348" y="158"/>
                                </a:cxn>
                                <a:cxn ang="0">
                                  <a:pos x="292" y="181"/>
                                </a:cxn>
                                <a:cxn ang="0">
                                  <a:pos x="175" y="200"/>
                                </a:cxn>
                                <a:cxn ang="0">
                                  <a:pos x="0" y="209"/>
                                </a:cxn>
                                <a:cxn ang="0">
                                  <a:pos x="205" y="244"/>
                                </a:cxn>
                                <a:cxn ang="0">
                                  <a:pos x="435" y="225"/>
                                </a:cxn>
                                <a:cxn ang="0">
                                  <a:pos x="597" y="177"/>
                                </a:cxn>
                                <a:cxn ang="0">
                                  <a:pos x="648" y="169"/>
                                </a:cxn>
                                <a:cxn ang="0">
                                  <a:pos x="625" y="208"/>
                                </a:cxn>
                                <a:cxn ang="0">
                                  <a:pos x="510" y="263"/>
                                </a:cxn>
                                <a:cxn ang="0">
                                  <a:pos x="304" y="308"/>
                                </a:cxn>
                                <a:cxn ang="0">
                                  <a:pos x="177" y="352"/>
                                </a:cxn>
                                <a:cxn ang="0">
                                  <a:pos x="411" y="347"/>
                                </a:cxn>
                                <a:cxn ang="0">
                                  <a:pos x="567" y="308"/>
                                </a:cxn>
                                <a:cxn ang="0">
                                  <a:pos x="659" y="276"/>
                                </a:cxn>
                                <a:cxn ang="0">
                                  <a:pos x="661" y="299"/>
                                </a:cxn>
                                <a:cxn ang="0">
                                  <a:pos x="584" y="354"/>
                                </a:cxn>
                                <a:cxn ang="0">
                                  <a:pos x="439" y="407"/>
                                </a:cxn>
                                <a:cxn ang="0">
                                  <a:pos x="237" y="444"/>
                                </a:cxn>
                                <a:cxn ang="0">
                                  <a:pos x="305" y="466"/>
                                </a:cxn>
                                <a:cxn ang="0">
                                  <a:pos x="482" y="458"/>
                                </a:cxn>
                                <a:cxn ang="0">
                                  <a:pos x="629" y="413"/>
                                </a:cxn>
                                <a:cxn ang="0">
                                  <a:pos x="642" y="430"/>
                                </a:cxn>
                                <a:cxn ang="0">
                                  <a:pos x="599" y="474"/>
                                </a:cxn>
                                <a:cxn ang="0">
                                  <a:pos x="489" y="521"/>
                                </a:cxn>
                                <a:cxn ang="0">
                                  <a:pos x="360" y="542"/>
                                </a:cxn>
                                <a:cxn ang="0">
                                  <a:pos x="166" y="546"/>
                                </a:cxn>
                                <a:cxn ang="0">
                                  <a:pos x="301" y="579"/>
                                </a:cxn>
                                <a:cxn ang="0">
                                  <a:pos x="427" y="580"/>
                                </a:cxn>
                                <a:cxn ang="0">
                                  <a:pos x="540" y="562"/>
                                </a:cxn>
                                <a:cxn ang="0">
                                  <a:pos x="589" y="565"/>
                                </a:cxn>
                                <a:cxn ang="0">
                                  <a:pos x="561" y="597"/>
                                </a:cxn>
                                <a:cxn ang="0">
                                  <a:pos x="495" y="622"/>
                                </a:cxn>
                                <a:cxn ang="0">
                                  <a:pos x="253" y="649"/>
                                </a:cxn>
                                <a:cxn ang="0">
                                  <a:pos x="453" y="663"/>
                                </a:cxn>
                                <a:cxn ang="0">
                                  <a:pos x="466" y="687"/>
                                </a:cxn>
                                <a:cxn ang="0">
                                  <a:pos x="542" y="664"/>
                                </a:cxn>
                                <a:cxn ang="0">
                                  <a:pos x="597" y="621"/>
                                </a:cxn>
                                <a:cxn ang="0">
                                  <a:pos x="709" y="453"/>
                                </a:cxn>
                                <a:cxn ang="0">
                                  <a:pos x="714" y="419"/>
                                </a:cxn>
                                <a:cxn ang="0">
                                  <a:pos x="698" y="386"/>
                                </a:cxn>
                                <a:cxn ang="0">
                                  <a:pos x="713" y="354"/>
                                </a:cxn>
                                <a:cxn ang="0">
                                  <a:pos x="732" y="322"/>
                                </a:cxn>
                                <a:cxn ang="0">
                                  <a:pos x="719" y="287"/>
                                </a:cxn>
                                <a:cxn ang="0">
                                  <a:pos x="702" y="255"/>
                                </a:cxn>
                                <a:cxn ang="0">
                                  <a:pos x="723" y="221"/>
                                </a:cxn>
                                <a:cxn ang="0">
                                  <a:pos x="722" y="179"/>
                                </a:cxn>
                                <a:cxn ang="0">
                                  <a:pos x="705" y="147"/>
                                </a:cxn>
                                <a:cxn ang="0">
                                  <a:pos x="719" y="114"/>
                                </a:cxn>
                                <a:cxn ang="0">
                                  <a:pos x="732" y="80"/>
                                </a:cxn>
                                <a:cxn ang="0">
                                  <a:pos x="714" y="48"/>
                                </a:cxn>
                                <a:cxn ang="0">
                                  <a:pos x="634" y="50"/>
                                </a:cxn>
                                <a:cxn ang="0">
                                  <a:pos x="475" y="105"/>
                                </a:cxn>
                                <a:cxn ang="0">
                                  <a:pos x="294" y="135"/>
                                </a:cxn>
                              </a:cxnLst>
                              <a:rect l="txL" t="txT" r="txR" b="txB"/>
                              <a:pathLst>
                                <a:path w="732" h="689">
                                  <a:moveTo>
                                    <a:pt x="294" y="135"/>
                                  </a:moveTo>
                                  <a:lnTo>
                                    <a:pt x="186" y="143"/>
                                  </a:lnTo>
                                  <a:lnTo>
                                    <a:pt x="348" y="158"/>
                                  </a:lnTo>
                                  <a:lnTo>
                                    <a:pt x="338" y="166"/>
                                  </a:lnTo>
                                  <a:lnTo>
                                    <a:pt x="318" y="173"/>
                                  </a:lnTo>
                                  <a:lnTo>
                                    <a:pt x="292" y="181"/>
                                  </a:lnTo>
                                  <a:lnTo>
                                    <a:pt x="258" y="190"/>
                                  </a:lnTo>
                                  <a:lnTo>
                                    <a:pt x="222" y="196"/>
                                  </a:lnTo>
                                  <a:lnTo>
                                    <a:pt x="175" y="200"/>
                                  </a:lnTo>
                                  <a:lnTo>
                                    <a:pt x="120" y="206"/>
                                  </a:lnTo>
                                  <a:lnTo>
                                    <a:pt x="61" y="209"/>
                                  </a:lnTo>
                                  <a:lnTo>
                                    <a:pt x="0" y="209"/>
                                  </a:lnTo>
                                  <a:lnTo>
                                    <a:pt x="95" y="232"/>
                                  </a:lnTo>
                                  <a:lnTo>
                                    <a:pt x="154" y="244"/>
                                  </a:lnTo>
                                  <a:lnTo>
                                    <a:pt x="205" y="244"/>
                                  </a:lnTo>
                                  <a:lnTo>
                                    <a:pt x="267" y="244"/>
                                  </a:lnTo>
                                  <a:lnTo>
                                    <a:pt x="359" y="236"/>
                                  </a:lnTo>
                                  <a:lnTo>
                                    <a:pt x="435" y="225"/>
                                  </a:lnTo>
                                  <a:lnTo>
                                    <a:pt x="499" y="209"/>
                                  </a:lnTo>
                                  <a:lnTo>
                                    <a:pt x="567" y="188"/>
                                  </a:lnTo>
                                  <a:lnTo>
                                    <a:pt x="597" y="177"/>
                                  </a:lnTo>
                                  <a:lnTo>
                                    <a:pt x="625" y="168"/>
                                  </a:lnTo>
                                  <a:lnTo>
                                    <a:pt x="640" y="164"/>
                                  </a:lnTo>
                                  <a:lnTo>
                                    <a:pt x="648" y="169"/>
                                  </a:lnTo>
                                  <a:lnTo>
                                    <a:pt x="648" y="181"/>
                                  </a:lnTo>
                                  <a:lnTo>
                                    <a:pt x="642" y="194"/>
                                  </a:lnTo>
                                  <a:lnTo>
                                    <a:pt x="625" y="208"/>
                                  </a:lnTo>
                                  <a:lnTo>
                                    <a:pt x="597" y="226"/>
                                  </a:lnTo>
                                  <a:lnTo>
                                    <a:pt x="557" y="244"/>
                                  </a:lnTo>
                                  <a:lnTo>
                                    <a:pt x="510" y="263"/>
                                  </a:lnTo>
                                  <a:lnTo>
                                    <a:pt x="448" y="282"/>
                                  </a:lnTo>
                                  <a:lnTo>
                                    <a:pt x="376" y="297"/>
                                  </a:lnTo>
                                  <a:lnTo>
                                    <a:pt x="304" y="308"/>
                                  </a:lnTo>
                                  <a:lnTo>
                                    <a:pt x="228" y="320"/>
                                  </a:lnTo>
                                  <a:lnTo>
                                    <a:pt x="95" y="333"/>
                                  </a:lnTo>
                                  <a:lnTo>
                                    <a:pt x="177" y="352"/>
                                  </a:lnTo>
                                  <a:lnTo>
                                    <a:pt x="243" y="360"/>
                                  </a:lnTo>
                                  <a:lnTo>
                                    <a:pt x="326" y="358"/>
                                  </a:lnTo>
                                  <a:lnTo>
                                    <a:pt x="411" y="347"/>
                                  </a:lnTo>
                                  <a:lnTo>
                                    <a:pt x="474" y="333"/>
                                  </a:lnTo>
                                  <a:lnTo>
                                    <a:pt x="525" y="320"/>
                                  </a:lnTo>
                                  <a:lnTo>
                                    <a:pt x="567" y="308"/>
                                  </a:lnTo>
                                  <a:lnTo>
                                    <a:pt x="610" y="293"/>
                                  </a:lnTo>
                                  <a:lnTo>
                                    <a:pt x="644" y="280"/>
                                  </a:lnTo>
                                  <a:lnTo>
                                    <a:pt x="659" y="276"/>
                                  </a:lnTo>
                                  <a:lnTo>
                                    <a:pt x="668" y="276"/>
                                  </a:lnTo>
                                  <a:lnTo>
                                    <a:pt x="667" y="287"/>
                                  </a:lnTo>
                                  <a:lnTo>
                                    <a:pt x="661" y="299"/>
                                  </a:lnTo>
                                  <a:lnTo>
                                    <a:pt x="648" y="314"/>
                                  </a:lnTo>
                                  <a:lnTo>
                                    <a:pt x="617" y="335"/>
                                  </a:lnTo>
                                  <a:lnTo>
                                    <a:pt x="584" y="354"/>
                                  </a:lnTo>
                                  <a:lnTo>
                                    <a:pt x="546" y="371"/>
                                  </a:lnTo>
                                  <a:lnTo>
                                    <a:pt x="496" y="390"/>
                                  </a:lnTo>
                                  <a:lnTo>
                                    <a:pt x="439" y="407"/>
                                  </a:lnTo>
                                  <a:lnTo>
                                    <a:pt x="352" y="426"/>
                                  </a:lnTo>
                                  <a:lnTo>
                                    <a:pt x="294" y="438"/>
                                  </a:lnTo>
                                  <a:lnTo>
                                    <a:pt x="237" y="444"/>
                                  </a:lnTo>
                                  <a:lnTo>
                                    <a:pt x="154" y="449"/>
                                  </a:lnTo>
                                  <a:lnTo>
                                    <a:pt x="239" y="461"/>
                                  </a:lnTo>
                                  <a:lnTo>
                                    <a:pt x="305" y="466"/>
                                  </a:lnTo>
                                  <a:lnTo>
                                    <a:pt x="360" y="468"/>
                                  </a:lnTo>
                                  <a:lnTo>
                                    <a:pt x="423" y="466"/>
                                  </a:lnTo>
                                  <a:lnTo>
                                    <a:pt x="482" y="458"/>
                                  </a:lnTo>
                                  <a:lnTo>
                                    <a:pt x="530" y="447"/>
                                  </a:lnTo>
                                  <a:lnTo>
                                    <a:pt x="568" y="434"/>
                                  </a:lnTo>
                                  <a:lnTo>
                                    <a:pt x="629" y="413"/>
                                  </a:lnTo>
                                  <a:lnTo>
                                    <a:pt x="637" y="413"/>
                                  </a:lnTo>
                                  <a:lnTo>
                                    <a:pt x="644" y="417"/>
                                  </a:lnTo>
                                  <a:lnTo>
                                    <a:pt x="642" y="430"/>
                                  </a:lnTo>
                                  <a:lnTo>
                                    <a:pt x="634" y="444"/>
                                  </a:lnTo>
                                  <a:lnTo>
                                    <a:pt x="620" y="458"/>
                                  </a:lnTo>
                                  <a:lnTo>
                                    <a:pt x="599" y="474"/>
                                  </a:lnTo>
                                  <a:lnTo>
                                    <a:pt x="563" y="493"/>
                                  </a:lnTo>
                                  <a:lnTo>
                                    <a:pt x="525" y="510"/>
                                  </a:lnTo>
                                  <a:lnTo>
                                    <a:pt x="489" y="521"/>
                                  </a:lnTo>
                                  <a:lnTo>
                                    <a:pt x="448" y="531"/>
                                  </a:lnTo>
                                  <a:lnTo>
                                    <a:pt x="410" y="537"/>
                                  </a:lnTo>
                                  <a:lnTo>
                                    <a:pt x="360" y="542"/>
                                  </a:lnTo>
                                  <a:lnTo>
                                    <a:pt x="305" y="545"/>
                                  </a:lnTo>
                                  <a:lnTo>
                                    <a:pt x="250" y="546"/>
                                  </a:lnTo>
                                  <a:lnTo>
                                    <a:pt x="166" y="546"/>
                                  </a:lnTo>
                                  <a:lnTo>
                                    <a:pt x="211" y="562"/>
                                  </a:lnTo>
                                  <a:lnTo>
                                    <a:pt x="253" y="573"/>
                                  </a:lnTo>
                                  <a:lnTo>
                                    <a:pt x="301" y="579"/>
                                  </a:lnTo>
                                  <a:lnTo>
                                    <a:pt x="342" y="580"/>
                                  </a:lnTo>
                                  <a:lnTo>
                                    <a:pt x="384" y="583"/>
                                  </a:lnTo>
                                  <a:lnTo>
                                    <a:pt x="427" y="580"/>
                                  </a:lnTo>
                                  <a:lnTo>
                                    <a:pt x="462" y="579"/>
                                  </a:lnTo>
                                  <a:lnTo>
                                    <a:pt x="495" y="573"/>
                                  </a:lnTo>
                                  <a:lnTo>
                                    <a:pt x="540" y="562"/>
                                  </a:lnTo>
                                  <a:lnTo>
                                    <a:pt x="574" y="554"/>
                                  </a:lnTo>
                                  <a:lnTo>
                                    <a:pt x="587" y="555"/>
                                  </a:lnTo>
                                  <a:lnTo>
                                    <a:pt x="589" y="565"/>
                                  </a:lnTo>
                                  <a:lnTo>
                                    <a:pt x="585" y="575"/>
                                  </a:lnTo>
                                  <a:lnTo>
                                    <a:pt x="576" y="586"/>
                                  </a:lnTo>
                                  <a:lnTo>
                                    <a:pt x="561" y="597"/>
                                  </a:lnTo>
                                  <a:lnTo>
                                    <a:pt x="544" y="605"/>
                                  </a:lnTo>
                                  <a:lnTo>
                                    <a:pt x="525" y="614"/>
                                  </a:lnTo>
                                  <a:lnTo>
                                    <a:pt x="495" y="622"/>
                                  </a:lnTo>
                                  <a:lnTo>
                                    <a:pt x="432" y="631"/>
                                  </a:lnTo>
                                  <a:lnTo>
                                    <a:pt x="372" y="639"/>
                                  </a:lnTo>
                                  <a:lnTo>
                                    <a:pt x="253" y="649"/>
                                  </a:lnTo>
                                  <a:lnTo>
                                    <a:pt x="407" y="656"/>
                                  </a:lnTo>
                                  <a:lnTo>
                                    <a:pt x="439" y="656"/>
                                  </a:lnTo>
                                  <a:lnTo>
                                    <a:pt x="453" y="663"/>
                                  </a:lnTo>
                                  <a:lnTo>
                                    <a:pt x="461" y="670"/>
                                  </a:lnTo>
                                  <a:lnTo>
                                    <a:pt x="458" y="681"/>
                                  </a:lnTo>
                                  <a:lnTo>
                                    <a:pt x="466" y="687"/>
                                  </a:lnTo>
                                  <a:lnTo>
                                    <a:pt x="486" y="689"/>
                                  </a:lnTo>
                                  <a:lnTo>
                                    <a:pt x="516" y="677"/>
                                  </a:lnTo>
                                  <a:lnTo>
                                    <a:pt x="542" y="664"/>
                                  </a:lnTo>
                                  <a:lnTo>
                                    <a:pt x="563" y="651"/>
                                  </a:lnTo>
                                  <a:lnTo>
                                    <a:pt x="580" y="639"/>
                                  </a:lnTo>
                                  <a:lnTo>
                                    <a:pt x="597" y="621"/>
                                  </a:lnTo>
                                  <a:lnTo>
                                    <a:pt x="651" y="548"/>
                                  </a:lnTo>
                                  <a:lnTo>
                                    <a:pt x="693" y="485"/>
                                  </a:lnTo>
                                  <a:lnTo>
                                    <a:pt x="709" y="453"/>
                                  </a:lnTo>
                                  <a:lnTo>
                                    <a:pt x="713" y="440"/>
                                  </a:lnTo>
                                  <a:lnTo>
                                    <a:pt x="714" y="430"/>
                                  </a:lnTo>
                                  <a:lnTo>
                                    <a:pt x="714" y="419"/>
                                  </a:lnTo>
                                  <a:lnTo>
                                    <a:pt x="706" y="406"/>
                                  </a:lnTo>
                                  <a:lnTo>
                                    <a:pt x="701" y="398"/>
                                  </a:lnTo>
                                  <a:lnTo>
                                    <a:pt x="698" y="386"/>
                                  </a:lnTo>
                                  <a:lnTo>
                                    <a:pt x="701" y="373"/>
                                  </a:lnTo>
                                  <a:lnTo>
                                    <a:pt x="706" y="364"/>
                                  </a:lnTo>
                                  <a:lnTo>
                                    <a:pt x="713" y="354"/>
                                  </a:lnTo>
                                  <a:lnTo>
                                    <a:pt x="719" y="344"/>
                                  </a:lnTo>
                                  <a:lnTo>
                                    <a:pt x="727" y="333"/>
                                  </a:lnTo>
                                  <a:lnTo>
                                    <a:pt x="732" y="322"/>
                                  </a:lnTo>
                                  <a:lnTo>
                                    <a:pt x="731" y="308"/>
                                  </a:lnTo>
                                  <a:lnTo>
                                    <a:pt x="726" y="297"/>
                                  </a:lnTo>
                                  <a:lnTo>
                                    <a:pt x="719" y="287"/>
                                  </a:lnTo>
                                  <a:lnTo>
                                    <a:pt x="713" y="278"/>
                                  </a:lnTo>
                                  <a:lnTo>
                                    <a:pt x="705" y="267"/>
                                  </a:lnTo>
                                  <a:lnTo>
                                    <a:pt x="702" y="255"/>
                                  </a:lnTo>
                                  <a:lnTo>
                                    <a:pt x="705" y="246"/>
                                  </a:lnTo>
                                  <a:lnTo>
                                    <a:pt x="714" y="232"/>
                                  </a:lnTo>
                                  <a:lnTo>
                                    <a:pt x="723" y="221"/>
                                  </a:lnTo>
                                  <a:lnTo>
                                    <a:pt x="727" y="209"/>
                                  </a:lnTo>
                                  <a:lnTo>
                                    <a:pt x="727" y="194"/>
                                  </a:lnTo>
                                  <a:lnTo>
                                    <a:pt x="722" y="179"/>
                                  </a:lnTo>
                                  <a:lnTo>
                                    <a:pt x="713" y="168"/>
                                  </a:lnTo>
                                  <a:lnTo>
                                    <a:pt x="709" y="160"/>
                                  </a:lnTo>
                                  <a:lnTo>
                                    <a:pt x="705" y="147"/>
                                  </a:lnTo>
                                  <a:lnTo>
                                    <a:pt x="706" y="133"/>
                                  </a:lnTo>
                                  <a:lnTo>
                                    <a:pt x="714" y="122"/>
                                  </a:lnTo>
                                  <a:lnTo>
                                    <a:pt x="719" y="114"/>
                                  </a:lnTo>
                                  <a:lnTo>
                                    <a:pt x="727" y="105"/>
                                  </a:lnTo>
                                  <a:lnTo>
                                    <a:pt x="731" y="93"/>
                                  </a:lnTo>
                                  <a:lnTo>
                                    <a:pt x="732" y="80"/>
                                  </a:lnTo>
                                  <a:lnTo>
                                    <a:pt x="730" y="72"/>
                                  </a:lnTo>
                                  <a:lnTo>
                                    <a:pt x="722" y="59"/>
                                  </a:lnTo>
                                  <a:lnTo>
                                    <a:pt x="714" y="48"/>
                                  </a:lnTo>
                                  <a:lnTo>
                                    <a:pt x="709" y="34"/>
                                  </a:lnTo>
                                  <a:lnTo>
                                    <a:pt x="709" y="0"/>
                                  </a:lnTo>
                                  <a:lnTo>
                                    <a:pt x="634" y="50"/>
                                  </a:lnTo>
                                  <a:lnTo>
                                    <a:pt x="589" y="69"/>
                                  </a:lnTo>
                                  <a:lnTo>
                                    <a:pt x="536" y="86"/>
                                  </a:lnTo>
                                  <a:lnTo>
                                    <a:pt x="475" y="105"/>
                                  </a:lnTo>
                                  <a:lnTo>
                                    <a:pt x="420" y="116"/>
                                  </a:lnTo>
                                  <a:lnTo>
                                    <a:pt x="365" y="126"/>
                                  </a:lnTo>
                                  <a:lnTo>
                                    <a:pt x="294" y="13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A040">
                                <a:alpha val="100000"/>
                              </a:srgbClr>
                            </a:solidFill>
                            <a:ln w="9525">
                              <a:noFill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</p:grpSp>
                    <p:grpSp>
                      <p:nvGrpSpPr>
                        <p:cNvPr id="26" name="Group 74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6929" y="4535"/>
                          <a:ext cx="218" cy="436"/>
                          <a:chOff x="6929" y="4535"/>
                          <a:chExt cx="218" cy="436"/>
                        </a:xfrm>
                      </p:grpSpPr>
                      <p:sp>
                        <p:nvSpPr>
                          <p:cNvPr id="40002" name="Freeform 75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971" y="4651"/>
                            <a:ext cx="167" cy="70"/>
                          </a:xfrm>
                          <a:custGeom>
                            <a:avLst/>
                            <a:gdLst>
                              <a:gd name="txL" fmla="*/ 0 w 167"/>
                              <a:gd name="txT" fmla="*/ 0 h 70"/>
                              <a:gd name="txR" fmla="*/ 167 w 167"/>
                              <a:gd name="txB" fmla="*/ 70 h 70"/>
                            </a:gdLst>
                            <a:ahLst/>
                            <a:cxnLst>
                              <a:cxn ang="0">
                                <a:pos x="167" y="13"/>
                              </a:cxn>
                              <a:cxn ang="0">
                                <a:pos x="151" y="0"/>
                              </a:cxn>
                              <a:cxn ang="0">
                                <a:pos x="100" y="26"/>
                              </a:cxn>
                              <a:cxn ang="0">
                                <a:pos x="49" y="45"/>
                              </a:cxn>
                              <a:cxn ang="0">
                                <a:pos x="0" y="59"/>
                              </a:cxn>
                              <a:cxn ang="0">
                                <a:pos x="9" y="70"/>
                              </a:cxn>
                              <a:cxn ang="0">
                                <a:pos x="43" y="70"/>
                              </a:cxn>
                              <a:cxn ang="0">
                                <a:pos x="89" y="60"/>
                              </a:cxn>
                              <a:cxn ang="0">
                                <a:pos x="130" y="40"/>
                              </a:cxn>
                              <a:cxn ang="0">
                                <a:pos x="167" y="13"/>
                              </a:cxn>
                            </a:cxnLst>
                            <a:rect l="txL" t="txT" r="txR" b="txB"/>
                            <a:pathLst>
                              <a:path w="167" h="70">
                                <a:moveTo>
                                  <a:pt x="167" y="13"/>
                                </a:moveTo>
                                <a:lnTo>
                                  <a:pt x="151" y="0"/>
                                </a:lnTo>
                                <a:lnTo>
                                  <a:pt x="100" y="26"/>
                                </a:lnTo>
                                <a:lnTo>
                                  <a:pt x="49" y="45"/>
                                </a:lnTo>
                                <a:lnTo>
                                  <a:pt x="0" y="59"/>
                                </a:lnTo>
                                <a:lnTo>
                                  <a:pt x="9" y="70"/>
                                </a:lnTo>
                                <a:lnTo>
                                  <a:pt x="43" y="70"/>
                                </a:lnTo>
                                <a:lnTo>
                                  <a:pt x="89" y="60"/>
                                </a:lnTo>
                                <a:lnTo>
                                  <a:pt x="130" y="40"/>
                                </a:lnTo>
                                <a:lnTo>
                                  <a:pt x="167" y="1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E0C0">
                              <a:alpha val="100000"/>
                            </a:srgbClr>
                          </a:solidFill>
                          <a:ln w="9525"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0003" name="Freeform 76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7001" y="4763"/>
                            <a:ext cx="146" cy="78"/>
                          </a:xfrm>
                          <a:custGeom>
                            <a:avLst/>
                            <a:gdLst>
                              <a:gd name="txL" fmla="*/ 0 w 146"/>
                              <a:gd name="txT" fmla="*/ 0 h 78"/>
                              <a:gd name="txR" fmla="*/ 146 w 146"/>
                              <a:gd name="txB" fmla="*/ 78 h 78"/>
                            </a:gdLst>
                            <a:ahLst/>
                            <a:cxnLst>
                              <a:cxn ang="0">
                                <a:pos x="146" y="15"/>
                              </a:cxn>
                              <a:cxn ang="0">
                                <a:pos x="138" y="0"/>
                              </a:cxn>
                              <a:cxn ang="0">
                                <a:pos x="89" y="34"/>
                              </a:cxn>
                              <a:cxn ang="0">
                                <a:pos x="50" y="51"/>
                              </a:cxn>
                              <a:cxn ang="0">
                                <a:pos x="0" y="66"/>
                              </a:cxn>
                              <a:cxn ang="0">
                                <a:pos x="10" y="78"/>
                              </a:cxn>
                              <a:cxn ang="0">
                                <a:pos x="42" y="78"/>
                              </a:cxn>
                              <a:cxn ang="0">
                                <a:pos x="74" y="69"/>
                              </a:cxn>
                              <a:cxn ang="0">
                                <a:pos x="112" y="45"/>
                              </a:cxn>
                              <a:cxn ang="0">
                                <a:pos x="146" y="15"/>
                              </a:cxn>
                            </a:cxnLst>
                            <a:rect l="txL" t="txT" r="txR" b="txB"/>
                            <a:pathLst>
                              <a:path w="146" h="78">
                                <a:moveTo>
                                  <a:pt x="146" y="15"/>
                                </a:moveTo>
                                <a:lnTo>
                                  <a:pt x="138" y="0"/>
                                </a:lnTo>
                                <a:lnTo>
                                  <a:pt x="89" y="34"/>
                                </a:lnTo>
                                <a:lnTo>
                                  <a:pt x="50" y="51"/>
                                </a:lnTo>
                                <a:lnTo>
                                  <a:pt x="0" y="66"/>
                                </a:lnTo>
                                <a:lnTo>
                                  <a:pt x="10" y="78"/>
                                </a:lnTo>
                                <a:lnTo>
                                  <a:pt x="42" y="78"/>
                                </a:lnTo>
                                <a:lnTo>
                                  <a:pt x="74" y="69"/>
                                </a:lnTo>
                                <a:lnTo>
                                  <a:pt x="112" y="45"/>
                                </a:lnTo>
                                <a:lnTo>
                                  <a:pt x="146" y="1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E0C0">
                              <a:alpha val="100000"/>
                            </a:srgbClr>
                          </a:solidFill>
                          <a:ln w="9525"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0004" name="Freeform 77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992" y="4894"/>
                            <a:ext cx="149" cy="77"/>
                          </a:xfrm>
                          <a:custGeom>
                            <a:avLst/>
                            <a:gdLst>
                              <a:gd name="txL" fmla="*/ 0 w 149"/>
                              <a:gd name="txT" fmla="*/ 0 h 77"/>
                              <a:gd name="txR" fmla="*/ 149 w 149"/>
                              <a:gd name="txB" fmla="*/ 77 h 77"/>
                            </a:gdLst>
                            <a:ahLst/>
                            <a:cxnLst>
                              <a:cxn ang="0">
                                <a:pos x="149" y="11"/>
                              </a:cxn>
                              <a:cxn ang="0">
                                <a:pos x="138" y="0"/>
                              </a:cxn>
                              <a:cxn ang="0">
                                <a:pos x="93" y="31"/>
                              </a:cxn>
                              <a:cxn ang="0">
                                <a:pos x="49" y="49"/>
                              </a:cxn>
                              <a:cxn ang="0">
                                <a:pos x="0" y="63"/>
                              </a:cxn>
                              <a:cxn ang="0">
                                <a:pos x="9" y="77"/>
                              </a:cxn>
                              <a:cxn ang="0">
                                <a:pos x="42" y="74"/>
                              </a:cxn>
                              <a:cxn ang="0">
                                <a:pos x="81" y="65"/>
                              </a:cxn>
                              <a:cxn ang="0">
                                <a:pos x="121" y="40"/>
                              </a:cxn>
                              <a:cxn ang="0">
                                <a:pos x="149" y="11"/>
                              </a:cxn>
                            </a:cxnLst>
                            <a:rect l="txL" t="txT" r="txR" b="txB"/>
                            <a:pathLst>
                              <a:path w="149" h="77">
                                <a:moveTo>
                                  <a:pt x="149" y="11"/>
                                </a:moveTo>
                                <a:lnTo>
                                  <a:pt x="138" y="0"/>
                                </a:lnTo>
                                <a:lnTo>
                                  <a:pt x="93" y="31"/>
                                </a:lnTo>
                                <a:lnTo>
                                  <a:pt x="49" y="49"/>
                                </a:lnTo>
                                <a:lnTo>
                                  <a:pt x="0" y="63"/>
                                </a:lnTo>
                                <a:lnTo>
                                  <a:pt x="9" y="77"/>
                                </a:lnTo>
                                <a:lnTo>
                                  <a:pt x="42" y="74"/>
                                </a:lnTo>
                                <a:lnTo>
                                  <a:pt x="81" y="65"/>
                                </a:lnTo>
                                <a:lnTo>
                                  <a:pt x="121" y="40"/>
                                </a:lnTo>
                                <a:lnTo>
                                  <a:pt x="149" y="1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E0C0">
                              <a:alpha val="100000"/>
                            </a:srgbClr>
                          </a:solidFill>
                          <a:ln w="9525"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0005" name="Freeform 78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929" y="4535"/>
                            <a:ext cx="171" cy="68"/>
                          </a:xfrm>
                          <a:custGeom>
                            <a:avLst/>
                            <a:gdLst>
                              <a:gd name="txL" fmla="*/ 0 w 171"/>
                              <a:gd name="txT" fmla="*/ 0 h 68"/>
                              <a:gd name="txR" fmla="*/ 171 w 171"/>
                              <a:gd name="txB" fmla="*/ 68 h 68"/>
                            </a:gdLst>
                            <a:ahLst/>
                            <a:cxnLst>
                              <a:cxn ang="0">
                                <a:pos x="171" y="13"/>
                              </a:cxn>
                              <a:cxn ang="0">
                                <a:pos x="154" y="0"/>
                              </a:cxn>
                              <a:cxn ang="0">
                                <a:pos x="97" y="26"/>
                              </a:cxn>
                              <a:cxn ang="0">
                                <a:pos x="50" y="41"/>
                              </a:cxn>
                              <a:cxn ang="0">
                                <a:pos x="0" y="55"/>
                              </a:cxn>
                              <a:cxn ang="0">
                                <a:pos x="11" y="68"/>
                              </a:cxn>
                              <a:cxn ang="0">
                                <a:pos x="42" y="66"/>
                              </a:cxn>
                              <a:cxn ang="0">
                                <a:pos x="82" y="57"/>
                              </a:cxn>
                              <a:cxn ang="0">
                                <a:pos x="127" y="40"/>
                              </a:cxn>
                              <a:cxn ang="0">
                                <a:pos x="171" y="13"/>
                              </a:cxn>
                            </a:cxnLst>
                            <a:rect l="txL" t="txT" r="txR" b="txB"/>
                            <a:pathLst>
                              <a:path w="171" h="68">
                                <a:moveTo>
                                  <a:pt x="171" y="13"/>
                                </a:moveTo>
                                <a:lnTo>
                                  <a:pt x="154" y="0"/>
                                </a:lnTo>
                                <a:lnTo>
                                  <a:pt x="97" y="26"/>
                                </a:lnTo>
                                <a:lnTo>
                                  <a:pt x="50" y="41"/>
                                </a:lnTo>
                                <a:lnTo>
                                  <a:pt x="0" y="55"/>
                                </a:lnTo>
                                <a:lnTo>
                                  <a:pt x="11" y="68"/>
                                </a:lnTo>
                                <a:lnTo>
                                  <a:pt x="42" y="66"/>
                                </a:lnTo>
                                <a:lnTo>
                                  <a:pt x="82" y="57"/>
                                </a:lnTo>
                                <a:lnTo>
                                  <a:pt x="127" y="40"/>
                                </a:lnTo>
                                <a:lnTo>
                                  <a:pt x="171" y="1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E0C0">
                              <a:alpha val="100000"/>
                            </a:srgbClr>
                          </a:solidFill>
                          <a:ln w="9525"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sp>
                    <p:nvSpPr>
                      <p:cNvPr id="39985" name="Freeform 7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5770" y="1606"/>
                        <a:ext cx="2019" cy="2908"/>
                      </a:xfrm>
                      <a:custGeom>
                        <a:avLst/>
                        <a:gdLst>
                          <a:gd name="txL" fmla="*/ 0 w 2019"/>
                          <a:gd name="txT" fmla="*/ 0 h 2908"/>
                          <a:gd name="txR" fmla="*/ 2019 w 2019"/>
                          <a:gd name="txB" fmla="*/ 2908 h 2908"/>
                        </a:gdLst>
                        <a:ahLst/>
                        <a:cxnLst>
                          <a:cxn ang="0">
                            <a:pos x="1445" y="2807"/>
                          </a:cxn>
                          <a:cxn ang="0">
                            <a:pos x="1463" y="2784"/>
                          </a:cxn>
                          <a:cxn ang="0">
                            <a:pos x="1471" y="2765"/>
                          </a:cxn>
                          <a:cxn ang="0">
                            <a:pos x="1484" y="2698"/>
                          </a:cxn>
                          <a:cxn ang="0">
                            <a:pos x="1563" y="2229"/>
                          </a:cxn>
                          <a:cxn ang="0">
                            <a:pos x="1619" y="2062"/>
                          </a:cxn>
                          <a:cxn ang="0">
                            <a:pos x="1672" y="1943"/>
                          </a:cxn>
                          <a:cxn ang="0">
                            <a:pos x="1773" y="1766"/>
                          </a:cxn>
                          <a:cxn ang="0">
                            <a:pos x="1879" y="1590"/>
                          </a:cxn>
                          <a:cxn ang="0">
                            <a:pos x="1952" y="1429"/>
                          </a:cxn>
                          <a:cxn ang="0">
                            <a:pos x="1995" y="1267"/>
                          </a:cxn>
                          <a:cxn ang="0">
                            <a:pos x="2019" y="1062"/>
                          </a:cxn>
                          <a:cxn ang="0">
                            <a:pos x="2003" y="873"/>
                          </a:cxn>
                          <a:cxn ang="0">
                            <a:pos x="1960" y="694"/>
                          </a:cxn>
                          <a:cxn ang="0">
                            <a:pos x="1888" y="529"/>
                          </a:cxn>
                          <a:cxn ang="0">
                            <a:pos x="1765" y="354"/>
                          </a:cxn>
                          <a:cxn ang="0">
                            <a:pos x="1636" y="232"/>
                          </a:cxn>
                          <a:cxn ang="0">
                            <a:pos x="1471" y="120"/>
                          </a:cxn>
                          <a:cxn ang="0">
                            <a:pos x="1277" y="40"/>
                          </a:cxn>
                          <a:cxn ang="0">
                            <a:pos x="1115" y="6"/>
                          </a:cxn>
                          <a:cxn ang="0">
                            <a:pos x="936" y="0"/>
                          </a:cxn>
                          <a:cxn ang="0">
                            <a:pos x="782" y="28"/>
                          </a:cxn>
                          <a:cxn ang="0">
                            <a:pos x="630" y="78"/>
                          </a:cxn>
                          <a:cxn ang="0">
                            <a:pos x="501" y="145"/>
                          </a:cxn>
                          <a:cxn ang="0">
                            <a:pos x="365" y="242"/>
                          </a:cxn>
                          <a:cxn ang="0">
                            <a:pos x="242" y="360"/>
                          </a:cxn>
                          <a:cxn ang="0">
                            <a:pos x="140" y="495"/>
                          </a:cxn>
                          <a:cxn ang="0">
                            <a:pos x="53" y="685"/>
                          </a:cxn>
                          <a:cxn ang="0">
                            <a:pos x="7" y="879"/>
                          </a:cxn>
                          <a:cxn ang="0">
                            <a:pos x="0" y="1052"/>
                          </a:cxn>
                          <a:cxn ang="0">
                            <a:pos x="14" y="1239"/>
                          </a:cxn>
                          <a:cxn ang="0">
                            <a:pos x="62" y="1427"/>
                          </a:cxn>
                          <a:cxn ang="0">
                            <a:pos x="144" y="1602"/>
                          </a:cxn>
                          <a:cxn ang="0">
                            <a:pos x="239" y="1770"/>
                          </a:cxn>
                          <a:cxn ang="0">
                            <a:pos x="370" y="2007"/>
                          </a:cxn>
                          <a:cxn ang="0">
                            <a:pos x="429" y="2138"/>
                          </a:cxn>
                          <a:cxn ang="0">
                            <a:pos x="469" y="2292"/>
                          </a:cxn>
                          <a:cxn ang="0">
                            <a:pos x="501" y="2506"/>
                          </a:cxn>
                          <a:cxn ang="0">
                            <a:pos x="526" y="2693"/>
                          </a:cxn>
                          <a:cxn ang="0">
                            <a:pos x="543" y="2767"/>
                          </a:cxn>
                          <a:cxn ang="0">
                            <a:pos x="552" y="2784"/>
                          </a:cxn>
                          <a:cxn ang="0">
                            <a:pos x="576" y="2812"/>
                          </a:cxn>
                          <a:cxn ang="0">
                            <a:pos x="635" y="2847"/>
                          </a:cxn>
                          <a:cxn ang="0">
                            <a:pos x="703" y="2870"/>
                          </a:cxn>
                          <a:cxn ang="0">
                            <a:pos x="778" y="2889"/>
                          </a:cxn>
                          <a:cxn ang="0">
                            <a:pos x="857" y="2900"/>
                          </a:cxn>
                          <a:cxn ang="0">
                            <a:pos x="934" y="2906"/>
                          </a:cxn>
                          <a:cxn ang="0">
                            <a:pos x="1006" y="2908"/>
                          </a:cxn>
                          <a:cxn ang="0">
                            <a:pos x="1086" y="2906"/>
                          </a:cxn>
                          <a:cxn ang="0">
                            <a:pos x="1166" y="2900"/>
                          </a:cxn>
                          <a:cxn ang="0">
                            <a:pos x="1241" y="2887"/>
                          </a:cxn>
                          <a:cxn ang="0">
                            <a:pos x="1309" y="2871"/>
                          </a:cxn>
                          <a:cxn ang="0">
                            <a:pos x="1375" y="2849"/>
                          </a:cxn>
                        </a:cxnLst>
                        <a:rect l="txL" t="txT" r="txR" b="txB"/>
                        <a:pathLst>
                          <a:path w="2019" h="2908">
                            <a:moveTo>
                              <a:pt x="1415" y="2830"/>
                            </a:moveTo>
                            <a:lnTo>
                              <a:pt x="1432" y="2818"/>
                            </a:lnTo>
                            <a:lnTo>
                              <a:pt x="1445" y="2807"/>
                            </a:lnTo>
                            <a:lnTo>
                              <a:pt x="1453" y="2799"/>
                            </a:lnTo>
                            <a:lnTo>
                              <a:pt x="1458" y="2790"/>
                            </a:lnTo>
                            <a:lnTo>
                              <a:pt x="1463" y="2784"/>
                            </a:lnTo>
                            <a:lnTo>
                              <a:pt x="1466" y="2778"/>
                            </a:lnTo>
                            <a:lnTo>
                              <a:pt x="1470" y="2773"/>
                            </a:lnTo>
                            <a:lnTo>
                              <a:pt x="1471" y="2765"/>
                            </a:lnTo>
                            <a:lnTo>
                              <a:pt x="1474" y="2756"/>
                            </a:lnTo>
                            <a:lnTo>
                              <a:pt x="1475" y="2744"/>
                            </a:lnTo>
                            <a:lnTo>
                              <a:pt x="1484" y="2698"/>
                            </a:lnTo>
                            <a:lnTo>
                              <a:pt x="1543" y="2322"/>
                            </a:lnTo>
                            <a:lnTo>
                              <a:pt x="1554" y="2268"/>
                            </a:lnTo>
                            <a:lnTo>
                              <a:pt x="1563" y="2229"/>
                            </a:lnTo>
                            <a:lnTo>
                              <a:pt x="1577" y="2175"/>
                            </a:lnTo>
                            <a:lnTo>
                              <a:pt x="1598" y="2115"/>
                            </a:lnTo>
                            <a:lnTo>
                              <a:pt x="1619" y="2062"/>
                            </a:lnTo>
                            <a:lnTo>
                              <a:pt x="1638" y="2018"/>
                            </a:lnTo>
                            <a:lnTo>
                              <a:pt x="1655" y="1980"/>
                            </a:lnTo>
                            <a:lnTo>
                              <a:pt x="1672" y="1943"/>
                            </a:lnTo>
                            <a:lnTo>
                              <a:pt x="1706" y="1880"/>
                            </a:lnTo>
                            <a:lnTo>
                              <a:pt x="1740" y="1821"/>
                            </a:lnTo>
                            <a:lnTo>
                              <a:pt x="1773" y="1766"/>
                            </a:lnTo>
                            <a:lnTo>
                              <a:pt x="1799" y="1724"/>
                            </a:lnTo>
                            <a:lnTo>
                              <a:pt x="1846" y="1645"/>
                            </a:lnTo>
                            <a:lnTo>
                              <a:pt x="1879" y="1590"/>
                            </a:lnTo>
                            <a:lnTo>
                              <a:pt x="1905" y="1544"/>
                            </a:lnTo>
                            <a:lnTo>
                              <a:pt x="1927" y="1492"/>
                            </a:lnTo>
                            <a:lnTo>
                              <a:pt x="1952" y="1429"/>
                            </a:lnTo>
                            <a:lnTo>
                              <a:pt x="1969" y="1374"/>
                            </a:lnTo>
                            <a:lnTo>
                              <a:pt x="1985" y="1316"/>
                            </a:lnTo>
                            <a:lnTo>
                              <a:pt x="1995" y="1267"/>
                            </a:lnTo>
                            <a:lnTo>
                              <a:pt x="2007" y="1212"/>
                            </a:lnTo>
                            <a:lnTo>
                              <a:pt x="2015" y="1142"/>
                            </a:lnTo>
                            <a:lnTo>
                              <a:pt x="2019" y="1062"/>
                            </a:lnTo>
                            <a:lnTo>
                              <a:pt x="2019" y="987"/>
                            </a:lnTo>
                            <a:lnTo>
                              <a:pt x="2012" y="928"/>
                            </a:lnTo>
                            <a:lnTo>
                              <a:pt x="2003" y="873"/>
                            </a:lnTo>
                            <a:lnTo>
                              <a:pt x="1994" y="824"/>
                            </a:lnTo>
                            <a:lnTo>
                              <a:pt x="1978" y="759"/>
                            </a:lnTo>
                            <a:lnTo>
                              <a:pt x="1960" y="694"/>
                            </a:lnTo>
                            <a:lnTo>
                              <a:pt x="1940" y="634"/>
                            </a:lnTo>
                            <a:lnTo>
                              <a:pt x="1917" y="578"/>
                            </a:lnTo>
                            <a:lnTo>
                              <a:pt x="1888" y="529"/>
                            </a:lnTo>
                            <a:lnTo>
                              <a:pt x="1850" y="466"/>
                            </a:lnTo>
                            <a:lnTo>
                              <a:pt x="1807" y="403"/>
                            </a:lnTo>
                            <a:lnTo>
                              <a:pt x="1765" y="354"/>
                            </a:lnTo>
                            <a:lnTo>
                              <a:pt x="1727" y="312"/>
                            </a:lnTo>
                            <a:lnTo>
                              <a:pt x="1683" y="272"/>
                            </a:lnTo>
                            <a:lnTo>
                              <a:pt x="1636" y="232"/>
                            </a:lnTo>
                            <a:lnTo>
                              <a:pt x="1590" y="196"/>
                            </a:lnTo>
                            <a:lnTo>
                              <a:pt x="1535" y="159"/>
                            </a:lnTo>
                            <a:lnTo>
                              <a:pt x="1471" y="120"/>
                            </a:lnTo>
                            <a:lnTo>
                              <a:pt x="1411" y="90"/>
                            </a:lnTo>
                            <a:lnTo>
                              <a:pt x="1341" y="61"/>
                            </a:lnTo>
                            <a:lnTo>
                              <a:pt x="1277" y="40"/>
                            </a:lnTo>
                            <a:lnTo>
                              <a:pt x="1224" y="27"/>
                            </a:lnTo>
                            <a:lnTo>
                              <a:pt x="1167" y="14"/>
                            </a:lnTo>
                            <a:lnTo>
                              <a:pt x="1115" y="6"/>
                            </a:lnTo>
                            <a:lnTo>
                              <a:pt x="1053" y="0"/>
                            </a:lnTo>
                            <a:lnTo>
                              <a:pt x="997" y="0"/>
                            </a:lnTo>
                            <a:lnTo>
                              <a:pt x="936" y="0"/>
                            </a:lnTo>
                            <a:lnTo>
                              <a:pt x="885" y="6"/>
                            </a:lnTo>
                            <a:lnTo>
                              <a:pt x="826" y="19"/>
                            </a:lnTo>
                            <a:lnTo>
                              <a:pt x="782" y="28"/>
                            </a:lnTo>
                            <a:lnTo>
                              <a:pt x="727" y="44"/>
                            </a:lnTo>
                            <a:lnTo>
                              <a:pt x="676" y="59"/>
                            </a:lnTo>
                            <a:lnTo>
                              <a:pt x="630" y="78"/>
                            </a:lnTo>
                            <a:lnTo>
                              <a:pt x="586" y="97"/>
                            </a:lnTo>
                            <a:lnTo>
                              <a:pt x="541" y="121"/>
                            </a:lnTo>
                            <a:lnTo>
                              <a:pt x="501" y="145"/>
                            </a:lnTo>
                            <a:lnTo>
                              <a:pt x="456" y="175"/>
                            </a:lnTo>
                            <a:lnTo>
                              <a:pt x="408" y="209"/>
                            </a:lnTo>
                            <a:lnTo>
                              <a:pt x="365" y="242"/>
                            </a:lnTo>
                            <a:lnTo>
                              <a:pt x="326" y="277"/>
                            </a:lnTo>
                            <a:lnTo>
                              <a:pt x="284" y="316"/>
                            </a:lnTo>
                            <a:lnTo>
                              <a:pt x="242" y="360"/>
                            </a:lnTo>
                            <a:lnTo>
                              <a:pt x="206" y="402"/>
                            </a:lnTo>
                            <a:lnTo>
                              <a:pt x="175" y="441"/>
                            </a:lnTo>
                            <a:lnTo>
                              <a:pt x="140" y="495"/>
                            </a:lnTo>
                            <a:lnTo>
                              <a:pt x="106" y="554"/>
                            </a:lnTo>
                            <a:lnTo>
                              <a:pt x="75" y="620"/>
                            </a:lnTo>
                            <a:lnTo>
                              <a:pt x="53" y="685"/>
                            </a:lnTo>
                            <a:lnTo>
                              <a:pt x="34" y="752"/>
                            </a:lnTo>
                            <a:lnTo>
                              <a:pt x="17" y="818"/>
                            </a:lnTo>
                            <a:lnTo>
                              <a:pt x="7" y="879"/>
                            </a:lnTo>
                            <a:lnTo>
                              <a:pt x="0" y="940"/>
                            </a:lnTo>
                            <a:lnTo>
                              <a:pt x="0" y="999"/>
                            </a:lnTo>
                            <a:lnTo>
                              <a:pt x="0" y="1052"/>
                            </a:lnTo>
                            <a:lnTo>
                              <a:pt x="0" y="1115"/>
                            </a:lnTo>
                            <a:lnTo>
                              <a:pt x="3" y="1170"/>
                            </a:lnTo>
                            <a:lnTo>
                              <a:pt x="14" y="1239"/>
                            </a:lnTo>
                            <a:lnTo>
                              <a:pt x="24" y="1299"/>
                            </a:lnTo>
                            <a:lnTo>
                              <a:pt x="40" y="1358"/>
                            </a:lnTo>
                            <a:lnTo>
                              <a:pt x="62" y="1427"/>
                            </a:lnTo>
                            <a:lnTo>
                              <a:pt x="87" y="1488"/>
                            </a:lnTo>
                            <a:lnTo>
                              <a:pt x="113" y="1542"/>
                            </a:lnTo>
                            <a:lnTo>
                              <a:pt x="144" y="1602"/>
                            </a:lnTo>
                            <a:lnTo>
                              <a:pt x="178" y="1660"/>
                            </a:lnTo>
                            <a:lnTo>
                              <a:pt x="208" y="1715"/>
                            </a:lnTo>
                            <a:lnTo>
                              <a:pt x="239" y="1770"/>
                            </a:lnTo>
                            <a:lnTo>
                              <a:pt x="272" y="1830"/>
                            </a:lnTo>
                            <a:lnTo>
                              <a:pt x="323" y="1917"/>
                            </a:lnTo>
                            <a:lnTo>
                              <a:pt x="370" y="2007"/>
                            </a:lnTo>
                            <a:lnTo>
                              <a:pt x="398" y="2053"/>
                            </a:lnTo>
                            <a:lnTo>
                              <a:pt x="412" y="2091"/>
                            </a:lnTo>
                            <a:lnTo>
                              <a:pt x="429" y="2138"/>
                            </a:lnTo>
                            <a:lnTo>
                              <a:pt x="445" y="2192"/>
                            </a:lnTo>
                            <a:lnTo>
                              <a:pt x="458" y="2239"/>
                            </a:lnTo>
                            <a:lnTo>
                              <a:pt x="469" y="2292"/>
                            </a:lnTo>
                            <a:lnTo>
                              <a:pt x="479" y="2365"/>
                            </a:lnTo>
                            <a:lnTo>
                              <a:pt x="492" y="2444"/>
                            </a:lnTo>
                            <a:lnTo>
                              <a:pt x="501" y="2506"/>
                            </a:lnTo>
                            <a:lnTo>
                              <a:pt x="511" y="2586"/>
                            </a:lnTo>
                            <a:lnTo>
                              <a:pt x="518" y="2643"/>
                            </a:lnTo>
                            <a:lnTo>
                              <a:pt x="526" y="2693"/>
                            </a:lnTo>
                            <a:lnTo>
                              <a:pt x="537" y="2742"/>
                            </a:lnTo>
                            <a:lnTo>
                              <a:pt x="541" y="2756"/>
                            </a:lnTo>
                            <a:lnTo>
                              <a:pt x="543" y="2767"/>
                            </a:lnTo>
                            <a:lnTo>
                              <a:pt x="545" y="2773"/>
                            </a:lnTo>
                            <a:lnTo>
                              <a:pt x="546" y="2778"/>
                            </a:lnTo>
                            <a:lnTo>
                              <a:pt x="552" y="2784"/>
                            </a:lnTo>
                            <a:lnTo>
                              <a:pt x="558" y="2794"/>
                            </a:lnTo>
                            <a:lnTo>
                              <a:pt x="567" y="2803"/>
                            </a:lnTo>
                            <a:lnTo>
                              <a:pt x="576" y="2812"/>
                            </a:lnTo>
                            <a:lnTo>
                              <a:pt x="592" y="2824"/>
                            </a:lnTo>
                            <a:lnTo>
                              <a:pt x="610" y="2833"/>
                            </a:lnTo>
                            <a:lnTo>
                              <a:pt x="635" y="2847"/>
                            </a:lnTo>
                            <a:lnTo>
                              <a:pt x="657" y="2856"/>
                            </a:lnTo>
                            <a:lnTo>
                              <a:pt x="681" y="2864"/>
                            </a:lnTo>
                            <a:lnTo>
                              <a:pt x="703" y="2870"/>
                            </a:lnTo>
                            <a:lnTo>
                              <a:pt x="723" y="2875"/>
                            </a:lnTo>
                            <a:lnTo>
                              <a:pt x="753" y="2883"/>
                            </a:lnTo>
                            <a:lnTo>
                              <a:pt x="778" y="2889"/>
                            </a:lnTo>
                            <a:lnTo>
                              <a:pt x="802" y="2892"/>
                            </a:lnTo>
                            <a:lnTo>
                              <a:pt x="829" y="2896"/>
                            </a:lnTo>
                            <a:lnTo>
                              <a:pt x="857" y="2900"/>
                            </a:lnTo>
                            <a:lnTo>
                              <a:pt x="883" y="2902"/>
                            </a:lnTo>
                            <a:lnTo>
                              <a:pt x="906" y="2904"/>
                            </a:lnTo>
                            <a:lnTo>
                              <a:pt x="934" y="2906"/>
                            </a:lnTo>
                            <a:lnTo>
                              <a:pt x="959" y="2908"/>
                            </a:lnTo>
                            <a:lnTo>
                              <a:pt x="984" y="2908"/>
                            </a:lnTo>
                            <a:lnTo>
                              <a:pt x="1006" y="2908"/>
                            </a:lnTo>
                            <a:lnTo>
                              <a:pt x="1031" y="2908"/>
                            </a:lnTo>
                            <a:lnTo>
                              <a:pt x="1061" y="2908"/>
                            </a:lnTo>
                            <a:lnTo>
                              <a:pt x="1086" y="2906"/>
                            </a:lnTo>
                            <a:lnTo>
                              <a:pt x="1108" y="2906"/>
                            </a:lnTo>
                            <a:lnTo>
                              <a:pt x="1134" y="2902"/>
                            </a:lnTo>
                            <a:lnTo>
                              <a:pt x="1166" y="2900"/>
                            </a:lnTo>
                            <a:lnTo>
                              <a:pt x="1188" y="2896"/>
                            </a:lnTo>
                            <a:lnTo>
                              <a:pt x="1217" y="2892"/>
                            </a:lnTo>
                            <a:lnTo>
                              <a:pt x="1241" y="2887"/>
                            </a:lnTo>
                            <a:lnTo>
                              <a:pt x="1265" y="2883"/>
                            </a:lnTo>
                            <a:lnTo>
                              <a:pt x="1288" y="2877"/>
                            </a:lnTo>
                            <a:lnTo>
                              <a:pt x="1309" y="2871"/>
                            </a:lnTo>
                            <a:lnTo>
                              <a:pt x="1334" y="2864"/>
                            </a:lnTo>
                            <a:lnTo>
                              <a:pt x="1354" y="2856"/>
                            </a:lnTo>
                            <a:lnTo>
                              <a:pt x="1375" y="2849"/>
                            </a:lnTo>
                            <a:lnTo>
                              <a:pt x="1395" y="2839"/>
                            </a:lnTo>
                            <a:lnTo>
                              <a:pt x="1415" y="2830"/>
                            </a:lnTo>
                            <a:close/>
                          </a:path>
                        </a:pathLst>
                      </a:custGeom>
                      <a:solidFill>
                        <a:srgbClr val="E0E0E0">
                          <a:alpha val="100000"/>
                        </a:srgbClr>
                      </a:solidFill>
                      <a:ln w="6350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9986" name="Oval 8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37" y="4185"/>
                        <a:ext cx="886" cy="296"/>
                      </a:xfrm>
                      <a:prstGeom prst="ellipse">
                        <a:avLst/>
                      </a:prstGeom>
                      <a:solidFill>
                        <a:srgbClr val="A0A0A0"/>
                      </a:solidFill>
                      <a:ln w="9525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 dirty="0">
                          <a:latin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39987" name="Freeform 8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261" y="1899"/>
                        <a:ext cx="338" cy="432"/>
                      </a:xfrm>
                      <a:custGeom>
                        <a:avLst/>
                        <a:gdLst>
                          <a:gd name="txL" fmla="*/ 0 w 338"/>
                          <a:gd name="txT" fmla="*/ 0 h 432"/>
                          <a:gd name="txR" fmla="*/ 338 w 338"/>
                          <a:gd name="txB" fmla="*/ 432 h 432"/>
                        </a:gdLst>
                        <a:ahLst/>
                        <a:cxnLst>
                          <a:cxn ang="0">
                            <a:pos x="0" y="0"/>
                          </a:cxn>
                          <a:cxn ang="0">
                            <a:pos x="90" y="46"/>
                          </a:cxn>
                          <a:cxn ang="0">
                            <a:pos x="172" y="97"/>
                          </a:cxn>
                          <a:cxn ang="0">
                            <a:pos x="234" y="148"/>
                          </a:cxn>
                          <a:cxn ang="0">
                            <a:pos x="275" y="203"/>
                          </a:cxn>
                          <a:cxn ang="0">
                            <a:pos x="304" y="259"/>
                          </a:cxn>
                          <a:cxn ang="0">
                            <a:pos x="325" y="308"/>
                          </a:cxn>
                          <a:cxn ang="0">
                            <a:pos x="338" y="358"/>
                          </a:cxn>
                          <a:cxn ang="0">
                            <a:pos x="219" y="432"/>
                          </a:cxn>
                          <a:cxn ang="0">
                            <a:pos x="208" y="362"/>
                          </a:cxn>
                          <a:cxn ang="0">
                            <a:pos x="189" y="287"/>
                          </a:cxn>
                          <a:cxn ang="0">
                            <a:pos x="161" y="209"/>
                          </a:cxn>
                          <a:cxn ang="0">
                            <a:pos x="124" y="144"/>
                          </a:cxn>
                          <a:cxn ang="0">
                            <a:pos x="73" y="78"/>
                          </a:cxn>
                          <a:cxn ang="0">
                            <a:pos x="0" y="0"/>
                          </a:cxn>
                        </a:cxnLst>
                        <a:rect l="txL" t="txT" r="txR" b="txB"/>
                        <a:pathLst>
                          <a:path w="338" h="432">
                            <a:moveTo>
                              <a:pt x="0" y="0"/>
                            </a:moveTo>
                            <a:lnTo>
                              <a:pt x="90" y="46"/>
                            </a:lnTo>
                            <a:lnTo>
                              <a:pt x="172" y="97"/>
                            </a:lnTo>
                            <a:lnTo>
                              <a:pt x="234" y="148"/>
                            </a:lnTo>
                            <a:lnTo>
                              <a:pt x="275" y="203"/>
                            </a:lnTo>
                            <a:lnTo>
                              <a:pt x="304" y="259"/>
                            </a:lnTo>
                            <a:lnTo>
                              <a:pt x="325" y="308"/>
                            </a:lnTo>
                            <a:lnTo>
                              <a:pt x="338" y="358"/>
                            </a:lnTo>
                            <a:lnTo>
                              <a:pt x="219" y="432"/>
                            </a:lnTo>
                            <a:lnTo>
                              <a:pt x="208" y="362"/>
                            </a:lnTo>
                            <a:lnTo>
                              <a:pt x="189" y="287"/>
                            </a:lnTo>
                            <a:lnTo>
                              <a:pt x="161" y="209"/>
                            </a:lnTo>
                            <a:lnTo>
                              <a:pt x="124" y="144"/>
                            </a:lnTo>
                            <a:lnTo>
                              <a:pt x="73" y="7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>
                          <a:alpha val="100000"/>
                        </a:srgbClr>
                      </a:solidFill>
                      <a:ln w="9525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27" name="Group 82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6498" y="2481"/>
                        <a:ext cx="562" cy="1806"/>
                        <a:chOff x="6498" y="2481"/>
                        <a:chExt cx="562" cy="1806"/>
                      </a:xfrm>
                    </p:grpSpPr>
                    <p:sp>
                      <p:nvSpPr>
                        <p:cNvPr id="39990" name="Freeform 83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604" y="3234"/>
                          <a:ext cx="345" cy="1053"/>
                        </a:xfrm>
                        <a:custGeom>
                          <a:avLst/>
                          <a:gdLst>
                            <a:gd name="txL" fmla="*/ 0 w 345"/>
                            <a:gd name="txT" fmla="*/ 0 h 1053"/>
                            <a:gd name="txR" fmla="*/ 345 w 345"/>
                            <a:gd name="txB" fmla="*/ 1053 h 1053"/>
                          </a:gdLst>
                          <a:ahLst/>
                          <a:cxnLst>
                            <a:cxn ang="0">
                              <a:pos x="0" y="80"/>
                            </a:cxn>
                            <a:cxn ang="0">
                              <a:pos x="6" y="252"/>
                            </a:cxn>
                            <a:cxn ang="0">
                              <a:pos x="23" y="274"/>
                            </a:cxn>
                            <a:cxn ang="0">
                              <a:pos x="17" y="975"/>
                            </a:cxn>
                            <a:cxn ang="0">
                              <a:pos x="40" y="1053"/>
                            </a:cxn>
                            <a:cxn ang="0">
                              <a:pos x="98" y="1053"/>
                            </a:cxn>
                            <a:cxn ang="0">
                              <a:pos x="146" y="1015"/>
                            </a:cxn>
                            <a:cxn ang="0">
                              <a:pos x="201" y="1015"/>
                            </a:cxn>
                            <a:cxn ang="0">
                              <a:pos x="245" y="1053"/>
                            </a:cxn>
                            <a:cxn ang="0">
                              <a:pos x="307" y="1053"/>
                            </a:cxn>
                            <a:cxn ang="0">
                              <a:pos x="328" y="975"/>
                            </a:cxn>
                            <a:cxn ang="0">
                              <a:pos x="317" y="274"/>
                            </a:cxn>
                            <a:cxn ang="0">
                              <a:pos x="333" y="252"/>
                            </a:cxn>
                            <a:cxn ang="0">
                              <a:pos x="345" y="80"/>
                            </a:cxn>
                            <a:cxn ang="0">
                              <a:pos x="269" y="17"/>
                            </a:cxn>
                            <a:cxn ang="0">
                              <a:pos x="231" y="17"/>
                            </a:cxn>
                            <a:cxn ang="0">
                              <a:pos x="210" y="0"/>
                            </a:cxn>
                            <a:cxn ang="0">
                              <a:pos x="123" y="0"/>
                            </a:cxn>
                            <a:cxn ang="0">
                              <a:pos x="104" y="17"/>
                            </a:cxn>
                            <a:cxn ang="0">
                              <a:pos x="72" y="17"/>
                            </a:cxn>
                            <a:cxn ang="0">
                              <a:pos x="0" y="80"/>
                            </a:cxn>
                          </a:cxnLst>
                          <a:rect l="txL" t="txT" r="txR" b="txB"/>
                          <a:pathLst>
                            <a:path w="345" h="1053">
                              <a:moveTo>
                                <a:pt x="0" y="80"/>
                              </a:moveTo>
                              <a:lnTo>
                                <a:pt x="6" y="252"/>
                              </a:lnTo>
                              <a:lnTo>
                                <a:pt x="23" y="274"/>
                              </a:lnTo>
                              <a:lnTo>
                                <a:pt x="17" y="975"/>
                              </a:lnTo>
                              <a:lnTo>
                                <a:pt x="40" y="1053"/>
                              </a:lnTo>
                              <a:lnTo>
                                <a:pt x="98" y="1053"/>
                              </a:lnTo>
                              <a:lnTo>
                                <a:pt x="146" y="1015"/>
                              </a:lnTo>
                              <a:lnTo>
                                <a:pt x="201" y="1015"/>
                              </a:lnTo>
                              <a:lnTo>
                                <a:pt x="245" y="1053"/>
                              </a:lnTo>
                              <a:lnTo>
                                <a:pt x="307" y="1053"/>
                              </a:lnTo>
                              <a:lnTo>
                                <a:pt x="328" y="975"/>
                              </a:lnTo>
                              <a:lnTo>
                                <a:pt x="317" y="274"/>
                              </a:lnTo>
                              <a:lnTo>
                                <a:pt x="333" y="252"/>
                              </a:lnTo>
                              <a:lnTo>
                                <a:pt x="345" y="80"/>
                              </a:lnTo>
                              <a:lnTo>
                                <a:pt x="269" y="17"/>
                              </a:lnTo>
                              <a:lnTo>
                                <a:pt x="231" y="17"/>
                              </a:lnTo>
                              <a:lnTo>
                                <a:pt x="210" y="0"/>
                              </a:lnTo>
                              <a:lnTo>
                                <a:pt x="123" y="0"/>
                              </a:lnTo>
                              <a:lnTo>
                                <a:pt x="104" y="17"/>
                              </a:lnTo>
                              <a:lnTo>
                                <a:pt x="72" y="17"/>
                              </a:lnTo>
                              <a:lnTo>
                                <a:pt x="0" y="8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>
                            <a:alpha val="100000"/>
                          </a:srgbClr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39991" name="Oval 84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781" y="3267"/>
                          <a:ext cx="45" cy="72"/>
                        </a:xfrm>
                        <a:prstGeom prst="ellipse">
                          <a:avLst/>
                        </a:prstGeom>
                        <a:solidFill>
                          <a:srgbClr val="E0E0E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 dirty="0">
                            <a:latin typeface="Verdana" panose="020B0604030504040204" pitchFamily="34" charset="0"/>
                          </a:endParaRPr>
                        </a:p>
                      </p:txBody>
                    </p:sp>
                    <p:grpSp>
                      <p:nvGrpSpPr>
                        <p:cNvPr id="28" name="Group 85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6498" y="2481"/>
                          <a:ext cx="562" cy="828"/>
                          <a:chOff x="6498" y="2481"/>
                          <a:chExt cx="562" cy="828"/>
                        </a:xfrm>
                      </p:grpSpPr>
                      <p:sp>
                        <p:nvSpPr>
                          <p:cNvPr id="39998" name="Oval 86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531" y="2481"/>
                            <a:ext cx="514" cy="28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 dirty="0">
                              <a:latin typeface="Verdana" panose="020B060403050404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9999" name="Freeform 87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498" y="2610"/>
                            <a:ext cx="562" cy="699"/>
                          </a:xfrm>
                          <a:custGeom>
                            <a:avLst/>
                            <a:gdLst>
                              <a:gd name="txL" fmla="*/ 0 w 562"/>
                              <a:gd name="txT" fmla="*/ 0 h 699"/>
                              <a:gd name="txR" fmla="*/ 562 w 562"/>
                              <a:gd name="txB" fmla="*/ 699 h 699"/>
                            </a:gdLst>
                            <a:ahLst/>
                            <a:cxnLst>
                              <a:cxn ang="0">
                                <a:pos x="358" y="699"/>
                              </a:cxn>
                              <a:cxn ang="0">
                                <a:pos x="562" y="69"/>
                              </a:cxn>
                              <a:cxn ang="0">
                                <a:pos x="526" y="56"/>
                              </a:cxn>
                              <a:cxn ang="0">
                                <a:pos x="485" y="38"/>
                              </a:cxn>
                              <a:cxn ang="0">
                                <a:pos x="431" y="24"/>
                              </a:cxn>
                              <a:cxn ang="0">
                                <a:pos x="384" y="12"/>
                              </a:cxn>
                              <a:cxn ang="0">
                                <a:pos x="342" y="4"/>
                              </a:cxn>
                              <a:cxn ang="0">
                                <a:pos x="297" y="0"/>
                              </a:cxn>
                              <a:cxn ang="0">
                                <a:pos x="248" y="3"/>
                              </a:cxn>
                              <a:cxn ang="0">
                                <a:pos x="185" y="10"/>
                              </a:cxn>
                              <a:cxn ang="0">
                                <a:pos x="132" y="24"/>
                              </a:cxn>
                              <a:cxn ang="0">
                                <a:pos x="80" y="38"/>
                              </a:cxn>
                              <a:cxn ang="0">
                                <a:pos x="34" y="58"/>
                              </a:cxn>
                              <a:cxn ang="0">
                                <a:pos x="0" y="76"/>
                              </a:cxn>
                              <a:cxn ang="0">
                                <a:pos x="197" y="699"/>
                              </a:cxn>
                            </a:cxnLst>
                            <a:rect l="txL" t="txT" r="txR" b="txB"/>
                            <a:pathLst>
                              <a:path w="562" h="699">
                                <a:moveTo>
                                  <a:pt x="358" y="699"/>
                                </a:moveTo>
                                <a:lnTo>
                                  <a:pt x="562" y="69"/>
                                </a:lnTo>
                                <a:lnTo>
                                  <a:pt x="526" y="56"/>
                                </a:lnTo>
                                <a:lnTo>
                                  <a:pt x="485" y="38"/>
                                </a:lnTo>
                                <a:lnTo>
                                  <a:pt x="431" y="24"/>
                                </a:lnTo>
                                <a:lnTo>
                                  <a:pt x="384" y="12"/>
                                </a:lnTo>
                                <a:lnTo>
                                  <a:pt x="342" y="4"/>
                                </a:lnTo>
                                <a:lnTo>
                                  <a:pt x="297" y="0"/>
                                </a:lnTo>
                                <a:lnTo>
                                  <a:pt x="248" y="3"/>
                                </a:lnTo>
                                <a:lnTo>
                                  <a:pt x="185" y="10"/>
                                </a:lnTo>
                                <a:lnTo>
                                  <a:pt x="132" y="24"/>
                                </a:lnTo>
                                <a:lnTo>
                                  <a:pt x="80" y="38"/>
                                </a:lnTo>
                                <a:lnTo>
                                  <a:pt x="34" y="58"/>
                                </a:lnTo>
                                <a:lnTo>
                                  <a:pt x="0" y="76"/>
                                </a:lnTo>
                                <a:lnTo>
                                  <a:pt x="197" y="699"/>
                                </a:lnTo>
                              </a:path>
                            </a:pathLst>
                          </a:custGeom>
                          <a:noFill/>
                          <a:ln w="6350"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29" name="Group 88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6676" y="3385"/>
                          <a:ext cx="193" cy="804"/>
                          <a:chOff x="6676" y="3385"/>
                          <a:chExt cx="193" cy="804"/>
                        </a:xfrm>
                      </p:grpSpPr>
                      <p:sp>
                        <p:nvSpPr>
                          <p:cNvPr id="39994" name="Line 89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708" y="3406"/>
                            <a:ext cx="1" cy="783"/>
                          </a:xfrm>
                          <a:prstGeom prst="line">
                            <a:avLst/>
                          </a:prstGeom>
                          <a:ln w="6350">
                            <a:noFill/>
                          </a:ln>
                        </p:spPr>
                      </p:sp>
                      <p:sp>
                        <p:nvSpPr>
                          <p:cNvPr id="39995" name="Line 90"/>
                          <p:cNvSpPr>
                            <a:spLocks noChangeAspect="1"/>
                          </p:cNvSpPr>
                          <p:nvPr/>
                        </p:nvSpPr>
                        <p:spPr>
                          <a:xfrm flipV="1">
                            <a:off x="6836" y="3406"/>
                            <a:ext cx="4" cy="779"/>
                          </a:xfrm>
                          <a:prstGeom prst="line">
                            <a:avLst/>
                          </a:prstGeom>
                          <a:ln w="6350">
                            <a:noFill/>
                          </a:ln>
                        </p:spPr>
                      </p:sp>
                      <p:sp>
                        <p:nvSpPr>
                          <p:cNvPr id="39996" name="Line 91"/>
                          <p:cNvSpPr>
                            <a:spLocks noChangeAspect="1"/>
                          </p:cNvSpPr>
                          <p:nvPr/>
                        </p:nvSpPr>
                        <p:spPr>
                          <a:xfrm flipV="1">
                            <a:off x="6866" y="3385"/>
                            <a:ext cx="3" cy="780"/>
                          </a:xfrm>
                          <a:prstGeom prst="line">
                            <a:avLst/>
                          </a:prstGeom>
                          <a:ln w="6350">
                            <a:noFill/>
                          </a:ln>
                        </p:spPr>
                      </p:sp>
                      <p:sp>
                        <p:nvSpPr>
                          <p:cNvPr id="39997" name="Line 92"/>
                          <p:cNvSpPr>
                            <a:spLocks noChangeAspect="1"/>
                          </p:cNvSpPr>
                          <p:nvPr/>
                        </p:nvSpPr>
                        <p:spPr>
                          <a:xfrm flipH="1" flipV="1">
                            <a:off x="6676" y="3385"/>
                            <a:ext cx="2" cy="780"/>
                          </a:xfrm>
                          <a:prstGeom prst="line">
                            <a:avLst/>
                          </a:prstGeom>
                          <a:ln w="6350">
                            <a:noFill/>
                          </a:ln>
                        </p:spPr>
                      </p:sp>
                    </p:grpSp>
                  </p:grpSp>
                  <p:sp>
                    <p:nvSpPr>
                      <p:cNvPr id="39989" name="Freeform 9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740" y="3766"/>
                        <a:ext cx="546" cy="681"/>
                      </a:xfrm>
                      <a:custGeom>
                        <a:avLst/>
                        <a:gdLst>
                          <a:gd name="txL" fmla="*/ 0 w 546"/>
                          <a:gd name="txT" fmla="*/ 0 h 681"/>
                          <a:gd name="txR" fmla="*/ 546 w 546"/>
                          <a:gd name="txB" fmla="*/ 681 h 681"/>
                        </a:gdLst>
                        <a:ahLst/>
                        <a:cxnLst>
                          <a:cxn ang="0">
                            <a:pos x="546" y="0"/>
                          </a:cxn>
                          <a:cxn ang="0">
                            <a:pos x="523" y="20"/>
                          </a:cxn>
                          <a:cxn ang="0">
                            <a:pos x="432" y="441"/>
                          </a:cxn>
                          <a:cxn ang="0">
                            <a:pos x="415" y="483"/>
                          </a:cxn>
                          <a:cxn ang="0">
                            <a:pos x="388" y="518"/>
                          </a:cxn>
                          <a:cxn ang="0">
                            <a:pos x="347" y="550"/>
                          </a:cxn>
                          <a:cxn ang="0">
                            <a:pos x="307" y="575"/>
                          </a:cxn>
                          <a:cxn ang="0">
                            <a:pos x="262" y="598"/>
                          </a:cxn>
                          <a:cxn ang="0">
                            <a:pos x="215" y="618"/>
                          </a:cxn>
                          <a:cxn ang="0">
                            <a:pos x="163" y="637"/>
                          </a:cxn>
                          <a:cxn ang="0">
                            <a:pos x="119" y="647"/>
                          </a:cxn>
                          <a:cxn ang="0">
                            <a:pos x="65" y="656"/>
                          </a:cxn>
                          <a:cxn ang="0">
                            <a:pos x="0" y="652"/>
                          </a:cxn>
                          <a:cxn ang="0">
                            <a:pos x="10" y="677"/>
                          </a:cxn>
                          <a:cxn ang="0">
                            <a:pos x="55" y="681"/>
                          </a:cxn>
                          <a:cxn ang="0">
                            <a:pos x="86" y="681"/>
                          </a:cxn>
                          <a:cxn ang="0">
                            <a:pos x="134" y="677"/>
                          </a:cxn>
                          <a:cxn ang="0">
                            <a:pos x="173" y="674"/>
                          </a:cxn>
                          <a:cxn ang="0">
                            <a:pos x="227" y="665"/>
                          </a:cxn>
                          <a:cxn ang="0">
                            <a:pos x="269" y="657"/>
                          </a:cxn>
                          <a:cxn ang="0">
                            <a:pos x="316" y="643"/>
                          </a:cxn>
                          <a:cxn ang="0">
                            <a:pos x="343" y="635"/>
                          </a:cxn>
                          <a:cxn ang="0">
                            <a:pos x="384" y="618"/>
                          </a:cxn>
                          <a:cxn ang="0">
                            <a:pos x="427" y="590"/>
                          </a:cxn>
                          <a:cxn ang="0">
                            <a:pos x="440" y="575"/>
                          </a:cxn>
                          <a:cxn ang="0">
                            <a:pos x="452" y="554"/>
                          </a:cxn>
                          <a:cxn ang="0">
                            <a:pos x="462" y="512"/>
                          </a:cxn>
                          <a:cxn ang="0">
                            <a:pos x="471" y="470"/>
                          </a:cxn>
                          <a:cxn ang="0">
                            <a:pos x="546" y="0"/>
                          </a:cxn>
                        </a:cxnLst>
                        <a:rect l="txL" t="txT" r="txR" b="txB"/>
                        <a:pathLst>
                          <a:path w="546" h="681">
                            <a:moveTo>
                              <a:pt x="546" y="0"/>
                            </a:moveTo>
                            <a:lnTo>
                              <a:pt x="523" y="20"/>
                            </a:lnTo>
                            <a:lnTo>
                              <a:pt x="432" y="441"/>
                            </a:lnTo>
                            <a:lnTo>
                              <a:pt x="415" y="483"/>
                            </a:lnTo>
                            <a:lnTo>
                              <a:pt x="388" y="518"/>
                            </a:lnTo>
                            <a:lnTo>
                              <a:pt x="347" y="550"/>
                            </a:lnTo>
                            <a:lnTo>
                              <a:pt x="307" y="575"/>
                            </a:lnTo>
                            <a:lnTo>
                              <a:pt x="262" y="598"/>
                            </a:lnTo>
                            <a:lnTo>
                              <a:pt x="215" y="618"/>
                            </a:lnTo>
                            <a:lnTo>
                              <a:pt x="163" y="637"/>
                            </a:lnTo>
                            <a:lnTo>
                              <a:pt x="119" y="647"/>
                            </a:lnTo>
                            <a:lnTo>
                              <a:pt x="65" y="656"/>
                            </a:lnTo>
                            <a:lnTo>
                              <a:pt x="0" y="652"/>
                            </a:lnTo>
                            <a:lnTo>
                              <a:pt x="10" y="677"/>
                            </a:lnTo>
                            <a:lnTo>
                              <a:pt x="55" y="681"/>
                            </a:lnTo>
                            <a:lnTo>
                              <a:pt x="86" y="681"/>
                            </a:lnTo>
                            <a:lnTo>
                              <a:pt x="134" y="677"/>
                            </a:lnTo>
                            <a:lnTo>
                              <a:pt x="173" y="674"/>
                            </a:lnTo>
                            <a:lnTo>
                              <a:pt x="227" y="665"/>
                            </a:lnTo>
                            <a:lnTo>
                              <a:pt x="269" y="657"/>
                            </a:lnTo>
                            <a:lnTo>
                              <a:pt x="316" y="643"/>
                            </a:lnTo>
                            <a:lnTo>
                              <a:pt x="343" y="635"/>
                            </a:lnTo>
                            <a:lnTo>
                              <a:pt x="384" y="618"/>
                            </a:lnTo>
                            <a:lnTo>
                              <a:pt x="427" y="590"/>
                            </a:lnTo>
                            <a:lnTo>
                              <a:pt x="440" y="575"/>
                            </a:lnTo>
                            <a:lnTo>
                              <a:pt x="452" y="554"/>
                            </a:lnTo>
                            <a:lnTo>
                              <a:pt x="462" y="512"/>
                            </a:lnTo>
                            <a:lnTo>
                              <a:pt x="471" y="470"/>
                            </a:lnTo>
                            <a:lnTo>
                              <a:pt x="546" y="0"/>
                            </a:lnTo>
                            <a:close/>
                          </a:path>
                        </a:pathLst>
                      </a:custGeom>
                      <a:solidFill>
                        <a:srgbClr val="FFFFFF">
                          <a:alpha val="100000"/>
                        </a:srgbClr>
                      </a:solidFill>
                      <a:ln w="9525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39983" name="Rectangle 94"/>
                    <p:cNvSpPr>
                      <a:spLocks noChangeAspect="1"/>
                    </p:cNvSpPr>
                    <p:nvPr/>
                  </p:nvSpPr>
                  <p:spPr>
                    <a:xfrm>
                      <a:off x="5695" y="6585"/>
                      <a:ext cx="540" cy="315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808080"/>
                        </a:gs>
                        <a:gs pos="50000">
                          <a:srgbClr val="C0C0C0"/>
                        </a:gs>
                        <a:gs pos="100000">
                          <a:srgbClr val="808080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 dirty="0">
                        <a:latin typeface="Verdana" panose="020B0604030504040204" pitchFamily="34" charset="0"/>
                      </a:endParaRPr>
                    </a:p>
                  </p:txBody>
                </p:sp>
              </p:grpSp>
            </p:grpSp>
            <p:sp>
              <p:nvSpPr>
                <p:cNvPr id="39979" name="Oval 95"/>
                <p:cNvSpPr/>
                <p:nvPr/>
              </p:nvSpPr>
              <p:spPr>
                <a:xfrm>
                  <a:off x="2256" y="288"/>
                  <a:ext cx="217" cy="2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99"/>
                    </a:gs>
                    <a:gs pos="100000">
                      <a:srgbClr val="FFFFD7"/>
                    </a:gs>
                  </a:gsLst>
                  <a:lin ang="5400000" scaled="1"/>
                  <a:tileRect/>
                </a:gradFill>
                <a:ln w="9525" cap="flat" cmpd="sng">
                  <a:solidFill>
                    <a:srgbClr val="FFCC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dirty="0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30" name="Group 96"/>
              <p:cNvGrpSpPr/>
              <p:nvPr/>
            </p:nvGrpSpPr>
            <p:grpSpPr>
              <a:xfrm>
                <a:off x="4272" y="3513"/>
                <a:ext cx="240" cy="471"/>
                <a:chOff x="4272" y="3513"/>
                <a:chExt cx="240" cy="471"/>
              </a:xfrm>
            </p:grpSpPr>
            <p:sp>
              <p:nvSpPr>
                <p:cNvPr id="39976" name="Rectangle 97"/>
                <p:cNvSpPr/>
                <p:nvPr/>
              </p:nvSpPr>
              <p:spPr>
                <a:xfrm>
                  <a:off x="4342" y="3513"/>
                  <a:ext cx="96" cy="48"/>
                </a:xfrm>
                <a:prstGeom prst="rect">
                  <a:avLst/>
                </a:prstGeom>
                <a:solidFill>
                  <a:srgbClr val="FF99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39977" name="Rectangle 98"/>
                <p:cNvSpPr/>
                <p:nvPr/>
              </p:nvSpPr>
              <p:spPr>
                <a:xfrm>
                  <a:off x="4272" y="3552"/>
                  <a:ext cx="240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F2FB9F"/>
                    </a:gs>
                    <a:gs pos="100000">
                      <a:srgbClr val="FF6600"/>
                    </a:gs>
                  </a:gsLst>
                  <a:lin ang="54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31" name="Group 99"/>
              <p:cNvGrpSpPr/>
              <p:nvPr/>
            </p:nvGrpSpPr>
            <p:grpSpPr>
              <a:xfrm>
                <a:off x="4752" y="3552"/>
                <a:ext cx="240" cy="471"/>
                <a:chOff x="4272" y="3513"/>
                <a:chExt cx="240" cy="471"/>
              </a:xfrm>
            </p:grpSpPr>
            <p:sp>
              <p:nvSpPr>
                <p:cNvPr id="39974" name="Rectangle 100"/>
                <p:cNvSpPr/>
                <p:nvPr/>
              </p:nvSpPr>
              <p:spPr>
                <a:xfrm>
                  <a:off x="4342" y="3513"/>
                  <a:ext cx="96" cy="48"/>
                </a:xfrm>
                <a:prstGeom prst="rect">
                  <a:avLst/>
                </a:prstGeom>
                <a:solidFill>
                  <a:srgbClr val="FF99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39975" name="Rectangle 101"/>
                <p:cNvSpPr/>
                <p:nvPr/>
              </p:nvSpPr>
              <p:spPr>
                <a:xfrm>
                  <a:off x="4272" y="3552"/>
                  <a:ext cx="240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F2FB9F"/>
                    </a:gs>
                    <a:gs pos="100000">
                      <a:srgbClr val="FF6600"/>
                    </a:gs>
                  </a:gsLst>
                  <a:lin ang="54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39936" name="Group 102"/>
              <p:cNvGrpSpPr/>
              <p:nvPr/>
            </p:nvGrpSpPr>
            <p:grpSpPr>
              <a:xfrm>
                <a:off x="4368" y="2736"/>
                <a:ext cx="521" cy="486"/>
                <a:chOff x="4368" y="2736"/>
                <a:chExt cx="521" cy="486"/>
              </a:xfrm>
            </p:grpSpPr>
            <p:pic>
              <p:nvPicPr>
                <p:cNvPr id="39972" name="xjhsy8" descr="w7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4368" y="2736"/>
                  <a:ext cx="521" cy="48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9973" name="Rectangle 104"/>
                <p:cNvSpPr/>
                <p:nvPr/>
              </p:nvSpPr>
              <p:spPr>
                <a:xfrm>
                  <a:off x="4534" y="2900"/>
                  <a:ext cx="218" cy="62"/>
                </a:xfrm>
                <a:prstGeom prst="rect">
                  <a:avLst/>
                </a:prstGeom>
                <a:gradFill rotWithShape="0">
                  <a:gsLst>
                    <a:gs pos="0">
                      <a:srgbClr val="F0F0F0"/>
                    </a:gs>
                    <a:gs pos="50000">
                      <a:srgbClr val="B2B2B2"/>
                    </a:gs>
                    <a:gs pos="100000">
                      <a:srgbClr val="F0F0F0"/>
                    </a:gs>
                  </a:gsLst>
                  <a:lin ang="54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>
                    <a:latin typeface="Verdana" panose="020B0604030504040204" pitchFamily="34" charset="0"/>
                  </a:endParaRPr>
                </a:p>
              </p:txBody>
            </p:sp>
          </p:grpSp>
          <p:sp>
            <p:nvSpPr>
              <p:cNvPr id="39968" name="Freeform 105"/>
              <p:cNvSpPr/>
              <p:nvPr/>
            </p:nvSpPr>
            <p:spPr>
              <a:xfrm>
                <a:off x="3792" y="3600"/>
                <a:ext cx="576" cy="504"/>
              </a:xfrm>
              <a:custGeom>
                <a:avLst/>
                <a:gdLst>
                  <a:gd name="txL" fmla="*/ 0 w 576"/>
                  <a:gd name="txT" fmla="*/ 0 h 504"/>
                  <a:gd name="txR" fmla="*/ 576 w 576"/>
                  <a:gd name="txB" fmla="*/ 504 h 504"/>
                </a:gdLst>
                <a:ahLst/>
                <a:cxnLst>
                  <a:cxn ang="0">
                    <a:pos x="0" y="0"/>
                  </a:cxn>
                  <a:cxn ang="0">
                    <a:pos x="288" y="96"/>
                  </a:cxn>
                  <a:cxn ang="0">
                    <a:pos x="288" y="240"/>
                  </a:cxn>
                  <a:cxn ang="0">
                    <a:pos x="432" y="480"/>
                  </a:cxn>
                  <a:cxn ang="0">
                    <a:pos x="576" y="384"/>
                  </a:cxn>
                </a:cxnLst>
                <a:rect l="txL" t="txT" r="txR" b="txB"/>
                <a:pathLst>
                  <a:path w="576" h="504">
                    <a:moveTo>
                      <a:pt x="0" y="0"/>
                    </a:moveTo>
                    <a:cubicBezTo>
                      <a:pt x="120" y="28"/>
                      <a:pt x="240" y="56"/>
                      <a:pt x="288" y="96"/>
                    </a:cubicBezTo>
                    <a:cubicBezTo>
                      <a:pt x="336" y="136"/>
                      <a:pt x="264" y="176"/>
                      <a:pt x="288" y="240"/>
                    </a:cubicBezTo>
                    <a:cubicBezTo>
                      <a:pt x="312" y="304"/>
                      <a:pt x="384" y="456"/>
                      <a:pt x="432" y="480"/>
                    </a:cubicBezTo>
                    <a:cubicBezTo>
                      <a:pt x="480" y="504"/>
                      <a:pt x="528" y="444"/>
                      <a:pt x="576" y="384"/>
                    </a:cubicBezTo>
                  </a:path>
                </a:pathLst>
              </a:custGeom>
              <a:noFill/>
              <a:ln w="381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69" name="Freeform 106"/>
              <p:cNvSpPr/>
              <p:nvPr/>
            </p:nvSpPr>
            <p:spPr>
              <a:xfrm>
                <a:off x="4769" y="3024"/>
                <a:ext cx="224" cy="528"/>
              </a:xfrm>
              <a:custGeom>
                <a:avLst/>
                <a:gdLst>
                  <a:gd name="txL" fmla="*/ 0 w 224"/>
                  <a:gd name="txT" fmla="*/ 0 h 528"/>
                  <a:gd name="txR" fmla="*/ 224 w 224"/>
                  <a:gd name="txB" fmla="*/ 528 h 528"/>
                </a:gdLst>
                <a:ahLst/>
                <a:cxnLst>
                  <a:cxn ang="0">
                    <a:pos x="96" y="528"/>
                  </a:cxn>
                  <a:cxn ang="0">
                    <a:pos x="96" y="432"/>
                  </a:cxn>
                  <a:cxn ang="0">
                    <a:pos x="192" y="336"/>
                  </a:cxn>
                  <a:cxn ang="0">
                    <a:pos x="192" y="192"/>
                  </a:cxn>
                  <a:cxn ang="0">
                    <a:pos x="0" y="0"/>
                  </a:cxn>
                </a:cxnLst>
                <a:rect l="txL" t="txT" r="txR" b="txB"/>
                <a:pathLst>
                  <a:path w="224" h="528">
                    <a:moveTo>
                      <a:pt x="96" y="528"/>
                    </a:moveTo>
                    <a:cubicBezTo>
                      <a:pt x="88" y="496"/>
                      <a:pt x="80" y="464"/>
                      <a:pt x="96" y="432"/>
                    </a:cubicBezTo>
                    <a:cubicBezTo>
                      <a:pt x="112" y="400"/>
                      <a:pt x="176" y="376"/>
                      <a:pt x="192" y="336"/>
                    </a:cubicBezTo>
                    <a:cubicBezTo>
                      <a:pt x="208" y="296"/>
                      <a:pt x="224" y="248"/>
                      <a:pt x="192" y="192"/>
                    </a:cubicBezTo>
                    <a:cubicBezTo>
                      <a:pt x="160" y="136"/>
                      <a:pt x="80" y="68"/>
                      <a:pt x="0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 useBgFill="1">
            <p:nvSpPr>
              <p:cNvPr id="39970" name="Rectangle 107"/>
              <p:cNvSpPr/>
              <p:nvPr/>
            </p:nvSpPr>
            <p:spPr>
              <a:xfrm>
                <a:off x="4512" y="2736"/>
                <a:ext cx="255" cy="162"/>
              </a:xfrm>
              <a:prstGeom prst="rect">
                <a:avLst/>
              </a:prstGeom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 useBgFill="1">
            <p:nvSpPr>
              <p:cNvPr id="39971" name="Rectangle 108"/>
              <p:cNvSpPr/>
              <p:nvPr/>
            </p:nvSpPr>
            <p:spPr>
              <a:xfrm>
                <a:off x="3408" y="3264"/>
                <a:ext cx="255" cy="162"/>
              </a:xfrm>
              <a:prstGeom prst="rect">
                <a:avLst/>
              </a:prstGeom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</p:grpSp>
      </p:grpSp>
      <p:grpSp>
        <p:nvGrpSpPr>
          <p:cNvPr id="39937" name="Group 131"/>
          <p:cNvGrpSpPr/>
          <p:nvPr/>
        </p:nvGrpSpPr>
        <p:grpSpPr>
          <a:xfrm>
            <a:off x="4953000" y="1676400"/>
            <a:ext cx="3810000" cy="3124200"/>
            <a:chOff x="3120" y="1056"/>
            <a:chExt cx="2400" cy="1968"/>
          </a:xfrm>
        </p:grpSpPr>
        <p:grpSp>
          <p:nvGrpSpPr>
            <p:cNvPr id="39939" name="Group 111"/>
            <p:cNvGrpSpPr/>
            <p:nvPr/>
          </p:nvGrpSpPr>
          <p:grpSpPr>
            <a:xfrm>
              <a:off x="3120" y="1056"/>
              <a:ext cx="1262" cy="591"/>
              <a:chOff x="3465" y="1824"/>
              <a:chExt cx="890" cy="288"/>
            </a:xfrm>
          </p:grpSpPr>
          <p:sp>
            <p:nvSpPr>
              <p:cNvPr id="39955" name="AutoShape 112"/>
              <p:cNvSpPr/>
              <p:nvPr/>
            </p:nvSpPr>
            <p:spPr>
              <a:xfrm>
                <a:off x="3744" y="1824"/>
                <a:ext cx="336" cy="288"/>
              </a:xfrm>
              <a:prstGeom prst="flowChartSummingJunction">
                <a:avLst/>
              </a:prstGeom>
              <a:solidFill>
                <a:srgbClr val="FFFFFF"/>
              </a:solidFill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39956" name="Line 113"/>
              <p:cNvSpPr/>
              <p:nvPr/>
            </p:nvSpPr>
            <p:spPr>
              <a:xfrm>
                <a:off x="3465" y="1962"/>
                <a:ext cx="275" cy="0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9957" name="Line 114"/>
              <p:cNvSpPr/>
              <p:nvPr/>
            </p:nvSpPr>
            <p:spPr>
              <a:xfrm>
                <a:off x="4080" y="1962"/>
                <a:ext cx="275" cy="0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39940" name="Group 115"/>
            <p:cNvGrpSpPr/>
            <p:nvPr/>
          </p:nvGrpSpPr>
          <p:grpSpPr>
            <a:xfrm>
              <a:off x="4234" y="1056"/>
              <a:ext cx="1263" cy="591"/>
              <a:chOff x="3465" y="1824"/>
              <a:chExt cx="890" cy="288"/>
            </a:xfrm>
          </p:grpSpPr>
          <p:sp>
            <p:nvSpPr>
              <p:cNvPr id="39952" name="AutoShape 116"/>
              <p:cNvSpPr/>
              <p:nvPr/>
            </p:nvSpPr>
            <p:spPr>
              <a:xfrm>
                <a:off x="3744" y="1824"/>
                <a:ext cx="336" cy="288"/>
              </a:xfrm>
              <a:prstGeom prst="flowChartSummingJunction">
                <a:avLst/>
              </a:prstGeom>
              <a:solidFill>
                <a:srgbClr val="FFFFFF"/>
              </a:solidFill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39953" name="Line 117"/>
              <p:cNvSpPr/>
              <p:nvPr/>
            </p:nvSpPr>
            <p:spPr>
              <a:xfrm>
                <a:off x="3465" y="1962"/>
                <a:ext cx="275" cy="0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9954" name="Line 118"/>
              <p:cNvSpPr/>
              <p:nvPr/>
            </p:nvSpPr>
            <p:spPr>
              <a:xfrm>
                <a:off x="4080" y="1962"/>
                <a:ext cx="275" cy="0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9943" name="Line 120"/>
            <p:cNvSpPr/>
            <p:nvPr/>
          </p:nvSpPr>
          <p:spPr>
            <a:xfrm>
              <a:off x="4128" y="2789"/>
              <a:ext cx="602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44" name="Oval 122"/>
            <p:cNvSpPr/>
            <p:nvPr/>
          </p:nvSpPr>
          <p:spPr>
            <a:xfrm>
              <a:off x="4896" y="2709"/>
              <a:ext cx="85" cy="123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Verdana" panose="020B0604030504040204" pitchFamily="34" charset="0"/>
              </a:endParaRPr>
            </a:p>
          </p:txBody>
        </p:sp>
        <p:sp>
          <p:nvSpPr>
            <p:cNvPr id="39945" name="Line 123"/>
            <p:cNvSpPr/>
            <p:nvPr/>
          </p:nvSpPr>
          <p:spPr>
            <a:xfrm flipH="1">
              <a:off x="4704" y="2736"/>
              <a:ext cx="240" cy="48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46" name="Line 124"/>
            <p:cNvSpPr/>
            <p:nvPr/>
          </p:nvSpPr>
          <p:spPr>
            <a:xfrm>
              <a:off x="4996" y="2791"/>
              <a:ext cx="524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47" name="Line 125"/>
            <p:cNvSpPr/>
            <p:nvPr/>
          </p:nvSpPr>
          <p:spPr>
            <a:xfrm>
              <a:off x="3120" y="1351"/>
              <a:ext cx="2" cy="1477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48" name="Line 126"/>
            <p:cNvSpPr/>
            <p:nvPr/>
          </p:nvSpPr>
          <p:spPr>
            <a:xfrm>
              <a:off x="5476" y="1351"/>
              <a:ext cx="2" cy="1477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49" name="Line 127"/>
            <p:cNvSpPr/>
            <p:nvPr/>
          </p:nvSpPr>
          <p:spPr>
            <a:xfrm>
              <a:off x="3120" y="2828"/>
              <a:ext cx="873" cy="2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sy="50000" rotWithShape="0">
                <a:schemeClr val="bg2"/>
              </a:outerShdw>
            </a:effectLst>
          </p:spPr>
        </p:sp>
        <p:sp>
          <p:nvSpPr>
            <p:cNvPr id="39950" name="Line 128"/>
            <p:cNvSpPr/>
            <p:nvPr/>
          </p:nvSpPr>
          <p:spPr>
            <a:xfrm>
              <a:off x="3993" y="2729"/>
              <a:ext cx="1" cy="197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sy="50000" rotWithShape="0">
                <a:schemeClr val="bg2"/>
              </a:outerShdw>
            </a:effectLst>
          </p:spPr>
        </p:sp>
        <p:sp>
          <p:nvSpPr>
            <p:cNvPr id="39951" name="Line 129"/>
            <p:cNvSpPr/>
            <p:nvPr/>
          </p:nvSpPr>
          <p:spPr>
            <a:xfrm>
              <a:off x="4138" y="2630"/>
              <a:ext cx="0" cy="394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sy="50000" rotWithShape="0">
                <a:schemeClr val="bg2"/>
              </a:outerShdw>
            </a:effectLst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413" y="3582988"/>
            <a:ext cx="1525587" cy="804862"/>
          </a:xfrm>
          <a:prstGeom prst="rect">
            <a:avLst/>
          </a:prstGeom>
          <a:noFill/>
          <a:ln w="57150">
            <a:noFill/>
          </a:ln>
        </p:spPr>
      </p:pic>
      <p:grpSp>
        <p:nvGrpSpPr>
          <p:cNvPr id="2" name="Group 4"/>
          <p:cNvGrpSpPr/>
          <p:nvPr/>
        </p:nvGrpSpPr>
        <p:grpSpPr>
          <a:xfrm>
            <a:off x="936625" y="4859338"/>
            <a:ext cx="1541463" cy="312737"/>
            <a:chOff x="2112" y="2976"/>
            <a:chExt cx="2352" cy="483"/>
          </a:xfrm>
        </p:grpSpPr>
        <p:pic>
          <p:nvPicPr>
            <p:cNvPr id="41013" name="Picture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12" y="2976"/>
              <a:ext cx="1248" cy="483"/>
            </a:xfrm>
            <a:prstGeom prst="rect">
              <a:avLst/>
            </a:prstGeom>
            <a:noFill/>
            <a:ln w="57150">
              <a:noFill/>
            </a:ln>
          </p:spPr>
        </p:pic>
        <p:pic>
          <p:nvPicPr>
            <p:cNvPr id="41014" name="Picture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16" y="2976"/>
              <a:ext cx="1248" cy="483"/>
            </a:xfrm>
            <a:prstGeom prst="rect">
              <a:avLst/>
            </a:prstGeom>
            <a:noFill/>
            <a:ln w="57150">
              <a:noFill/>
            </a:ln>
          </p:spPr>
        </p:pic>
      </p:grpSp>
      <p:sp>
        <p:nvSpPr>
          <p:cNvPr id="40964" name="Freeform 7"/>
          <p:cNvSpPr/>
          <p:nvPr/>
        </p:nvSpPr>
        <p:spPr>
          <a:xfrm>
            <a:off x="1658938" y="2754313"/>
            <a:ext cx="822325" cy="1455737"/>
          </a:xfrm>
          <a:custGeom>
            <a:avLst/>
            <a:gdLst>
              <a:gd name="txL" fmla="*/ 0 w 464"/>
              <a:gd name="txT" fmla="*/ 0 h 1040"/>
              <a:gd name="txR" fmla="*/ 464 w 464"/>
              <a:gd name="txB" fmla="*/ 1040 h 1040"/>
            </a:gdLst>
            <a:ahLst/>
            <a:cxnLst>
              <a:cxn ang="0">
                <a:pos x="822325" y="1455737"/>
              </a:cxn>
              <a:cxn ang="0">
                <a:pos x="648644" y="866443"/>
              </a:cxn>
              <a:cxn ang="0">
                <a:pos x="574210" y="669079"/>
              </a:cxn>
              <a:cxn ang="0">
                <a:pos x="522814" y="453518"/>
              </a:cxn>
              <a:cxn ang="0">
                <a:pos x="398757" y="118979"/>
              </a:cxn>
              <a:cxn ang="0">
                <a:pos x="200264" y="60189"/>
              </a:cxn>
              <a:cxn ang="0">
                <a:pos x="0" y="0"/>
              </a:cxn>
            </a:cxnLst>
            <a:rect l="txL" t="txT" r="txR" b="txB"/>
            <a:pathLst>
              <a:path w="464" h="1040">
                <a:moveTo>
                  <a:pt x="464" y="1040"/>
                </a:moveTo>
                <a:cubicBezTo>
                  <a:pt x="447" y="902"/>
                  <a:pt x="445" y="738"/>
                  <a:pt x="366" y="619"/>
                </a:cubicBezTo>
                <a:cubicBezTo>
                  <a:pt x="345" y="533"/>
                  <a:pt x="358" y="581"/>
                  <a:pt x="324" y="478"/>
                </a:cubicBezTo>
                <a:cubicBezTo>
                  <a:pt x="307" y="428"/>
                  <a:pt x="307" y="375"/>
                  <a:pt x="295" y="324"/>
                </a:cubicBezTo>
                <a:cubicBezTo>
                  <a:pt x="276" y="241"/>
                  <a:pt x="252" y="165"/>
                  <a:pt x="225" y="85"/>
                </a:cubicBezTo>
                <a:cubicBezTo>
                  <a:pt x="212" y="47"/>
                  <a:pt x="151" y="56"/>
                  <a:pt x="113" y="43"/>
                </a:cubicBezTo>
                <a:cubicBezTo>
                  <a:pt x="4" y="4"/>
                  <a:pt x="59" y="32"/>
                  <a:pt x="0" y="0"/>
                </a:cubicBezTo>
              </a:path>
            </a:pathLst>
          </a:custGeom>
          <a:noFill/>
          <a:ln w="57150" cap="flat" cmpd="sng">
            <a:solidFill>
              <a:srgbClr val="00FF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65" name="Freeform 8"/>
          <p:cNvSpPr/>
          <p:nvPr/>
        </p:nvSpPr>
        <p:spPr>
          <a:xfrm>
            <a:off x="304800" y="2919413"/>
            <a:ext cx="1292225" cy="2087562"/>
          </a:xfrm>
          <a:custGeom>
            <a:avLst/>
            <a:gdLst>
              <a:gd name="txL" fmla="*/ 0 w 562"/>
              <a:gd name="txT" fmla="*/ 0 h 1429"/>
              <a:gd name="txR" fmla="*/ 562 w 562"/>
              <a:gd name="txB" fmla="*/ 1429 h 1429"/>
            </a:gdLst>
            <a:ahLst/>
            <a:cxnLst>
              <a:cxn ang="0">
                <a:pos x="1292225" y="55512"/>
              </a:cxn>
              <a:cxn ang="0">
                <a:pos x="259825" y="35061"/>
              </a:cxn>
              <a:cxn ang="0">
                <a:pos x="0" y="261493"/>
              </a:cxn>
              <a:cxn ang="0">
                <a:pos x="195443" y="1287013"/>
              </a:cxn>
              <a:cxn ang="0">
                <a:pos x="292015" y="1717966"/>
              </a:cxn>
              <a:cxn ang="0">
                <a:pos x="356397" y="1883042"/>
              </a:cxn>
              <a:cxn ang="0">
                <a:pos x="388587" y="1944398"/>
              </a:cxn>
              <a:cxn ang="0">
                <a:pos x="1002509" y="2087562"/>
              </a:cxn>
            </a:cxnLst>
            <a:rect l="txL" t="txT" r="txR" b="txB"/>
            <a:pathLst>
              <a:path w="562" h="1429">
                <a:moveTo>
                  <a:pt x="562" y="38"/>
                </a:moveTo>
                <a:cubicBezTo>
                  <a:pt x="411" y="0"/>
                  <a:pt x="266" y="12"/>
                  <a:pt x="113" y="24"/>
                </a:cubicBezTo>
                <a:cubicBezTo>
                  <a:pt x="39" y="49"/>
                  <a:pt x="25" y="109"/>
                  <a:pt x="0" y="179"/>
                </a:cubicBezTo>
                <a:cubicBezTo>
                  <a:pt x="17" y="412"/>
                  <a:pt x="28" y="653"/>
                  <a:pt x="85" y="881"/>
                </a:cubicBezTo>
                <a:cubicBezTo>
                  <a:pt x="94" y="985"/>
                  <a:pt x="107" y="1075"/>
                  <a:pt x="127" y="1176"/>
                </a:cubicBezTo>
                <a:cubicBezTo>
                  <a:pt x="135" y="1214"/>
                  <a:pt x="146" y="1251"/>
                  <a:pt x="155" y="1289"/>
                </a:cubicBezTo>
                <a:cubicBezTo>
                  <a:pt x="159" y="1303"/>
                  <a:pt x="159" y="1321"/>
                  <a:pt x="169" y="1331"/>
                </a:cubicBezTo>
                <a:cubicBezTo>
                  <a:pt x="252" y="1414"/>
                  <a:pt x="326" y="1429"/>
                  <a:pt x="436" y="1429"/>
                </a:cubicBezTo>
              </a:path>
            </a:pathLst>
          </a:custGeom>
          <a:noFill/>
          <a:ln w="57150" cap="flat" cmpd="sng">
            <a:solidFill>
              <a:srgbClr val="00FF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66" name="Freeform 9"/>
          <p:cNvSpPr/>
          <p:nvPr/>
        </p:nvSpPr>
        <p:spPr>
          <a:xfrm>
            <a:off x="2895600" y="4197350"/>
            <a:ext cx="677863" cy="1517650"/>
          </a:xfrm>
          <a:custGeom>
            <a:avLst/>
            <a:gdLst>
              <a:gd name="txL" fmla="*/ 0 w 687"/>
              <a:gd name="txT" fmla="*/ 0 h 493"/>
              <a:gd name="txR" fmla="*/ 687 w 687"/>
              <a:gd name="txB" fmla="*/ 493 h 493"/>
            </a:gdLst>
            <a:ahLst/>
            <a:cxnLst>
              <a:cxn ang="0">
                <a:pos x="637408" y="0"/>
              </a:cxn>
              <a:cxn ang="0">
                <a:pos x="665036" y="347859"/>
              </a:cxn>
              <a:cxn ang="0">
                <a:pos x="637408" y="994322"/>
              </a:cxn>
              <a:cxn ang="0">
                <a:pos x="457829" y="1514572"/>
              </a:cxn>
              <a:cxn ang="0">
                <a:pos x="263449" y="1471474"/>
              </a:cxn>
              <a:cxn ang="0">
                <a:pos x="222008" y="1342181"/>
              </a:cxn>
              <a:cxn ang="0">
                <a:pos x="180566" y="1299084"/>
              </a:cxn>
              <a:cxn ang="0">
                <a:pos x="124324" y="1255986"/>
              </a:cxn>
              <a:cxn ang="0">
                <a:pos x="41441" y="1166713"/>
              </a:cxn>
              <a:cxn ang="0">
                <a:pos x="0" y="994322"/>
              </a:cxn>
            </a:cxnLst>
            <a:rect l="txL" t="txT" r="txR" b="txB"/>
            <a:pathLst>
              <a:path w="687" h="493">
                <a:moveTo>
                  <a:pt x="646" y="0"/>
                </a:moveTo>
                <a:cubicBezTo>
                  <a:pt x="657" y="34"/>
                  <a:pt x="674" y="78"/>
                  <a:pt x="674" y="113"/>
                </a:cubicBezTo>
                <a:cubicBezTo>
                  <a:pt x="674" y="184"/>
                  <a:pt x="687" y="266"/>
                  <a:pt x="646" y="323"/>
                </a:cubicBezTo>
                <a:cubicBezTo>
                  <a:pt x="596" y="393"/>
                  <a:pt x="532" y="441"/>
                  <a:pt x="464" y="492"/>
                </a:cubicBezTo>
                <a:cubicBezTo>
                  <a:pt x="398" y="487"/>
                  <a:pt x="331" y="493"/>
                  <a:pt x="267" y="478"/>
                </a:cubicBezTo>
                <a:cubicBezTo>
                  <a:pt x="248" y="473"/>
                  <a:pt x="241" y="447"/>
                  <a:pt x="225" y="436"/>
                </a:cubicBezTo>
                <a:cubicBezTo>
                  <a:pt x="213" y="428"/>
                  <a:pt x="197" y="426"/>
                  <a:pt x="183" y="422"/>
                </a:cubicBezTo>
                <a:cubicBezTo>
                  <a:pt x="164" y="417"/>
                  <a:pt x="145" y="414"/>
                  <a:pt x="126" y="408"/>
                </a:cubicBezTo>
                <a:cubicBezTo>
                  <a:pt x="98" y="399"/>
                  <a:pt x="42" y="379"/>
                  <a:pt x="42" y="379"/>
                </a:cubicBezTo>
                <a:cubicBezTo>
                  <a:pt x="10" y="332"/>
                  <a:pt x="26" y="349"/>
                  <a:pt x="0" y="323"/>
                </a:cubicBezTo>
              </a:path>
            </a:pathLst>
          </a:custGeom>
          <a:noFill/>
          <a:ln w="57150" cap="flat" cmpd="sng">
            <a:solidFill>
              <a:srgbClr val="00FF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" name="xjhdx5"/>
          <p:cNvGrpSpPr>
            <a:grpSpLocks noChangeAspect="1"/>
          </p:cNvGrpSpPr>
          <p:nvPr/>
        </p:nvGrpSpPr>
        <p:grpSpPr>
          <a:xfrm>
            <a:off x="1228725" y="1676400"/>
            <a:ext cx="690563" cy="1323975"/>
            <a:chOff x="5770" y="1606"/>
            <a:chExt cx="2019" cy="3673"/>
          </a:xfrm>
        </p:grpSpPr>
        <p:grpSp>
          <p:nvGrpSpPr>
            <p:cNvPr id="4" name="Group 11"/>
            <p:cNvGrpSpPr>
              <a:grpSpLocks noChangeAspect="1"/>
            </p:cNvGrpSpPr>
            <p:nvPr/>
          </p:nvGrpSpPr>
          <p:grpSpPr>
            <a:xfrm>
              <a:off x="6320" y="4418"/>
              <a:ext cx="913" cy="861"/>
              <a:chOff x="6320" y="4418"/>
              <a:chExt cx="913" cy="861"/>
            </a:xfrm>
          </p:grpSpPr>
          <p:grpSp>
            <p:nvGrpSpPr>
              <p:cNvPr id="5" name="Group 12"/>
              <p:cNvGrpSpPr>
                <a:grpSpLocks noChangeAspect="1"/>
              </p:cNvGrpSpPr>
              <p:nvPr/>
            </p:nvGrpSpPr>
            <p:grpSpPr>
              <a:xfrm>
                <a:off x="6320" y="4418"/>
                <a:ext cx="913" cy="861"/>
                <a:chOff x="6320" y="4418"/>
                <a:chExt cx="913" cy="861"/>
              </a:xfrm>
            </p:grpSpPr>
            <p:grpSp>
              <p:nvGrpSpPr>
                <p:cNvPr id="6" name="Group 13"/>
                <p:cNvGrpSpPr>
                  <a:grpSpLocks noChangeAspect="1"/>
                </p:cNvGrpSpPr>
                <p:nvPr/>
              </p:nvGrpSpPr>
              <p:grpSpPr>
                <a:xfrm>
                  <a:off x="6549" y="5081"/>
                  <a:ext cx="498" cy="198"/>
                  <a:chOff x="6549" y="5081"/>
                  <a:chExt cx="498" cy="198"/>
                </a:xfrm>
              </p:grpSpPr>
              <p:sp>
                <p:nvSpPr>
                  <p:cNvPr id="41011" name="Freeform 14"/>
                  <p:cNvSpPr>
                    <a:spLocks noChangeAspect="1"/>
                  </p:cNvSpPr>
                  <p:nvPr/>
                </p:nvSpPr>
                <p:spPr>
                  <a:xfrm>
                    <a:off x="6549" y="5081"/>
                    <a:ext cx="498" cy="198"/>
                  </a:xfrm>
                  <a:custGeom>
                    <a:avLst/>
                    <a:gdLst>
                      <a:gd name="txL" fmla="*/ 0 w 498"/>
                      <a:gd name="txT" fmla="*/ 0 h 198"/>
                      <a:gd name="txR" fmla="*/ 498 w 498"/>
                      <a:gd name="txB" fmla="*/ 198 h 198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01" y="157"/>
                      </a:cxn>
                      <a:cxn ang="0">
                        <a:pos x="110" y="167"/>
                      </a:cxn>
                      <a:cxn ang="0">
                        <a:pos x="121" y="173"/>
                      </a:cxn>
                      <a:cxn ang="0">
                        <a:pos x="136" y="178"/>
                      </a:cxn>
                      <a:cxn ang="0">
                        <a:pos x="153" y="186"/>
                      </a:cxn>
                      <a:cxn ang="0">
                        <a:pos x="174" y="190"/>
                      </a:cxn>
                      <a:cxn ang="0">
                        <a:pos x="188" y="191"/>
                      </a:cxn>
                      <a:cxn ang="0">
                        <a:pos x="205" y="194"/>
                      </a:cxn>
                      <a:cxn ang="0">
                        <a:pos x="222" y="195"/>
                      </a:cxn>
                      <a:cxn ang="0">
                        <a:pos x="243" y="198"/>
                      </a:cxn>
                      <a:cxn ang="0">
                        <a:pos x="257" y="198"/>
                      </a:cxn>
                      <a:cxn ang="0">
                        <a:pos x="278" y="195"/>
                      </a:cxn>
                      <a:cxn ang="0">
                        <a:pos x="295" y="194"/>
                      </a:cxn>
                      <a:cxn ang="0">
                        <a:pos x="315" y="191"/>
                      </a:cxn>
                      <a:cxn ang="0">
                        <a:pos x="332" y="190"/>
                      </a:cxn>
                      <a:cxn ang="0">
                        <a:pos x="349" y="185"/>
                      </a:cxn>
                      <a:cxn ang="0">
                        <a:pos x="366" y="181"/>
                      </a:cxn>
                      <a:cxn ang="0">
                        <a:pos x="380" y="173"/>
                      </a:cxn>
                      <a:cxn ang="0">
                        <a:pos x="392" y="165"/>
                      </a:cxn>
                      <a:cxn ang="0">
                        <a:pos x="397" y="160"/>
                      </a:cxn>
                      <a:cxn ang="0">
                        <a:pos x="405" y="152"/>
                      </a:cxn>
                      <a:cxn ang="0">
                        <a:pos x="498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498" h="198">
                        <a:moveTo>
                          <a:pt x="0" y="0"/>
                        </a:moveTo>
                        <a:lnTo>
                          <a:pt x="101" y="157"/>
                        </a:lnTo>
                        <a:lnTo>
                          <a:pt x="110" y="167"/>
                        </a:lnTo>
                        <a:lnTo>
                          <a:pt x="121" y="173"/>
                        </a:lnTo>
                        <a:lnTo>
                          <a:pt x="136" y="178"/>
                        </a:lnTo>
                        <a:lnTo>
                          <a:pt x="153" y="186"/>
                        </a:lnTo>
                        <a:lnTo>
                          <a:pt x="174" y="190"/>
                        </a:lnTo>
                        <a:lnTo>
                          <a:pt x="188" y="191"/>
                        </a:lnTo>
                        <a:lnTo>
                          <a:pt x="205" y="194"/>
                        </a:lnTo>
                        <a:lnTo>
                          <a:pt x="222" y="195"/>
                        </a:lnTo>
                        <a:lnTo>
                          <a:pt x="243" y="198"/>
                        </a:lnTo>
                        <a:lnTo>
                          <a:pt x="257" y="198"/>
                        </a:lnTo>
                        <a:lnTo>
                          <a:pt x="278" y="195"/>
                        </a:lnTo>
                        <a:lnTo>
                          <a:pt x="295" y="194"/>
                        </a:lnTo>
                        <a:lnTo>
                          <a:pt x="315" y="191"/>
                        </a:lnTo>
                        <a:lnTo>
                          <a:pt x="332" y="190"/>
                        </a:lnTo>
                        <a:lnTo>
                          <a:pt x="349" y="185"/>
                        </a:lnTo>
                        <a:lnTo>
                          <a:pt x="366" y="181"/>
                        </a:lnTo>
                        <a:lnTo>
                          <a:pt x="380" y="173"/>
                        </a:lnTo>
                        <a:lnTo>
                          <a:pt x="392" y="165"/>
                        </a:lnTo>
                        <a:lnTo>
                          <a:pt x="397" y="160"/>
                        </a:lnTo>
                        <a:lnTo>
                          <a:pt x="405" y="152"/>
                        </a:lnTo>
                        <a:lnTo>
                          <a:pt x="49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100000"/>
                    </a:srgbClr>
                  </a:solidFill>
                  <a:ln w="57150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012" name="Freeform 15"/>
                  <p:cNvSpPr>
                    <a:spLocks noChangeAspect="1"/>
                  </p:cNvSpPr>
                  <p:nvPr/>
                </p:nvSpPr>
                <p:spPr>
                  <a:xfrm>
                    <a:off x="6627" y="5081"/>
                    <a:ext cx="222" cy="198"/>
                  </a:xfrm>
                  <a:custGeom>
                    <a:avLst/>
                    <a:gdLst>
                      <a:gd name="txL" fmla="*/ 0 w 222"/>
                      <a:gd name="txT" fmla="*/ 0 h 198"/>
                      <a:gd name="txR" fmla="*/ 222 w 222"/>
                      <a:gd name="txB" fmla="*/ 198 h 198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62" y="178"/>
                      </a:cxn>
                      <a:cxn ang="0">
                        <a:pos x="75" y="186"/>
                      </a:cxn>
                      <a:cxn ang="0">
                        <a:pos x="96" y="190"/>
                      </a:cxn>
                      <a:cxn ang="0">
                        <a:pos x="110" y="191"/>
                      </a:cxn>
                      <a:cxn ang="0">
                        <a:pos x="127" y="194"/>
                      </a:cxn>
                      <a:cxn ang="0">
                        <a:pos x="144" y="195"/>
                      </a:cxn>
                      <a:cxn ang="0">
                        <a:pos x="165" y="198"/>
                      </a:cxn>
                      <a:cxn ang="0">
                        <a:pos x="179" y="198"/>
                      </a:cxn>
                      <a:cxn ang="0">
                        <a:pos x="200" y="195"/>
                      </a:cxn>
                      <a:cxn ang="0">
                        <a:pos x="222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22" h="198">
                        <a:moveTo>
                          <a:pt x="0" y="0"/>
                        </a:moveTo>
                        <a:lnTo>
                          <a:pt x="62" y="178"/>
                        </a:lnTo>
                        <a:lnTo>
                          <a:pt x="75" y="186"/>
                        </a:lnTo>
                        <a:lnTo>
                          <a:pt x="96" y="190"/>
                        </a:lnTo>
                        <a:lnTo>
                          <a:pt x="110" y="191"/>
                        </a:lnTo>
                        <a:lnTo>
                          <a:pt x="127" y="194"/>
                        </a:lnTo>
                        <a:lnTo>
                          <a:pt x="144" y="195"/>
                        </a:lnTo>
                        <a:lnTo>
                          <a:pt x="165" y="198"/>
                        </a:lnTo>
                        <a:lnTo>
                          <a:pt x="179" y="198"/>
                        </a:lnTo>
                        <a:lnTo>
                          <a:pt x="200" y="195"/>
                        </a:lnTo>
                        <a:lnTo>
                          <a:pt x="22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4040">
                      <a:alpha val="100000"/>
                    </a:srgbClr>
                  </a:solidFill>
                  <a:ln w="57150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" name="Group 16"/>
                <p:cNvGrpSpPr>
                  <a:grpSpLocks noChangeAspect="1"/>
                </p:cNvGrpSpPr>
                <p:nvPr/>
              </p:nvGrpSpPr>
              <p:grpSpPr>
                <a:xfrm>
                  <a:off x="6320" y="4418"/>
                  <a:ext cx="913" cy="718"/>
                  <a:chOff x="6320" y="4418"/>
                  <a:chExt cx="913" cy="718"/>
                </a:xfrm>
              </p:grpSpPr>
              <p:sp>
                <p:nvSpPr>
                  <p:cNvPr id="41004" name="Freeform 17"/>
                  <p:cNvSpPr>
                    <a:spLocks noChangeAspect="1"/>
                  </p:cNvSpPr>
                  <p:nvPr/>
                </p:nvSpPr>
                <p:spPr>
                  <a:xfrm>
                    <a:off x="6320" y="4418"/>
                    <a:ext cx="913" cy="718"/>
                  </a:xfrm>
                  <a:custGeom>
                    <a:avLst/>
                    <a:gdLst>
                      <a:gd name="txL" fmla="*/ 0 w 913"/>
                      <a:gd name="txT" fmla="*/ 0 h 718"/>
                      <a:gd name="txR" fmla="*/ 913 w 913"/>
                      <a:gd name="txB" fmla="*/ 718 h 718"/>
                    </a:gdLst>
                    <a:ahLst/>
                    <a:cxnLst>
                      <a:cxn ang="0">
                        <a:pos x="21" y="20"/>
                      </a:cxn>
                      <a:cxn ang="0">
                        <a:pos x="25" y="38"/>
                      </a:cxn>
                      <a:cxn ang="0">
                        <a:pos x="23" y="73"/>
                      </a:cxn>
                      <a:cxn ang="0">
                        <a:pos x="12" y="96"/>
                      </a:cxn>
                      <a:cxn ang="0">
                        <a:pos x="6" y="126"/>
                      </a:cxn>
                      <a:cxn ang="0">
                        <a:pos x="17" y="149"/>
                      </a:cxn>
                      <a:cxn ang="0">
                        <a:pos x="34" y="176"/>
                      </a:cxn>
                      <a:cxn ang="0">
                        <a:pos x="30" y="195"/>
                      </a:cxn>
                      <a:cxn ang="0">
                        <a:pos x="13" y="216"/>
                      </a:cxn>
                      <a:cxn ang="0">
                        <a:pos x="6" y="236"/>
                      </a:cxn>
                      <a:cxn ang="0">
                        <a:pos x="19" y="259"/>
                      </a:cxn>
                      <a:cxn ang="0">
                        <a:pos x="30" y="278"/>
                      </a:cxn>
                      <a:cxn ang="0">
                        <a:pos x="30" y="301"/>
                      </a:cxn>
                      <a:cxn ang="0">
                        <a:pos x="12" y="322"/>
                      </a:cxn>
                      <a:cxn ang="0">
                        <a:pos x="0" y="349"/>
                      </a:cxn>
                      <a:cxn ang="0">
                        <a:pos x="13" y="372"/>
                      </a:cxn>
                      <a:cxn ang="0">
                        <a:pos x="33" y="396"/>
                      </a:cxn>
                      <a:cxn ang="0">
                        <a:pos x="33" y="431"/>
                      </a:cxn>
                      <a:cxn ang="0">
                        <a:pos x="19" y="455"/>
                      </a:cxn>
                      <a:cxn ang="0">
                        <a:pos x="21" y="473"/>
                      </a:cxn>
                      <a:cxn ang="0">
                        <a:pos x="42" y="499"/>
                      </a:cxn>
                      <a:cxn ang="0">
                        <a:pos x="107" y="573"/>
                      </a:cxn>
                      <a:cxn ang="0">
                        <a:pos x="166" y="629"/>
                      </a:cxn>
                      <a:cxn ang="0">
                        <a:pos x="217" y="660"/>
                      </a:cxn>
                      <a:cxn ang="0">
                        <a:pos x="313" y="701"/>
                      </a:cxn>
                      <a:cxn ang="0">
                        <a:pos x="401" y="716"/>
                      </a:cxn>
                      <a:cxn ang="0">
                        <a:pos x="523" y="716"/>
                      </a:cxn>
                      <a:cxn ang="0">
                        <a:pos x="625" y="706"/>
                      </a:cxn>
                      <a:cxn ang="0">
                        <a:pos x="697" y="685"/>
                      </a:cxn>
                      <a:cxn ang="0">
                        <a:pos x="744" y="659"/>
                      </a:cxn>
                      <a:cxn ang="0">
                        <a:pos x="778" y="629"/>
                      </a:cxn>
                      <a:cxn ang="0">
                        <a:pos x="874" y="493"/>
                      </a:cxn>
                      <a:cxn ang="0">
                        <a:pos x="894" y="448"/>
                      </a:cxn>
                      <a:cxn ang="0">
                        <a:pos x="895" y="427"/>
                      </a:cxn>
                      <a:cxn ang="0">
                        <a:pos x="882" y="406"/>
                      </a:cxn>
                      <a:cxn ang="0">
                        <a:pos x="882" y="381"/>
                      </a:cxn>
                      <a:cxn ang="0">
                        <a:pos x="894" y="362"/>
                      </a:cxn>
                      <a:cxn ang="0">
                        <a:pos x="908" y="341"/>
                      </a:cxn>
                      <a:cxn ang="0">
                        <a:pos x="912" y="316"/>
                      </a:cxn>
                      <a:cxn ang="0">
                        <a:pos x="900" y="295"/>
                      </a:cxn>
                      <a:cxn ang="0">
                        <a:pos x="886" y="275"/>
                      </a:cxn>
                      <a:cxn ang="0">
                        <a:pos x="886" y="254"/>
                      </a:cxn>
                      <a:cxn ang="0">
                        <a:pos x="904" y="229"/>
                      </a:cxn>
                      <a:cxn ang="0">
                        <a:pos x="908" y="202"/>
                      </a:cxn>
                      <a:cxn ang="0">
                        <a:pos x="894" y="176"/>
                      </a:cxn>
                      <a:cxn ang="0">
                        <a:pos x="886" y="155"/>
                      </a:cxn>
                      <a:cxn ang="0">
                        <a:pos x="895" y="130"/>
                      </a:cxn>
                      <a:cxn ang="0">
                        <a:pos x="908" y="113"/>
                      </a:cxn>
                      <a:cxn ang="0">
                        <a:pos x="913" y="88"/>
                      </a:cxn>
                      <a:cxn ang="0">
                        <a:pos x="903" y="67"/>
                      </a:cxn>
                      <a:cxn ang="0">
                        <a:pos x="890" y="42"/>
                      </a:cxn>
                      <a:cxn ang="0">
                        <a:pos x="894" y="18"/>
                      </a:cxn>
                      <a:cxn ang="0">
                        <a:pos x="26" y="0"/>
                      </a:cxn>
                    </a:cxnLst>
                    <a:rect l="txL" t="txT" r="txR" b="txB"/>
                    <a:pathLst>
                      <a:path w="913" h="718">
                        <a:moveTo>
                          <a:pt x="26" y="0"/>
                        </a:moveTo>
                        <a:lnTo>
                          <a:pt x="21" y="20"/>
                        </a:lnTo>
                        <a:lnTo>
                          <a:pt x="23" y="29"/>
                        </a:lnTo>
                        <a:lnTo>
                          <a:pt x="25" y="38"/>
                        </a:lnTo>
                        <a:lnTo>
                          <a:pt x="26" y="59"/>
                        </a:lnTo>
                        <a:lnTo>
                          <a:pt x="23" y="73"/>
                        </a:lnTo>
                        <a:lnTo>
                          <a:pt x="17" y="86"/>
                        </a:lnTo>
                        <a:lnTo>
                          <a:pt x="12" y="96"/>
                        </a:lnTo>
                        <a:lnTo>
                          <a:pt x="6" y="113"/>
                        </a:lnTo>
                        <a:lnTo>
                          <a:pt x="6" y="126"/>
                        </a:lnTo>
                        <a:lnTo>
                          <a:pt x="12" y="138"/>
                        </a:lnTo>
                        <a:lnTo>
                          <a:pt x="17" y="149"/>
                        </a:lnTo>
                        <a:lnTo>
                          <a:pt x="29" y="162"/>
                        </a:lnTo>
                        <a:lnTo>
                          <a:pt x="34" y="176"/>
                        </a:lnTo>
                        <a:lnTo>
                          <a:pt x="34" y="185"/>
                        </a:lnTo>
                        <a:lnTo>
                          <a:pt x="30" y="195"/>
                        </a:lnTo>
                        <a:lnTo>
                          <a:pt x="21" y="204"/>
                        </a:lnTo>
                        <a:lnTo>
                          <a:pt x="13" y="216"/>
                        </a:lnTo>
                        <a:lnTo>
                          <a:pt x="8" y="225"/>
                        </a:lnTo>
                        <a:lnTo>
                          <a:pt x="6" y="236"/>
                        </a:lnTo>
                        <a:lnTo>
                          <a:pt x="12" y="248"/>
                        </a:lnTo>
                        <a:lnTo>
                          <a:pt x="19" y="259"/>
                        </a:lnTo>
                        <a:lnTo>
                          <a:pt x="26" y="269"/>
                        </a:lnTo>
                        <a:lnTo>
                          <a:pt x="30" y="278"/>
                        </a:lnTo>
                        <a:lnTo>
                          <a:pt x="34" y="288"/>
                        </a:lnTo>
                        <a:lnTo>
                          <a:pt x="30" y="301"/>
                        </a:lnTo>
                        <a:lnTo>
                          <a:pt x="21" y="313"/>
                        </a:lnTo>
                        <a:lnTo>
                          <a:pt x="12" y="322"/>
                        </a:lnTo>
                        <a:lnTo>
                          <a:pt x="2" y="337"/>
                        </a:lnTo>
                        <a:lnTo>
                          <a:pt x="0" y="349"/>
                        </a:lnTo>
                        <a:lnTo>
                          <a:pt x="4" y="362"/>
                        </a:lnTo>
                        <a:lnTo>
                          <a:pt x="13" y="372"/>
                        </a:lnTo>
                        <a:lnTo>
                          <a:pt x="23" y="383"/>
                        </a:lnTo>
                        <a:lnTo>
                          <a:pt x="33" y="396"/>
                        </a:lnTo>
                        <a:lnTo>
                          <a:pt x="38" y="414"/>
                        </a:lnTo>
                        <a:lnTo>
                          <a:pt x="33" y="431"/>
                        </a:lnTo>
                        <a:lnTo>
                          <a:pt x="23" y="444"/>
                        </a:lnTo>
                        <a:lnTo>
                          <a:pt x="19" y="455"/>
                        </a:lnTo>
                        <a:lnTo>
                          <a:pt x="19" y="466"/>
                        </a:lnTo>
                        <a:lnTo>
                          <a:pt x="21" y="473"/>
                        </a:lnTo>
                        <a:lnTo>
                          <a:pt x="29" y="484"/>
                        </a:lnTo>
                        <a:lnTo>
                          <a:pt x="42" y="499"/>
                        </a:lnTo>
                        <a:lnTo>
                          <a:pt x="64" y="528"/>
                        </a:lnTo>
                        <a:lnTo>
                          <a:pt x="107" y="573"/>
                        </a:lnTo>
                        <a:lnTo>
                          <a:pt x="144" y="609"/>
                        </a:lnTo>
                        <a:lnTo>
                          <a:pt x="166" y="629"/>
                        </a:lnTo>
                        <a:lnTo>
                          <a:pt x="190" y="643"/>
                        </a:lnTo>
                        <a:lnTo>
                          <a:pt x="217" y="660"/>
                        </a:lnTo>
                        <a:lnTo>
                          <a:pt x="255" y="681"/>
                        </a:lnTo>
                        <a:lnTo>
                          <a:pt x="313" y="701"/>
                        </a:lnTo>
                        <a:lnTo>
                          <a:pt x="356" y="710"/>
                        </a:lnTo>
                        <a:lnTo>
                          <a:pt x="401" y="716"/>
                        </a:lnTo>
                        <a:lnTo>
                          <a:pt x="460" y="718"/>
                        </a:lnTo>
                        <a:lnTo>
                          <a:pt x="523" y="716"/>
                        </a:lnTo>
                        <a:lnTo>
                          <a:pt x="578" y="714"/>
                        </a:lnTo>
                        <a:lnTo>
                          <a:pt x="625" y="706"/>
                        </a:lnTo>
                        <a:lnTo>
                          <a:pt x="667" y="697"/>
                        </a:lnTo>
                        <a:lnTo>
                          <a:pt x="697" y="685"/>
                        </a:lnTo>
                        <a:lnTo>
                          <a:pt x="723" y="672"/>
                        </a:lnTo>
                        <a:lnTo>
                          <a:pt x="744" y="659"/>
                        </a:lnTo>
                        <a:lnTo>
                          <a:pt x="761" y="647"/>
                        </a:lnTo>
                        <a:lnTo>
                          <a:pt x="778" y="629"/>
                        </a:lnTo>
                        <a:lnTo>
                          <a:pt x="832" y="556"/>
                        </a:lnTo>
                        <a:lnTo>
                          <a:pt x="874" y="493"/>
                        </a:lnTo>
                        <a:lnTo>
                          <a:pt x="890" y="461"/>
                        </a:lnTo>
                        <a:lnTo>
                          <a:pt x="894" y="448"/>
                        </a:lnTo>
                        <a:lnTo>
                          <a:pt x="895" y="438"/>
                        </a:lnTo>
                        <a:lnTo>
                          <a:pt x="895" y="427"/>
                        </a:lnTo>
                        <a:lnTo>
                          <a:pt x="887" y="414"/>
                        </a:lnTo>
                        <a:lnTo>
                          <a:pt x="882" y="406"/>
                        </a:lnTo>
                        <a:lnTo>
                          <a:pt x="879" y="394"/>
                        </a:lnTo>
                        <a:lnTo>
                          <a:pt x="882" y="381"/>
                        </a:lnTo>
                        <a:lnTo>
                          <a:pt x="887" y="372"/>
                        </a:lnTo>
                        <a:lnTo>
                          <a:pt x="894" y="362"/>
                        </a:lnTo>
                        <a:lnTo>
                          <a:pt x="900" y="352"/>
                        </a:lnTo>
                        <a:lnTo>
                          <a:pt x="908" y="341"/>
                        </a:lnTo>
                        <a:lnTo>
                          <a:pt x="913" y="330"/>
                        </a:lnTo>
                        <a:lnTo>
                          <a:pt x="912" y="316"/>
                        </a:lnTo>
                        <a:lnTo>
                          <a:pt x="907" y="305"/>
                        </a:lnTo>
                        <a:lnTo>
                          <a:pt x="900" y="295"/>
                        </a:lnTo>
                        <a:lnTo>
                          <a:pt x="894" y="286"/>
                        </a:lnTo>
                        <a:lnTo>
                          <a:pt x="886" y="275"/>
                        </a:lnTo>
                        <a:lnTo>
                          <a:pt x="883" y="263"/>
                        </a:lnTo>
                        <a:lnTo>
                          <a:pt x="886" y="254"/>
                        </a:lnTo>
                        <a:lnTo>
                          <a:pt x="895" y="240"/>
                        </a:lnTo>
                        <a:lnTo>
                          <a:pt x="904" y="229"/>
                        </a:lnTo>
                        <a:lnTo>
                          <a:pt x="908" y="217"/>
                        </a:lnTo>
                        <a:lnTo>
                          <a:pt x="908" y="202"/>
                        </a:lnTo>
                        <a:lnTo>
                          <a:pt x="903" y="187"/>
                        </a:lnTo>
                        <a:lnTo>
                          <a:pt x="894" y="176"/>
                        </a:lnTo>
                        <a:lnTo>
                          <a:pt x="890" y="168"/>
                        </a:lnTo>
                        <a:lnTo>
                          <a:pt x="886" y="155"/>
                        </a:lnTo>
                        <a:lnTo>
                          <a:pt x="887" y="141"/>
                        </a:lnTo>
                        <a:lnTo>
                          <a:pt x="895" y="130"/>
                        </a:lnTo>
                        <a:lnTo>
                          <a:pt x="900" y="122"/>
                        </a:lnTo>
                        <a:lnTo>
                          <a:pt x="908" y="113"/>
                        </a:lnTo>
                        <a:lnTo>
                          <a:pt x="912" y="101"/>
                        </a:lnTo>
                        <a:lnTo>
                          <a:pt x="913" y="88"/>
                        </a:lnTo>
                        <a:lnTo>
                          <a:pt x="911" y="80"/>
                        </a:lnTo>
                        <a:lnTo>
                          <a:pt x="903" y="67"/>
                        </a:lnTo>
                        <a:lnTo>
                          <a:pt x="895" y="56"/>
                        </a:lnTo>
                        <a:lnTo>
                          <a:pt x="890" y="42"/>
                        </a:lnTo>
                        <a:lnTo>
                          <a:pt x="890" y="29"/>
                        </a:lnTo>
                        <a:lnTo>
                          <a:pt x="894" y="18"/>
                        </a:lnTo>
                        <a:lnTo>
                          <a:pt x="891" y="0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solidFill>
                    <a:srgbClr val="FFC080">
                      <a:alpha val="100000"/>
                    </a:srgbClr>
                  </a:solidFill>
                  <a:ln w="57150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005" name="Freeform 18"/>
                  <p:cNvSpPr>
                    <a:spLocks noChangeAspect="1"/>
                  </p:cNvSpPr>
                  <p:nvPr/>
                </p:nvSpPr>
                <p:spPr>
                  <a:xfrm>
                    <a:off x="6326" y="4514"/>
                    <a:ext cx="113" cy="99"/>
                  </a:xfrm>
                  <a:custGeom>
                    <a:avLst/>
                    <a:gdLst>
                      <a:gd name="txL" fmla="*/ 0 w 113"/>
                      <a:gd name="txT" fmla="*/ 0 h 99"/>
                      <a:gd name="txR" fmla="*/ 113 w 113"/>
                      <a:gd name="txB" fmla="*/ 99 h 99"/>
                    </a:gdLst>
                    <a:ahLst/>
                    <a:cxnLst>
                      <a:cxn ang="0">
                        <a:pos x="6" y="0"/>
                      </a:cxn>
                      <a:cxn ang="0">
                        <a:pos x="13" y="13"/>
                      </a:cxn>
                      <a:cxn ang="0">
                        <a:pos x="24" y="26"/>
                      </a:cxn>
                      <a:cxn ang="0">
                        <a:pos x="44" y="43"/>
                      </a:cxn>
                      <a:cxn ang="0">
                        <a:pos x="68" y="57"/>
                      </a:cxn>
                      <a:cxn ang="0">
                        <a:pos x="91" y="66"/>
                      </a:cxn>
                      <a:cxn ang="0">
                        <a:pos x="113" y="72"/>
                      </a:cxn>
                      <a:cxn ang="0">
                        <a:pos x="104" y="89"/>
                      </a:cxn>
                      <a:cxn ang="0">
                        <a:pos x="75" y="85"/>
                      </a:cxn>
                      <a:cxn ang="0">
                        <a:pos x="44" y="87"/>
                      </a:cxn>
                      <a:cxn ang="0">
                        <a:pos x="24" y="99"/>
                      </a:cxn>
                      <a:cxn ang="0">
                        <a:pos x="28" y="89"/>
                      </a:cxn>
                      <a:cxn ang="0">
                        <a:pos x="27" y="78"/>
                      </a:cxn>
                      <a:cxn ang="0">
                        <a:pos x="20" y="62"/>
                      </a:cxn>
                      <a:cxn ang="0">
                        <a:pos x="11" y="49"/>
                      </a:cxn>
                      <a:cxn ang="0">
                        <a:pos x="2" y="34"/>
                      </a:cxn>
                      <a:cxn ang="0">
                        <a:pos x="0" y="17"/>
                      </a:cxn>
                      <a:cxn ang="0">
                        <a:pos x="6" y="0"/>
                      </a:cxn>
                    </a:cxnLst>
                    <a:rect l="txL" t="txT" r="txR" b="txB"/>
                    <a:pathLst>
                      <a:path w="113" h="99">
                        <a:moveTo>
                          <a:pt x="6" y="0"/>
                        </a:moveTo>
                        <a:lnTo>
                          <a:pt x="13" y="13"/>
                        </a:lnTo>
                        <a:lnTo>
                          <a:pt x="24" y="26"/>
                        </a:lnTo>
                        <a:lnTo>
                          <a:pt x="44" y="43"/>
                        </a:lnTo>
                        <a:lnTo>
                          <a:pt x="68" y="57"/>
                        </a:lnTo>
                        <a:lnTo>
                          <a:pt x="91" y="66"/>
                        </a:lnTo>
                        <a:lnTo>
                          <a:pt x="113" y="72"/>
                        </a:lnTo>
                        <a:lnTo>
                          <a:pt x="104" y="89"/>
                        </a:lnTo>
                        <a:lnTo>
                          <a:pt x="75" y="85"/>
                        </a:lnTo>
                        <a:lnTo>
                          <a:pt x="44" y="87"/>
                        </a:lnTo>
                        <a:lnTo>
                          <a:pt x="24" y="99"/>
                        </a:lnTo>
                        <a:lnTo>
                          <a:pt x="28" y="89"/>
                        </a:lnTo>
                        <a:lnTo>
                          <a:pt x="27" y="78"/>
                        </a:lnTo>
                        <a:lnTo>
                          <a:pt x="20" y="62"/>
                        </a:lnTo>
                        <a:lnTo>
                          <a:pt x="11" y="49"/>
                        </a:lnTo>
                        <a:lnTo>
                          <a:pt x="2" y="34"/>
                        </a:lnTo>
                        <a:lnTo>
                          <a:pt x="0" y="17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FFA040">
                      <a:alpha val="100000"/>
                    </a:srgbClr>
                  </a:solidFill>
                  <a:ln w="57150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006" name="Freeform 19"/>
                  <p:cNvSpPr>
                    <a:spLocks noChangeAspect="1"/>
                  </p:cNvSpPr>
                  <p:nvPr/>
                </p:nvSpPr>
                <p:spPr>
                  <a:xfrm>
                    <a:off x="6328" y="4637"/>
                    <a:ext cx="149" cy="84"/>
                  </a:xfrm>
                  <a:custGeom>
                    <a:avLst/>
                    <a:gdLst>
                      <a:gd name="txL" fmla="*/ 0 w 149"/>
                      <a:gd name="txT" fmla="*/ 0 h 84"/>
                      <a:gd name="txR" fmla="*/ 149 w 149"/>
                      <a:gd name="txB" fmla="*/ 84 h 84"/>
                    </a:gdLst>
                    <a:ahLst/>
                    <a:cxnLst>
                      <a:cxn ang="0">
                        <a:pos x="0" y="10"/>
                      </a:cxn>
                      <a:cxn ang="0">
                        <a:pos x="4" y="0"/>
                      </a:cxn>
                      <a:cxn ang="0">
                        <a:pos x="9" y="10"/>
                      </a:cxn>
                      <a:cxn ang="0">
                        <a:pos x="21" y="15"/>
                      </a:cxn>
                      <a:cxn ang="0">
                        <a:pos x="42" y="25"/>
                      </a:cxn>
                      <a:cxn ang="0">
                        <a:pos x="64" y="31"/>
                      </a:cxn>
                      <a:cxn ang="0">
                        <a:pos x="98" y="38"/>
                      </a:cxn>
                      <a:cxn ang="0">
                        <a:pos x="137" y="44"/>
                      </a:cxn>
                      <a:cxn ang="0">
                        <a:pos x="149" y="80"/>
                      </a:cxn>
                      <a:cxn ang="0">
                        <a:pos x="106" y="69"/>
                      </a:cxn>
                      <a:cxn ang="0">
                        <a:pos x="72" y="65"/>
                      </a:cxn>
                      <a:cxn ang="0">
                        <a:pos x="45" y="71"/>
                      </a:cxn>
                      <a:cxn ang="0">
                        <a:pos x="25" y="84"/>
                      </a:cxn>
                      <a:cxn ang="0">
                        <a:pos x="25" y="73"/>
                      </a:cxn>
                      <a:cxn ang="0">
                        <a:pos x="25" y="63"/>
                      </a:cxn>
                      <a:cxn ang="0">
                        <a:pos x="21" y="52"/>
                      </a:cxn>
                      <a:cxn ang="0">
                        <a:pos x="9" y="36"/>
                      </a:cxn>
                      <a:cxn ang="0">
                        <a:pos x="0" y="23"/>
                      </a:cxn>
                      <a:cxn ang="0">
                        <a:pos x="0" y="10"/>
                      </a:cxn>
                    </a:cxnLst>
                    <a:rect l="txL" t="txT" r="txR" b="txB"/>
                    <a:pathLst>
                      <a:path w="149" h="84">
                        <a:moveTo>
                          <a:pt x="0" y="10"/>
                        </a:moveTo>
                        <a:lnTo>
                          <a:pt x="4" y="0"/>
                        </a:lnTo>
                        <a:lnTo>
                          <a:pt x="9" y="10"/>
                        </a:lnTo>
                        <a:lnTo>
                          <a:pt x="21" y="15"/>
                        </a:lnTo>
                        <a:lnTo>
                          <a:pt x="42" y="25"/>
                        </a:lnTo>
                        <a:lnTo>
                          <a:pt x="64" y="31"/>
                        </a:lnTo>
                        <a:lnTo>
                          <a:pt x="98" y="38"/>
                        </a:lnTo>
                        <a:lnTo>
                          <a:pt x="137" y="44"/>
                        </a:lnTo>
                        <a:lnTo>
                          <a:pt x="149" y="80"/>
                        </a:lnTo>
                        <a:lnTo>
                          <a:pt x="106" y="69"/>
                        </a:lnTo>
                        <a:lnTo>
                          <a:pt x="72" y="65"/>
                        </a:lnTo>
                        <a:lnTo>
                          <a:pt x="45" y="71"/>
                        </a:lnTo>
                        <a:lnTo>
                          <a:pt x="25" y="84"/>
                        </a:lnTo>
                        <a:lnTo>
                          <a:pt x="25" y="73"/>
                        </a:lnTo>
                        <a:lnTo>
                          <a:pt x="25" y="63"/>
                        </a:lnTo>
                        <a:lnTo>
                          <a:pt x="21" y="52"/>
                        </a:lnTo>
                        <a:lnTo>
                          <a:pt x="9" y="36"/>
                        </a:lnTo>
                        <a:lnTo>
                          <a:pt x="0" y="23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FFA040">
                      <a:alpha val="100000"/>
                    </a:srgbClr>
                  </a:solidFill>
                  <a:ln w="57150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007" name="Freeform 20"/>
                  <p:cNvSpPr>
                    <a:spLocks noChangeAspect="1"/>
                  </p:cNvSpPr>
                  <p:nvPr/>
                </p:nvSpPr>
                <p:spPr>
                  <a:xfrm>
                    <a:off x="6322" y="4742"/>
                    <a:ext cx="175" cy="104"/>
                  </a:xfrm>
                  <a:custGeom>
                    <a:avLst/>
                    <a:gdLst>
                      <a:gd name="txL" fmla="*/ 0 w 175"/>
                      <a:gd name="txT" fmla="*/ 0 h 104"/>
                      <a:gd name="txR" fmla="*/ 175 w 175"/>
                      <a:gd name="txB" fmla="*/ 104 h 104"/>
                    </a:gdLst>
                    <a:ahLst/>
                    <a:cxnLst>
                      <a:cxn ang="0">
                        <a:pos x="2" y="13"/>
                      </a:cxn>
                      <a:cxn ang="0">
                        <a:pos x="10" y="0"/>
                      </a:cxn>
                      <a:cxn ang="0">
                        <a:pos x="21" y="17"/>
                      </a:cxn>
                      <a:cxn ang="0">
                        <a:pos x="32" y="25"/>
                      </a:cxn>
                      <a:cxn ang="0">
                        <a:pos x="45" y="34"/>
                      </a:cxn>
                      <a:cxn ang="0">
                        <a:pos x="69" y="42"/>
                      </a:cxn>
                      <a:cxn ang="0">
                        <a:pos x="96" y="49"/>
                      </a:cxn>
                      <a:cxn ang="0">
                        <a:pos x="126" y="59"/>
                      </a:cxn>
                      <a:cxn ang="0">
                        <a:pos x="167" y="72"/>
                      </a:cxn>
                      <a:cxn ang="0">
                        <a:pos x="175" y="104"/>
                      </a:cxn>
                      <a:cxn ang="0">
                        <a:pos x="133" y="87"/>
                      </a:cxn>
                      <a:cxn ang="0">
                        <a:pos x="103" y="76"/>
                      </a:cxn>
                      <a:cxn ang="0">
                        <a:pos x="78" y="72"/>
                      </a:cxn>
                      <a:cxn ang="0">
                        <a:pos x="58" y="72"/>
                      </a:cxn>
                      <a:cxn ang="0">
                        <a:pos x="48" y="80"/>
                      </a:cxn>
                      <a:cxn ang="0">
                        <a:pos x="36" y="91"/>
                      </a:cxn>
                      <a:cxn ang="0">
                        <a:pos x="34" y="78"/>
                      </a:cxn>
                      <a:cxn ang="0">
                        <a:pos x="21" y="59"/>
                      </a:cxn>
                      <a:cxn ang="0">
                        <a:pos x="10" y="45"/>
                      </a:cxn>
                      <a:cxn ang="0">
                        <a:pos x="0" y="31"/>
                      </a:cxn>
                      <a:cxn ang="0">
                        <a:pos x="2" y="13"/>
                      </a:cxn>
                    </a:cxnLst>
                    <a:rect l="txL" t="txT" r="txR" b="txB"/>
                    <a:pathLst>
                      <a:path w="175" h="104">
                        <a:moveTo>
                          <a:pt x="2" y="13"/>
                        </a:moveTo>
                        <a:lnTo>
                          <a:pt x="10" y="0"/>
                        </a:lnTo>
                        <a:lnTo>
                          <a:pt x="21" y="17"/>
                        </a:lnTo>
                        <a:lnTo>
                          <a:pt x="32" y="25"/>
                        </a:lnTo>
                        <a:lnTo>
                          <a:pt x="45" y="34"/>
                        </a:lnTo>
                        <a:lnTo>
                          <a:pt x="69" y="42"/>
                        </a:lnTo>
                        <a:lnTo>
                          <a:pt x="96" y="49"/>
                        </a:lnTo>
                        <a:lnTo>
                          <a:pt x="126" y="59"/>
                        </a:lnTo>
                        <a:lnTo>
                          <a:pt x="167" y="72"/>
                        </a:lnTo>
                        <a:lnTo>
                          <a:pt x="175" y="104"/>
                        </a:lnTo>
                        <a:lnTo>
                          <a:pt x="133" y="87"/>
                        </a:lnTo>
                        <a:lnTo>
                          <a:pt x="103" y="76"/>
                        </a:lnTo>
                        <a:lnTo>
                          <a:pt x="78" y="72"/>
                        </a:lnTo>
                        <a:lnTo>
                          <a:pt x="58" y="72"/>
                        </a:lnTo>
                        <a:lnTo>
                          <a:pt x="48" y="80"/>
                        </a:lnTo>
                        <a:lnTo>
                          <a:pt x="36" y="91"/>
                        </a:lnTo>
                        <a:lnTo>
                          <a:pt x="34" y="78"/>
                        </a:lnTo>
                        <a:lnTo>
                          <a:pt x="21" y="59"/>
                        </a:lnTo>
                        <a:lnTo>
                          <a:pt x="10" y="45"/>
                        </a:lnTo>
                        <a:lnTo>
                          <a:pt x="0" y="31"/>
                        </a:lnTo>
                        <a:lnTo>
                          <a:pt x="2" y="13"/>
                        </a:lnTo>
                        <a:close/>
                      </a:path>
                    </a:pathLst>
                  </a:custGeom>
                  <a:solidFill>
                    <a:srgbClr val="FFA040">
                      <a:alpha val="100000"/>
                    </a:srgbClr>
                  </a:solidFill>
                  <a:ln w="57150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008" name="Freeform 21"/>
                  <p:cNvSpPr>
                    <a:spLocks noChangeAspect="1"/>
                  </p:cNvSpPr>
                  <p:nvPr/>
                </p:nvSpPr>
                <p:spPr>
                  <a:xfrm>
                    <a:off x="6341" y="4856"/>
                    <a:ext cx="208" cy="230"/>
                  </a:xfrm>
                  <a:custGeom>
                    <a:avLst/>
                    <a:gdLst>
                      <a:gd name="txL" fmla="*/ 0 w 208"/>
                      <a:gd name="txT" fmla="*/ 0 h 230"/>
                      <a:gd name="txR" fmla="*/ 208 w 208"/>
                      <a:gd name="txB" fmla="*/ 230 h 230"/>
                    </a:gdLst>
                    <a:ahLst/>
                    <a:cxnLst>
                      <a:cxn ang="0">
                        <a:pos x="2" y="35"/>
                      </a:cxn>
                      <a:cxn ang="0">
                        <a:pos x="0" y="21"/>
                      </a:cxn>
                      <a:cxn ang="0">
                        <a:pos x="0" y="11"/>
                      </a:cxn>
                      <a:cxn ang="0">
                        <a:pos x="8" y="0"/>
                      </a:cxn>
                      <a:cxn ang="0">
                        <a:pos x="22" y="17"/>
                      </a:cxn>
                      <a:cxn ang="0">
                        <a:pos x="47" y="32"/>
                      </a:cxn>
                      <a:cxn ang="0">
                        <a:pos x="72" y="44"/>
                      </a:cxn>
                      <a:cxn ang="0">
                        <a:pos x="106" y="55"/>
                      </a:cxn>
                      <a:cxn ang="0">
                        <a:pos x="156" y="65"/>
                      </a:cxn>
                      <a:cxn ang="0">
                        <a:pos x="166" y="91"/>
                      </a:cxn>
                      <a:cxn ang="0">
                        <a:pos x="140" y="84"/>
                      </a:cxn>
                      <a:cxn ang="0">
                        <a:pos x="114" y="80"/>
                      </a:cxn>
                      <a:cxn ang="0">
                        <a:pos x="101" y="82"/>
                      </a:cxn>
                      <a:cxn ang="0">
                        <a:pos x="97" y="95"/>
                      </a:cxn>
                      <a:cxn ang="0">
                        <a:pos x="105" y="112"/>
                      </a:cxn>
                      <a:cxn ang="0">
                        <a:pos x="115" y="128"/>
                      </a:cxn>
                      <a:cxn ang="0">
                        <a:pos x="136" y="153"/>
                      </a:cxn>
                      <a:cxn ang="0">
                        <a:pos x="166" y="179"/>
                      </a:cxn>
                      <a:cxn ang="0">
                        <a:pos x="208" y="209"/>
                      </a:cxn>
                      <a:cxn ang="0">
                        <a:pos x="208" y="230"/>
                      </a:cxn>
                      <a:cxn ang="0">
                        <a:pos x="190" y="219"/>
                      </a:cxn>
                      <a:cxn ang="0">
                        <a:pos x="166" y="205"/>
                      </a:cxn>
                      <a:cxn ang="0">
                        <a:pos x="132" y="179"/>
                      </a:cxn>
                      <a:cxn ang="0">
                        <a:pos x="105" y="150"/>
                      </a:cxn>
                      <a:cxn ang="0">
                        <a:pos x="80" y="128"/>
                      </a:cxn>
                      <a:cxn ang="0">
                        <a:pos x="56" y="101"/>
                      </a:cxn>
                      <a:cxn ang="0">
                        <a:pos x="36" y="78"/>
                      </a:cxn>
                      <a:cxn ang="0">
                        <a:pos x="15" y="57"/>
                      </a:cxn>
                      <a:cxn ang="0">
                        <a:pos x="2" y="35"/>
                      </a:cxn>
                    </a:cxnLst>
                    <a:rect l="txL" t="txT" r="txR" b="txB"/>
                    <a:pathLst>
                      <a:path w="208" h="230">
                        <a:moveTo>
                          <a:pt x="2" y="35"/>
                        </a:moveTo>
                        <a:lnTo>
                          <a:pt x="0" y="21"/>
                        </a:lnTo>
                        <a:lnTo>
                          <a:pt x="0" y="11"/>
                        </a:lnTo>
                        <a:lnTo>
                          <a:pt x="8" y="0"/>
                        </a:lnTo>
                        <a:lnTo>
                          <a:pt x="22" y="17"/>
                        </a:lnTo>
                        <a:lnTo>
                          <a:pt x="47" y="32"/>
                        </a:lnTo>
                        <a:lnTo>
                          <a:pt x="72" y="44"/>
                        </a:lnTo>
                        <a:lnTo>
                          <a:pt x="106" y="55"/>
                        </a:lnTo>
                        <a:lnTo>
                          <a:pt x="156" y="65"/>
                        </a:lnTo>
                        <a:lnTo>
                          <a:pt x="166" y="91"/>
                        </a:lnTo>
                        <a:lnTo>
                          <a:pt x="140" y="84"/>
                        </a:lnTo>
                        <a:lnTo>
                          <a:pt x="114" y="80"/>
                        </a:lnTo>
                        <a:lnTo>
                          <a:pt x="101" y="82"/>
                        </a:lnTo>
                        <a:lnTo>
                          <a:pt x="97" y="95"/>
                        </a:lnTo>
                        <a:lnTo>
                          <a:pt x="105" y="112"/>
                        </a:lnTo>
                        <a:lnTo>
                          <a:pt x="115" y="128"/>
                        </a:lnTo>
                        <a:lnTo>
                          <a:pt x="136" y="153"/>
                        </a:lnTo>
                        <a:lnTo>
                          <a:pt x="166" y="179"/>
                        </a:lnTo>
                        <a:lnTo>
                          <a:pt x="208" y="209"/>
                        </a:lnTo>
                        <a:lnTo>
                          <a:pt x="208" y="230"/>
                        </a:lnTo>
                        <a:lnTo>
                          <a:pt x="190" y="219"/>
                        </a:lnTo>
                        <a:lnTo>
                          <a:pt x="166" y="205"/>
                        </a:lnTo>
                        <a:lnTo>
                          <a:pt x="132" y="179"/>
                        </a:lnTo>
                        <a:lnTo>
                          <a:pt x="105" y="150"/>
                        </a:lnTo>
                        <a:lnTo>
                          <a:pt x="80" y="128"/>
                        </a:lnTo>
                        <a:lnTo>
                          <a:pt x="56" y="101"/>
                        </a:lnTo>
                        <a:lnTo>
                          <a:pt x="36" y="78"/>
                        </a:lnTo>
                        <a:lnTo>
                          <a:pt x="15" y="57"/>
                        </a:lnTo>
                        <a:lnTo>
                          <a:pt x="2" y="35"/>
                        </a:lnTo>
                        <a:close/>
                      </a:path>
                    </a:pathLst>
                  </a:custGeom>
                  <a:solidFill>
                    <a:srgbClr val="FFA040">
                      <a:alpha val="100000"/>
                    </a:srgbClr>
                  </a:solidFill>
                  <a:ln w="57150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009" name="Freeform 22"/>
                  <p:cNvSpPr>
                    <a:spLocks noChangeAspect="1"/>
                  </p:cNvSpPr>
                  <p:nvPr/>
                </p:nvSpPr>
                <p:spPr>
                  <a:xfrm>
                    <a:off x="6345" y="4443"/>
                    <a:ext cx="86" cy="69"/>
                  </a:xfrm>
                  <a:custGeom>
                    <a:avLst/>
                    <a:gdLst>
                      <a:gd name="txL" fmla="*/ 0 w 86"/>
                      <a:gd name="txT" fmla="*/ 0 h 69"/>
                      <a:gd name="txR" fmla="*/ 86 w 86"/>
                      <a:gd name="txB" fmla="*/ 69 h 69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1" y="10"/>
                      </a:cxn>
                      <a:cxn ang="0">
                        <a:pos x="25" y="21"/>
                      </a:cxn>
                      <a:cxn ang="0">
                        <a:pos x="42" y="33"/>
                      </a:cxn>
                      <a:cxn ang="0">
                        <a:pos x="60" y="44"/>
                      </a:cxn>
                      <a:cxn ang="0">
                        <a:pos x="77" y="54"/>
                      </a:cxn>
                      <a:cxn ang="0">
                        <a:pos x="86" y="61"/>
                      </a:cxn>
                      <a:cxn ang="0">
                        <a:pos x="65" y="69"/>
                      </a:cxn>
                      <a:cxn ang="0">
                        <a:pos x="42" y="61"/>
                      </a:cxn>
                      <a:cxn ang="0">
                        <a:pos x="18" y="52"/>
                      </a:cxn>
                      <a:cxn ang="0">
                        <a:pos x="0" y="42"/>
                      </a:cxn>
                      <a:cxn ang="0">
                        <a:pos x="1" y="33"/>
                      </a:cxn>
                      <a:cxn ang="0">
                        <a:pos x="4" y="17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86" h="69">
                        <a:moveTo>
                          <a:pt x="0" y="0"/>
                        </a:moveTo>
                        <a:lnTo>
                          <a:pt x="11" y="10"/>
                        </a:lnTo>
                        <a:lnTo>
                          <a:pt x="25" y="21"/>
                        </a:lnTo>
                        <a:lnTo>
                          <a:pt x="42" y="33"/>
                        </a:lnTo>
                        <a:lnTo>
                          <a:pt x="60" y="44"/>
                        </a:lnTo>
                        <a:lnTo>
                          <a:pt x="77" y="54"/>
                        </a:lnTo>
                        <a:lnTo>
                          <a:pt x="86" y="61"/>
                        </a:lnTo>
                        <a:lnTo>
                          <a:pt x="65" y="69"/>
                        </a:lnTo>
                        <a:lnTo>
                          <a:pt x="42" y="61"/>
                        </a:lnTo>
                        <a:lnTo>
                          <a:pt x="18" y="52"/>
                        </a:lnTo>
                        <a:lnTo>
                          <a:pt x="0" y="42"/>
                        </a:lnTo>
                        <a:lnTo>
                          <a:pt x="1" y="33"/>
                        </a:lnTo>
                        <a:lnTo>
                          <a:pt x="4" y="1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A040">
                      <a:alpha val="100000"/>
                    </a:srgbClr>
                  </a:solidFill>
                  <a:ln w="57150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010" name="Freeform 23"/>
                  <p:cNvSpPr>
                    <a:spLocks noChangeAspect="1"/>
                  </p:cNvSpPr>
                  <p:nvPr/>
                </p:nvSpPr>
                <p:spPr>
                  <a:xfrm>
                    <a:off x="6501" y="4426"/>
                    <a:ext cx="732" cy="689"/>
                  </a:xfrm>
                  <a:custGeom>
                    <a:avLst/>
                    <a:gdLst>
                      <a:gd name="txL" fmla="*/ 0 w 732"/>
                      <a:gd name="txT" fmla="*/ 0 h 689"/>
                      <a:gd name="txR" fmla="*/ 732 w 732"/>
                      <a:gd name="txB" fmla="*/ 689 h 689"/>
                    </a:gdLst>
                    <a:ahLst/>
                    <a:cxnLst>
                      <a:cxn ang="0">
                        <a:pos x="348" y="158"/>
                      </a:cxn>
                      <a:cxn ang="0">
                        <a:pos x="292" y="181"/>
                      </a:cxn>
                      <a:cxn ang="0">
                        <a:pos x="175" y="200"/>
                      </a:cxn>
                      <a:cxn ang="0">
                        <a:pos x="0" y="209"/>
                      </a:cxn>
                      <a:cxn ang="0">
                        <a:pos x="205" y="244"/>
                      </a:cxn>
                      <a:cxn ang="0">
                        <a:pos x="435" y="225"/>
                      </a:cxn>
                      <a:cxn ang="0">
                        <a:pos x="597" y="177"/>
                      </a:cxn>
                      <a:cxn ang="0">
                        <a:pos x="648" y="169"/>
                      </a:cxn>
                      <a:cxn ang="0">
                        <a:pos x="625" y="208"/>
                      </a:cxn>
                      <a:cxn ang="0">
                        <a:pos x="510" y="263"/>
                      </a:cxn>
                      <a:cxn ang="0">
                        <a:pos x="304" y="308"/>
                      </a:cxn>
                      <a:cxn ang="0">
                        <a:pos x="177" y="352"/>
                      </a:cxn>
                      <a:cxn ang="0">
                        <a:pos x="411" y="347"/>
                      </a:cxn>
                      <a:cxn ang="0">
                        <a:pos x="567" y="308"/>
                      </a:cxn>
                      <a:cxn ang="0">
                        <a:pos x="659" y="276"/>
                      </a:cxn>
                      <a:cxn ang="0">
                        <a:pos x="661" y="299"/>
                      </a:cxn>
                      <a:cxn ang="0">
                        <a:pos x="584" y="354"/>
                      </a:cxn>
                      <a:cxn ang="0">
                        <a:pos x="439" y="407"/>
                      </a:cxn>
                      <a:cxn ang="0">
                        <a:pos x="237" y="444"/>
                      </a:cxn>
                      <a:cxn ang="0">
                        <a:pos x="305" y="466"/>
                      </a:cxn>
                      <a:cxn ang="0">
                        <a:pos x="482" y="458"/>
                      </a:cxn>
                      <a:cxn ang="0">
                        <a:pos x="629" y="413"/>
                      </a:cxn>
                      <a:cxn ang="0">
                        <a:pos x="642" y="430"/>
                      </a:cxn>
                      <a:cxn ang="0">
                        <a:pos x="599" y="474"/>
                      </a:cxn>
                      <a:cxn ang="0">
                        <a:pos x="489" y="521"/>
                      </a:cxn>
                      <a:cxn ang="0">
                        <a:pos x="360" y="542"/>
                      </a:cxn>
                      <a:cxn ang="0">
                        <a:pos x="166" y="546"/>
                      </a:cxn>
                      <a:cxn ang="0">
                        <a:pos x="301" y="579"/>
                      </a:cxn>
                      <a:cxn ang="0">
                        <a:pos x="427" y="580"/>
                      </a:cxn>
                      <a:cxn ang="0">
                        <a:pos x="540" y="562"/>
                      </a:cxn>
                      <a:cxn ang="0">
                        <a:pos x="589" y="565"/>
                      </a:cxn>
                      <a:cxn ang="0">
                        <a:pos x="561" y="597"/>
                      </a:cxn>
                      <a:cxn ang="0">
                        <a:pos x="495" y="622"/>
                      </a:cxn>
                      <a:cxn ang="0">
                        <a:pos x="253" y="649"/>
                      </a:cxn>
                      <a:cxn ang="0">
                        <a:pos x="453" y="663"/>
                      </a:cxn>
                      <a:cxn ang="0">
                        <a:pos x="466" y="687"/>
                      </a:cxn>
                      <a:cxn ang="0">
                        <a:pos x="542" y="664"/>
                      </a:cxn>
                      <a:cxn ang="0">
                        <a:pos x="597" y="621"/>
                      </a:cxn>
                      <a:cxn ang="0">
                        <a:pos x="709" y="453"/>
                      </a:cxn>
                      <a:cxn ang="0">
                        <a:pos x="714" y="419"/>
                      </a:cxn>
                      <a:cxn ang="0">
                        <a:pos x="698" y="386"/>
                      </a:cxn>
                      <a:cxn ang="0">
                        <a:pos x="713" y="354"/>
                      </a:cxn>
                      <a:cxn ang="0">
                        <a:pos x="732" y="322"/>
                      </a:cxn>
                      <a:cxn ang="0">
                        <a:pos x="719" y="287"/>
                      </a:cxn>
                      <a:cxn ang="0">
                        <a:pos x="702" y="255"/>
                      </a:cxn>
                      <a:cxn ang="0">
                        <a:pos x="723" y="221"/>
                      </a:cxn>
                      <a:cxn ang="0">
                        <a:pos x="722" y="179"/>
                      </a:cxn>
                      <a:cxn ang="0">
                        <a:pos x="705" y="147"/>
                      </a:cxn>
                      <a:cxn ang="0">
                        <a:pos x="719" y="114"/>
                      </a:cxn>
                      <a:cxn ang="0">
                        <a:pos x="732" y="80"/>
                      </a:cxn>
                      <a:cxn ang="0">
                        <a:pos x="714" y="48"/>
                      </a:cxn>
                      <a:cxn ang="0">
                        <a:pos x="634" y="50"/>
                      </a:cxn>
                      <a:cxn ang="0">
                        <a:pos x="475" y="105"/>
                      </a:cxn>
                      <a:cxn ang="0">
                        <a:pos x="294" y="135"/>
                      </a:cxn>
                    </a:cxnLst>
                    <a:rect l="txL" t="txT" r="txR" b="txB"/>
                    <a:pathLst>
                      <a:path w="732" h="689">
                        <a:moveTo>
                          <a:pt x="294" y="135"/>
                        </a:moveTo>
                        <a:lnTo>
                          <a:pt x="186" y="143"/>
                        </a:lnTo>
                        <a:lnTo>
                          <a:pt x="348" y="158"/>
                        </a:lnTo>
                        <a:lnTo>
                          <a:pt x="338" y="166"/>
                        </a:lnTo>
                        <a:lnTo>
                          <a:pt x="318" y="173"/>
                        </a:lnTo>
                        <a:lnTo>
                          <a:pt x="292" y="181"/>
                        </a:lnTo>
                        <a:lnTo>
                          <a:pt x="258" y="190"/>
                        </a:lnTo>
                        <a:lnTo>
                          <a:pt x="222" y="196"/>
                        </a:lnTo>
                        <a:lnTo>
                          <a:pt x="175" y="200"/>
                        </a:lnTo>
                        <a:lnTo>
                          <a:pt x="120" y="206"/>
                        </a:lnTo>
                        <a:lnTo>
                          <a:pt x="61" y="209"/>
                        </a:lnTo>
                        <a:lnTo>
                          <a:pt x="0" y="209"/>
                        </a:lnTo>
                        <a:lnTo>
                          <a:pt x="95" y="232"/>
                        </a:lnTo>
                        <a:lnTo>
                          <a:pt x="154" y="244"/>
                        </a:lnTo>
                        <a:lnTo>
                          <a:pt x="205" y="244"/>
                        </a:lnTo>
                        <a:lnTo>
                          <a:pt x="267" y="244"/>
                        </a:lnTo>
                        <a:lnTo>
                          <a:pt x="359" y="236"/>
                        </a:lnTo>
                        <a:lnTo>
                          <a:pt x="435" y="225"/>
                        </a:lnTo>
                        <a:lnTo>
                          <a:pt x="499" y="209"/>
                        </a:lnTo>
                        <a:lnTo>
                          <a:pt x="567" y="188"/>
                        </a:lnTo>
                        <a:lnTo>
                          <a:pt x="597" y="177"/>
                        </a:lnTo>
                        <a:lnTo>
                          <a:pt x="625" y="168"/>
                        </a:lnTo>
                        <a:lnTo>
                          <a:pt x="640" y="164"/>
                        </a:lnTo>
                        <a:lnTo>
                          <a:pt x="648" y="169"/>
                        </a:lnTo>
                        <a:lnTo>
                          <a:pt x="648" y="181"/>
                        </a:lnTo>
                        <a:lnTo>
                          <a:pt x="642" y="194"/>
                        </a:lnTo>
                        <a:lnTo>
                          <a:pt x="625" y="208"/>
                        </a:lnTo>
                        <a:lnTo>
                          <a:pt x="597" y="226"/>
                        </a:lnTo>
                        <a:lnTo>
                          <a:pt x="557" y="244"/>
                        </a:lnTo>
                        <a:lnTo>
                          <a:pt x="510" y="263"/>
                        </a:lnTo>
                        <a:lnTo>
                          <a:pt x="448" y="282"/>
                        </a:lnTo>
                        <a:lnTo>
                          <a:pt x="376" y="297"/>
                        </a:lnTo>
                        <a:lnTo>
                          <a:pt x="304" y="308"/>
                        </a:lnTo>
                        <a:lnTo>
                          <a:pt x="228" y="320"/>
                        </a:lnTo>
                        <a:lnTo>
                          <a:pt x="95" y="333"/>
                        </a:lnTo>
                        <a:lnTo>
                          <a:pt x="177" y="352"/>
                        </a:lnTo>
                        <a:lnTo>
                          <a:pt x="243" y="360"/>
                        </a:lnTo>
                        <a:lnTo>
                          <a:pt x="326" y="358"/>
                        </a:lnTo>
                        <a:lnTo>
                          <a:pt x="411" y="347"/>
                        </a:lnTo>
                        <a:lnTo>
                          <a:pt x="474" y="333"/>
                        </a:lnTo>
                        <a:lnTo>
                          <a:pt x="525" y="320"/>
                        </a:lnTo>
                        <a:lnTo>
                          <a:pt x="567" y="308"/>
                        </a:lnTo>
                        <a:lnTo>
                          <a:pt x="610" y="293"/>
                        </a:lnTo>
                        <a:lnTo>
                          <a:pt x="644" y="280"/>
                        </a:lnTo>
                        <a:lnTo>
                          <a:pt x="659" y="276"/>
                        </a:lnTo>
                        <a:lnTo>
                          <a:pt x="668" y="276"/>
                        </a:lnTo>
                        <a:lnTo>
                          <a:pt x="667" y="287"/>
                        </a:lnTo>
                        <a:lnTo>
                          <a:pt x="661" y="299"/>
                        </a:lnTo>
                        <a:lnTo>
                          <a:pt x="648" y="314"/>
                        </a:lnTo>
                        <a:lnTo>
                          <a:pt x="617" y="335"/>
                        </a:lnTo>
                        <a:lnTo>
                          <a:pt x="584" y="354"/>
                        </a:lnTo>
                        <a:lnTo>
                          <a:pt x="546" y="371"/>
                        </a:lnTo>
                        <a:lnTo>
                          <a:pt x="496" y="390"/>
                        </a:lnTo>
                        <a:lnTo>
                          <a:pt x="439" y="407"/>
                        </a:lnTo>
                        <a:lnTo>
                          <a:pt x="352" y="426"/>
                        </a:lnTo>
                        <a:lnTo>
                          <a:pt x="294" y="438"/>
                        </a:lnTo>
                        <a:lnTo>
                          <a:pt x="237" y="444"/>
                        </a:lnTo>
                        <a:lnTo>
                          <a:pt x="154" y="449"/>
                        </a:lnTo>
                        <a:lnTo>
                          <a:pt x="239" y="461"/>
                        </a:lnTo>
                        <a:lnTo>
                          <a:pt x="305" y="466"/>
                        </a:lnTo>
                        <a:lnTo>
                          <a:pt x="360" y="468"/>
                        </a:lnTo>
                        <a:lnTo>
                          <a:pt x="423" y="466"/>
                        </a:lnTo>
                        <a:lnTo>
                          <a:pt x="482" y="458"/>
                        </a:lnTo>
                        <a:lnTo>
                          <a:pt x="530" y="447"/>
                        </a:lnTo>
                        <a:lnTo>
                          <a:pt x="568" y="434"/>
                        </a:lnTo>
                        <a:lnTo>
                          <a:pt x="629" y="413"/>
                        </a:lnTo>
                        <a:lnTo>
                          <a:pt x="637" y="413"/>
                        </a:lnTo>
                        <a:lnTo>
                          <a:pt x="644" y="417"/>
                        </a:lnTo>
                        <a:lnTo>
                          <a:pt x="642" y="430"/>
                        </a:lnTo>
                        <a:lnTo>
                          <a:pt x="634" y="444"/>
                        </a:lnTo>
                        <a:lnTo>
                          <a:pt x="620" y="458"/>
                        </a:lnTo>
                        <a:lnTo>
                          <a:pt x="599" y="474"/>
                        </a:lnTo>
                        <a:lnTo>
                          <a:pt x="563" y="493"/>
                        </a:lnTo>
                        <a:lnTo>
                          <a:pt x="525" y="510"/>
                        </a:lnTo>
                        <a:lnTo>
                          <a:pt x="489" y="521"/>
                        </a:lnTo>
                        <a:lnTo>
                          <a:pt x="448" y="531"/>
                        </a:lnTo>
                        <a:lnTo>
                          <a:pt x="410" y="537"/>
                        </a:lnTo>
                        <a:lnTo>
                          <a:pt x="360" y="542"/>
                        </a:lnTo>
                        <a:lnTo>
                          <a:pt x="305" y="545"/>
                        </a:lnTo>
                        <a:lnTo>
                          <a:pt x="250" y="546"/>
                        </a:lnTo>
                        <a:lnTo>
                          <a:pt x="166" y="546"/>
                        </a:lnTo>
                        <a:lnTo>
                          <a:pt x="211" y="562"/>
                        </a:lnTo>
                        <a:lnTo>
                          <a:pt x="253" y="573"/>
                        </a:lnTo>
                        <a:lnTo>
                          <a:pt x="301" y="579"/>
                        </a:lnTo>
                        <a:lnTo>
                          <a:pt x="342" y="580"/>
                        </a:lnTo>
                        <a:lnTo>
                          <a:pt x="384" y="583"/>
                        </a:lnTo>
                        <a:lnTo>
                          <a:pt x="427" y="580"/>
                        </a:lnTo>
                        <a:lnTo>
                          <a:pt x="462" y="579"/>
                        </a:lnTo>
                        <a:lnTo>
                          <a:pt x="495" y="573"/>
                        </a:lnTo>
                        <a:lnTo>
                          <a:pt x="540" y="562"/>
                        </a:lnTo>
                        <a:lnTo>
                          <a:pt x="574" y="554"/>
                        </a:lnTo>
                        <a:lnTo>
                          <a:pt x="587" y="555"/>
                        </a:lnTo>
                        <a:lnTo>
                          <a:pt x="589" y="565"/>
                        </a:lnTo>
                        <a:lnTo>
                          <a:pt x="585" y="575"/>
                        </a:lnTo>
                        <a:lnTo>
                          <a:pt x="576" y="586"/>
                        </a:lnTo>
                        <a:lnTo>
                          <a:pt x="561" y="597"/>
                        </a:lnTo>
                        <a:lnTo>
                          <a:pt x="544" y="605"/>
                        </a:lnTo>
                        <a:lnTo>
                          <a:pt x="525" y="614"/>
                        </a:lnTo>
                        <a:lnTo>
                          <a:pt x="495" y="622"/>
                        </a:lnTo>
                        <a:lnTo>
                          <a:pt x="432" y="631"/>
                        </a:lnTo>
                        <a:lnTo>
                          <a:pt x="372" y="639"/>
                        </a:lnTo>
                        <a:lnTo>
                          <a:pt x="253" y="649"/>
                        </a:lnTo>
                        <a:lnTo>
                          <a:pt x="407" y="656"/>
                        </a:lnTo>
                        <a:lnTo>
                          <a:pt x="439" y="656"/>
                        </a:lnTo>
                        <a:lnTo>
                          <a:pt x="453" y="663"/>
                        </a:lnTo>
                        <a:lnTo>
                          <a:pt x="461" y="670"/>
                        </a:lnTo>
                        <a:lnTo>
                          <a:pt x="458" y="681"/>
                        </a:lnTo>
                        <a:lnTo>
                          <a:pt x="466" y="687"/>
                        </a:lnTo>
                        <a:lnTo>
                          <a:pt x="486" y="689"/>
                        </a:lnTo>
                        <a:lnTo>
                          <a:pt x="516" y="677"/>
                        </a:lnTo>
                        <a:lnTo>
                          <a:pt x="542" y="664"/>
                        </a:lnTo>
                        <a:lnTo>
                          <a:pt x="563" y="651"/>
                        </a:lnTo>
                        <a:lnTo>
                          <a:pt x="580" y="639"/>
                        </a:lnTo>
                        <a:lnTo>
                          <a:pt x="597" y="621"/>
                        </a:lnTo>
                        <a:lnTo>
                          <a:pt x="651" y="548"/>
                        </a:lnTo>
                        <a:lnTo>
                          <a:pt x="693" y="485"/>
                        </a:lnTo>
                        <a:lnTo>
                          <a:pt x="709" y="453"/>
                        </a:lnTo>
                        <a:lnTo>
                          <a:pt x="713" y="440"/>
                        </a:lnTo>
                        <a:lnTo>
                          <a:pt x="714" y="430"/>
                        </a:lnTo>
                        <a:lnTo>
                          <a:pt x="714" y="419"/>
                        </a:lnTo>
                        <a:lnTo>
                          <a:pt x="706" y="406"/>
                        </a:lnTo>
                        <a:lnTo>
                          <a:pt x="701" y="398"/>
                        </a:lnTo>
                        <a:lnTo>
                          <a:pt x="698" y="386"/>
                        </a:lnTo>
                        <a:lnTo>
                          <a:pt x="701" y="373"/>
                        </a:lnTo>
                        <a:lnTo>
                          <a:pt x="706" y="364"/>
                        </a:lnTo>
                        <a:lnTo>
                          <a:pt x="713" y="354"/>
                        </a:lnTo>
                        <a:lnTo>
                          <a:pt x="719" y="344"/>
                        </a:lnTo>
                        <a:lnTo>
                          <a:pt x="727" y="333"/>
                        </a:lnTo>
                        <a:lnTo>
                          <a:pt x="732" y="322"/>
                        </a:lnTo>
                        <a:lnTo>
                          <a:pt x="731" y="308"/>
                        </a:lnTo>
                        <a:lnTo>
                          <a:pt x="726" y="297"/>
                        </a:lnTo>
                        <a:lnTo>
                          <a:pt x="719" y="287"/>
                        </a:lnTo>
                        <a:lnTo>
                          <a:pt x="713" y="278"/>
                        </a:lnTo>
                        <a:lnTo>
                          <a:pt x="705" y="267"/>
                        </a:lnTo>
                        <a:lnTo>
                          <a:pt x="702" y="255"/>
                        </a:lnTo>
                        <a:lnTo>
                          <a:pt x="705" y="246"/>
                        </a:lnTo>
                        <a:lnTo>
                          <a:pt x="714" y="232"/>
                        </a:lnTo>
                        <a:lnTo>
                          <a:pt x="723" y="221"/>
                        </a:lnTo>
                        <a:lnTo>
                          <a:pt x="727" y="209"/>
                        </a:lnTo>
                        <a:lnTo>
                          <a:pt x="727" y="194"/>
                        </a:lnTo>
                        <a:lnTo>
                          <a:pt x="722" y="179"/>
                        </a:lnTo>
                        <a:lnTo>
                          <a:pt x="713" y="168"/>
                        </a:lnTo>
                        <a:lnTo>
                          <a:pt x="709" y="160"/>
                        </a:lnTo>
                        <a:lnTo>
                          <a:pt x="705" y="147"/>
                        </a:lnTo>
                        <a:lnTo>
                          <a:pt x="706" y="133"/>
                        </a:lnTo>
                        <a:lnTo>
                          <a:pt x="714" y="122"/>
                        </a:lnTo>
                        <a:lnTo>
                          <a:pt x="719" y="114"/>
                        </a:lnTo>
                        <a:lnTo>
                          <a:pt x="727" y="105"/>
                        </a:lnTo>
                        <a:lnTo>
                          <a:pt x="731" y="93"/>
                        </a:lnTo>
                        <a:lnTo>
                          <a:pt x="732" y="80"/>
                        </a:lnTo>
                        <a:lnTo>
                          <a:pt x="730" y="72"/>
                        </a:lnTo>
                        <a:lnTo>
                          <a:pt x="722" y="59"/>
                        </a:lnTo>
                        <a:lnTo>
                          <a:pt x="714" y="48"/>
                        </a:lnTo>
                        <a:lnTo>
                          <a:pt x="709" y="34"/>
                        </a:lnTo>
                        <a:lnTo>
                          <a:pt x="709" y="0"/>
                        </a:lnTo>
                        <a:lnTo>
                          <a:pt x="634" y="50"/>
                        </a:lnTo>
                        <a:lnTo>
                          <a:pt x="589" y="69"/>
                        </a:lnTo>
                        <a:lnTo>
                          <a:pt x="536" y="86"/>
                        </a:lnTo>
                        <a:lnTo>
                          <a:pt x="475" y="105"/>
                        </a:lnTo>
                        <a:lnTo>
                          <a:pt x="420" y="116"/>
                        </a:lnTo>
                        <a:lnTo>
                          <a:pt x="365" y="126"/>
                        </a:lnTo>
                        <a:lnTo>
                          <a:pt x="294" y="135"/>
                        </a:lnTo>
                        <a:close/>
                      </a:path>
                    </a:pathLst>
                  </a:custGeom>
                  <a:solidFill>
                    <a:srgbClr val="FFA040">
                      <a:alpha val="100000"/>
                    </a:srgbClr>
                  </a:solidFill>
                  <a:ln w="57150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8" name="Group 24"/>
              <p:cNvGrpSpPr>
                <a:grpSpLocks noChangeAspect="1"/>
              </p:cNvGrpSpPr>
              <p:nvPr/>
            </p:nvGrpSpPr>
            <p:grpSpPr>
              <a:xfrm>
                <a:off x="6929" y="4535"/>
                <a:ext cx="218" cy="436"/>
                <a:chOff x="6929" y="4535"/>
                <a:chExt cx="218" cy="436"/>
              </a:xfrm>
            </p:grpSpPr>
            <p:sp>
              <p:nvSpPr>
                <p:cNvPr id="40998" name="Freeform 25"/>
                <p:cNvSpPr>
                  <a:spLocks noChangeAspect="1"/>
                </p:cNvSpPr>
                <p:nvPr/>
              </p:nvSpPr>
              <p:spPr>
                <a:xfrm>
                  <a:off x="6971" y="4651"/>
                  <a:ext cx="167" cy="70"/>
                </a:xfrm>
                <a:custGeom>
                  <a:avLst/>
                  <a:gdLst>
                    <a:gd name="txL" fmla="*/ 0 w 167"/>
                    <a:gd name="txT" fmla="*/ 0 h 70"/>
                    <a:gd name="txR" fmla="*/ 167 w 167"/>
                    <a:gd name="txB" fmla="*/ 70 h 70"/>
                  </a:gdLst>
                  <a:ahLst/>
                  <a:cxnLst>
                    <a:cxn ang="0">
                      <a:pos x="167" y="13"/>
                    </a:cxn>
                    <a:cxn ang="0">
                      <a:pos x="151" y="0"/>
                    </a:cxn>
                    <a:cxn ang="0">
                      <a:pos x="100" y="26"/>
                    </a:cxn>
                    <a:cxn ang="0">
                      <a:pos x="49" y="45"/>
                    </a:cxn>
                    <a:cxn ang="0">
                      <a:pos x="0" y="59"/>
                    </a:cxn>
                    <a:cxn ang="0">
                      <a:pos x="9" y="70"/>
                    </a:cxn>
                    <a:cxn ang="0">
                      <a:pos x="43" y="70"/>
                    </a:cxn>
                    <a:cxn ang="0">
                      <a:pos x="89" y="60"/>
                    </a:cxn>
                    <a:cxn ang="0">
                      <a:pos x="130" y="40"/>
                    </a:cxn>
                    <a:cxn ang="0">
                      <a:pos x="167" y="13"/>
                    </a:cxn>
                  </a:cxnLst>
                  <a:rect l="txL" t="txT" r="txR" b="txB"/>
                  <a:pathLst>
                    <a:path w="167" h="70">
                      <a:moveTo>
                        <a:pt x="167" y="13"/>
                      </a:moveTo>
                      <a:lnTo>
                        <a:pt x="151" y="0"/>
                      </a:lnTo>
                      <a:lnTo>
                        <a:pt x="100" y="26"/>
                      </a:lnTo>
                      <a:lnTo>
                        <a:pt x="49" y="45"/>
                      </a:lnTo>
                      <a:lnTo>
                        <a:pt x="0" y="59"/>
                      </a:lnTo>
                      <a:lnTo>
                        <a:pt x="9" y="70"/>
                      </a:lnTo>
                      <a:lnTo>
                        <a:pt x="43" y="70"/>
                      </a:lnTo>
                      <a:lnTo>
                        <a:pt x="89" y="60"/>
                      </a:lnTo>
                      <a:lnTo>
                        <a:pt x="130" y="40"/>
                      </a:lnTo>
                      <a:lnTo>
                        <a:pt x="167" y="13"/>
                      </a:lnTo>
                      <a:close/>
                    </a:path>
                  </a:pathLst>
                </a:custGeom>
                <a:solidFill>
                  <a:srgbClr val="FFE0C0">
                    <a:alpha val="100000"/>
                  </a:srgbClr>
                </a:solidFill>
                <a:ln w="57150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99" name="Freeform 26"/>
                <p:cNvSpPr>
                  <a:spLocks noChangeAspect="1"/>
                </p:cNvSpPr>
                <p:nvPr/>
              </p:nvSpPr>
              <p:spPr>
                <a:xfrm>
                  <a:off x="7001" y="4763"/>
                  <a:ext cx="146" cy="78"/>
                </a:xfrm>
                <a:custGeom>
                  <a:avLst/>
                  <a:gdLst>
                    <a:gd name="txL" fmla="*/ 0 w 146"/>
                    <a:gd name="txT" fmla="*/ 0 h 78"/>
                    <a:gd name="txR" fmla="*/ 146 w 146"/>
                    <a:gd name="txB" fmla="*/ 78 h 78"/>
                  </a:gdLst>
                  <a:ahLst/>
                  <a:cxnLst>
                    <a:cxn ang="0">
                      <a:pos x="146" y="15"/>
                    </a:cxn>
                    <a:cxn ang="0">
                      <a:pos x="138" y="0"/>
                    </a:cxn>
                    <a:cxn ang="0">
                      <a:pos x="89" y="34"/>
                    </a:cxn>
                    <a:cxn ang="0">
                      <a:pos x="50" y="51"/>
                    </a:cxn>
                    <a:cxn ang="0">
                      <a:pos x="0" y="66"/>
                    </a:cxn>
                    <a:cxn ang="0">
                      <a:pos x="10" y="78"/>
                    </a:cxn>
                    <a:cxn ang="0">
                      <a:pos x="42" y="78"/>
                    </a:cxn>
                    <a:cxn ang="0">
                      <a:pos x="74" y="69"/>
                    </a:cxn>
                    <a:cxn ang="0">
                      <a:pos x="112" y="45"/>
                    </a:cxn>
                    <a:cxn ang="0">
                      <a:pos x="146" y="15"/>
                    </a:cxn>
                  </a:cxnLst>
                  <a:rect l="txL" t="txT" r="txR" b="txB"/>
                  <a:pathLst>
                    <a:path w="146" h="78">
                      <a:moveTo>
                        <a:pt x="146" y="15"/>
                      </a:moveTo>
                      <a:lnTo>
                        <a:pt x="138" y="0"/>
                      </a:lnTo>
                      <a:lnTo>
                        <a:pt x="89" y="34"/>
                      </a:lnTo>
                      <a:lnTo>
                        <a:pt x="50" y="51"/>
                      </a:lnTo>
                      <a:lnTo>
                        <a:pt x="0" y="66"/>
                      </a:lnTo>
                      <a:lnTo>
                        <a:pt x="10" y="78"/>
                      </a:lnTo>
                      <a:lnTo>
                        <a:pt x="42" y="78"/>
                      </a:lnTo>
                      <a:lnTo>
                        <a:pt x="74" y="69"/>
                      </a:lnTo>
                      <a:lnTo>
                        <a:pt x="112" y="45"/>
                      </a:lnTo>
                      <a:lnTo>
                        <a:pt x="146" y="15"/>
                      </a:lnTo>
                      <a:close/>
                    </a:path>
                  </a:pathLst>
                </a:custGeom>
                <a:solidFill>
                  <a:srgbClr val="FFE0C0">
                    <a:alpha val="100000"/>
                  </a:srgbClr>
                </a:solidFill>
                <a:ln w="57150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00" name="Freeform 27"/>
                <p:cNvSpPr>
                  <a:spLocks noChangeAspect="1"/>
                </p:cNvSpPr>
                <p:nvPr/>
              </p:nvSpPr>
              <p:spPr>
                <a:xfrm>
                  <a:off x="6992" y="4894"/>
                  <a:ext cx="149" cy="77"/>
                </a:xfrm>
                <a:custGeom>
                  <a:avLst/>
                  <a:gdLst>
                    <a:gd name="txL" fmla="*/ 0 w 149"/>
                    <a:gd name="txT" fmla="*/ 0 h 77"/>
                    <a:gd name="txR" fmla="*/ 149 w 149"/>
                    <a:gd name="txB" fmla="*/ 77 h 77"/>
                  </a:gdLst>
                  <a:ahLst/>
                  <a:cxnLst>
                    <a:cxn ang="0">
                      <a:pos x="149" y="11"/>
                    </a:cxn>
                    <a:cxn ang="0">
                      <a:pos x="138" y="0"/>
                    </a:cxn>
                    <a:cxn ang="0">
                      <a:pos x="93" y="31"/>
                    </a:cxn>
                    <a:cxn ang="0">
                      <a:pos x="49" y="49"/>
                    </a:cxn>
                    <a:cxn ang="0">
                      <a:pos x="0" y="63"/>
                    </a:cxn>
                    <a:cxn ang="0">
                      <a:pos x="9" y="77"/>
                    </a:cxn>
                    <a:cxn ang="0">
                      <a:pos x="42" y="74"/>
                    </a:cxn>
                    <a:cxn ang="0">
                      <a:pos x="81" y="65"/>
                    </a:cxn>
                    <a:cxn ang="0">
                      <a:pos x="121" y="40"/>
                    </a:cxn>
                    <a:cxn ang="0">
                      <a:pos x="149" y="11"/>
                    </a:cxn>
                  </a:cxnLst>
                  <a:rect l="txL" t="txT" r="txR" b="txB"/>
                  <a:pathLst>
                    <a:path w="149" h="77">
                      <a:moveTo>
                        <a:pt x="149" y="11"/>
                      </a:moveTo>
                      <a:lnTo>
                        <a:pt x="138" y="0"/>
                      </a:lnTo>
                      <a:lnTo>
                        <a:pt x="93" y="31"/>
                      </a:lnTo>
                      <a:lnTo>
                        <a:pt x="49" y="49"/>
                      </a:lnTo>
                      <a:lnTo>
                        <a:pt x="0" y="63"/>
                      </a:lnTo>
                      <a:lnTo>
                        <a:pt x="9" y="77"/>
                      </a:lnTo>
                      <a:lnTo>
                        <a:pt x="42" y="74"/>
                      </a:lnTo>
                      <a:lnTo>
                        <a:pt x="81" y="65"/>
                      </a:lnTo>
                      <a:lnTo>
                        <a:pt x="121" y="40"/>
                      </a:lnTo>
                      <a:lnTo>
                        <a:pt x="149" y="11"/>
                      </a:lnTo>
                      <a:close/>
                    </a:path>
                  </a:pathLst>
                </a:custGeom>
                <a:solidFill>
                  <a:srgbClr val="FFE0C0">
                    <a:alpha val="100000"/>
                  </a:srgbClr>
                </a:solidFill>
                <a:ln w="57150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01" name="Freeform 28"/>
                <p:cNvSpPr>
                  <a:spLocks noChangeAspect="1"/>
                </p:cNvSpPr>
                <p:nvPr/>
              </p:nvSpPr>
              <p:spPr>
                <a:xfrm>
                  <a:off x="6929" y="4535"/>
                  <a:ext cx="171" cy="68"/>
                </a:xfrm>
                <a:custGeom>
                  <a:avLst/>
                  <a:gdLst>
                    <a:gd name="txL" fmla="*/ 0 w 171"/>
                    <a:gd name="txT" fmla="*/ 0 h 68"/>
                    <a:gd name="txR" fmla="*/ 171 w 171"/>
                    <a:gd name="txB" fmla="*/ 68 h 68"/>
                  </a:gdLst>
                  <a:ahLst/>
                  <a:cxnLst>
                    <a:cxn ang="0">
                      <a:pos x="171" y="13"/>
                    </a:cxn>
                    <a:cxn ang="0">
                      <a:pos x="154" y="0"/>
                    </a:cxn>
                    <a:cxn ang="0">
                      <a:pos x="97" y="26"/>
                    </a:cxn>
                    <a:cxn ang="0">
                      <a:pos x="50" y="41"/>
                    </a:cxn>
                    <a:cxn ang="0">
                      <a:pos x="0" y="55"/>
                    </a:cxn>
                    <a:cxn ang="0">
                      <a:pos x="11" y="68"/>
                    </a:cxn>
                    <a:cxn ang="0">
                      <a:pos x="42" y="66"/>
                    </a:cxn>
                    <a:cxn ang="0">
                      <a:pos x="82" y="57"/>
                    </a:cxn>
                    <a:cxn ang="0">
                      <a:pos x="127" y="40"/>
                    </a:cxn>
                    <a:cxn ang="0">
                      <a:pos x="171" y="13"/>
                    </a:cxn>
                  </a:cxnLst>
                  <a:rect l="txL" t="txT" r="txR" b="txB"/>
                  <a:pathLst>
                    <a:path w="171" h="68">
                      <a:moveTo>
                        <a:pt x="171" y="13"/>
                      </a:moveTo>
                      <a:lnTo>
                        <a:pt x="154" y="0"/>
                      </a:lnTo>
                      <a:lnTo>
                        <a:pt x="97" y="26"/>
                      </a:lnTo>
                      <a:lnTo>
                        <a:pt x="50" y="41"/>
                      </a:lnTo>
                      <a:lnTo>
                        <a:pt x="0" y="55"/>
                      </a:lnTo>
                      <a:lnTo>
                        <a:pt x="11" y="68"/>
                      </a:lnTo>
                      <a:lnTo>
                        <a:pt x="42" y="66"/>
                      </a:lnTo>
                      <a:lnTo>
                        <a:pt x="82" y="57"/>
                      </a:lnTo>
                      <a:lnTo>
                        <a:pt x="127" y="40"/>
                      </a:lnTo>
                      <a:lnTo>
                        <a:pt x="171" y="13"/>
                      </a:lnTo>
                      <a:close/>
                    </a:path>
                  </a:pathLst>
                </a:custGeom>
                <a:solidFill>
                  <a:srgbClr val="FFE0C0">
                    <a:alpha val="100000"/>
                  </a:srgbClr>
                </a:solidFill>
                <a:ln w="57150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40981" name="Freeform 29"/>
            <p:cNvSpPr>
              <a:spLocks noChangeAspect="1"/>
            </p:cNvSpPr>
            <p:nvPr/>
          </p:nvSpPr>
          <p:spPr>
            <a:xfrm>
              <a:off x="5770" y="1606"/>
              <a:ext cx="2019" cy="2908"/>
            </a:xfrm>
            <a:custGeom>
              <a:avLst/>
              <a:gdLst>
                <a:gd name="txL" fmla="*/ 0 w 2019"/>
                <a:gd name="txT" fmla="*/ 0 h 2908"/>
                <a:gd name="txR" fmla="*/ 2019 w 2019"/>
                <a:gd name="txB" fmla="*/ 2908 h 2908"/>
              </a:gdLst>
              <a:ahLst/>
              <a:cxnLst>
                <a:cxn ang="0">
                  <a:pos x="1445" y="2807"/>
                </a:cxn>
                <a:cxn ang="0">
                  <a:pos x="1463" y="2784"/>
                </a:cxn>
                <a:cxn ang="0">
                  <a:pos x="1471" y="2765"/>
                </a:cxn>
                <a:cxn ang="0">
                  <a:pos x="1484" y="2698"/>
                </a:cxn>
                <a:cxn ang="0">
                  <a:pos x="1563" y="2229"/>
                </a:cxn>
                <a:cxn ang="0">
                  <a:pos x="1619" y="2062"/>
                </a:cxn>
                <a:cxn ang="0">
                  <a:pos x="1672" y="1943"/>
                </a:cxn>
                <a:cxn ang="0">
                  <a:pos x="1773" y="1766"/>
                </a:cxn>
                <a:cxn ang="0">
                  <a:pos x="1879" y="1590"/>
                </a:cxn>
                <a:cxn ang="0">
                  <a:pos x="1952" y="1429"/>
                </a:cxn>
                <a:cxn ang="0">
                  <a:pos x="1995" y="1267"/>
                </a:cxn>
                <a:cxn ang="0">
                  <a:pos x="2019" y="1062"/>
                </a:cxn>
                <a:cxn ang="0">
                  <a:pos x="2003" y="873"/>
                </a:cxn>
                <a:cxn ang="0">
                  <a:pos x="1960" y="694"/>
                </a:cxn>
                <a:cxn ang="0">
                  <a:pos x="1888" y="529"/>
                </a:cxn>
                <a:cxn ang="0">
                  <a:pos x="1765" y="354"/>
                </a:cxn>
                <a:cxn ang="0">
                  <a:pos x="1636" y="232"/>
                </a:cxn>
                <a:cxn ang="0">
                  <a:pos x="1471" y="120"/>
                </a:cxn>
                <a:cxn ang="0">
                  <a:pos x="1277" y="40"/>
                </a:cxn>
                <a:cxn ang="0">
                  <a:pos x="1115" y="6"/>
                </a:cxn>
                <a:cxn ang="0">
                  <a:pos x="936" y="0"/>
                </a:cxn>
                <a:cxn ang="0">
                  <a:pos x="782" y="28"/>
                </a:cxn>
                <a:cxn ang="0">
                  <a:pos x="630" y="78"/>
                </a:cxn>
                <a:cxn ang="0">
                  <a:pos x="501" y="145"/>
                </a:cxn>
                <a:cxn ang="0">
                  <a:pos x="365" y="242"/>
                </a:cxn>
                <a:cxn ang="0">
                  <a:pos x="242" y="360"/>
                </a:cxn>
                <a:cxn ang="0">
                  <a:pos x="140" y="495"/>
                </a:cxn>
                <a:cxn ang="0">
                  <a:pos x="53" y="685"/>
                </a:cxn>
                <a:cxn ang="0">
                  <a:pos x="7" y="879"/>
                </a:cxn>
                <a:cxn ang="0">
                  <a:pos x="0" y="1052"/>
                </a:cxn>
                <a:cxn ang="0">
                  <a:pos x="14" y="1239"/>
                </a:cxn>
                <a:cxn ang="0">
                  <a:pos x="62" y="1427"/>
                </a:cxn>
                <a:cxn ang="0">
                  <a:pos x="144" y="1602"/>
                </a:cxn>
                <a:cxn ang="0">
                  <a:pos x="239" y="1770"/>
                </a:cxn>
                <a:cxn ang="0">
                  <a:pos x="370" y="2007"/>
                </a:cxn>
                <a:cxn ang="0">
                  <a:pos x="429" y="2138"/>
                </a:cxn>
                <a:cxn ang="0">
                  <a:pos x="469" y="2292"/>
                </a:cxn>
                <a:cxn ang="0">
                  <a:pos x="501" y="2506"/>
                </a:cxn>
                <a:cxn ang="0">
                  <a:pos x="526" y="2693"/>
                </a:cxn>
                <a:cxn ang="0">
                  <a:pos x="543" y="2767"/>
                </a:cxn>
                <a:cxn ang="0">
                  <a:pos x="552" y="2784"/>
                </a:cxn>
                <a:cxn ang="0">
                  <a:pos x="576" y="2812"/>
                </a:cxn>
                <a:cxn ang="0">
                  <a:pos x="635" y="2847"/>
                </a:cxn>
                <a:cxn ang="0">
                  <a:pos x="703" y="2870"/>
                </a:cxn>
                <a:cxn ang="0">
                  <a:pos x="778" y="2889"/>
                </a:cxn>
                <a:cxn ang="0">
                  <a:pos x="857" y="2900"/>
                </a:cxn>
                <a:cxn ang="0">
                  <a:pos x="934" y="2906"/>
                </a:cxn>
                <a:cxn ang="0">
                  <a:pos x="1006" y="2908"/>
                </a:cxn>
                <a:cxn ang="0">
                  <a:pos x="1086" y="2906"/>
                </a:cxn>
                <a:cxn ang="0">
                  <a:pos x="1166" y="2900"/>
                </a:cxn>
                <a:cxn ang="0">
                  <a:pos x="1241" y="2887"/>
                </a:cxn>
                <a:cxn ang="0">
                  <a:pos x="1309" y="2871"/>
                </a:cxn>
                <a:cxn ang="0">
                  <a:pos x="1375" y="2849"/>
                </a:cxn>
              </a:cxnLst>
              <a:rect l="txL" t="txT" r="txR" b="txB"/>
              <a:pathLst>
                <a:path w="2019" h="2908">
                  <a:moveTo>
                    <a:pt x="1415" y="2830"/>
                  </a:moveTo>
                  <a:lnTo>
                    <a:pt x="1432" y="2818"/>
                  </a:lnTo>
                  <a:lnTo>
                    <a:pt x="1445" y="2807"/>
                  </a:lnTo>
                  <a:lnTo>
                    <a:pt x="1453" y="2799"/>
                  </a:lnTo>
                  <a:lnTo>
                    <a:pt x="1458" y="2790"/>
                  </a:lnTo>
                  <a:lnTo>
                    <a:pt x="1463" y="2784"/>
                  </a:lnTo>
                  <a:lnTo>
                    <a:pt x="1466" y="2778"/>
                  </a:lnTo>
                  <a:lnTo>
                    <a:pt x="1470" y="2773"/>
                  </a:lnTo>
                  <a:lnTo>
                    <a:pt x="1471" y="2765"/>
                  </a:lnTo>
                  <a:lnTo>
                    <a:pt x="1474" y="2756"/>
                  </a:lnTo>
                  <a:lnTo>
                    <a:pt x="1475" y="2744"/>
                  </a:lnTo>
                  <a:lnTo>
                    <a:pt x="1484" y="2698"/>
                  </a:lnTo>
                  <a:lnTo>
                    <a:pt x="1543" y="2322"/>
                  </a:lnTo>
                  <a:lnTo>
                    <a:pt x="1554" y="2268"/>
                  </a:lnTo>
                  <a:lnTo>
                    <a:pt x="1563" y="2229"/>
                  </a:lnTo>
                  <a:lnTo>
                    <a:pt x="1577" y="2175"/>
                  </a:lnTo>
                  <a:lnTo>
                    <a:pt x="1598" y="2115"/>
                  </a:lnTo>
                  <a:lnTo>
                    <a:pt x="1619" y="2062"/>
                  </a:lnTo>
                  <a:lnTo>
                    <a:pt x="1638" y="2018"/>
                  </a:lnTo>
                  <a:lnTo>
                    <a:pt x="1655" y="1980"/>
                  </a:lnTo>
                  <a:lnTo>
                    <a:pt x="1672" y="1943"/>
                  </a:lnTo>
                  <a:lnTo>
                    <a:pt x="1706" y="1880"/>
                  </a:lnTo>
                  <a:lnTo>
                    <a:pt x="1740" y="1821"/>
                  </a:lnTo>
                  <a:lnTo>
                    <a:pt x="1773" y="1766"/>
                  </a:lnTo>
                  <a:lnTo>
                    <a:pt x="1799" y="1724"/>
                  </a:lnTo>
                  <a:lnTo>
                    <a:pt x="1846" y="1645"/>
                  </a:lnTo>
                  <a:lnTo>
                    <a:pt x="1879" y="1590"/>
                  </a:lnTo>
                  <a:lnTo>
                    <a:pt x="1905" y="1544"/>
                  </a:lnTo>
                  <a:lnTo>
                    <a:pt x="1927" y="1492"/>
                  </a:lnTo>
                  <a:lnTo>
                    <a:pt x="1952" y="1429"/>
                  </a:lnTo>
                  <a:lnTo>
                    <a:pt x="1969" y="1374"/>
                  </a:lnTo>
                  <a:lnTo>
                    <a:pt x="1985" y="1316"/>
                  </a:lnTo>
                  <a:lnTo>
                    <a:pt x="1995" y="1267"/>
                  </a:lnTo>
                  <a:lnTo>
                    <a:pt x="2007" y="1212"/>
                  </a:lnTo>
                  <a:lnTo>
                    <a:pt x="2015" y="1142"/>
                  </a:lnTo>
                  <a:lnTo>
                    <a:pt x="2019" y="1062"/>
                  </a:lnTo>
                  <a:lnTo>
                    <a:pt x="2019" y="987"/>
                  </a:lnTo>
                  <a:lnTo>
                    <a:pt x="2012" y="928"/>
                  </a:lnTo>
                  <a:lnTo>
                    <a:pt x="2003" y="873"/>
                  </a:lnTo>
                  <a:lnTo>
                    <a:pt x="1994" y="824"/>
                  </a:lnTo>
                  <a:lnTo>
                    <a:pt x="1978" y="759"/>
                  </a:lnTo>
                  <a:lnTo>
                    <a:pt x="1960" y="694"/>
                  </a:lnTo>
                  <a:lnTo>
                    <a:pt x="1940" y="634"/>
                  </a:lnTo>
                  <a:lnTo>
                    <a:pt x="1917" y="578"/>
                  </a:lnTo>
                  <a:lnTo>
                    <a:pt x="1888" y="529"/>
                  </a:lnTo>
                  <a:lnTo>
                    <a:pt x="1850" y="466"/>
                  </a:lnTo>
                  <a:lnTo>
                    <a:pt x="1807" y="403"/>
                  </a:lnTo>
                  <a:lnTo>
                    <a:pt x="1765" y="354"/>
                  </a:lnTo>
                  <a:lnTo>
                    <a:pt x="1727" y="312"/>
                  </a:lnTo>
                  <a:lnTo>
                    <a:pt x="1683" y="272"/>
                  </a:lnTo>
                  <a:lnTo>
                    <a:pt x="1636" y="232"/>
                  </a:lnTo>
                  <a:lnTo>
                    <a:pt x="1590" y="196"/>
                  </a:lnTo>
                  <a:lnTo>
                    <a:pt x="1535" y="159"/>
                  </a:lnTo>
                  <a:lnTo>
                    <a:pt x="1471" y="120"/>
                  </a:lnTo>
                  <a:lnTo>
                    <a:pt x="1411" y="90"/>
                  </a:lnTo>
                  <a:lnTo>
                    <a:pt x="1341" y="61"/>
                  </a:lnTo>
                  <a:lnTo>
                    <a:pt x="1277" y="40"/>
                  </a:lnTo>
                  <a:lnTo>
                    <a:pt x="1224" y="27"/>
                  </a:lnTo>
                  <a:lnTo>
                    <a:pt x="1167" y="14"/>
                  </a:lnTo>
                  <a:lnTo>
                    <a:pt x="1115" y="6"/>
                  </a:lnTo>
                  <a:lnTo>
                    <a:pt x="1053" y="0"/>
                  </a:lnTo>
                  <a:lnTo>
                    <a:pt x="997" y="0"/>
                  </a:lnTo>
                  <a:lnTo>
                    <a:pt x="936" y="0"/>
                  </a:lnTo>
                  <a:lnTo>
                    <a:pt x="885" y="6"/>
                  </a:lnTo>
                  <a:lnTo>
                    <a:pt x="826" y="19"/>
                  </a:lnTo>
                  <a:lnTo>
                    <a:pt x="782" y="28"/>
                  </a:lnTo>
                  <a:lnTo>
                    <a:pt x="727" y="44"/>
                  </a:lnTo>
                  <a:lnTo>
                    <a:pt x="676" y="59"/>
                  </a:lnTo>
                  <a:lnTo>
                    <a:pt x="630" y="78"/>
                  </a:lnTo>
                  <a:lnTo>
                    <a:pt x="586" y="97"/>
                  </a:lnTo>
                  <a:lnTo>
                    <a:pt x="541" y="121"/>
                  </a:lnTo>
                  <a:lnTo>
                    <a:pt x="501" y="145"/>
                  </a:lnTo>
                  <a:lnTo>
                    <a:pt x="456" y="175"/>
                  </a:lnTo>
                  <a:lnTo>
                    <a:pt x="408" y="209"/>
                  </a:lnTo>
                  <a:lnTo>
                    <a:pt x="365" y="242"/>
                  </a:lnTo>
                  <a:lnTo>
                    <a:pt x="326" y="277"/>
                  </a:lnTo>
                  <a:lnTo>
                    <a:pt x="284" y="316"/>
                  </a:lnTo>
                  <a:lnTo>
                    <a:pt x="242" y="360"/>
                  </a:lnTo>
                  <a:lnTo>
                    <a:pt x="206" y="402"/>
                  </a:lnTo>
                  <a:lnTo>
                    <a:pt x="175" y="441"/>
                  </a:lnTo>
                  <a:lnTo>
                    <a:pt x="140" y="495"/>
                  </a:lnTo>
                  <a:lnTo>
                    <a:pt x="106" y="554"/>
                  </a:lnTo>
                  <a:lnTo>
                    <a:pt x="75" y="620"/>
                  </a:lnTo>
                  <a:lnTo>
                    <a:pt x="53" y="685"/>
                  </a:lnTo>
                  <a:lnTo>
                    <a:pt x="34" y="752"/>
                  </a:lnTo>
                  <a:lnTo>
                    <a:pt x="17" y="818"/>
                  </a:lnTo>
                  <a:lnTo>
                    <a:pt x="7" y="879"/>
                  </a:lnTo>
                  <a:lnTo>
                    <a:pt x="0" y="940"/>
                  </a:lnTo>
                  <a:lnTo>
                    <a:pt x="0" y="999"/>
                  </a:lnTo>
                  <a:lnTo>
                    <a:pt x="0" y="1052"/>
                  </a:lnTo>
                  <a:lnTo>
                    <a:pt x="0" y="1115"/>
                  </a:lnTo>
                  <a:lnTo>
                    <a:pt x="3" y="1170"/>
                  </a:lnTo>
                  <a:lnTo>
                    <a:pt x="14" y="1239"/>
                  </a:lnTo>
                  <a:lnTo>
                    <a:pt x="24" y="1299"/>
                  </a:lnTo>
                  <a:lnTo>
                    <a:pt x="40" y="1358"/>
                  </a:lnTo>
                  <a:lnTo>
                    <a:pt x="62" y="1427"/>
                  </a:lnTo>
                  <a:lnTo>
                    <a:pt x="87" y="1488"/>
                  </a:lnTo>
                  <a:lnTo>
                    <a:pt x="113" y="1542"/>
                  </a:lnTo>
                  <a:lnTo>
                    <a:pt x="144" y="1602"/>
                  </a:lnTo>
                  <a:lnTo>
                    <a:pt x="178" y="1660"/>
                  </a:lnTo>
                  <a:lnTo>
                    <a:pt x="208" y="1715"/>
                  </a:lnTo>
                  <a:lnTo>
                    <a:pt x="239" y="1770"/>
                  </a:lnTo>
                  <a:lnTo>
                    <a:pt x="272" y="1830"/>
                  </a:lnTo>
                  <a:lnTo>
                    <a:pt x="323" y="1917"/>
                  </a:lnTo>
                  <a:lnTo>
                    <a:pt x="370" y="2007"/>
                  </a:lnTo>
                  <a:lnTo>
                    <a:pt x="398" y="2053"/>
                  </a:lnTo>
                  <a:lnTo>
                    <a:pt x="412" y="2091"/>
                  </a:lnTo>
                  <a:lnTo>
                    <a:pt x="429" y="2138"/>
                  </a:lnTo>
                  <a:lnTo>
                    <a:pt x="445" y="2192"/>
                  </a:lnTo>
                  <a:lnTo>
                    <a:pt x="458" y="2239"/>
                  </a:lnTo>
                  <a:lnTo>
                    <a:pt x="469" y="2292"/>
                  </a:lnTo>
                  <a:lnTo>
                    <a:pt x="479" y="2365"/>
                  </a:lnTo>
                  <a:lnTo>
                    <a:pt x="492" y="2444"/>
                  </a:lnTo>
                  <a:lnTo>
                    <a:pt x="501" y="2506"/>
                  </a:lnTo>
                  <a:lnTo>
                    <a:pt x="511" y="2586"/>
                  </a:lnTo>
                  <a:lnTo>
                    <a:pt x="518" y="2643"/>
                  </a:lnTo>
                  <a:lnTo>
                    <a:pt x="526" y="2693"/>
                  </a:lnTo>
                  <a:lnTo>
                    <a:pt x="537" y="2742"/>
                  </a:lnTo>
                  <a:lnTo>
                    <a:pt x="541" y="2756"/>
                  </a:lnTo>
                  <a:lnTo>
                    <a:pt x="543" y="2767"/>
                  </a:lnTo>
                  <a:lnTo>
                    <a:pt x="545" y="2773"/>
                  </a:lnTo>
                  <a:lnTo>
                    <a:pt x="546" y="2778"/>
                  </a:lnTo>
                  <a:lnTo>
                    <a:pt x="552" y="2784"/>
                  </a:lnTo>
                  <a:lnTo>
                    <a:pt x="558" y="2794"/>
                  </a:lnTo>
                  <a:lnTo>
                    <a:pt x="567" y="2803"/>
                  </a:lnTo>
                  <a:lnTo>
                    <a:pt x="576" y="2812"/>
                  </a:lnTo>
                  <a:lnTo>
                    <a:pt x="592" y="2824"/>
                  </a:lnTo>
                  <a:lnTo>
                    <a:pt x="610" y="2833"/>
                  </a:lnTo>
                  <a:lnTo>
                    <a:pt x="635" y="2847"/>
                  </a:lnTo>
                  <a:lnTo>
                    <a:pt x="657" y="2856"/>
                  </a:lnTo>
                  <a:lnTo>
                    <a:pt x="681" y="2864"/>
                  </a:lnTo>
                  <a:lnTo>
                    <a:pt x="703" y="2870"/>
                  </a:lnTo>
                  <a:lnTo>
                    <a:pt x="723" y="2875"/>
                  </a:lnTo>
                  <a:lnTo>
                    <a:pt x="753" y="2883"/>
                  </a:lnTo>
                  <a:lnTo>
                    <a:pt x="778" y="2889"/>
                  </a:lnTo>
                  <a:lnTo>
                    <a:pt x="802" y="2892"/>
                  </a:lnTo>
                  <a:lnTo>
                    <a:pt x="829" y="2896"/>
                  </a:lnTo>
                  <a:lnTo>
                    <a:pt x="857" y="2900"/>
                  </a:lnTo>
                  <a:lnTo>
                    <a:pt x="883" y="2902"/>
                  </a:lnTo>
                  <a:lnTo>
                    <a:pt x="906" y="2904"/>
                  </a:lnTo>
                  <a:lnTo>
                    <a:pt x="934" y="2906"/>
                  </a:lnTo>
                  <a:lnTo>
                    <a:pt x="959" y="2908"/>
                  </a:lnTo>
                  <a:lnTo>
                    <a:pt x="984" y="2908"/>
                  </a:lnTo>
                  <a:lnTo>
                    <a:pt x="1006" y="2908"/>
                  </a:lnTo>
                  <a:lnTo>
                    <a:pt x="1031" y="2908"/>
                  </a:lnTo>
                  <a:lnTo>
                    <a:pt x="1061" y="2908"/>
                  </a:lnTo>
                  <a:lnTo>
                    <a:pt x="1086" y="2906"/>
                  </a:lnTo>
                  <a:lnTo>
                    <a:pt x="1108" y="2906"/>
                  </a:lnTo>
                  <a:lnTo>
                    <a:pt x="1134" y="2902"/>
                  </a:lnTo>
                  <a:lnTo>
                    <a:pt x="1166" y="2900"/>
                  </a:lnTo>
                  <a:lnTo>
                    <a:pt x="1188" y="2896"/>
                  </a:lnTo>
                  <a:lnTo>
                    <a:pt x="1217" y="2892"/>
                  </a:lnTo>
                  <a:lnTo>
                    <a:pt x="1241" y="2887"/>
                  </a:lnTo>
                  <a:lnTo>
                    <a:pt x="1265" y="2883"/>
                  </a:lnTo>
                  <a:lnTo>
                    <a:pt x="1288" y="2877"/>
                  </a:lnTo>
                  <a:lnTo>
                    <a:pt x="1309" y="2871"/>
                  </a:lnTo>
                  <a:lnTo>
                    <a:pt x="1334" y="2864"/>
                  </a:lnTo>
                  <a:lnTo>
                    <a:pt x="1354" y="2856"/>
                  </a:lnTo>
                  <a:lnTo>
                    <a:pt x="1375" y="2849"/>
                  </a:lnTo>
                  <a:lnTo>
                    <a:pt x="1395" y="2839"/>
                  </a:lnTo>
                  <a:lnTo>
                    <a:pt x="1415" y="2830"/>
                  </a:lnTo>
                  <a:close/>
                </a:path>
              </a:pathLst>
            </a:custGeom>
            <a:solidFill>
              <a:srgbClr val="E0E0E0">
                <a:alpha val="100000"/>
              </a:srgbClr>
            </a:solidFill>
            <a:ln w="57150" cap="flat" cmpd="sng">
              <a:solidFill>
                <a:srgbClr val="FF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2" name="Oval 30"/>
            <p:cNvSpPr>
              <a:spLocks noChangeAspect="1"/>
            </p:cNvSpPr>
            <p:nvPr/>
          </p:nvSpPr>
          <p:spPr>
            <a:xfrm>
              <a:off x="6337" y="4185"/>
              <a:ext cx="886" cy="296"/>
            </a:xfrm>
            <a:prstGeom prst="ellipse">
              <a:avLst/>
            </a:prstGeom>
            <a:solidFill>
              <a:srgbClr val="A0A0A0"/>
            </a:solidFill>
            <a:ln w="57150">
              <a:noFill/>
            </a:ln>
          </p:spPr>
          <p:txBody>
            <a:bodyPr/>
            <a:lstStyle/>
            <a:p>
              <a:endParaRPr lang="zh-CN" altLang="en-US" dirty="0">
                <a:latin typeface="Verdana" panose="020B0604030504040204" pitchFamily="34" charset="0"/>
              </a:endParaRPr>
            </a:p>
          </p:txBody>
        </p:sp>
        <p:sp>
          <p:nvSpPr>
            <p:cNvPr id="40983" name="Freeform 31"/>
            <p:cNvSpPr>
              <a:spLocks noChangeAspect="1"/>
            </p:cNvSpPr>
            <p:nvPr/>
          </p:nvSpPr>
          <p:spPr>
            <a:xfrm>
              <a:off x="7261" y="1899"/>
              <a:ext cx="338" cy="432"/>
            </a:xfrm>
            <a:custGeom>
              <a:avLst/>
              <a:gdLst>
                <a:gd name="txL" fmla="*/ 0 w 338"/>
                <a:gd name="txT" fmla="*/ 0 h 432"/>
                <a:gd name="txR" fmla="*/ 338 w 338"/>
                <a:gd name="txB" fmla="*/ 432 h 432"/>
              </a:gdLst>
              <a:ahLst/>
              <a:cxnLst>
                <a:cxn ang="0">
                  <a:pos x="0" y="0"/>
                </a:cxn>
                <a:cxn ang="0">
                  <a:pos x="90" y="46"/>
                </a:cxn>
                <a:cxn ang="0">
                  <a:pos x="172" y="97"/>
                </a:cxn>
                <a:cxn ang="0">
                  <a:pos x="234" y="148"/>
                </a:cxn>
                <a:cxn ang="0">
                  <a:pos x="275" y="203"/>
                </a:cxn>
                <a:cxn ang="0">
                  <a:pos x="304" y="259"/>
                </a:cxn>
                <a:cxn ang="0">
                  <a:pos x="325" y="308"/>
                </a:cxn>
                <a:cxn ang="0">
                  <a:pos x="338" y="358"/>
                </a:cxn>
                <a:cxn ang="0">
                  <a:pos x="219" y="432"/>
                </a:cxn>
                <a:cxn ang="0">
                  <a:pos x="208" y="362"/>
                </a:cxn>
                <a:cxn ang="0">
                  <a:pos x="189" y="287"/>
                </a:cxn>
                <a:cxn ang="0">
                  <a:pos x="161" y="209"/>
                </a:cxn>
                <a:cxn ang="0">
                  <a:pos x="124" y="144"/>
                </a:cxn>
                <a:cxn ang="0">
                  <a:pos x="73" y="78"/>
                </a:cxn>
                <a:cxn ang="0">
                  <a:pos x="0" y="0"/>
                </a:cxn>
              </a:cxnLst>
              <a:rect l="txL" t="txT" r="txR" b="txB"/>
              <a:pathLst>
                <a:path w="338" h="432">
                  <a:moveTo>
                    <a:pt x="0" y="0"/>
                  </a:moveTo>
                  <a:lnTo>
                    <a:pt x="90" y="46"/>
                  </a:lnTo>
                  <a:lnTo>
                    <a:pt x="172" y="97"/>
                  </a:lnTo>
                  <a:lnTo>
                    <a:pt x="234" y="148"/>
                  </a:lnTo>
                  <a:lnTo>
                    <a:pt x="275" y="203"/>
                  </a:lnTo>
                  <a:lnTo>
                    <a:pt x="304" y="259"/>
                  </a:lnTo>
                  <a:lnTo>
                    <a:pt x="325" y="308"/>
                  </a:lnTo>
                  <a:lnTo>
                    <a:pt x="338" y="358"/>
                  </a:lnTo>
                  <a:lnTo>
                    <a:pt x="219" y="432"/>
                  </a:lnTo>
                  <a:lnTo>
                    <a:pt x="208" y="362"/>
                  </a:lnTo>
                  <a:lnTo>
                    <a:pt x="189" y="287"/>
                  </a:lnTo>
                  <a:lnTo>
                    <a:pt x="161" y="209"/>
                  </a:lnTo>
                  <a:lnTo>
                    <a:pt x="124" y="144"/>
                  </a:lnTo>
                  <a:lnTo>
                    <a:pt x="73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5715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" name="Group 32"/>
            <p:cNvGrpSpPr>
              <a:grpSpLocks noChangeAspect="1"/>
            </p:cNvGrpSpPr>
            <p:nvPr/>
          </p:nvGrpSpPr>
          <p:grpSpPr>
            <a:xfrm>
              <a:off x="6498" y="2481"/>
              <a:ext cx="562" cy="1806"/>
              <a:chOff x="6498" y="2481"/>
              <a:chExt cx="562" cy="1806"/>
            </a:xfrm>
          </p:grpSpPr>
          <p:sp>
            <p:nvSpPr>
              <p:cNvPr id="40986" name="Freeform 33"/>
              <p:cNvSpPr>
                <a:spLocks noChangeAspect="1"/>
              </p:cNvSpPr>
              <p:nvPr/>
            </p:nvSpPr>
            <p:spPr>
              <a:xfrm>
                <a:off x="6604" y="3234"/>
                <a:ext cx="345" cy="1053"/>
              </a:xfrm>
              <a:custGeom>
                <a:avLst/>
                <a:gdLst>
                  <a:gd name="txL" fmla="*/ 0 w 345"/>
                  <a:gd name="txT" fmla="*/ 0 h 1053"/>
                  <a:gd name="txR" fmla="*/ 345 w 345"/>
                  <a:gd name="txB" fmla="*/ 1053 h 1053"/>
                </a:gdLst>
                <a:ahLst/>
                <a:cxnLst>
                  <a:cxn ang="0">
                    <a:pos x="0" y="80"/>
                  </a:cxn>
                  <a:cxn ang="0">
                    <a:pos x="6" y="252"/>
                  </a:cxn>
                  <a:cxn ang="0">
                    <a:pos x="23" y="274"/>
                  </a:cxn>
                  <a:cxn ang="0">
                    <a:pos x="17" y="975"/>
                  </a:cxn>
                  <a:cxn ang="0">
                    <a:pos x="40" y="1053"/>
                  </a:cxn>
                  <a:cxn ang="0">
                    <a:pos x="98" y="1053"/>
                  </a:cxn>
                  <a:cxn ang="0">
                    <a:pos x="146" y="1015"/>
                  </a:cxn>
                  <a:cxn ang="0">
                    <a:pos x="201" y="1015"/>
                  </a:cxn>
                  <a:cxn ang="0">
                    <a:pos x="245" y="1053"/>
                  </a:cxn>
                  <a:cxn ang="0">
                    <a:pos x="307" y="1053"/>
                  </a:cxn>
                  <a:cxn ang="0">
                    <a:pos x="328" y="975"/>
                  </a:cxn>
                  <a:cxn ang="0">
                    <a:pos x="317" y="274"/>
                  </a:cxn>
                  <a:cxn ang="0">
                    <a:pos x="333" y="252"/>
                  </a:cxn>
                  <a:cxn ang="0">
                    <a:pos x="345" y="80"/>
                  </a:cxn>
                  <a:cxn ang="0">
                    <a:pos x="269" y="17"/>
                  </a:cxn>
                  <a:cxn ang="0">
                    <a:pos x="231" y="17"/>
                  </a:cxn>
                  <a:cxn ang="0">
                    <a:pos x="210" y="0"/>
                  </a:cxn>
                  <a:cxn ang="0">
                    <a:pos x="123" y="0"/>
                  </a:cxn>
                  <a:cxn ang="0">
                    <a:pos x="104" y="17"/>
                  </a:cxn>
                  <a:cxn ang="0">
                    <a:pos x="72" y="17"/>
                  </a:cxn>
                  <a:cxn ang="0">
                    <a:pos x="0" y="80"/>
                  </a:cxn>
                </a:cxnLst>
                <a:rect l="txL" t="txT" r="txR" b="txB"/>
                <a:pathLst>
                  <a:path w="345" h="1053">
                    <a:moveTo>
                      <a:pt x="0" y="80"/>
                    </a:moveTo>
                    <a:lnTo>
                      <a:pt x="6" y="252"/>
                    </a:lnTo>
                    <a:lnTo>
                      <a:pt x="23" y="274"/>
                    </a:lnTo>
                    <a:lnTo>
                      <a:pt x="17" y="975"/>
                    </a:lnTo>
                    <a:lnTo>
                      <a:pt x="40" y="1053"/>
                    </a:lnTo>
                    <a:lnTo>
                      <a:pt x="98" y="1053"/>
                    </a:lnTo>
                    <a:lnTo>
                      <a:pt x="146" y="1015"/>
                    </a:lnTo>
                    <a:lnTo>
                      <a:pt x="201" y="1015"/>
                    </a:lnTo>
                    <a:lnTo>
                      <a:pt x="245" y="1053"/>
                    </a:lnTo>
                    <a:lnTo>
                      <a:pt x="307" y="1053"/>
                    </a:lnTo>
                    <a:lnTo>
                      <a:pt x="328" y="975"/>
                    </a:lnTo>
                    <a:lnTo>
                      <a:pt x="317" y="274"/>
                    </a:lnTo>
                    <a:lnTo>
                      <a:pt x="333" y="252"/>
                    </a:lnTo>
                    <a:lnTo>
                      <a:pt x="345" y="80"/>
                    </a:lnTo>
                    <a:lnTo>
                      <a:pt x="269" y="17"/>
                    </a:lnTo>
                    <a:lnTo>
                      <a:pt x="231" y="17"/>
                    </a:lnTo>
                    <a:lnTo>
                      <a:pt x="210" y="0"/>
                    </a:lnTo>
                    <a:lnTo>
                      <a:pt x="123" y="0"/>
                    </a:lnTo>
                    <a:lnTo>
                      <a:pt x="104" y="17"/>
                    </a:lnTo>
                    <a:lnTo>
                      <a:pt x="72" y="17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C0C0C0">
                  <a:alpha val="100000"/>
                </a:srgbClr>
              </a:solidFill>
              <a:ln w="5715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987" name="Oval 34"/>
              <p:cNvSpPr>
                <a:spLocks noChangeAspect="1"/>
              </p:cNvSpPr>
              <p:nvPr/>
            </p:nvSpPr>
            <p:spPr>
              <a:xfrm>
                <a:off x="6781" y="3267"/>
                <a:ext cx="45" cy="72"/>
              </a:xfrm>
              <a:prstGeom prst="ellipse">
                <a:avLst/>
              </a:prstGeom>
              <a:solidFill>
                <a:srgbClr val="E0E0E0"/>
              </a:solidFill>
              <a:ln w="57150">
                <a:noFill/>
              </a:ln>
            </p:spPr>
            <p:txBody>
              <a:bodyPr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grpSp>
            <p:nvGrpSpPr>
              <p:cNvPr id="10" name="Group 35"/>
              <p:cNvGrpSpPr>
                <a:grpSpLocks noChangeAspect="1"/>
              </p:cNvGrpSpPr>
              <p:nvPr/>
            </p:nvGrpSpPr>
            <p:grpSpPr>
              <a:xfrm>
                <a:off x="6498" y="2481"/>
                <a:ext cx="562" cy="828"/>
                <a:chOff x="6498" y="2481"/>
                <a:chExt cx="562" cy="828"/>
              </a:xfrm>
            </p:grpSpPr>
            <p:sp>
              <p:nvSpPr>
                <p:cNvPr id="40994" name="Oval 36"/>
                <p:cNvSpPr>
                  <a:spLocks noChangeAspect="1"/>
                </p:cNvSpPr>
                <p:nvPr/>
              </p:nvSpPr>
              <p:spPr>
                <a:xfrm>
                  <a:off x="6531" y="2481"/>
                  <a:ext cx="514" cy="282"/>
                </a:xfrm>
                <a:prstGeom prst="ellipse">
                  <a:avLst/>
                </a:prstGeom>
                <a:solidFill>
                  <a:srgbClr val="FFFFFF"/>
                </a:solidFill>
                <a:ln w="57150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40995" name="Freeform 37"/>
                <p:cNvSpPr>
                  <a:spLocks noChangeAspect="1"/>
                </p:cNvSpPr>
                <p:nvPr/>
              </p:nvSpPr>
              <p:spPr>
                <a:xfrm>
                  <a:off x="6498" y="2610"/>
                  <a:ext cx="562" cy="699"/>
                </a:xfrm>
                <a:custGeom>
                  <a:avLst/>
                  <a:gdLst>
                    <a:gd name="txL" fmla="*/ 0 w 562"/>
                    <a:gd name="txT" fmla="*/ 0 h 699"/>
                    <a:gd name="txR" fmla="*/ 562 w 562"/>
                    <a:gd name="txB" fmla="*/ 699 h 699"/>
                  </a:gdLst>
                  <a:ahLst/>
                  <a:cxnLst>
                    <a:cxn ang="0">
                      <a:pos x="358" y="699"/>
                    </a:cxn>
                    <a:cxn ang="0">
                      <a:pos x="562" y="69"/>
                    </a:cxn>
                    <a:cxn ang="0">
                      <a:pos x="526" y="56"/>
                    </a:cxn>
                    <a:cxn ang="0">
                      <a:pos x="485" y="38"/>
                    </a:cxn>
                    <a:cxn ang="0">
                      <a:pos x="431" y="24"/>
                    </a:cxn>
                    <a:cxn ang="0">
                      <a:pos x="384" y="12"/>
                    </a:cxn>
                    <a:cxn ang="0">
                      <a:pos x="342" y="4"/>
                    </a:cxn>
                    <a:cxn ang="0">
                      <a:pos x="297" y="0"/>
                    </a:cxn>
                    <a:cxn ang="0">
                      <a:pos x="248" y="3"/>
                    </a:cxn>
                    <a:cxn ang="0">
                      <a:pos x="185" y="10"/>
                    </a:cxn>
                    <a:cxn ang="0">
                      <a:pos x="132" y="24"/>
                    </a:cxn>
                    <a:cxn ang="0">
                      <a:pos x="80" y="38"/>
                    </a:cxn>
                    <a:cxn ang="0">
                      <a:pos x="34" y="58"/>
                    </a:cxn>
                    <a:cxn ang="0">
                      <a:pos x="0" y="76"/>
                    </a:cxn>
                    <a:cxn ang="0">
                      <a:pos x="197" y="699"/>
                    </a:cxn>
                  </a:cxnLst>
                  <a:rect l="txL" t="txT" r="txR" b="txB"/>
                  <a:pathLst>
                    <a:path w="562" h="699">
                      <a:moveTo>
                        <a:pt x="358" y="699"/>
                      </a:moveTo>
                      <a:lnTo>
                        <a:pt x="562" y="69"/>
                      </a:lnTo>
                      <a:lnTo>
                        <a:pt x="526" y="56"/>
                      </a:lnTo>
                      <a:lnTo>
                        <a:pt x="485" y="38"/>
                      </a:lnTo>
                      <a:lnTo>
                        <a:pt x="431" y="24"/>
                      </a:lnTo>
                      <a:lnTo>
                        <a:pt x="384" y="12"/>
                      </a:lnTo>
                      <a:lnTo>
                        <a:pt x="342" y="4"/>
                      </a:lnTo>
                      <a:lnTo>
                        <a:pt x="297" y="0"/>
                      </a:lnTo>
                      <a:lnTo>
                        <a:pt x="248" y="3"/>
                      </a:lnTo>
                      <a:lnTo>
                        <a:pt x="185" y="10"/>
                      </a:lnTo>
                      <a:lnTo>
                        <a:pt x="132" y="24"/>
                      </a:lnTo>
                      <a:lnTo>
                        <a:pt x="80" y="38"/>
                      </a:lnTo>
                      <a:lnTo>
                        <a:pt x="34" y="58"/>
                      </a:lnTo>
                      <a:lnTo>
                        <a:pt x="0" y="76"/>
                      </a:lnTo>
                      <a:lnTo>
                        <a:pt x="197" y="699"/>
                      </a:lnTo>
                    </a:path>
                  </a:pathLst>
                </a:custGeom>
                <a:noFill/>
                <a:ln w="57150" cap="flat" cmpd="sng">
                  <a:solidFill>
                    <a:srgbClr val="A0A0A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38"/>
              <p:cNvGrpSpPr>
                <a:grpSpLocks noChangeAspect="1"/>
              </p:cNvGrpSpPr>
              <p:nvPr/>
            </p:nvGrpSpPr>
            <p:grpSpPr>
              <a:xfrm>
                <a:off x="6676" y="3385"/>
                <a:ext cx="193" cy="804"/>
                <a:chOff x="6676" y="3385"/>
                <a:chExt cx="193" cy="804"/>
              </a:xfrm>
            </p:grpSpPr>
            <p:sp>
              <p:nvSpPr>
                <p:cNvPr id="40990" name="Line 39"/>
                <p:cNvSpPr>
                  <a:spLocks noChangeAspect="1"/>
                </p:cNvSpPr>
                <p:nvPr/>
              </p:nvSpPr>
              <p:spPr>
                <a:xfrm>
                  <a:off x="6708" y="3406"/>
                  <a:ext cx="1" cy="783"/>
                </a:xfrm>
                <a:prstGeom prst="line">
                  <a:avLst/>
                </a:prstGeom>
                <a:ln w="57150" cap="flat" cmpd="sng">
                  <a:solidFill>
                    <a:srgbClr val="808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0991" name="Line 40"/>
                <p:cNvSpPr>
                  <a:spLocks noChangeAspect="1"/>
                </p:cNvSpPr>
                <p:nvPr/>
              </p:nvSpPr>
              <p:spPr>
                <a:xfrm flipV="1">
                  <a:off x="6836" y="3406"/>
                  <a:ext cx="4" cy="779"/>
                </a:xfrm>
                <a:prstGeom prst="line">
                  <a:avLst/>
                </a:prstGeom>
                <a:ln w="57150" cap="flat" cmpd="sng">
                  <a:solidFill>
                    <a:srgbClr val="808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0992" name="Line 41"/>
                <p:cNvSpPr>
                  <a:spLocks noChangeAspect="1"/>
                </p:cNvSpPr>
                <p:nvPr/>
              </p:nvSpPr>
              <p:spPr>
                <a:xfrm flipV="1">
                  <a:off x="6866" y="3385"/>
                  <a:ext cx="3" cy="780"/>
                </a:xfrm>
                <a:prstGeom prst="line">
                  <a:avLst/>
                </a:prstGeom>
                <a:ln w="5715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0993" name="Line 42"/>
                <p:cNvSpPr>
                  <a:spLocks noChangeAspect="1"/>
                </p:cNvSpPr>
                <p:nvPr/>
              </p:nvSpPr>
              <p:spPr>
                <a:xfrm flipH="1" flipV="1">
                  <a:off x="6676" y="3385"/>
                  <a:ext cx="2" cy="780"/>
                </a:xfrm>
                <a:prstGeom prst="line">
                  <a:avLst/>
                </a:prstGeom>
                <a:ln w="5715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40985" name="Freeform 43"/>
            <p:cNvSpPr>
              <a:spLocks noChangeAspect="1"/>
            </p:cNvSpPr>
            <p:nvPr/>
          </p:nvSpPr>
          <p:spPr>
            <a:xfrm>
              <a:off x="6740" y="3766"/>
              <a:ext cx="546" cy="681"/>
            </a:xfrm>
            <a:custGeom>
              <a:avLst/>
              <a:gdLst>
                <a:gd name="txL" fmla="*/ 0 w 546"/>
                <a:gd name="txT" fmla="*/ 0 h 681"/>
                <a:gd name="txR" fmla="*/ 546 w 546"/>
                <a:gd name="txB" fmla="*/ 681 h 681"/>
              </a:gdLst>
              <a:ahLst/>
              <a:cxnLst>
                <a:cxn ang="0">
                  <a:pos x="546" y="0"/>
                </a:cxn>
                <a:cxn ang="0">
                  <a:pos x="523" y="20"/>
                </a:cxn>
                <a:cxn ang="0">
                  <a:pos x="432" y="441"/>
                </a:cxn>
                <a:cxn ang="0">
                  <a:pos x="415" y="483"/>
                </a:cxn>
                <a:cxn ang="0">
                  <a:pos x="388" y="518"/>
                </a:cxn>
                <a:cxn ang="0">
                  <a:pos x="347" y="550"/>
                </a:cxn>
                <a:cxn ang="0">
                  <a:pos x="307" y="575"/>
                </a:cxn>
                <a:cxn ang="0">
                  <a:pos x="262" y="598"/>
                </a:cxn>
                <a:cxn ang="0">
                  <a:pos x="215" y="618"/>
                </a:cxn>
                <a:cxn ang="0">
                  <a:pos x="163" y="637"/>
                </a:cxn>
                <a:cxn ang="0">
                  <a:pos x="119" y="647"/>
                </a:cxn>
                <a:cxn ang="0">
                  <a:pos x="65" y="656"/>
                </a:cxn>
                <a:cxn ang="0">
                  <a:pos x="0" y="652"/>
                </a:cxn>
                <a:cxn ang="0">
                  <a:pos x="10" y="677"/>
                </a:cxn>
                <a:cxn ang="0">
                  <a:pos x="55" y="681"/>
                </a:cxn>
                <a:cxn ang="0">
                  <a:pos x="86" y="681"/>
                </a:cxn>
                <a:cxn ang="0">
                  <a:pos x="134" y="677"/>
                </a:cxn>
                <a:cxn ang="0">
                  <a:pos x="173" y="674"/>
                </a:cxn>
                <a:cxn ang="0">
                  <a:pos x="227" y="665"/>
                </a:cxn>
                <a:cxn ang="0">
                  <a:pos x="269" y="657"/>
                </a:cxn>
                <a:cxn ang="0">
                  <a:pos x="316" y="643"/>
                </a:cxn>
                <a:cxn ang="0">
                  <a:pos x="343" y="635"/>
                </a:cxn>
                <a:cxn ang="0">
                  <a:pos x="384" y="618"/>
                </a:cxn>
                <a:cxn ang="0">
                  <a:pos x="427" y="590"/>
                </a:cxn>
                <a:cxn ang="0">
                  <a:pos x="440" y="575"/>
                </a:cxn>
                <a:cxn ang="0">
                  <a:pos x="452" y="554"/>
                </a:cxn>
                <a:cxn ang="0">
                  <a:pos x="462" y="512"/>
                </a:cxn>
                <a:cxn ang="0">
                  <a:pos x="471" y="470"/>
                </a:cxn>
                <a:cxn ang="0">
                  <a:pos x="546" y="0"/>
                </a:cxn>
              </a:cxnLst>
              <a:rect l="txL" t="txT" r="txR" b="txB"/>
              <a:pathLst>
                <a:path w="546" h="681">
                  <a:moveTo>
                    <a:pt x="546" y="0"/>
                  </a:moveTo>
                  <a:lnTo>
                    <a:pt x="523" y="20"/>
                  </a:lnTo>
                  <a:lnTo>
                    <a:pt x="432" y="441"/>
                  </a:lnTo>
                  <a:lnTo>
                    <a:pt x="415" y="483"/>
                  </a:lnTo>
                  <a:lnTo>
                    <a:pt x="388" y="518"/>
                  </a:lnTo>
                  <a:lnTo>
                    <a:pt x="347" y="550"/>
                  </a:lnTo>
                  <a:lnTo>
                    <a:pt x="307" y="575"/>
                  </a:lnTo>
                  <a:lnTo>
                    <a:pt x="262" y="598"/>
                  </a:lnTo>
                  <a:lnTo>
                    <a:pt x="215" y="618"/>
                  </a:lnTo>
                  <a:lnTo>
                    <a:pt x="163" y="637"/>
                  </a:lnTo>
                  <a:lnTo>
                    <a:pt x="119" y="647"/>
                  </a:lnTo>
                  <a:lnTo>
                    <a:pt x="65" y="656"/>
                  </a:lnTo>
                  <a:lnTo>
                    <a:pt x="0" y="652"/>
                  </a:lnTo>
                  <a:lnTo>
                    <a:pt x="10" y="677"/>
                  </a:lnTo>
                  <a:lnTo>
                    <a:pt x="55" y="681"/>
                  </a:lnTo>
                  <a:lnTo>
                    <a:pt x="86" y="681"/>
                  </a:lnTo>
                  <a:lnTo>
                    <a:pt x="134" y="677"/>
                  </a:lnTo>
                  <a:lnTo>
                    <a:pt x="173" y="674"/>
                  </a:lnTo>
                  <a:lnTo>
                    <a:pt x="227" y="665"/>
                  </a:lnTo>
                  <a:lnTo>
                    <a:pt x="269" y="657"/>
                  </a:lnTo>
                  <a:lnTo>
                    <a:pt x="316" y="643"/>
                  </a:lnTo>
                  <a:lnTo>
                    <a:pt x="343" y="635"/>
                  </a:lnTo>
                  <a:lnTo>
                    <a:pt x="384" y="618"/>
                  </a:lnTo>
                  <a:lnTo>
                    <a:pt x="427" y="590"/>
                  </a:lnTo>
                  <a:lnTo>
                    <a:pt x="440" y="575"/>
                  </a:lnTo>
                  <a:lnTo>
                    <a:pt x="452" y="554"/>
                  </a:lnTo>
                  <a:lnTo>
                    <a:pt x="462" y="512"/>
                  </a:lnTo>
                  <a:lnTo>
                    <a:pt x="471" y="470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5715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69709" name="Group 77"/>
          <p:cNvGraphicFramePr>
            <a:graphicFrameLocks noGrp="1"/>
          </p:cNvGraphicFramePr>
          <p:nvPr/>
        </p:nvGraphicFramePr>
        <p:xfrm>
          <a:off x="3810000" y="736600"/>
          <a:ext cx="5181600" cy="5069368"/>
        </p:xfrm>
        <a:graphic>
          <a:graphicData uri="http://schemas.openxmlformats.org/drawingml/2006/table">
            <a:tbl>
              <a:tblPr/>
              <a:tblGrid>
                <a:gridCol w="5181600"/>
              </a:tblGrid>
              <a:tr h="1005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隶书" pitchFamily="49" charset="-122"/>
                        </a:rPr>
                        <a:t>      </a:t>
                      </a:r>
                      <a:r>
                        <a:rPr kumimoji="0" lang="zh-CN" altLang="en-US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隶书" pitchFamily="49" charset="-122"/>
                        </a:rPr>
                        <a:t>开路 </a:t>
                      </a:r>
                      <a:r>
                        <a:rPr kumimoji="0" lang="en-US" altLang="zh-CN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隶书" pitchFamily="49" charset="-122"/>
                        </a:rPr>
                        <a:t>(</a:t>
                      </a:r>
                      <a:r>
                        <a:rPr kumimoji="0" lang="zh-CN" altLang="en-US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隶书" pitchFamily="49" charset="-122"/>
                        </a:rPr>
                        <a:t>断路</a:t>
                      </a:r>
                      <a:r>
                        <a:rPr kumimoji="0" lang="en-US" altLang="zh-CN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隶书" pitchFamily="49" charset="-122"/>
                        </a:rPr>
                        <a:t>)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7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  <a:r>
                        <a:rPr kumimoji="0" lang="zh-CN" alt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断开的电路（断开指断开开关、导线松脱、电灯等烧坏</a:t>
                      </a:r>
                      <a:r>
                        <a:rPr kumimoji="0" lang="en-US" altLang="zh-CN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……</a:t>
                      </a:r>
                      <a:r>
                        <a:rPr kumimoji="0" lang="zh-CN" alt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等</a:t>
                      </a:r>
                      <a:r>
                        <a:rPr kumimoji="0" lang="zh-CN" alt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6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电路中无电流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79" name="Text Box 55">
            <a:hlinkClick r:id="rId5" action="ppaction://hlinksldjump" tooltip="定义"/>
          </p:cNvPr>
          <p:cNvSpPr txBox="1"/>
          <p:nvPr/>
        </p:nvSpPr>
        <p:spPr>
          <a:xfrm>
            <a:off x="-1524000" y="0"/>
            <a:ext cx="8229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 i="1" dirty="0">
                <a:solidFill>
                  <a:srgbClr val="1111EF"/>
                </a:solidFill>
                <a:latin typeface="Times New Roman" panose="02020603050405020304" pitchFamily="18" charset="0"/>
                <a:ea typeface="楷体_GB2312" pitchFamily="49" charset="-122"/>
              </a:rPr>
              <a:t>四、电路的三种状态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/>
          <p:nvPr/>
        </p:nvSpPr>
        <p:spPr>
          <a:xfrm>
            <a:off x="152400" y="3886200"/>
            <a:ext cx="8839200" cy="2133600"/>
          </a:xfrm>
          <a:prstGeom prst="rect">
            <a:avLst/>
          </a:prstGeom>
          <a:solidFill>
            <a:srgbClr val="FFFF99"/>
          </a:solidFill>
          <a:ln w="28575" cap="flat" cmpd="sng">
            <a:solidFill>
              <a:srgbClr val="8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</a:pPr>
            <a:r>
              <a:rPr lang="en-US" altLang="zh-CN" sz="4000" dirty="0">
                <a:solidFill>
                  <a:srgbClr val="000066"/>
                </a:solidFill>
                <a:latin typeface="宋体" panose="02010600030101010101" pitchFamily="2" charset="-122"/>
                <a:ea typeface="华文中宋" pitchFamily="2" charset="-122"/>
              </a:rPr>
              <a:t>     </a:t>
            </a:r>
            <a:r>
              <a:rPr lang="zh-CN" altLang="en-US" sz="3800" dirty="0">
                <a:solidFill>
                  <a:srgbClr val="CC00FF"/>
                </a:solidFill>
                <a:latin typeface="宋体" panose="02010600030101010101" pitchFamily="2" charset="-122"/>
                <a:ea typeface="华文中宋" pitchFamily="2" charset="-122"/>
              </a:rPr>
              <a:t>电</a:t>
            </a:r>
            <a:r>
              <a:rPr lang="zh-CN" altLang="en-US" sz="3800" dirty="0">
                <a:solidFill>
                  <a:srgbClr val="000066"/>
                </a:solidFill>
                <a:latin typeface="宋体" panose="02010600030101010101" pitchFamily="2" charset="-122"/>
                <a:ea typeface="华文中宋" pitchFamily="2" charset="-122"/>
              </a:rPr>
              <a:t>的应用极为广泛，它在生产生活中是如此重要</a:t>
            </a:r>
            <a:r>
              <a:rPr lang="en-US" altLang="zh-CN" sz="3800" dirty="0">
                <a:solidFill>
                  <a:srgbClr val="000066"/>
                </a:solidFill>
                <a:latin typeface="宋体" panose="02010600030101010101" pitchFamily="2" charset="-122"/>
                <a:ea typeface="华文中宋" pitchFamily="2" charset="-122"/>
              </a:rPr>
              <a:t>,</a:t>
            </a:r>
            <a:r>
              <a:rPr lang="zh-CN" altLang="en-US" sz="3800" dirty="0">
                <a:solidFill>
                  <a:srgbClr val="000066"/>
                </a:solidFill>
                <a:latin typeface="宋体" panose="02010600030101010101" pitchFamily="2" charset="-122"/>
                <a:ea typeface="华文中宋" pitchFamily="2" charset="-122"/>
              </a:rPr>
              <a:t>那么</a:t>
            </a:r>
            <a:r>
              <a:rPr lang="en-US" altLang="zh-CN" sz="3800" dirty="0">
                <a:solidFill>
                  <a:srgbClr val="000066"/>
                </a:solidFill>
                <a:latin typeface="宋体" panose="02010600030101010101" pitchFamily="2" charset="-122"/>
                <a:ea typeface="华文中宋" pitchFamily="2" charset="-122"/>
              </a:rPr>
              <a:t>, </a:t>
            </a:r>
            <a:r>
              <a:rPr lang="zh-CN" altLang="en-US" sz="3800" dirty="0">
                <a:solidFill>
                  <a:srgbClr val="FF0066"/>
                </a:solidFill>
                <a:latin typeface="宋体" panose="02010600030101010101" pitchFamily="2" charset="-122"/>
                <a:ea typeface="华文中宋" pitchFamily="2" charset="-122"/>
              </a:rPr>
              <a:t>电流是怎样形成的呢？电路的基本构成是怎样的？</a:t>
            </a:r>
            <a:endParaRPr lang="zh-CN" altLang="en-US" sz="3800" dirty="0">
              <a:solidFill>
                <a:srgbClr val="FF0066"/>
              </a:solidFill>
              <a:latin typeface="Arial" panose="020B0604020202020204" pitchFamily="34" charset="0"/>
              <a:ea typeface="华文中宋" pitchFamily="2" charset="-122"/>
            </a:endParaRPr>
          </a:p>
        </p:txBody>
      </p:sp>
      <p:pic>
        <p:nvPicPr>
          <p:cNvPr id="21509" name="Picture 5" descr="图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990600"/>
            <a:ext cx="4038600" cy="2527300"/>
          </a:xfrm>
          <a:prstGeom prst="rect">
            <a:avLst/>
          </a:prstGeom>
          <a:noFill/>
          <a:ln w="254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1510" name="Picture 6" descr="变压器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990600"/>
            <a:ext cx="2279650" cy="2514600"/>
          </a:xfrm>
          <a:prstGeom prst="rect">
            <a:avLst/>
          </a:prstGeom>
          <a:noFill/>
          <a:ln w="38100" cap="flat" cmpd="sng">
            <a:solidFill>
              <a:srgbClr val="660033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1511" name="Picture 7" descr="电表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990600"/>
            <a:ext cx="1973263" cy="2514600"/>
          </a:xfrm>
          <a:prstGeom prst="rect">
            <a:avLst/>
          </a:prstGeom>
          <a:noFill/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8600" y="1600200"/>
            <a:ext cx="3352800" cy="3810000"/>
            <a:chOff x="3888" y="1104"/>
            <a:chExt cx="1408" cy="1152"/>
          </a:xfrm>
        </p:grpSpPr>
        <p:grpSp>
          <p:nvGrpSpPr>
            <p:cNvPr id="3" name="Group 3"/>
            <p:cNvGrpSpPr/>
            <p:nvPr/>
          </p:nvGrpSpPr>
          <p:grpSpPr>
            <a:xfrm>
              <a:off x="3919" y="2061"/>
              <a:ext cx="678" cy="147"/>
              <a:chOff x="2112" y="2976"/>
              <a:chExt cx="2352" cy="483"/>
            </a:xfrm>
          </p:grpSpPr>
          <p:pic>
            <p:nvPicPr>
              <p:cNvPr id="42002" name="Picture 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112" y="2976"/>
                <a:ext cx="1248" cy="483"/>
              </a:xfrm>
              <a:prstGeom prst="rect">
                <a:avLst/>
              </a:prstGeom>
              <a:noFill/>
              <a:ln w="57150">
                <a:noFill/>
              </a:ln>
            </p:spPr>
          </p:pic>
          <p:pic>
            <p:nvPicPr>
              <p:cNvPr id="42003" name="Picture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216" y="2976"/>
                <a:ext cx="1248" cy="483"/>
              </a:xfrm>
              <a:prstGeom prst="rect">
                <a:avLst/>
              </a:prstGeom>
              <a:noFill/>
              <a:ln w="57150">
                <a:noFill/>
              </a:ln>
            </p:spPr>
          </p:pic>
        </p:grpSp>
        <p:pic>
          <p:nvPicPr>
            <p:cNvPr id="41999" name="Picture 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63" y="1104"/>
              <a:ext cx="678" cy="384"/>
            </a:xfrm>
            <a:prstGeom prst="rect">
              <a:avLst/>
            </a:prstGeom>
            <a:noFill/>
            <a:ln w="57150">
              <a:noFill/>
            </a:ln>
          </p:spPr>
        </p:pic>
        <p:sp>
          <p:nvSpPr>
            <p:cNvPr id="42000" name="Freeform 7"/>
            <p:cNvSpPr/>
            <p:nvPr/>
          </p:nvSpPr>
          <p:spPr>
            <a:xfrm>
              <a:off x="4595" y="1323"/>
              <a:ext cx="701" cy="933"/>
            </a:xfrm>
            <a:custGeom>
              <a:avLst/>
              <a:gdLst>
                <a:gd name="txL" fmla="*/ 0 w 552"/>
                <a:gd name="txT" fmla="*/ 0 h 496"/>
                <a:gd name="txR" fmla="*/ 552 w 552"/>
                <a:gd name="txB" fmla="*/ 496 h 496"/>
              </a:gdLst>
              <a:ahLst/>
              <a:cxnLst>
                <a:cxn ang="0">
                  <a:pos x="244" y="90"/>
                </a:cxn>
                <a:cxn ang="0">
                  <a:pos x="427" y="90"/>
                </a:cxn>
                <a:cxn ang="0">
                  <a:pos x="671" y="90"/>
                </a:cxn>
                <a:cxn ang="0">
                  <a:pos x="610" y="632"/>
                </a:cxn>
                <a:cxn ang="0">
                  <a:pos x="549" y="903"/>
                </a:cxn>
                <a:cxn ang="0">
                  <a:pos x="0" y="813"/>
                </a:cxn>
              </a:cxnLst>
              <a:rect l="txL" t="txT" r="txR" b="txB"/>
              <a:pathLst>
                <a:path w="552" h="496">
                  <a:moveTo>
                    <a:pt x="192" y="48"/>
                  </a:moveTo>
                  <a:cubicBezTo>
                    <a:pt x="236" y="48"/>
                    <a:pt x="280" y="48"/>
                    <a:pt x="336" y="48"/>
                  </a:cubicBezTo>
                  <a:cubicBezTo>
                    <a:pt x="392" y="48"/>
                    <a:pt x="504" y="0"/>
                    <a:pt x="528" y="48"/>
                  </a:cubicBezTo>
                  <a:cubicBezTo>
                    <a:pt x="552" y="96"/>
                    <a:pt x="496" y="264"/>
                    <a:pt x="480" y="336"/>
                  </a:cubicBezTo>
                  <a:cubicBezTo>
                    <a:pt x="464" y="408"/>
                    <a:pt x="512" y="464"/>
                    <a:pt x="432" y="480"/>
                  </a:cubicBezTo>
                  <a:cubicBezTo>
                    <a:pt x="352" y="496"/>
                    <a:pt x="176" y="464"/>
                    <a:pt x="0" y="432"/>
                  </a:cubicBezTo>
                </a:path>
              </a:pathLst>
            </a:custGeom>
            <a:noFill/>
            <a:ln w="5715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1" name="Freeform 8"/>
            <p:cNvSpPr/>
            <p:nvPr/>
          </p:nvSpPr>
          <p:spPr>
            <a:xfrm>
              <a:off x="3888" y="1392"/>
              <a:ext cx="473" cy="782"/>
            </a:xfrm>
            <a:custGeom>
              <a:avLst/>
              <a:gdLst>
                <a:gd name="txL" fmla="*/ 0 w 352"/>
                <a:gd name="txT" fmla="*/ 0 h 456"/>
                <a:gd name="txR" fmla="*/ 352 w 352"/>
                <a:gd name="txB" fmla="*/ 456 h 456"/>
              </a:gdLst>
              <a:ahLst/>
              <a:cxnLst>
                <a:cxn ang="0">
                  <a:pos x="473" y="41"/>
                </a:cxn>
                <a:cxn ang="0">
                  <a:pos x="280" y="41"/>
                </a:cxn>
                <a:cxn ang="0">
                  <a:pos x="151" y="288"/>
                </a:cxn>
                <a:cxn ang="0">
                  <a:pos x="22" y="453"/>
                </a:cxn>
                <a:cxn ang="0">
                  <a:pos x="22" y="782"/>
                </a:cxn>
              </a:cxnLst>
              <a:rect l="txL" t="txT" r="txR" b="txB"/>
              <a:pathLst>
                <a:path w="352" h="456">
                  <a:moveTo>
                    <a:pt x="352" y="24"/>
                  </a:moveTo>
                  <a:cubicBezTo>
                    <a:pt x="300" y="12"/>
                    <a:pt x="248" y="0"/>
                    <a:pt x="208" y="24"/>
                  </a:cubicBezTo>
                  <a:cubicBezTo>
                    <a:pt x="168" y="48"/>
                    <a:pt x="144" y="128"/>
                    <a:pt x="112" y="168"/>
                  </a:cubicBezTo>
                  <a:cubicBezTo>
                    <a:pt x="80" y="208"/>
                    <a:pt x="32" y="216"/>
                    <a:pt x="16" y="264"/>
                  </a:cubicBezTo>
                  <a:cubicBezTo>
                    <a:pt x="0" y="312"/>
                    <a:pt x="8" y="384"/>
                    <a:pt x="16" y="456"/>
                  </a:cubicBezTo>
                </a:path>
              </a:pathLst>
            </a:custGeom>
            <a:noFill/>
            <a:ln w="5715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71701" name="Group 21"/>
          <p:cNvGraphicFramePr>
            <a:graphicFrameLocks noGrp="1"/>
          </p:cNvGraphicFramePr>
          <p:nvPr/>
        </p:nvGraphicFramePr>
        <p:xfrm>
          <a:off x="3810000" y="533400"/>
          <a:ext cx="4800600" cy="5854700"/>
        </p:xfrm>
        <a:graphic>
          <a:graphicData uri="http://schemas.openxmlformats.org/drawingml/2006/table">
            <a:tbl>
              <a:tblPr/>
              <a:tblGrid>
                <a:gridCol w="4800600"/>
              </a:tblGrid>
              <a:tr h="1343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隶书" pitchFamily="49" charset="-122"/>
                        </a:rPr>
                        <a:t>     </a:t>
                      </a:r>
                      <a:r>
                        <a:rPr kumimoji="0" lang="en-US" altLang="zh-CN" sz="7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隶书" pitchFamily="49" charset="-122"/>
                        </a:rPr>
                        <a:t>   </a:t>
                      </a:r>
                      <a:r>
                        <a:rPr kumimoji="0" lang="zh-CN" altLang="en-US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隶书" pitchFamily="49" charset="-122"/>
                        </a:rPr>
                        <a:t>短路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7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kumimoji="0" lang="zh-CN" altLang="en-US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直接把导线接在电源两极</a:t>
                      </a:r>
                      <a:r>
                        <a:rPr kumimoji="0" lang="zh-CN" altLang="en-US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，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39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  <a:r>
                        <a:rPr kumimoji="0" lang="zh-CN" alt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电路会有极大的电流，可能把电源烧坏，这种情况是不允许的</a:t>
                      </a:r>
                      <a:r>
                        <a:rPr kumimoji="0" lang="zh-CN" alt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。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800" y="1676400"/>
            <a:ext cx="4495800" cy="4114800"/>
            <a:chOff x="336" y="816"/>
            <a:chExt cx="1584" cy="1344"/>
          </a:xfrm>
        </p:grpSpPr>
        <p:pic>
          <p:nvPicPr>
            <p:cNvPr id="43022" name="Picture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25" y="1528"/>
              <a:ext cx="695" cy="304"/>
            </a:xfrm>
            <a:prstGeom prst="rect">
              <a:avLst/>
            </a:prstGeom>
            <a:noFill/>
            <a:ln w="57150">
              <a:noFill/>
            </a:ln>
          </p:spPr>
        </p:pic>
        <p:sp>
          <p:nvSpPr>
            <p:cNvPr id="43023" name="Freeform 4"/>
            <p:cNvSpPr/>
            <p:nvPr/>
          </p:nvSpPr>
          <p:spPr>
            <a:xfrm>
              <a:off x="946" y="1220"/>
              <a:ext cx="373" cy="546"/>
            </a:xfrm>
            <a:custGeom>
              <a:avLst/>
              <a:gdLst>
                <a:gd name="txL" fmla="*/ 0 w 464"/>
                <a:gd name="txT" fmla="*/ 0 h 1040"/>
                <a:gd name="txR" fmla="*/ 464 w 464"/>
                <a:gd name="txB" fmla="*/ 1040 h 1040"/>
              </a:gdLst>
              <a:ahLst/>
              <a:cxnLst>
                <a:cxn ang="0">
                  <a:pos x="373" y="546"/>
                </a:cxn>
                <a:cxn ang="0">
                  <a:pos x="294" y="325"/>
                </a:cxn>
                <a:cxn ang="0">
                  <a:pos x="260" y="251"/>
                </a:cxn>
                <a:cxn ang="0">
                  <a:pos x="237" y="170"/>
                </a:cxn>
                <a:cxn ang="0">
                  <a:pos x="181" y="45"/>
                </a:cxn>
                <a:cxn ang="0">
                  <a:pos x="91" y="23"/>
                </a:cxn>
                <a:cxn ang="0">
                  <a:pos x="0" y="0"/>
                </a:cxn>
              </a:cxnLst>
              <a:rect l="txL" t="txT" r="txR" b="txB"/>
              <a:pathLst>
                <a:path w="464" h="1040">
                  <a:moveTo>
                    <a:pt x="464" y="1040"/>
                  </a:moveTo>
                  <a:cubicBezTo>
                    <a:pt x="447" y="902"/>
                    <a:pt x="445" y="738"/>
                    <a:pt x="366" y="619"/>
                  </a:cubicBezTo>
                  <a:cubicBezTo>
                    <a:pt x="345" y="533"/>
                    <a:pt x="358" y="581"/>
                    <a:pt x="324" y="478"/>
                  </a:cubicBezTo>
                  <a:cubicBezTo>
                    <a:pt x="307" y="428"/>
                    <a:pt x="307" y="375"/>
                    <a:pt x="295" y="324"/>
                  </a:cubicBezTo>
                  <a:cubicBezTo>
                    <a:pt x="276" y="241"/>
                    <a:pt x="252" y="165"/>
                    <a:pt x="225" y="85"/>
                  </a:cubicBezTo>
                  <a:cubicBezTo>
                    <a:pt x="212" y="47"/>
                    <a:pt x="151" y="56"/>
                    <a:pt x="113" y="43"/>
                  </a:cubicBezTo>
                  <a:cubicBezTo>
                    <a:pt x="4" y="4"/>
                    <a:pt x="59" y="32"/>
                    <a:pt x="0" y="0"/>
                  </a:cubicBezTo>
                </a:path>
              </a:pathLst>
            </a:custGeom>
            <a:noFill/>
            <a:ln w="57150" cap="flat" cmpd="sng">
              <a:solidFill>
                <a:srgbClr val="FF66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" name="Group 5"/>
            <p:cNvGrpSpPr/>
            <p:nvPr/>
          </p:nvGrpSpPr>
          <p:grpSpPr>
            <a:xfrm>
              <a:off x="622" y="2010"/>
              <a:ext cx="695" cy="118"/>
              <a:chOff x="2112" y="2976"/>
              <a:chExt cx="2352" cy="483"/>
            </a:xfrm>
          </p:grpSpPr>
          <p:pic>
            <p:nvPicPr>
              <p:cNvPr id="43062" name="Picture 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112" y="2976"/>
                <a:ext cx="1248" cy="483"/>
              </a:xfrm>
              <a:prstGeom prst="rect">
                <a:avLst/>
              </a:prstGeom>
              <a:noFill/>
              <a:ln w="57150">
                <a:noFill/>
              </a:ln>
            </p:spPr>
          </p:pic>
          <p:pic>
            <p:nvPicPr>
              <p:cNvPr id="43063" name="Picture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216" y="2976"/>
                <a:ext cx="1248" cy="483"/>
              </a:xfrm>
              <a:prstGeom prst="rect">
                <a:avLst/>
              </a:prstGeom>
              <a:noFill/>
              <a:ln w="57150">
                <a:noFill/>
              </a:ln>
            </p:spPr>
          </p:pic>
        </p:grpSp>
        <p:sp>
          <p:nvSpPr>
            <p:cNvPr id="43025" name="Freeform 8"/>
            <p:cNvSpPr/>
            <p:nvPr/>
          </p:nvSpPr>
          <p:spPr>
            <a:xfrm>
              <a:off x="336" y="1282"/>
              <a:ext cx="584" cy="784"/>
            </a:xfrm>
            <a:custGeom>
              <a:avLst/>
              <a:gdLst>
                <a:gd name="txL" fmla="*/ 0 w 562"/>
                <a:gd name="txT" fmla="*/ 0 h 1429"/>
                <a:gd name="txR" fmla="*/ 562 w 562"/>
                <a:gd name="txB" fmla="*/ 1429 h 1429"/>
              </a:gdLst>
              <a:ahLst/>
              <a:cxnLst>
                <a:cxn ang="0">
                  <a:pos x="584" y="21"/>
                </a:cxn>
                <a:cxn ang="0">
                  <a:pos x="117" y="13"/>
                </a:cxn>
                <a:cxn ang="0">
                  <a:pos x="0" y="98"/>
                </a:cxn>
                <a:cxn ang="0">
                  <a:pos x="88" y="483"/>
                </a:cxn>
                <a:cxn ang="0">
                  <a:pos x="132" y="645"/>
                </a:cxn>
                <a:cxn ang="0">
                  <a:pos x="161" y="707"/>
                </a:cxn>
                <a:cxn ang="0">
                  <a:pos x="176" y="730"/>
                </a:cxn>
                <a:cxn ang="0">
                  <a:pos x="453" y="784"/>
                </a:cxn>
              </a:cxnLst>
              <a:rect l="txL" t="txT" r="txR" b="txB"/>
              <a:pathLst>
                <a:path w="562" h="1429">
                  <a:moveTo>
                    <a:pt x="562" y="38"/>
                  </a:moveTo>
                  <a:cubicBezTo>
                    <a:pt x="411" y="0"/>
                    <a:pt x="266" y="12"/>
                    <a:pt x="113" y="24"/>
                  </a:cubicBezTo>
                  <a:cubicBezTo>
                    <a:pt x="39" y="49"/>
                    <a:pt x="25" y="109"/>
                    <a:pt x="0" y="179"/>
                  </a:cubicBezTo>
                  <a:cubicBezTo>
                    <a:pt x="17" y="412"/>
                    <a:pt x="28" y="653"/>
                    <a:pt x="85" y="881"/>
                  </a:cubicBezTo>
                  <a:cubicBezTo>
                    <a:pt x="94" y="985"/>
                    <a:pt x="107" y="1075"/>
                    <a:pt x="127" y="1176"/>
                  </a:cubicBezTo>
                  <a:cubicBezTo>
                    <a:pt x="135" y="1214"/>
                    <a:pt x="146" y="1251"/>
                    <a:pt x="155" y="1289"/>
                  </a:cubicBezTo>
                  <a:cubicBezTo>
                    <a:pt x="159" y="1303"/>
                    <a:pt x="159" y="1321"/>
                    <a:pt x="169" y="1331"/>
                  </a:cubicBezTo>
                  <a:cubicBezTo>
                    <a:pt x="252" y="1414"/>
                    <a:pt x="326" y="1429"/>
                    <a:pt x="436" y="1429"/>
                  </a:cubicBezTo>
                </a:path>
              </a:pathLst>
            </a:custGeom>
            <a:noFill/>
            <a:ln w="57150" cap="flat" cmpd="sng">
              <a:solidFill>
                <a:srgbClr val="FF66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" name="Group 9"/>
            <p:cNvGrpSpPr/>
            <p:nvPr/>
          </p:nvGrpSpPr>
          <p:grpSpPr>
            <a:xfrm>
              <a:off x="753" y="816"/>
              <a:ext cx="313" cy="496"/>
              <a:chOff x="1024" y="2304"/>
              <a:chExt cx="408" cy="637"/>
            </a:xfrm>
          </p:grpSpPr>
          <p:grpSp>
            <p:nvGrpSpPr>
              <p:cNvPr id="5" name="Group 10"/>
              <p:cNvGrpSpPr>
                <a:grpSpLocks noChangeAspect="1"/>
              </p:cNvGrpSpPr>
              <p:nvPr/>
            </p:nvGrpSpPr>
            <p:grpSpPr>
              <a:xfrm>
                <a:off x="1135" y="2792"/>
                <a:ext cx="185" cy="149"/>
                <a:chOff x="6320" y="4418"/>
                <a:chExt cx="913" cy="861"/>
              </a:xfrm>
            </p:grpSpPr>
            <p:grpSp>
              <p:nvGrpSpPr>
                <p:cNvPr id="6" name="Group 11"/>
                <p:cNvGrpSpPr>
                  <a:grpSpLocks noChangeAspect="1"/>
                </p:cNvGrpSpPr>
                <p:nvPr/>
              </p:nvGrpSpPr>
              <p:grpSpPr>
                <a:xfrm>
                  <a:off x="6320" y="4418"/>
                  <a:ext cx="913" cy="861"/>
                  <a:chOff x="6320" y="4418"/>
                  <a:chExt cx="913" cy="861"/>
                </a:xfrm>
              </p:grpSpPr>
              <p:grpSp>
                <p:nvGrpSpPr>
                  <p:cNvPr id="7" name="Group 12"/>
                  <p:cNvGrpSpPr>
                    <a:grpSpLocks noChangeAspect="1"/>
                  </p:cNvGrpSpPr>
                  <p:nvPr/>
                </p:nvGrpSpPr>
                <p:grpSpPr>
                  <a:xfrm>
                    <a:off x="6549" y="5081"/>
                    <a:ext cx="498" cy="198"/>
                    <a:chOff x="6549" y="5081"/>
                    <a:chExt cx="498" cy="198"/>
                  </a:xfrm>
                </p:grpSpPr>
                <p:sp>
                  <p:nvSpPr>
                    <p:cNvPr id="43060" name="Freeform 13"/>
                    <p:cNvSpPr>
                      <a:spLocks noChangeAspect="1"/>
                    </p:cNvSpPr>
                    <p:nvPr/>
                  </p:nvSpPr>
                  <p:spPr>
                    <a:xfrm>
                      <a:off x="6549" y="5081"/>
                      <a:ext cx="498" cy="198"/>
                    </a:xfrm>
                    <a:custGeom>
                      <a:avLst/>
                      <a:gdLst>
                        <a:gd name="txL" fmla="*/ 0 w 498"/>
                        <a:gd name="txT" fmla="*/ 0 h 198"/>
                        <a:gd name="txR" fmla="*/ 498 w 498"/>
                        <a:gd name="txB" fmla="*/ 198 h 198"/>
                      </a:gdLst>
                      <a:ahLst/>
                      <a:cxnLst>
                        <a:cxn ang="0">
                          <a:pos x="0" y="0"/>
                        </a:cxn>
                        <a:cxn ang="0">
                          <a:pos x="101" y="157"/>
                        </a:cxn>
                        <a:cxn ang="0">
                          <a:pos x="110" y="167"/>
                        </a:cxn>
                        <a:cxn ang="0">
                          <a:pos x="121" y="173"/>
                        </a:cxn>
                        <a:cxn ang="0">
                          <a:pos x="136" y="178"/>
                        </a:cxn>
                        <a:cxn ang="0">
                          <a:pos x="153" y="186"/>
                        </a:cxn>
                        <a:cxn ang="0">
                          <a:pos x="174" y="190"/>
                        </a:cxn>
                        <a:cxn ang="0">
                          <a:pos x="188" y="191"/>
                        </a:cxn>
                        <a:cxn ang="0">
                          <a:pos x="205" y="194"/>
                        </a:cxn>
                        <a:cxn ang="0">
                          <a:pos x="222" y="195"/>
                        </a:cxn>
                        <a:cxn ang="0">
                          <a:pos x="243" y="198"/>
                        </a:cxn>
                        <a:cxn ang="0">
                          <a:pos x="257" y="198"/>
                        </a:cxn>
                        <a:cxn ang="0">
                          <a:pos x="278" y="195"/>
                        </a:cxn>
                        <a:cxn ang="0">
                          <a:pos x="295" y="194"/>
                        </a:cxn>
                        <a:cxn ang="0">
                          <a:pos x="315" y="191"/>
                        </a:cxn>
                        <a:cxn ang="0">
                          <a:pos x="332" y="190"/>
                        </a:cxn>
                        <a:cxn ang="0">
                          <a:pos x="349" y="185"/>
                        </a:cxn>
                        <a:cxn ang="0">
                          <a:pos x="366" y="181"/>
                        </a:cxn>
                        <a:cxn ang="0">
                          <a:pos x="380" y="173"/>
                        </a:cxn>
                        <a:cxn ang="0">
                          <a:pos x="392" y="165"/>
                        </a:cxn>
                        <a:cxn ang="0">
                          <a:pos x="397" y="160"/>
                        </a:cxn>
                        <a:cxn ang="0">
                          <a:pos x="405" y="152"/>
                        </a:cxn>
                        <a:cxn ang="0">
                          <a:pos x="498" y="0"/>
                        </a:cxn>
                        <a:cxn ang="0">
                          <a:pos x="0" y="0"/>
                        </a:cxn>
                      </a:cxnLst>
                      <a:rect l="txL" t="txT" r="txR" b="txB"/>
                      <a:pathLst>
                        <a:path w="498" h="198">
                          <a:moveTo>
                            <a:pt x="0" y="0"/>
                          </a:moveTo>
                          <a:lnTo>
                            <a:pt x="101" y="157"/>
                          </a:lnTo>
                          <a:lnTo>
                            <a:pt x="110" y="167"/>
                          </a:lnTo>
                          <a:lnTo>
                            <a:pt x="121" y="173"/>
                          </a:lnTo>
                          <a:lnTo>
                            <a:pt x="136" y="178"/>
                          </a:lnTo>
                          <a:lnTo>
                            <a:pt x="153" y="186"/>
                          </a:lnTo>
                          <a:lnTo>
                            <a:pt x="174" y="190"/>
                          </a:lnTo>
                          <a:lnTo>
                            <a:pt x="188" y="191"/>
                          </a:lnTo>
                          <a:lnTo>
                            <a:pt x="205" y="194"/>
                          </a:lnTo>
                          <a:lnTo>
                            <a:pt x="222" y="195"/>
                          </a:lnTo>
                          <a:lnTo>
                            <a:pt x="243" y="198"/>
                          </a:lnTo>
                          <a:lnTo>
                            <a:pt x="257" y="198"/>
                          </a:lnTo>
                          <a:lnTo>
                            <a:pt x="278" y="195"/>
                          </a:lnTo>
                          <a:lnTo>
                            <a:pt x="295" y="194"/>
                          </a:lnTo>
                          <a:lnTo>
                            <a:pt x="315" y="191"/>
                          </a:lnTo>
                          <a:lnTo>
                            <a:pt x="332" y="190"/>
                          </a:lnTo>
                          <a:lnTo>
                            <a:pt x="349" y="185"/>
                          </a:lnTo>
                          <a:lnTo>
                            <a:pt x="366" y="181"/>
                          </a:lnTo>
                          <a:lnTo>
                            <a:pt x="380" y="173"/>
                          </a:lnTo>
                          <a:lnTo>
                            <a:pt x="392" y="165"/>
                          </a:lnTo>
                          <a:lnTo>
                            <a:pt x="397" y="160"/>
                          </a:lnTo>
                          <a:lnTo>
                            <a:pt x="405" y="152"/>
                          </a:lnTo>
                          <a:lnTo>
                            <a:pt x="498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100000"/>
                      </a:srgbClr>
                    </a:solidFill>
                    <a:ln w="57150" cap="flat" cmpd="sng">
                      <a:solidFill>
                        <a:srgbClr val="FFCC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3061" name="Freeform 14"/>
                    <p:cNvSpPr>
                      <a:spLocks noChangeAspect="1"/>
                    </p:cNvSpPr>
                    <p:nvPr/>
                  </p:nvSpPr>
                  <p:spPr>
                    <a:xfrm>
                      <a:off x="6627" y="5081"/>
                      <a:ext cx="222" cy="198"/>
                    </a:xfrm>
                    <a:custGeom>
                      <a:avLst/>
                      <a:gdLst>
                        <a:gd name="txL" fmla="*/ 0 w 222"/>
                        <a:gd name="txT" fmla="*/ 0 h 198"/>
                        <a:gd name="txR" fmla="*/ 222 w 222"/>
                        <a:gd name="txB" fmla="*/ 198 h 198"/>
                      </a:gdLst>
                      <a:ahLst/>
                      <a:cxnLst>
                        <a:cxn ang="0">
                          <a:pos x="0" y="0"/>
                        </a:cxn>
                        <a:cxn ang="0">
                          <a:pos x="62" y="178"/>
                        </a:cxn>
                        <a:cxn ang="0">
                          <a:pos x="75" y="186"/>
                        </a:cxn>
                        <a:cxn ang="0">
                          <a:pos x="96" y="190"/>
                        </a:cxn>
                        <a:cxn ang="0">
                          <a:pos x="110" y="191"/>
                        </a:cxn>
                        <a:cxn ang="0">
                          <a:pos x="127" y="194"/>
                        </a:cxn>
                        <a:cxn ang="0">
                          <a:pos x="144" y="195"/>
                        </a:cxn>
                        <a:cxn ang="0">
                          <a:pos x="165" y="198"/>
                        </a:cxn>
                        <a:cxn ang="0">
                          <a:pos x="179" y="198"/>
                        </a:cxn>
                        <a:cxn ang="0">
                          <a:pos x="200" y="195"/>
                        </a:cxn>
                        <a:cxn ang="0">
                          <a:pos x="222" y="0"/>
                        </a:cxn>
                        <a:cxn ang="0">
                          <a:pos x="0" y="0"/>
                        </a:cxn>
                      </a:cxnLst>
                      <a:rect l="txL" t="txT" r="txR" b="txB"/>
                      <a:pathLst>
                        <a:path w="222" h="198">
                          <a:moveTo>
                            <a:pt x="0" y="0"/>
                          </a:moveTo>
                          <a:lnTo>
                            <a:pt x="62" y="178"/>
                          </a:lnTo>
                          <a:lnTo>
                            <a:pt x="75" y="186"/>
                          </a:lnTo>
                          <a:lnTo>
                            <a:pt x="96" y="190"/>
                          </a:lnTo>
                          <a:lnTo>
                            <a:pt x="110" y="191"/>
                          </a:lnTo>
                          <a:lnTo>
                            <a:pt x="127" y="194"/>
                          </a:lnTo>
                          <a:lnTo>
                            <a:pt x="144" y="195"/>
                          </a:lnTo>
                          <a:lnTo>
                            <a:pt x="165" y="198"/>
                          </a:lnTo>
                          <a:lnTo>
                            <a:pt x="179" y="198"/>
                          </a:lnTo>
                          <a:lnTo>
                            <a:pt x="200" y="195"/>
                          </a:lnTo>
                          <a:lnTo>
                            <a:pt x="222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04040">
                        <a:alpha val="100000"/>
                      </a:srgbClr>
                    </a:solidFill>
                    <a:ln w="57150" cap="flat" cmpd="sng">
                      <a:solidFill>
                        <a:srgbClr val="FFCC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8" name="Group 15"/>
                  <p:cNvGrpSpPr>
                    <a:grpSpLocks noChangeAspect="1"/>
                  </p:cNvGrpSpPr>
                  <p:nvPr/>
                </p:nvGrpSpPr>
                <p:grpSpPr>
                  <a:xfrm>
                    <a:off x="6320" y="4418"/>
                    <a:ext cx="913" cy="718"/>
                    <a:chOff x="6320" y="4418"/>
                    <a:chExt cx="913" cy="718"/>
                  </a:xfrm>
                </p:grpSpPr>
                <p:sp>
                  <p:nvSpPr>
                    <p:cNvPr id="43053" name="Freeform 16"/>
                    <p:cNvSpPr>
                      <a:spLocks noChangeAspect="1"/>
                    </p:cNvSpPr>
                    <p:nvPr/>
                  </p:nvSpPr>
                  <p:spPr>
                    <a:xfrm>
                      <a:off x="6320" y="4418"/>
                      <a:ext cx="913" cy="718"/>
                    </a:xfrm>
                    <a:custGeom>
                      <a:avLst/>
                      <a:gdLst>
                        <a:gd name="txL" fmla="*/ 0 w 913"/>
                        <a:gd name="txT" fmla="*/ 0 h 718"/>
                        <a:gd name="txR" fmla="*/ 913 w 913"/>
                        <a:gd name="txB" fmla="*/ 718 h 718"/>
                      </a:gdLst>
                      <a:ahLst/>
                      <a:cxnLst>
                        <a:cxn ang="0">
                          <a:pos x="21" y="20"/>
                        </a:cxn>
                        <a:cxn ang="0">
                          <a:pos x="25" y="38"/>
                        </a:cxn>
                        <a:cxn ang="0">
                          <a:pos x="23" y="73"/>
                        </a:cxn>
                        <a:cxn ang="0">
                          <a:pos x="12" y="96"/>
                        </a:cxn>
                        <a:cxn ang="0">
                          <a:pos x="6" y="126"/>
                        </a:cxn>
                        <a:cxn ang="0">
                          <a:pos x="17" y="149"/>
                        </a:cxn>
                        <a:cxn ang="0">
                          <a:pos x="34" y="176"/>
                        </a:cxn>
                        <a:cxn ang="0">
                          <a:pos x="30" y="195"/>
                        </a:cxn>
                        <a:cxn ang="0">
                          <a:pos x="13" y="216"/>
                        </a:cxn>
                        <a:cxn ang="0">
                          <a:pos x="6" y="236"/>
                        </a:cxn>
                        <a:cxn ang="0">
                          <a:pos x="19" y="259"/>
                        </a:cxn>
                        <a:cxn ang="0">
                          <a:pos x="30" y="278"/>
                        </a:cxn>
                        <a:cxn ang="0">
                          <a:pos x="30" y="301"/>
                        </a:cxn>
                        <a:cxn ang="0">
                          <a:pos x="12" y="322"/>
                        </a:cxn>
                        <a:cxn ang="0">
                          <a:pos x="0" y="349"/>
                        </a:cxn>
                        <a:cxn ang="0">
                          <a:pos x="13" y="372"/>
                        </a:cxn>
                        <a:cxn ang="0">
                          <a:pos x="33" y="396"/>
                        </a:cxn>
                        <a:cxn ang="0">
                          <a:pos x="33" y="431"/>
                        </a:cxn>
                        <a:cxn ang="0">
                          <a:pos x="19" y="455"/>
                        </a:cxn>
                        <a:cxn ang="0">
                          <a:pos x="21" y="473"/>
                        </a:cxn>
                        <a:cxn ang="0">
                          <a:pos x="42" y="499"/>
                        </a:cxn>
                        <a:cxn ang="0">
                          <a:pos x="107" y="573"/>
                        </a:cxn>
                        <a:cxn ang="0">
                          <a:pos x="166" y="629"/>
                        </a:cxn>
                        <a:cxn ang="0">
                          <a:pos x="217" y="660"/>
                        </a:cxn>
                        <a:cxn ang="0">
                          <a:pos x="313" y="701"/>
                        </a:cxn>
                        <a:cxn ang="0">
                          <a:pos x="401" y="716"/>
                        </a:cxn>
                        <a:cxn ang="0">
                          <a:pos x="523" y="716"/>
                        </a:cxn>
                        <a:cxn ang="0">
                          <a:pos x="625" y="706"/>
                        </a:cxn>
                        <a:cxn ang="0">
                          <a:pos x="697" y="685"/>
                        </a:cxn>
                        <a:cxn ang="0">
                          <a:pos x="744" y="659"/>
                        </a:cxn>
                        <a:cxn ang="0">
                          <a:pos x="778" y="629"/>
                        </a:cxn>
                        <a:cxn ang="0">
                          <a:pos x="874" y="493"/>
                        </a:cxn>
                        <a:cxn ang="0">
                          <a:pos x="894" y="448"/>
                        </a:cxn>
                        <a:cxn ang="0">
                          <a:pos x="895" y="427"/>
                        </a:cxn>
                        <a:cxn ang="0">
                          <a:pos x="882" y="406"/>
                        </a:cxn>
                        <a:cxn ang="0">
                          <a:pos x="882" y="381"/>
                        </a:cxn>
                        <a:cxn ang="0">
                          <a:pos x="894" y="362"/>
                        </a:cxn>
                        <a:cxn ang="0">
                          <a:pos x="908" y="341"/>
                        </a:cxn>
                        <a:cxn ang="0">
                          <a:pos x="912" y="316"/>
                        </a:cxn>
                        <a:cxn ang="0">
                          <a:pos x="900" y="295"/>
                        </a:cxn>
                        <a:cxn ang="0">
                          <a:pos x="886" y="275"/>
                        </a:cxn>
                        <a:cxn ang="0">
                          <a:pos x="886" y="254"/>
                        </a:cxn>
                        <a:cxn ang="0">
                          <a:pos x="904" y="229"/>
                        </a:cxn>
                        <a:cxn ang="0">
                          <a:pos x="908" y="202"/>
                        </a:cxn>
                        <a:cxn ang="0">
                          <a:pos x="894" y="176"/>
                        </a:cxn>
                        <a:cxn ang="0">
                          <a:pos x="886" y="155"/>
                        </a:cxn>
                        <a:cxn ang="0">
                          <a:pos x="895" y="130"/>
                        </a:cxn>
                        <a:cxn ang="0">
                          <a:pos x="908" y="113"/>
                        </a:cxn>
                        <a:cxn ang="0">
                          <a:pos x="913" y="88"/>
                        </a:cxn>
                        <a:cxn ang="0">
                          <a:pos x="903" y="67"/>
                        </a:cxn>
                        <a:cxn ang="0">
                          <a:pos x="890" y="42"/>
                        </a:cxn>
                        <a:cxn ang="0">
                          <a:pos x="894" y="18"/>
                        </a:cxn>
                        <a:cxn ang="0">
                          <a:pos x="26" y="0"/>
                        </a:cxn>
                      </a:cxnLst>
                      <a:rect l="txL" t="txT" r="txR" b="txB"/>
                      <a:pathLst>
                        <a:path w="913" h="718">
                          <a:moveTo>
                            <a:pt x="26" y="0"/>
                          </a:moveTo>
                          <a:lnTo>
                            <a:pt x="21" y="20"/>
                          </a:lnTo>
                          <a:lnTo>
                            <a:pt x="23" y="29"/>
                          </a:lnTo>
                          <a:lnTo>
                            <a:pt x="25" y="38"/>
                          </a:lnTo>
                          <a:lnTo>
                            <a:pt x="26" y="59"/>
                          </a:lnTo>
                          <a:lnTo>
                            <a:pt x="23" y="73"/>
                          </a:lnTo>
                          <a:lnTo>
                            <a:pt x="17" y="86"/>
                          </a:lnTo>
                          <a:lnTo>
                            <a:pt x="12" y="96"/>
                          </a:lnTo>
                          <a:lnTo>
                            <a:pt x="6" y="113"/>
                          </a:lnTo>
                          <a:lnTo>
                            <a:pt x="6" y="126"/>
                          </a:lnTo>
                          <a:lnTo>
                            <a:pt x="12" y="138"/>
                          </a:lnTo>
                          <a:lnTo>
                            <a:pt x="17" y="149"/>
                          </a:lnTo>
                          <a:lnTo>
                            <a:pt x="29" y="162"/>
                          </a:lnTo>
                          <a:lnTo>
                            <a:pt x="34" y="176"/>
                          </a:lnTo>
                          <a:lnTo>
                            <a:pt x="34" y="185"/>
                          </a:lnTo>
                          <a:lnTo>
                            <a:pt x="30" y="195"/>
                          </a:lnTo>
                          <a:lnTo>
                            <a:pt x="21" y="204"/>
                          </a:lnTo>
                          <a:lnTo>
                            <a:pt x="13" y="216"/>
                          </a:lnTo>
                          <a:lnTo>
                            <a:pt x="8" y="225"/>
                          </a:lnTo>
                          <a:lnTo>
                            <a:pt x="6" y="236"/>
                          </a:lnTo>
                          <a:lnTo>
                            <a:pt x="12" y="248"/>
                          </a:lnTo>
                          <a:lnTo>
                            <a:pt x="19" y="259"/>
                          </a:lnTo>
                          <a:lnTo>
                            <a:pt x="26" y="269"/>
                          </a:lnTo>
                          <a:lnTo>
                            <a:pt x="30" y="278"/>
                          </a:lnTo>
                          <a:lnTo>
                            <a:pt x="34" y="288"/>
                          </a:lnTo>
                          <a:lnTo>
                            <a:pt x="30" y="301"/>
                          </a:lnTo>
                          <a:lnTo>
                            <a:pt x="21" y="313"/>
                          </a:lnTo>
                          <a:lnTo>
                            <a:pt x="12" y="322"/>
                          </a:lnTo>
                          <a:lnTo>
                            <a:pt x="2" y="337"/>
                          </a:lnTo>
                          <a:lnTo>
                            <a:pt x="0" y="349"/>
                          </a:lnTo>
                          <a:lnTo>
                            <a:pt x="4" y="362"/>
                          </a:lnTo>
                          <a:lnTo>
                            <a:pt x="13" y="372"/>
                          </a:lnTo>
                          <a:lnTo>
                            <a:pt x="23" y="383"/>
                          </a:lnTo>
                          <a:lnTo>
                            <a:pt x="33" y="396"/>
                          </a:lnTo>
                          <a:lnTo>
                            <a:pt x="38" y="414"/>
                          </a:lnTo>
                          <a:lnTo>
                            <a:pt x="33" y="431"/>
                          </a:lnTo>
                          <a:lnTo>
                            <a:pt x="23" y="444"/>
                          </a:lnTo>
                          <a:lnTo>
                            <a:pt x="19" y="455"/>
                          </a:lnTo>
                          <a:lnTo>
                            <a:pt x="19" y="466"/>
                          </a:lnTo>
                          <a:lnTo>
                            <a:pt x="21" y="473"/>
                          </a:lnTo>
                          <a:lnTo>
                            <a:pt x="29" y="484"/>
                          </a:lnTo>
                          <a:lnTo>
                            <a:pt x="42" y="499"/>
                          </a:lnTo>
                          <a:lnTo>
                            <a:pt x="64" y="528"/>
                          </a:lnTo>
                          <a:lnTo>
                            <a:pt x="107" y="573"/>
                          </a:lnTo>
                          <a:lnTo>
                            <a:pt x="144" y="609"/>
                          </a:lnTo>
                          <a:lnTo>
                            <a:pt x="166" y="629"/>
                          </a:lnTo>
                          <a:lnTo>
                            <a:pt x="190" y="643"/>
                          </a:lnTo>
                          <a:lnTo>
                            <a:pt x="217" y="660"/>
                          </a:lnTo>
                          <a:lnTo>
                            <a:pt x="255" y="681"/>
                          </a:lnTo>
                          <a:lnTo>
                            <a:pt x="313" y="701"/>
                          </a:lnTo>
                          <a:lnTo>
                            <a:pt x="356" y="710"/>
                          </a:lnTo>
                          <a:lnTo>
                            <a:pt x="401" y="716"/>
                          </a:lnTo>
                          <a:lnTo>
                            <a:pt x="460" y="718"/>
                          </a:lnTo>
                          <a:lnTo>
                            <a:pt x="523" y="716"/>
                          </a:lnTo>
                          <a:lnTo>
                            <a:pt x="578" y="714"/>
                          </a:lnTo>
                          <a:lnTo>
                            <a:pt x="625" y="706"/>
                          </a:lnTo>
                          <a:lnTo>
                            <a:pt x="667" y="697"/>
                          </a:lnTo>
                          <a:lnTo>
                            <a:pt x="697" y="685"/>
                          </a:lnTo>
                          <a:lnTo>
                            <a:pt x="723" y="672"/>
                          </a:lnTo>
                          <a:lnTo>
                            <a:pt x="744" y="659"/>
                          </a:lnTo>
                          <a:lnTo>
                            <a:pt x="761" y="647"/>
                          </a:lnTo>
                          <a:lnTo>
                            <a:pt x="778" y="629"/>
                          </a:lnTo>
                          <a:lnTo>
                            <a:pt x="832" y="556"/>
                          </a:lnTo>
                          <a:lnTo>
                            <a:pt x="874" y="493"/>
                          </a:lnTo>
                          <a:lnTo>
                            <a:pt x="890" y="461"/>
                          </a:lnTo>
                          <a:lnTo>
                            <a:pt x="894" y="448"/>
                          </a:lnTo>
                          <a:lnTo>
                            <a:pt x="895" y="438"/>
                          </a:lnTo>
                          <a:lnTo>
                            <a:pt x="895" y="427"/>
                          </a:lnTo>
                          <a:lnTo>
                            <a:pt x="887" y="414"/>
                          </a:lnTo>
                          <a:lnTo>
                            <a:pt x="882" y="406"/>
                          </a:lnTo>
                          <a:lnTo>
                            <a:pt x="879" y="394"/>
                          </a:lnTo>
                          <a:lnTo>
                            <a:pt x="882" y="381"/>
                          </a:lnTo>
                          <a:lnTo>
                            <a:pt x="887" y="372"/>
                          </a:lnTo>
                          <a:lnTo>
                            <a:pt x="894" y="362"/>
                          </a:lnTo>
                          <a:lnTo>
                            <a:pt x="900" y="352"/>
                          </a:lnTo>
                          <a:lnTo>
                            <a:pt x="908" y="341"/>
                          </a:lnTo>
                          <a:lnTo>
                            <a:pt x="913" y="330"/>
                          </a:lnTo>
                          <a:lnTo>
                            <a:pt x="912" y="316"/>
                          </a:lnTo>
                          <a:lnTo>
                            <a:pt x="907" y="305"/>
                          </a:lnTo>
                          <a:lnTo>
                            <a:pt x="900" y="295"/>
                          </a:lnTo>
                          <a:lnTo>
                            <a:pt x="894" y="286"/>
                          </a:lnTo>
                          <a:lnTo>
                            <a:pt x="886" y="275"/>
                          </a:lnTo>
                          <a:lnTo>
                            <a:pt x="883" y="263"/>
                          </a:lnTo>
                          <a:lnTo>
                            <a:pt x="886" y="254"/>
                          </a:lnTo>
                          <a:lnTo>
                            <a:pt x="895" y="240"/>
                          </a:lnTo>
                          <a:lnTo>
                            <a:pt x="904" y="229"/>
                          </a:lnTo>
                          <a:lnTo>
                            <a:pt x="908" y="217"/>
                          </a:lnTo>
                          <a:lnTo>
                            <a:pt x="908" y="202"/>
                          </a:lnTo>
                          <a:lnTo>
                            <a:pt x="903" y="187"/>
                          </a:lnTo>
                          <a:lnTo>
                            <a:pt x="894" y="176"/>
                          </a:lnTo>
                          <a:lnTo>
                            <a:pt x="890" y="168"/>
                          </a:lnTo>
                          <a:lnTo>
                            <a:pt x="886" y="155"/>
                          </a:lnTo>
                          <a:lnTo>
                            <a:pt x="887" y="141"/>
                          </a:lnTo>
                          <a:lnTo>
                            <a:pt x="895" y="130"/>
                          </a:lnTo>
                          <a:lnTo>
                            <a:pt x="900" y="122"/>
                          </a:lnTo>
                          <a:lnTo>
                            <a:pt x="908" y="113"/>
                          </a:lnTo>
                          <a:lnTo>
                            <a:pt x="912" y="101"/>
                          </a:lnTo>
                          <a:lnTo>
                            <a:pt x="913" y="88"/>
                          </a:lnTo>
                          <a:lnTo>
                            <a:pt x="911" y="80"/>
                          </a:lnTo>
                          <a:lnTo>
                            <a:pt x="903" y="67"/>
                          </a:lnTo>
                          <a:lnTo>
                            <a:pt x="895" y="56"/>
                          </a:lnTo>
                          <a:lnTo>
                            <a:pt x="890" y="42"/>
                          </a:lnTo>
                          <a:lnTo>
                            <a:pt x="890" y="29"/>
                          </a:lnTo>
                          <a:lnTo>
                            <a:pt x="894" y="18"/>
                          </a:lnTo>
                          <a:lnTo>
                            <a:pt x="891" y="0"/>
                          </a:lnTo>
                          <a:lnTo>
                            <a:pt x="26" y="0"/>
                          </a:lnTo>
                          <a:close/>
                        </a:path>
                      </a:pathLst>
                    </a:custGeom>
                    <a:solidFill>
                      <a:srgbClr val="FFC080">
                        <a:alpha val="100000"/>
                      </a:srgbClr>
                    </a:solidFill>
                    <a:ln w="57150" cap="flat" cmpd="sng">
                      <a:solidFill>
                        <a:srgbClr val="FFCC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3054" name="Freeform 17"/>
                    <p:cNvSpPr>
                      <a:spLocks noChangeAspect="1"/>
                    </p:cNvSpPr>
                    <p:nvPr/>
                  </p:nvSpPr>
                  <p:spPr>
                    <a:xfrm>
                      <a:off x="6326" y="4514"/>
                      <a:ext cx="113" cy="99"/>
                    </a:xfrm>
                    <a:custGeom>
                      <a:avLst/>
                      <a:gdLst>
                        <a:gd name="txL" fmla="*/ 0 w 113"/>
                        <a:gd name="txT" fmla="*/ 0 h 99"/>
                        <a:gd name="txR" fmla="*/ 113 w 113"/>
                        <a:gd name="txB" fmla="*/ 99 h 99"/>
                      </a:gdLst>
                      <a:ahLst/>
                      <a:cxnLst>
                        <a:cxn ang="0">
                          <a:pos x="6" y="0"/>
                        </a:cxn>
                        <a:cxn ang="0">
                          <a:pos x="13" y="13"/>
                        </a:cxn>
                        <a:cxn ang="0">
                          <a:pos x="24" y="26"/>
                        </a:cxn>
                        <a:cxn ang="0">
                          <a:pos x="44" y="43"/>
                        </a:cxn>
                        <a:cxn ang="0">
                          <a:pos x="68" y="57"/>
                        </a:cxn>
                        <a:cxn ang="0">
                          <a:pos x="91" y="66"/>
                        </a:cxn>
                        <a:cxn ang="0">
                          <a:pos x="113" y="72"/>
                        </a:cxn>
                        <a:cxn ang="0">
                          <a:pos x="104" y="89"/>
                        </a:cxn>
                        <a:cxn ang="0">
                          <a:pos x="75" y="85"/>
                        </a:cxn>
                        <a:cxn ang="0">
                          <a:pos x="44" y="87"/>
                        </a:cxn>
                        <a:cxn ang="0">
                          <a:pos x="24" y="99"/>
                        </a:cxn>
                        <a:cxn ang="0">
                          <a:pos x="28" y="89"/>
                        </a:cxn>
                        <a:cxn ang="0">
                          <a:pos x="27" y="78"/>
                        </a:cxn>
                        <a:cxn ang="0">
                          <a:pos x="20" y="62"/>
                        </a:cxn>
                        <a:cxn ang="0">
                          <a:pos x="11" y="49"/>
                        </a:cxn>
                        <a:cxn ang="0">
                          <a:pos x="2" y="34"/>
                        </a:cxn>
                        <a:cxn ang="0">
                          <a:pos x="0" y="17"/>
                        </a:cxn>
                        <a:cxn ang="0">
                          <a:pos x="6" y="0"/>
                        </a:cxn>
                      </a:cxnLst>
                      <a:rect l="txL" t="txT" r="txR" b="txB"/>
                      <a:pathLst>
                        <a:path w="113" h="99">
                          <a:moveTo>
                            <a:pt x="6" y="0"/>
                          </a:moveTo>
                          <a:lnTo>
                            <a:pt x="13" y="13"/>
                          </a:lnTo>
                          <a:lnTo>
                            <a:pt x="24" y="26"/>
                          </a:lnTo>
                          <a:lnTo>
                            <a:pt x="44" y="43"/>
                          </a:lnTo>
                          <a:lnTo>
                            <a:pt x="68" y="57"/>
                          </a:lnTo>
                          <a:lnTo>
                            <a:pt x="91" y="66"/>
                          </a:lnTo>
                          <a:lnTo>
                            <a:pt x="113" y="72"/>
                          </a:lnTo>
                          <a:lnTo>
                            <a:pt x="104" y="89"/>
                          </a:lnTo>
                          <a:lnTo>
                            <a:pt x="75" y="85"/>
                          </a:lnTo>
                          <a:lnTo>
                            <a:pt x="44" y="87"/>
                          </a:lnTo>
                          <a:lnTo>
                            <a:pt x="24" y="99"/>
                          </a:lnTo>
                          <a:lnTo>
                            <a:pt x="28" y="89"/>
                          </a:lnTo>
                          <a:lnTo>
                            <a:pt x="27" y="78"/>
                          </a:lnTo>
                          <a:lnTo>
                            <a:pt x="20" y="62"/>
                          </a:lnTo>
                          <a:lnTo>
                            <a:pt x="11" y="49"/>
                          </a:lnTo>
                          <a:lnTo>
                            <a:pt x="2" y="34"/>
                          </a:lnTo>
                          <a:lnTo>
                            <a:pt x="0" y="17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FFA040">
                        <a:alpha val="100000"/>
                      </a:srgbClr>
                    </a:solidFill>
                    <a:ln w="57150" cap="flat" cmpd="sng">
                      <a:solidFill>
                        <a:srgbClr val="FFCC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3055" name="Freeform 18"/>
                    <p:cNvSpPr>
                      <a:spLocks noChangeAspect="1"/>
                    </p:cNvSpPr>
                    <p:nvPr/>
                  </p:nvSpPr>
                  <p:spPr>
                    <a:xfrm>
                      <a:off x="6328" y="4637"/>
                      <a:ext cx="149" cy="84"/>
                    </a:xfrm>
                    <a:custGeom>
                      <a:avLst/>
                      <a:gdLst>
                        <a:gd name="txL" fmla="*/ 0 w 149"/>
                        <a:gd name="txT" fmla="*/ 0 h 84"/>
                        <a:gd name="txR" fmla="*/ 149 w 149"/>
                        <a:gd name="txB" fmla="*/ 84 h 84"/>
                      </a:gdLst>
                      <a:ahLst/>
                      <a:cxnLst>
                        <a:cxn ang="0">
                          <a:pos x="0" y="10"/>
                        </a:cxn>
                        <a:cxn ang="0">
                          <a:pos x="4" y="0"/>
                        </a:cxn>
                        <a:cxn ang="0">
                          <a:pos x="9" y="10"/>
                        </a:cxn>
                        <a:cxn ang="0">
                          <a:pos x="21" y="15"/>
                        </a:cxn>
                        <a:cxn ang="0">
                          <a:pos x="42" y="25"/>
                        </a:cxn>
                        <a:cxn ang="0">
                          <a:pos x="64" y="31"/>
                        </a:cxn>
                        <a:cxn ang="0">
                          <a:pos x="98" y="38"/>
                        </a:cxn>
                        <a:cxn ang="0">
                          <a:pos x="137" y="44"/>
                        </a:cxn>
                        <a:cxn ang="0">
                          <a:pos x="149" y="80"/>
                        </a:cxn>
                        <a:cxn ang="0">
                          <a:pos x="106" y="69"/>
                        </a:cxn>
                        <a:cxn ang="0">
                          <a:pos x="72" y="65"/>
                        </a:cxn>
                        <a:cxn ang="0">
                          <a:pos x="45" y="71"/>
                        </a:cxn>
                        <a:cxn ang="0">
                          <a:pos x="25" y="84"/>
                        </a:cxn>
                        <a:cxn ang="0">
                          <a:pos x="25" y="73"/>
                        </a:cxn>
                        <a:cxn ang="0">
                          <a:pos x="25" y="63"/>
                        </a:cxn>
                        <a:cxn ang="0">
                          <a:pos x="21" y="52"/>
                        </a:cxn>
                        <a:cxn ang="0">
                          <a:pos x="9" y="36"/>
                        </a:cxn>
                        <a:cxn ang="0">
                          <a:pos x="0" y="23"/>
                        </a:cxn>
                        <a:cxn ang="0">
                          <a:pos x="0" y="10"/>
                        </a:cxn>
                      </a:cxnLst>
                      <a:rect l="txL" t="txT" r="txR" b="txB"/>
                      <a:pathLst>
                        <a:path w="149" h="84">
                          <a:moveTo>
                            <a:pt x="0" y="10"/>
                          </a:moveTo>
                          <a:lnTo>
                            <a:pt x="4" y="0"/>
                          </a:lnTo>
                          <a:lnTo>
                            <a:pt x="9" y="10"/>
                          </a:lnTo>
                          <a:lnTo>
                            <a:pt x="21" y="15"/>
                          </a:lnTo>
                          <a:lnTo>
                            <a:pt x="42" y="25"/>
                          </a:lnTo>
                          <a:lnTo>
                            <a:pt x="64" y="31"/>
                          </a:lnTo>
                          <a:lnTo>
                            <a:pt x="98" y="38"/>
                          </a:lnTo>
                          <a:lnTo>
                            <a:pt x="137" y="44"/>
                          </a:lnTo>
                          <a:lnTo>
                            <a:pt x="149" y="80"/>
                          </a:lnTo>
                          <a:lnTo>
                            <a:pt x="106" y="69"/>
                          </a:lnTo>
                          <a:lnTo>
                            <a:pt x="72" y="65"/>
                          </a:lnTo>
                          <a:lnTo>
                            <a:pt x="45" y="71"/>
                          </a:lnTo>
                          <a:lnTo>
                            <a:pt x="25" y="84"/>
                          </a:lnTo>
                          <a:lnTo>
                            <a:pt x="25" y="73"/>
                          </a:lnTo>
                          <a:lnTo>
                            <a:pt x="25" y="63"/>
                          </a:lnTo>
                          <a:lnTo>
                            <a:pt x="21" y="52"/>
                          </a:lnTo>
                          <a:lnTo>
                            <a:pt x="9" y="36"/>
                          </a:lnTo>
                          <a:lnTo>
                            <a:pt x="0" y="23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solidFill>
                      <a:srgbClr val="FFA040">
                        <a:alpha val="100000"/>
                      </a:srgbClr>
                    </a:solidFill>
                    <a:ln w="57150" cap="flat" cmpd="sng">
                      <a:solidFill>
                        <a:srgbClr val="FFCC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3056" name="Freeform 19"/>
                    <p:cNvSpPr>
                      <a:spLocks noChangeAspect="1"/>
                    </p:cNvSpPr>
                    <p:nvPr/>
                  </p:nvSpPr>
                  <p:spPr>
                    <a:xfrm>
                      <a:off x="6322" y="4742"/>
                      <a:ext cx="175" cy="104"/>
                    </a:xfrm>
                    <a:custGeom>
                      <a:avLst/>
                      <a:gdLst>
                        <a:gd name="txL" fmla="*/ 0 w 175"/>
                        <a:gd name="txT" fmla="*/ 0 h 104"/>
                        <a:gd name="txR" fmla="*/ 175 w 175"/>
                        <a:gd name="txB" fmla="*/ 104 h 104"/>
                      </a:gdLst>
                      <a:ahLst/>
                      <a:cxnLst>
                        <a:cxn ang="0">
                          <a:pos x="2" y="13"/>
                        </a:cxn>
                        <a:cxn ang="0">
                          <a:pos x="10" y="0"/>
                        </a:cxn>
                        <a:cxn ang="0">
                          <a:pos x="21" y="17"/>
                        </a:cxn>
                        <a:cxn ang="0">
                          <a:pos x="32" y="25"/>
                        </a:cxn>
                        <a:cxn ang="0">
                          <a:pos x="45" y="34"/>
                        </a:cxn>
                        <a:cxn ang="0">
                          <a:pos x="69" y="42"/>
                        </a:cxn>
                        <a:cxn ang="0">
                          <a:pos x="96" y="49"/>
                        </a:cxn>
                        <a:cxn ang="0">
                          <a:pos x="126" y="59"/>
                        </a:cxn>
                        <a:cxn ang="0">
                          <a:pos x="167" y="72"/>
                        </a:cxn>
                        <a:cxn ang="0">
                          <a:pos x="175" y="104"/>
                        </a:cxn>
                        <a:cxn ang="0">
                          <a:pos x="133" y="87"/>
                        </a:cxn>
                        <a:cxn ang="0">
                          <a:pos x="103" y="76"/>
                        </a:cxn>
                        <a:cxn ang="0">
                          <a:pos x="78" y="72"/>
                        </a:cxn>
                        <a:cxn ang="0">
                          <a:pos x="58" y="72"/>
                        </a:cxn>
                        <a:cxn ang="0">
                          <a:pos x="48" y="80"/>
                        </a:cxn>
                        <a:cxn ang="0">
                          <a:pos x="36" y="91"/>
                        </a:cxn>
                        <a:cxn ang="0">
                          <a:pos x="34" y="78"/>
                        </a:cxn>
                        <a:cxn ang="0">
                          <a:pos x="21" y="59"/>
                        </a:cxn>
                        <a:cxn ang="0">
                          <a:pos x="10" y="45"/>
                        </a:cxn>
                        <a:cxn ang="0">
                          <a:pos x="0" y="31"/>
                        </a:cxn>
                        <a:cxn ang="0">
                          <a:pos x="2" y="13"/>
                        </a:cxn>
                      </a:cxnLst>
                      <a:rect l="txL" t="txT" r="txR" b="txB"/>
                      <a:pathLst>
                        <a:path w="175" h="104">
                          <a:moveTo>
                            <a:pt x="2" y="13"/>
                          </a:moveTo>
                          <a:lnTo>
                            <a:pt x="10" y="0"/>
                          </a:lnTo>
                          <a:lnTo>
                            <a:pt x="21" y="17"/>
                          </a:lnTo>
                          <a:lnTo>
                            <a:pt x="32" y="25"/>
                          </a:lnTo>
                          <a:lnTo>
                            <a:pt x="45" y="34"/>
                          </a:lnTo>
                          <a:lnTo>
                            <a:pt x="69" y="42"/>
                          </a:lnTo>
                          <a:lnTo>
                            <a:pt x="96" y="49"/>
                          </a:lnTo>
                          <a:lnTo>
                            <a:pt x="126" y="59"/>
                          </a:lnTo>
                          <a:lnTo>
                            <a:pt x="167" y="72"/>
                          </a:lnTo>
                          <a:lnTo>
                            <a:pt x="175" y="104"/>
                          </a:lnTo>
                          <a:lnTo>
                            <a:pt x="133" y="87"/>
                          </a:lnTo>
                          <a:lnTo>
                            <a:pt x="103" y="76"/>
                          </a:lnTo>
                          <a:lnTo>
                            <a:pt x="78" y="72"/>
                          </a:lnTo>
                          <a:lnTo>
                            <a:pt x="58" y="72"/>
                          </a:lnTo>
                          <a:lnTo>
                            <a:pt x="48" y="80"/>
                          </a:lnTo>
                          <a:lnTo>
                            <a:pt x="36" y="91"/>
                          </a:lnTo>
                          <a:lnTo>
                            <a:pt x="34" y="78"/>
                          </a:lnTo>
                          <a:lnTo>
                            <a:pt x="21" y="59"/>
                          </a:lnTo>
                          <a:lnTo>
                            <a:pt x="10" y="45"/>
                          </a:lnTo>
                          <a:lnTo>
                            <a:pt x="0" y="31"/>
                          </a:lnTo>
                          <a:lnTo>
                            <a:pt x="2" y="13"/>
                          </a:lnTo>
                          <a:close/>
                        </a:path>
                      </a:pathLst>
                    </a:custGeom>
                    <a:solidFill>
                      <a:srgbClr val="FFA040">
                        <a:alpha val="100000"/>
                      </a:srgbClr>
                    </a:solidFill>
                    <a:ln w="57150" cap="flat" cmpd="sng">
                      <a:solidFill>
                        <a:srgbClr val="FFCC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3057" name="Freeform 20"/>
                    <p:cNvSpPr>
                      <a:spLocks noChangeAspect="1"/>
                    </p:cNvSpPr>
                    <p:nvPr/>
                  </p:nvSpPr>
                  <p:spPr>
                    <a:xfrm>
                      <a:off x="6341" y="4856"/>
                      <a:ext cx="208" cy="230"/>
                    </a:xfrm>
                    <a:custGeom>
                      <a:avLst/>
                      <a:gdLst>
                        <a:gd name="txL" fmla="*/ 0 w 208"/>
                        <a:gd name="txT" fmla="*/ 0 h 230"/>
                        <a:gd name="txR" fmla="*/ 208 w 208"/>
                        <a:gd name="txB" fmla="*/ 230 h 230"/>
                      </a:gdLst>
                      <a:ahLst/>
                      <a:cxnLst>
                        <a:cxn ang="0">
                          <a:pos x="2" y="35"/>
                        </a:cxn>
                        <a:cxn ang="0">
                          <a:pos x="0" y="21"/>
                        </a:cxn>
                        <a:cxn ang="0">
                          <a:pos x="0" y="11"/>
                        </a:cxn>
                        <a:cxn ang="0">
                          <a:pos x="8" y="0"/>
                        </a:cxn>
                        <a:cxn ang="0">
                          <a:pos x="22" y="17"/>
                        </a:cxn>
                        <a:cxn ang="0">
                          <a:pos x="47" y="32"/>
                        </a:cxn>
                        <a:cxn ang="0">
                          <a:pos x="72" y="44"/>
                        </a:cxn>
                        <a:cxn ang="0">
                          <a:pos x="106" y="55"/>
                        </a:cxn>
                        <a:cxn ang="0">
                          <a:pos x="156" y="65"/>
                        </a:cxn>
                        <a:cxn ang="0">
                          <a:pos x="166" y="91"/>
                        </a:cxn>
                        <a:cxn ang="0">
                          <a:pos x="140" y="84"/>
                        </a:cxn>
                        <a:cxn ang="0">
                          <a:pos x="114" y="80"/>
                        </a:cxn>
                        <a:cxn ang="0">
                          <a:pos x="101" y="82"/>
                        </a:cxn>
                        <a:cxn ang="0">
                          <a:pos x="97" y="95"/>
                        </a:cxn>
                        <a:cxn ang="0">
                          <a:pos x="105" y="112"/>
                        </a:cxn>
                        <a:cxn ang="0">
                          <a:pos x="115" y="128"/>
                        </a:cxn>
                        <a:cxn ang="0">
                          <a:pos x="136" y="153"/>
                        </a:cxn>
                        <a:cxn ang="0">
                          <a:pos x="166" y="179"/>
                        </a:cxn>
                        <a:cxn ang="0">
                          <a:pos x="208" y="209"/>
                        </a:cxn>
                        <a:cxn ang="0">
                          <a:pos x="208" y="230"/>
                        </a:cxn>
                        <a:cxn ang="0">
                          <a:pos x="190" y="219"/>
                        </a:cxn>
                        <a:cxn ang="0">
                          <a:pos x="166" y="205"/>
                        </a:cxn>
                        <a:cxn ang="0">
                          <a:pos x="132" y="179"/>
                        </a:cxn>
                        <a:cxn ang="0">
                          <a:pos x="105" y="150"/>
                        </a:cxn>
                        <a:cxn ang="0">
                          <a:pos x="80" y="128"/>
                        </a:cxn>
                        <a:cxn ang="0">
                          <a:pos x="56" y="101"/>
                        </a:cxn>
                        <a:cxn ang="0">
                          <a:pos x="36" y="78"/>
                        </a:cxn>
                        <a:cxn ang="0">
                          <a:pos x="15" y="57"/>
                        </a:cxn>
                        <a:cxn ang="0">
                          <a:pos x="2" y="35"/>
                        </a:cxn>
                      </a:cxnLst>
                      <a:rect l="txL" t="txT" r="txR" b="txB"/>
                      <a:pathLst>
                        <a:path w="208" h="230">
                          <a:moveTo>
                            <a:pt x="2" y="35"/>
                          </a:moveTo>
                          <a:lnTo>
                            <a:pt x="0" y="21"/>
                          </a:lnTo>
                          <a:lnTo>
                            <a:pt x="0" y="11"/>
                          </a:lnTo>
                          <a:lnTo>
                            <a:pt x="8" y="0"/>
                          </a:lnTo>
                          <a:lnTo>
                            <a:pt x="22" y="17"/>
                          </a:lnTo>
                          <a:lnTo>
                            <a:pt x="47" y="32"/>
                          </a:lnTo>
                          <a:lnTo>
                            <a:pt x="72" y="44"/>
                          </a:lnTo>
                          <a:lnTo>
                            <a:pt x="106" y="55"/>
                          </a:lnTo>
                          <a:lnTo>
                            <a:pt x="156" y="65"/>
                          </a:lnTo>
                          <a:lnTo>
                            <a:pt x="166" y="91"/>
                          </a:lnTo>
                          <a:lnTo>
                            <a:pt x="140" y="84"/>
                          </a:lnTo>
                          <a:lnTo>
                            <a:pt x="114" y="80"/>
                          </a:lnTo>
                          <a:lnTo>
                            <a:pt x="101" y="82"/>
                          </a:lnTo>
                          <a:lnTo>
                            <a:pt x="97" y="95"/>
                          </a:lnTo>
                          <a:lnTo>
                            <a:pt x="105" y="112"/>
                          </a:lnTo>
                          <a:lnTo>
                            <a:pt x="115" y="128"/>
                          </a:lnTo>
                          <a:lnTo>
                            <a:pt x="136" y="153"/>
                          </a:lnTo>
                          <a:lnTo>
                            <a:pt x="166" y="179"/>
                          </a:lnTo>
                          <a:lnTo>
                            <a:pt x="208" y="209"/>
                          </a:lnTo>
                          <a:lnTo>
                            <a:pt x="208" y="230"/>
                          </a:lnTo>
                          <a:lnTo>
                            <a:pt x="190" y="219"/>
                          </a:lnTo>
                          <a:lnTo>
                            <a:pt x="166" y="205"/>
                          </a:lnTo>
                          <a:lnTo>
                            <a:pt x="132" y="179"/>
                          </a:lnTo>
                          <a:lnTo>
                            <a:pt x="105" y="150"/>
                          </a:lnTo>
                          <a:lnTo>
                            <a:pt x="80" y="128"/>
                          </a:lnTo>
                          <a:lnTo>
                            <a:pt x="56" y="101"/>
                          </a:lnTo>
                          <a:lnTo>
                            <a:pt x="36" y="78"/>
                          </a:lnTo>
                          <a:lnTo>
                            <a:pt x="15" y="57"/>
                          </a:lnTo>
                          <a:lnTo>
                            <a:pt x="2" y="35"/>
                          </a:lnTo>
                          <a:close/>
                        </a:path>
                      </a:pathLst>
                    </a:custGeom>
                    <a:solidFill>
                      <a:srgbClr val="FFA040">
                        <a:alpha val="100000"/>
                      </a:srgbClr>
                    </a:solidFill>
                    <a:ln w="57150" cap="flat" cmpd="sng">
                      <a:solidFill>
                        <a:srgbClr val="FFCC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3058" name="Freeform 21"/>
                    <p:cNvSpPr>
                      <a:spLocks noChangeAspect="1"/>
                    </p:cNvSpPr>
                    <p:nvPr/>
                  </p:nvSpPr>
                  <p:spPr>
                    <a:xfrm>
                      <a:off x="6345" y="4443"/>
                      <a:ext cx="86" cy="69"/>
                    </a:xfrm>
                    <a:custGeom>
                      <a:avLst/>
                      <a:gdLst>
                        <a:gd name="txL" fmla="*/ 0 w 86"/>
                        <a:gd name="txT" fmla="*/ 0 h 69"/>
                        <a:gd name="txR" fmla="*/ 86 w 86"/>
                        <a:gd name="txB" fmla="*/ 69 h 69"/>
                      </a:gdLst>
                      <a:ahLst/>
                      <a:cxnLst>
                        <a:cxn ang="0">
                          <a:pos x="0" y="0"/>
                        </a:cxn>
                        <a:cxn ang="0">
                          <a:pos x="11" y="10"/>
                        </a:cxn>
                        <a:cxn ang="0">
                          <a:pos x="25" y="21"/>
                        </a:cxn>
                        <a:cxn ang="0">
                          <a:pos x="42" y="33"/>
                        </a:cxn>
                        <a:cxn ang="0">
                          <a:pos x="60" y="44"/>
                        </a:cxn>
                        <a:cxn ang="0">
                          <a:pos x="77" y="54"/>
                        </a:cxn>
                        <a:cxn ang="0">
                          <a:pos x="86" y="61"/>
                        </a:cxn>
                        <a:cxn ang="0">
                          <a:pos x="65" y="69"/>
                        </a:cxn>
                        <a:cxn ang="0">
                          <a:pos x="42" y="61"/>
                        </a:cxn>
                        <a:cxn ang="0">
                          <a:pos x="18" y="52"/>
                        </a:cxn>
                        <a:cxn ang="0">
                          <a:pos x="0" y="42"/>
                        </a:cxn>
                        <a:cxn ang="0">
                          <a:pos x="1" y="33"/>
                        </a:cxn>
                        <a:cxn ang="0">
                          <a:pos x="4" y="17"/>
                        </a:cxn>
                        <a:cxn ang="0">
                          <a:pos x="0" y="0"/>
                        </a:cxn>
                      </a:cxnLst>
                      <a:rect l="txL" t="txT" r="txR" b="txB"/>
                      <a:pathLst>
                        <a:path w="86" h="69">
                          <a:moveTo>
                            <a:pt x="0" y="0"/>
                          </a:moveTo>
                          <a:lnTo>
                            <a:pt x="11" y="10"/>
                          </a:lnTo>
                          <a:lnTo>
                            <a:pt x="25" y="21"/>
                          </a:lnTo>
                          <a:lnTo>
                            <a:pt x="42" y="33"/>
                          </a:lnTo>
                          <a:lnTo>
                            <a:pt x="60" y="44"/>
                          </a:lnTo>
                          <a:lnTo>
                            <a:pt x="77" y="54"/>
                          </a:lnTo>
                          <a:lnTo>
                            <a:pt x="86" y="61"/>
                          </a:lnTo>
                          <a:lnTo>
                            <a:pt x="65" y="69"/>
                          </a:lnTo>
                          <a:lnTo>
                            <a:pt x="42" y="61"/>
                          </a:lnTo>
                          <a:lnTo>
                            <a:pt x="18" y="52"/>
                          </a:lnTo>
                          <a:lnTo>
                            <a:pt x="0" y="42"/>
                          </a:lnTo>
                          <a:lnTo>
                            <a:pt x="1" y="33"/>
                          </a:lnTo>
                          <a:lnTo>
                            <a:pt x="4" y="1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A040">
                        <a:alpha val="100000"/>
                      </a:srgbClr>
                    </a:solidFill>
                    <a:ln w="57150" cap="flat" cmpd="sng">
                      <a:solidFill>
                        <a:srgbClr val="FFCC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3059" name="Freeform 22"/>
                    <p:cNvSpPr>
                      <a:spLocks noChangeAspect="1"/>
                    </p:cNvSpPr>
                    <p:nvPr/>
                  </p:nvSpPr>
                  <p:spPr>
                    <a:xfrm>
                      <a:off x="6501" y="4426"/>
                      <a:ext cx="732" cy="689"/>
                    </a:xfrm>
                    <a:custGeom>
                      <a:avLst/>
                      <a:gdLst>
                        <a:gd name="txL" fmla="*/ 0 w 732"/>
                        <a:gd name="txT" fmla="*/ 0 h 689"/>
                        <a:gd name="txR" fmla="*/ 732 w 732"/>
                        <a:gd name="txB" fmla="*/ 689 h 689"/>
                      </a:gdLst>
                      <a:ahLst/>
                      <a:cxnLst>
                        <a:cxn ang="0">
                          <a:pos x="348" y="158"/>
                        </a:cxn>
                        <a:cxn ang="0">
                          <a:pos x="292" y="181"/>
                        </a:cxn>
                        <a:cxn ang="0">
                          <a:pos x="175" y="200"/>
                        </a:cxn>
                        <a:cxn ang="0">
                          <a:pos x="0" y="209"/>
                        </a:cxn>
                        <a:cxn ang="0">
                          <a:pos x="205" y="244"/>
                        </a:cxn>
                        <a:cxn ang="0">
                          <a:pos x="435" y="225"/>
                        </a:cxn>
                        <a:cxn ang="0">
                          <a:pos x="597" y="177"/>
                        </a:cxn>
                        <a:cxn ang="0">
                          <a:pos x="648" y="169"/>
                        </a:cxn>
                        <a:cxn ang="0">
                          <a:pos x="625" y="208"/>
                        </a:cxn>
                        <a:cxn ang="0">
                          <a:pos x="510" y="263"/>
                        </a:cxn>
                        <a:cxn ang="0">
                          <a:pos x="304" y="308"/>
                        </a:cxn>
                        <a:cxn ang="0">
                          <a:pos x="177" y="352"/>
                        </a:cxn>
                        <a:cxn ang="0">
                          <a:pos x="411" y="347"/>
                        </a:cxn>
                        <a:cxn ang="0">
                          <a:pos x="567" y="308"/>
                        </a:cxn>
                        <a:cxn ang="0">
                          <a:pos x="659" y="276"/>
                        </a:cxn>
                        <a:cxn ang="0">
                          <a:pos x="661" y="299"/>
                        </a:cxn>
                        <a:cxn ang="0">
                          <a:pos x="584" y="354"/>
                        </a:cxn>
                        <a:cxn ang="0">
                          <a:pos x="439" y="407"/>
                        </a:cxn>
                        <a:cxn ang="0">
                          <a:pos x="237" y="444"/>
                        </a:cxn>
                        <a:cxn ang="0">
                          <a:pos x="305" y="466"/>
                        </a:cxn>
                        <a:cxn ang="0">
                          <a:pos x="482" y="458"/>
                        </a:cxn>
                        <a:cxn ang="0">
                          <a:pos x="629" y="413"/>
                        </a:cxn>
                        <a:cxn ang="0">
                          <a:pos x="642" y="430"/>
                        </a:cxn>
                        <a:cxn ang="0">
                          <a:pos x="599" y="474"/>
                        </a:cxn>
                        <a:cxn ang="0">
                          <a:pos x="489" y="521"/>
                        </a:cxn>
                        <a:cxn ang="0">
                          <a:pos x="360" y="542"/>
                        </a:cxn>
                        <a:cxn ang="0">
                          <a:pos x="166" y="546"/>
                        </a:cxn>
                        <a:cxn ang="0">
                          <a:pos x="301" y="579"/>
                        </a:cxn>
                        <a:cxn ang="0">
                          <a:pos x="427" y="580"/>
                        </a:cxn>
                        <a:cxn ang="0">
                          <a:pos x="540" y="562"/>
                        </a:cxn>
                        <a:cxn ang="0">
                          <a:pos x="589" y="565"/>
                        </a:cxn>
                        <a:cxn ang="0">
                          <a:pos x="561" y="597"/>
                        </a:cxn>
                        <a:cxn ang="0">
                          <a:pos x="495" y="622"/>
                        </a:cxn>
                        <a:cxn ang="0">
                          <a:pos x="253" y="649"/>
                        </a:cxn>
                        <a:cxn ang="0">
                          <a:pos x="453" y="663"/>
                        </a:cxn>
                        <a:cxn ang="0">
                          <a:pos x="466" y="687"/>
                        </a:cxn>
                        <a:cxn ang="0">
                          <a:pos x="542" y="664"/>
                        </a:cxn>
                        <a:cxn ang="0">
                          <a:pos x="597" y="621"/>
                        </a:cxn>
                        <a:cxn ang="0">
                          <a:pos x="709" y="453"/>
                        </a:cxn>
                        <a:cxn ang="0">
                          <a:pos x="714" y="419"/>
                        </a:cxn>
                        <a:cxn ang="0">
                          <a:pos x="698" y="386"/>
                        </a:cxn>
                        <a:cxn ang="0">
                          <a:pos x="713" y="354"/>
                        </a:cxn>
                        <a:cxn ang="0">
                          <a:pos x="732" y="322"/>
                        </a:cxn>
                        <a:cxn ang="0">
                          <a:pos x="719" y="287"/>
                        </a:cxn>
                        <a:cxn ang="0">
                          <a:pos x="702" y="255"/>
                        </a:cxn>
                        <a:cxn ang="0">
                          <a:pos x="723" y="221"/>
                        </a:cxn>
                        <a:cxn ang="0">
                          <a:pos x="722" y="179"/>
                        </a:cxn>
                        <a:cxn ang="0">
                          <a:pos x="705" y="147"/>
                        </a:cxn>
                        <a:cxn ang="0">
                          <a:pos x="719" y="114"/>
                        </a:cxn>
                        <a:cxn ang="0">
                          <a:pos x="732" y="80"/>
                        </a:cxn>
                        <a:cxn ang="0">
                          <a:pos x="714" y="48"/>
                        </a:cxn>
                        <a:cxn ang="0">
                          <a:pos x="634" y="50"/>
                        </a:cxn>
                        <a:cxn ang="0">
                          <a:pos x="475" y="105"/>
                        </a:cxn>
                        <a:cxn ang="0">
                          <a:pos x="294" y="135"/>
                        </a:cxn>
                      </a:cxnLst>
                      <a:rect l="txL" t="txT" r="txR" b="txB"/>
                      <a:pathLst>
                        <a:path w="732" h="689">
                          <a:moveTo>
                            <a:pt x="294" y="135"/>
                          </a:moveTo>
                          <a:lnTo>
                            <a:pt x="186" y="143"/>
                          </a:lnTo>
                          <a:lnTo>
                            <a:pt x="348" y="158"/>
                          </a:lnTo>
                          <a:lnTo>
                            <a:pt x="338" y="166"/>
                          </a:lnTo>
                          <a:lnTo>
                            <a:pt x="318" y="173"/>
                          </a:lnTo>
                          <a:lnTo>
                            <a:pt x="292" y="181"/>
                          </a:lnTo>
                          <a:lnTo>
                            <a:pt x="258" y="190"/>
                          </a:lnTo>
                          <a:lnTo>
                            <a:pt x="222" y="196"/>
                          </a:lnTo>
                          <a:lnTo>
                            <a:pt x="175" y="200"/>
                          </a:lnTo>
                          <a:lnTo>
                            <a:pt x="120" y="206"/>
                          </a:lnTo>
                          <a:lnTo>
                            <a:pt x="61" y="209"/>
                          </a:lnTo>
                          <a:lnTo>
                            <a:pt x="0" y="209"/>
                          </a:lnTo>
                          <a:lnTo>
                            <a:pt x="95" y="232"/>
                          </a:lnTo>
                          <a:lnTo>
                            <a:pt x="154" y="244"/>
                          </a:lnTo>
                          <a:lnTo>
                            <a:pt x="205" y="244"/>
                          </a:lnTo>
                          <a:lnTo>
                            <a:pt x="267" y="244"/>
                          </a:lnTo>
                          <a:lnTo>
                            <a:pt x="359" y="236"/>
                          </a:lnTo>
                          <a:lnTo>
                            <a:pt x="435" y="225"/>
                          </a:lnTo>
                          <a:lnTo>
                            <a:pt x="499" y="209"/>
                          </a:lnTo>
                          <a:lnTo>
                            <a:pt x="567" y="188"/>
                          </a:lnTo>
                          <a:lnTo>
                            <a:pt x="597" y="177"/>
                          </a:lnTo>
                          <a:lnTo>
                            <a:pt x="625" y="168"/>
                          </a:lnTo>
                          <a:lnTo>
                            <a:pt x="640" y="164"/>
                          </a:lnTo>
                          <a:lnTo>
                            <a:pt x="648" y="169"/>
                          </a:lnTo>
                          <a:lnTo>
                            <a:pt x="648" y="181"/>
                          </a:lnTo>
                          <a:lnTo>
                            <a:pt x="642" y="194"/>
                          </a:lnTo>
                          <a:lnTo>
                            <a:pt x="625" y="208"/>
                          </a:lnTo>
                          <a:lnTo>
                            <a:pt x="597" y="226"/>
                          </a:lnTo>
                          <a:lnTo>
                            <a:pt x="557" y="244"/>
                          </a:lnTo>
                          <a:lnTo>
                            <a:pt x="510" y="263"/>
                          </a:lnTo>
                          <a:lnTo>
                            <a:pt x="448" y="282"/>
                          </a:lnTo>
                          <a:lnTo>
                            <a:pt x="376" y="297"/>
                          </a:lnTo>
                          <a:lnTo>
                            <a:pt x="304" y="308"/>
                          </a:lnTo>
                          <a:lnTo>
                            <a:pt x="228" y="320"/>
                          </a:lnTo>
                          <a:lnTo>
                            <a:pt x="95" y="333"/>
                          </a:lnTo>
                          <a:lnTo>
                            <a:pt x="177" y="352"/>
                          </a:lnTo>
                          <a:lnTo>
                            <a:pt x="243" y="360"/>
                          </a:lnTo>
                          <a:lnTo>
                            <a:pt x="326" y="358"/>
                          </a:lnTo>
                          <a:lnTo>
                            <a:pt x="411" y="347"/>
                          </a:lnTo>
                          <a:lnTo>
                            <a:pt x="474" y="333"/>
                          </a:lnTo>
                          <a:lnTo>
                            <a:pt x="525" y="320"/>
                          </a:lnTo>
                          <a:lnTo>
                            <a:pt x="567" y="308"/>
                          </a:lnTo>
                          <a:lnTo>
                            <a:pt x="610" y="293"/>
                          </a:lnTo>
                          <a:lnTo>
                            <a:pt x="644" y="280"/>
                          </a:lnTo>
                          <a:lnTo>
                            <a:pt x="659" y="276"/>
                          </a:lnTo>
                          <a:lnTo>
                            <a:pt x="668" y="276"/>
                          </a:lnTo>
                          <a:lnTo>
                            <a:pt x="667" y="287"/>
                          </a:lnTo>
                          <a:lnTo>
                            <a:pt x="661" y="299"/>
                          </a:lnTo>
                          <a:lnTo>
                            <a:pt x="648" y="314"/>
                          </a:lnTo>
                          <a:lnTo>
                            <a:pt x="617" y="335"/>
                          </a:lnTo>
                          <a:lnTo>
                            <a:pt x="584" y="354"/>
                          </a:lnTo>
                          <a:lnTo>
                            <a:pt x="546" y="371"/>
                          </a:lnTo>
                          <a:lnTo>
                            <a:pt x="496" y="390"/>
                          </a:lnTo>
                          <a:lnTo>
                            <a:pt x="439" y="407"/>
                          </a:lnTo>
                          <a:lnTo>
                            <a:pt x="352" y="426"/>
                          </a:lnTo>
                          <a:lnTo>
                            <a:pt x="294" y="438"/>
                          </a:lnTo>
                          <a:lnTo>
                            <a:pt x="237" y="444"/>
                          </a:lnTo>
                          <a:lnTo>
                            <a:pt x="154" y="449"/>
                          </a:lnTo>
                          <a:lnTo>
                            <a:pt x="239" y="461"/>
                          </a:lnTo>
                          <a:lnTo>
                            <a:pt x="305" y="466"/>
                          </a:lnTo>
                          <a:lnTo>
                            <a:pt x="360" y="468"/>
                          </a:lnTo>
                          <a:lnTo>
                            <a:pt x="423" y="466"/>
                          </a:lnTo>
                          <a:lnTo>
                            <a:pt x="482" y="458"/>
                          </a:lnTo>
                          <a:lnTo>
                            <a:pt x="530" y="447"/>
                          </a:lnTo>
                          <a:lnTo>
                            <a:pt x="568" y="434"/>
                          </a:lnTo>
                          <a:lnTo>
                            <a:pt x="629" y="413"/>
                          </a:lnTo>
                          <a:lnTo>
                            <a:pt x="637" y="413"/>
                          </a:lnTo>
                          <a:lnTo>
                            <a:pt x="644" y="417"/>
                          </a:lnTo>
                          <a:lnTo>
                            <a:pt x="642" y="430"/>
                          </a:lnTo>
                          <a:lnTo>
                            <a:pt x="634" y="444"/>
                          </a:lnTo>
                          <a:lnTo>
                            <a:pt x="620" y="458"/>
                          </a:lnTo>
                          <a:lnTo>
                            <a:pt x="599" y="474"/>
                          </a:lnTo>
                          <a:lnTo>
                            <a:pt x="563" y="493"/>
                          </a:lnTo>
                          <a:lnTo>
                            <a:pt x="525" y="510"/>
                          </a:lnTo>
                          <a:lnTo>
                            <a:pt x="489" y="521"/>
                          </a:lnTo>
                          <a:lnTo>
                            <a:pt x="448" y="531"/>
                          </a:lnTo>
                          <a:lnTo>
                            <a:pt x="410" y="537"/>
                          </a:lnTo>
                          <a:lnTo>
                            <a:pt x="360" y="542"/>
                          </a:lnTo>
                          <a:lnTo>
                            <a:pt x="305" y="545"/>
                          </a:lnTo>
                          <a:lnTo>
                            <a:pt x="250" y="546"/>
                          </a:lnTo>
                          <a:lnTo>
                            <a:pt x="166" y="546"/>
                          </a:lnTo>
                          <a:lnTo>
                            <a:pt x="211" y="562"/>
                          </a:lnTo>
                          <a:lnTo>
                            <a:pt x="253" y="573"/>
                          </a:lnTo>
                          <a:lnTo>
                            <a:pt x="301" y="579"/>
                          </a:lnTo>
                          <a:lnTo>
                            <a:pt x="342" y="580"/>
                          </a:lnTo>
                          <a:lnTo>
                            <a:pt x="384" y="583"/>
                          </a:lnTo>
                          <a:lnTo>
                            <a:pt x="427" y="580"/>
                          </a:lnTo>
                          <a:lnTo>
                            <a:pt x="462" y="579"/>
                          </a:lnTo>
                          <a:lnTo>
                            <a:pt x="495" y="573"/>
                          </a:lnTo>
                          <a:lnTo>
                            <a:pt x="540" y="562"/>
                          </a:lnTo>
                          <a:lnTo>
                            <a:pt x="574" y="554"/>
                          </a:lnTo>
                          <a:lnTo>
                            <a:pt x="587" y="555"/>
                          </a:lnTo>
                          <a:lnTo>
                            <a:pt x="589" y="565"/>
                          </a:lnTo>
                          <a:lnTo>
                            <a:pt x="585" y="575"/>
                          </a:lnTo>
                          <a:lnTo>
                            <a:pt x="576" y="586"/>
                          </a:lnTo>
                          <a:lnTo>
                            <a:pt x="561" y="597"/>
                          </a:lnTo>
                          <a:lnTo>
                            <a:pt x="544" y="605"/>
                          </a:lnTo>
                          <a:lnTo>
                            <a:pt x="525" y="614"/>
                          </a:lnTo>
                          <a:lnTo>
                            <a:pt x="495" y="622"/>
                          </a:lnTo>
                          <a:lnTo>
                            <a:pt x="432" y="631"/>
                          </a:lnTo>
                          <a:lnTo>
                            <a:pt x="372" y="639"/>
                          </a:lnTo>
                          <a:lnTo>
                            <a:pt x="253" y="649"/>
                          </a:lnTo>
                          <a:lnTo>
                            <a:pt x="407" y="656"/>
                          </a:lnTo>
                          <a:lnTo>
                            <a:pt x="439" y="656"/>
                          </a:lnTo>
                          <a:lnTo>
                            <a:pt x="453" y="663"/>
                          </a:lnTo>
                          <a:lnTo>
                            <a:pt x="461" y="670"/>
                          </a:lnTo>
                          <a:lnTo>
                            <a:pt x="458" y="681"/>
                          </a:lnTo>
                          <a:lnTo>
                            <a:pt x="466" y="687"/>
                          </a:lnTo>
                          <a:lnTo>
                            <a:pt x="486" y="689"/>
                          </a:lnTo>
                          <a:lnTo>
                            <a:pt x="516" y="677"/>
                          </a:lnTo>
                          <a:lnTo>
                            <a:pt x="542" y="664"/>
                          </a:lnTo>
                          <a:lnTo>
                            <a:pt x="563" y="651"/>
                          </a:lnTo>
                          <a:lnTo>
                            <a:pt x="580" y="639"/>
                          </a:lnTo>
                          <a:lnTo>
                            <a:pt x="597" y="621"/>
                          </a:lnTo>
                          <a:lnTo>
                            <a:pt x="651" y="548"/>
                          </a:lnTo>
                          <a:lnTo>
                            <a:pt x="693" y="485"/>
                          </a:lnTo>
                          <a:lnTo>
                            <a:pt x="709" y="453"/>
                          </a:lnTo>
                          <a:lnTo>
                            <a:pt x="713" y="440"/>
                          </a:lnTo>
                          <a:lnTo>
                            <a:pt x="714" y="430"/>
                          </a:lnTo>
                          <a:lnTo>
                            <a:pt x="714" y="419"/>
                          </a:lnTo>
                          <a:lnTo>
                            <a:pt x="706" y="406"/>
                          </a:lnTo>
                          <a:lnTo>
                            <a:pt x="701" y="398"/>
                          </a:lnTo>
                          <a:lnTo>
                            <a:pt x="698" y="386"/>
                          </a:lnTo>
                          <a:lnTo>
                            <a:pt x="701" y="373"/>
                          </a:lnTo>
                          <a:lnTo>
                            <a:pt x="706" y="364"/>
                          </a:lnTo>
                          <a:lnTo>
                            <a:pt x="713" y="354"/>
                          </a:lnTo>
                          <a:lnTo>
                            <a:pt x="719" y="344"/>
                          </a:lnTo>
                          <a:lnTo>
                            <a:pt x="727" y="333"/>
                          </a:lnTo>
                          <a:lnTo>
                            <a:pt x="732" y="322"/>
                          </a:lnTo>
                          <a:lnTo>
                            <a:pt x="731" y="308"/>
                          </a:lnTo>
                          <a:lnTo>
                            <a:pt x="726" y="297"/>
                          </a:lnTo>
                          <a:lnTo>
                            <a:pt x="719" y="287"/>
                          </a:lnTo>
                          <a:lnTo>
                            <a:pt x="713" y="278"/>
                          </a:lnTo>
                          <a:lnTo>
                            <a:pt x="705" y="267"/>
                          </a:lnTo>
                          <a:lnTo>
                            <a:pt x="702" y="255"/>
                          </a:lnTo>
                          <a:lnTo>
                            <a:pt x="705" y="246"/>
                          </a:lnTo>
                          <a:lnTo>
                            <a:pt x="714" y="232"/>
                          </a:lnTo>
                          <a:lnTo>
                            <a:pt x="723" y="221"/>
                          </a:lnTo>
                          <a:lnTo>
                            <a:pt x="727" y="209"/>
                          </a:lnTo>
                          <a:lnTo>
                            <a:pt x="727" y="194"/>
                          </a:lnTo>
                          <a:lnTo>
                            <a:pt x="722" y="179"/>
                          </a:lnTo>
                          <a:lnTo>
                            <a:pt x="713" y="168"/>
                          </a:lnTo>
                          <a:lnTo>
                            <a:pt x="709" y="160"/>
                          </a:lnTo>
                          <a:lnTo>
                            <a:pt x="705" y="147"/>
                          </a:lnTo>
                          <a:lnTo>
                            <a:pt x="706" y="133"/>
                          </a:lnTo>
                          <a:lnTo>
                            <a:pt x="714" y="122"/>
                          </a:lnTo>
                          <a:lnTo>
                            <a:pt x="719" y="114"/>
                          </a:lnTo>
                          <a:lnTo>
                            <a:pt x="727" y="105"/>
                          </a:lnTo>
                          <a:lnTo>
                            <a:pt x="731" y="93"/>
                          </a:lnTo>
                          <a:lnTo>
                            <a:pt x="732" y="80"/>
                          </a:lnTo>
                          <a:lnTo>
                            <a:pt x="730" y="72"/>
                          </a:lnTo>
                          <a:lnTo>
                            <a:pt x="722" y="59"/>
                          </a:lnTo>
                          <a:lnTo>
                            <a:pt x="714" y="48"/>
                          </a:lnTo>
                          <a:lnTo>
                            <a:pt x="709" y="34"/>
                          </a:lnTo>
                          <a:lnTo>
                            <a:pt x="709" y="0"/>
                          </a:lnTo>
                          <a:lnTo>
                            <a:pt x="634" y="50"/>
                          </a:lnTo>
                          <a:lnTo>
                            <a:pt x="589" y="69"/>
                          </a:lnTo>
                          <a:lnTo>
                            <a:pt x="536" y="86"/>
                          </a:lnTo>
                          <a:lnTo>
                            <a:pt x="475" y="105"/>
                          </a:lnTo>
                          <a:lnTo>
                            <a:pt x="420" y="116"/>
                          </a:lnTo>
                          <a:lnTo>
                            <a:pt x="365" y="126"/>
                          </a:lnTo>
                          <a:lnTo>
                            <a:pt x="294" y="135"/>
                          </a:lnTo>
                          <a:close/>
                        </a:path>
                      </a:pathLst>
                    </a:custGeom>
                    <a:solidFill>
                      <a:srgbClr val="FFA040">
                        <a:alpha val="100000"/>
                      </a:srgbClr>
                    </a:solidFill>
                    <a:ln w="57150" cap="flat" cmpd="sng">
                      <a:solidFill>
                        <a:srgbClr val="FFCC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9" name="Group 23"/>
                <p:cNvGrpSpPr>
                  <a:grpSpLocks noChangeAspect="1"/>
                </p:cNvGrpSpPr>
                <p:nvPr/>
              </p:nvGrpSpPr>
              <p:grpSpPr>
                <a:xfrm>
                  <a:off x="6929" y="4535"/>
                  <a:ext cx="218" cy="436"/>
                  <a:chOff x="6929" y="4535"/>
                  <a:chExt cx="218" cy="436"/>
                </a:xfrm>
              </p:grpSpPr>
              <p:sp>
                <p:nvSpPr>
                  <p:cNvPr id="43047" name="Freeform 24"/>
                  <p:cNvSpPr>
                    <a:spLocks noChangeAspect="1"/>
                  </p:cNvSpPr>
                  <p:nvPr/>
                </p:nvSpPr>
                <p:spPr>
                  <a:xfrm>
                    <a:off x="6971" y="4651"/>
                    <a:ext cx="167" cy="70"/>
                  </a:xfrm>
                  <a:custGeom>
                    <a:avLst/>
                    <a:gdLst>
                      <a:gd name="txL" fmla="*/ 0 w 167"/>
                      <a:gd name="txT" fmla="*/ 0 h 70"/>
                      <a:gd name="txR" fmla="*/ 167 w 167"/>
                      <a:gd name="txB" fmla="*/ 70 h 70"/>
                    </a:gdLst>
                    <a:ahLst/>
                    <a:cxnLst>
                      <a:cxn ang="0">
                        <a:pos x="167" y="13"/>
                      </a:cxn>
                      <a:cxn ang="0">
                        <a:pos x="151" y="0"/>
                      </a:cxn>
                      <a:cxn ang="0">
                        <a:pos x="100" y="26"/>
                      </a:cxn>
                      <a:cxn ang="0">
                        <a:pos x="49" y="45"/>
                      </a:cxn>
                      <a:cxn ang="0">
                        <a:pos x="0" y="59"/>
                      </a:cxn>
                      <a:cxn ang="0">
                        <a:pos x="9" y="70"/>
                      </a:cxn>
                      <a:cxn ang="0">
                        <a:pos x="43" y="70"/>
                      </a:cxn>
                      <a:cxn ang="0">
                        <a:pos x="89" y="60"/>
                      </a:cxn>
                      <a:cxn ang="0">
                        <a:pos x="130" y="40"/>
                      </a:cxn>
                      <a:cxn ang="0">
                        <a:pos x="167" y="13"/>
                      </a:cxn>
                    </a:cxnLst>
                    <a:rect l="txL" t="txT" r="txR" b="txB"/>
                    <a:pathLst>
                      <a:path w="167" h="70">
                        <a:moveTo>
                          <a:pt x="167" y="13"/>
                        </a:moveTo>
                        <a:lnTo>
                          <a:pt x="151" y="0"/>
                        </a:lnTo>
                        <a:lnTo>
                          <a:pt x="100" y="26"/>
                        </a:lnTo>
                        <a:lnTo>
                          <a:pt x="49" y="45"/>
                        </a:lnTo>
                        <a:lnTo>
                          <a:pt x="0" y="59"/>
                        </a:lnTo>
                        <a:lnTo>
                          <a:pt x="9" y="70"/>
                        </a:lnTo>
                        <a:lnTo>
                          <a:pt x="43" y="70"/>
                        </a:lnTo>
                        <a:lnTo>
                          <a:pt x="89" y="60"/>
                        </a:lnTo>
                        <a:lnTo>
                          <a:pt x="130" y="40"/>
                        </a:lnTo>
                        <a:lnTo>
                          <a:pt x="167" y="13"/>
                        </a:lnTo>
                        <a:close/>
                      </a:path>
                    </a:pathLst>
                  </a:custGeom>
                  <a:solidFill>
                    <a:srgbClr val="FFE0C0">
                      <a:alpha val="100000"/>
                    </a:srgbClr>
                  </a:solidFill>
                  <a:ln w="57150" cap="flat" cmpd="sng">
                    <a:solidFill>
                      <a:srgbClr val="FFCC00">
                        <a:alpha val="10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048" name="Freeform 25"/>
                  <p:cNvSpPr>
                    <a:spLocks noChangeAspect="1"/>
                  </p:cNvSpPr>
                  <p:nvPr/>
                </p:nvSpPr>
                <p:spPr>
                  <a:xfrm>
                    <a:off x="7001" y="4763"/>
                    <a:ext cx="146" cy="78"/>
                  </a:xfrm>
                  <a:custGeom>
                    <a:avLst/>
                    <a:gdLst>
                      <a:gd name="txL" fmla="*/ 0 w 146"/>
                      <a:gd name="txT" fmla="*/ 0 h 78"/>
                      <a:gd name="txR" fmla="*/ 146 w 146"/>
                      <a:gd name="txB" fmla="*/ 78 h 78"/>
                    </a:gdLst>
                    <a:ahLst/>
                    <a:cxnLst>
                      <a:cxn ang="0">
                        <a:pos x="146" y="15"/>
                      </a:cxn>
                      <a:cxn ang="0">
                        <a:pos x="138" y="0"/>
                      </a:cxn>
                      <a:cxn ang="0">
                        <a:pos x="89" y="34"/>
                      </a:cxn>
                      <a:cxn ang="0">
                        <a:pos x="50" y="51"/>
                      </a:cxn>
                      <a:cxn ang="0">
                        <a:pos x="0" y="66"/>
                      </a:cxn>
                      <a:cxn ang="0">
                        <a:pos x="10" y="78"/>
                      </a:cxn>
                      <a:cxn ang="0">
                        <a:pos x="42" y="78"/>
                      </a:cxn>
                      <a:cxn ang="0">
                        <a:pos x="74" y="69"/>
                      </a:cxn>
                      <a:cxn ang="0">
                        <a:pos x="112" y="45"/>
                      </a:cxn>
                      <a:cxn ang="0">
                        <a:pos x="146" y="15"/>
                      </a:cxn>
                    </a:cxnLst>
                    <a:rect l="txL" t="txT" r="txR" b="txB"/>
                    <a:pathLst>
                      <a:path w="146" h="78">
                        <a:moveTo>
                          <a:pt x="146" y="15"/>
                        </a:moveTo>
                        <a:lnTo>
                          <a:pt x="138" y="0"/>
                        </a:lnTo>
                        <a:lnTo>
                          <a:pt x="89" y="34"/>
                        </a:lnTo>
                        <a:lnTo>
                          <a:pt x="50" y="51"/>
                        </a:lnTo>
                        <a:lnTo>
                          <a:pt x="0" y="66"/>
                        </a:lnTo>
                        <a:lnTo>
                          <a:pt x="10" y="78"/>
                        </a:lnTo>
                        <a:lnTo>
                          <a:pt x="42" y="78"/>
                        </a:lnTo>
                        <a:lnTo>
                          <a:pt x="74" y="69"/>
                        </a:lnTo>
                        <a:lnTo>
                          <a:pt x="112" y="45"/>
                        </a:lnTo>
                        <a:lnTo>
                          <a:pt x="146" y="15"/>
                        </a:lnTo>
                        <a:close/>
                      </a:path>
                    </a:pathLst>
                  </a:custGeom>
                  <a:solidFill>
                    <a:srgbClr val="FFE0C0">
                      <a:alpha val="100000"/>
                    </a:srgbClr>
                  </a:solidFill>
                  <a:ln w="57150" cap="flat" cmpd="sng">
                    <a:solidFill>
                      <a:srgbClr val="FFCC00">
                        <a:alpha val="10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049" name="Freeform 26"/>
                  <p:cNvSpPr>
                    <a:spLocks noChangeAspect="1"/>
                  </p:cNvSpPr>
                  <p:nvPr/>
                </p:nvSpPr>
                <p:spPr>
                  <a:xfrm>
                    <a:off x="6992" y="4894"/>
                    <a:ext cx="149" cy="77"/>
                  </a:xfrm>
                  <a:custGeom>
                    <a:avLst/>
                    <a:gdLst>
                      <a:gd name="txL" fmla="*/ 0 w 149"/>
                      <a:gd name="txT" fmla="*/ 0 h 77"/>
                      <a:gd name="txR" fmla="*/ 149 w 149"/>
                      <a:gd name="txB" fmla="*/ 77 h 77"/>
                    </a:gdLst>
                    <a:ahLst/>
                    <a:cxnLst>
                      <a:cxn ang="0">
                        <a:pos x="149" y="11"/>
                      </a:cxn>
                      <a:cxn ang="0">
                        <a:pos x="138" y="0"/>
                      </a:cxn>
                      <a:cxn ang="0">
                        <a:pos x="93" y="31"/>
                      </a:cxn>
                      <a:cxn ang="0">
                        <a:pos x="49" y="49"/>
                      </a:cxn>
                      <a:cxn ang="0">
                        <a:pos x="0" y="63"/>
                      </a:cxn>
                      <a:cxn ang="0">
                        <a:pos x="9" y="77"/>
                      </a:cxn>
                      <a:cxn ang="0">
                        <a:pos x="42" y="74"/>
                      </a:cxn>
                      <a:cxn ang="0">
                        <a:pos x="81" y="65"/>
                      </a:cxn>
                      <a:cxn ang="0">
                        <a:pos x="121" y="40"/>
                      </a:cxn>
                      <a:cxn ang="0">
                        <a:pos x="149" y="11"/>
                      </a:cxn>
                    </a:cxnLst>
                    <a:rect l="txL" t="txT" r="txR" b="txB"/>
                    <a:pathLst>
                      <a:path w="149" h="77">
                        <a:moveTo>
                          <a:pt x="149" y="11"/>
                        </a:moveTo>
                        <a:lnTo>
                          <a:pt x="138" y="0"/>
                        </a:lnTo>
                        <a:lnTo>
                          <a:pt x="93" y="31"/>
                        </a:lnTo>
                        <a:lnTo>
                          <a:pt x="49" y="49"/>
                        </a:lnTo>
                        <a:lnTo>
                          <a:pt x="0" y="63"/>
                        </a:lnTo>
                        <a:lnTo>
                          <a:pt x="9" y="77"/>
                        </a:lnTo>
                        <a:lnTo>
                          <a:pt x="42" y="74"/>
                        </a:lnTo>
                        <a:lnTo>
                          <a:pt x="81" y="65"/>
                        </a:lnTo>
                        <a:lnTo>
                          <a:pt x="121" y="40"/>
                        </a:lnTo>
                        <a:lnTo>
                          <a:pt x="149" y="11"/>
                        </a:lnTo>
                        <a:close/>
                      </a:path>
                    </a:pathLst>
                  </a:custGeom>
                  <a:solidFill>
                    <a:srgbClr val="FFE0C0">
                      <a:alpha val="100000"/>
                    </a:srgbClr>
                  </a:solidFill>
                  <a:ln w="57150" cap="flat" cmpd="sng">
                    <a:solidFill>
                      <a:srgbClr val="FFCC00">
                        <a:alpha val="10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050" name="Freeform 27"/>
                  <p:cNvSpPr>
                    <a:spLocks noChangeAspect="1"/>
                  </p:cNvSpPr>
                  <p:nvPr/>
                </p:nvSpPr>
                <p:spPr>
                  <a:xfrm>
                    <a:off x="6929" y="4535"/>
                    <a:ext cx="171" cy="68"/>
                  </a:xfrm>
                  <a:custGeom>
                    <a:avLst/>
                    <a:gdLst>
                      <a:gd name="txL" fmla="*/ 0 w 171"/>
                      <a:gd name="txT" fmla="*/ 0 h 68"/>
                      <a:gd name="txR" fmla="*/ 171 w 171"/>
                      <a:gd name="txB" fmla="*/ 68 h 68"/>
                    </a:gdLst>
                    <a:ahLst/>
                    <a:cxnLst>
                      <a:cxn ang="0">
                        <a:pos x="171" y="13"/>
                      </a:cxn>
                      <a:cxn ang="0">
                        <a:pos x="154" y="0"/>
                      </a:cxn>
                      <a:cxn ang="0">
                        <a:pos x="97" y="26"/>
                      </a:cxn>
                      <a:cxn ang="0">
                        <a:pos x="50" y="41"/>
                      </a:cxn>
                      <a:cxn ang="0">
                        <a:pos x="0" y="55"/>
                      </a:cxn>
                      <a:cxn ang="0">
                        <a:pos x="11" y="68"/>
                      </a:cxn>
                      <a:cxn ang="0">
                        <a:pos x="42" y="66"/>
                      </a:cxn>
                      <a:cxn ang="0">
                        <a:pos x="82" y="57"/>
                      </a:cxn>
                      <a:cxn ang="0">
                        <a:pos x="127" y="40"/>
                      </a:cxn>
                      <a:cxn ang="0">
                        <a:pos x="171" y="13"/>
                      </a:cxn>
                    </a:cxnLst>
                    <a:rect l="txL" t="txT" r="txR" b="txB"/>
                    <a:pathLst>
                      <a:path w="171" h="68">
                        <a:moveTo>
                          <a:pt x="171" y="13"/>
                        </a:moveTo>
                        <a:lnTo>
                          <a:pt x="154" y="0"/>
                        </a:lnTo>
                        <a:lnTo>
                          <a:pt x="97" y="26"/>
                        </a:lnTo>
                        <a:lnTo>
                          <a:pt x="50" y="41"/>
                        </a:lnTo>
                        <a:lnTo>
                          <a:pt x="0" y="55"/>
                        </a:lnTo>
                        <a:lnTo>
                          <a:pt x="11" y="68"/>
                        </a:lnTo>
                        <a:lnTo>
                          <a:pt x="42" y="66"/>
                        </a:lnTo>
                        <a:lnTo>
                          <a:pt x="82" y="57"/>
                        </a:lnTo>
                        <a:lnTo>
                          <a:pt x="127" y="40"/>
                        </a:lnTo>
                        <a:lnTo>
                          <a:pt x="171" y="13"/>
                        </a:lnTo>
                        <a:close/>
                      </a:path>
                    </a:pathLst>
                  </a:custGeom>
                  <a:solidFill>
                    <a:srgbClr val="FFE0C0">
                      <a:alpha val="100000"/>
                    </a:srgbClr>
                  </a:solidFill>
                  <a:ln w="57150" cap="flat" cmpd="sng">
                    <a:solidFill>
                      <a:srgbClr val="FFCC00">
                        <a:alpha val="10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0" name="Group 28"/>
              <p:cNvGrpSpPr/>
              <p:nvPr/>
            </p:nvGrpSpPr>
            <p:grpSpPr>
              <a:xfrm>
                <a:off x="1024" y="2304"/>
                <a:ext cx="408" cy="504"/>
                <a:chOff x="1024" y="2303"/>
                <a:chExt cx="408" cy="504"/>
              </a:xfrm>
            </p:grpSpPr>
            <p:sp>
              <p:nvSpPr>
                <p:cNvPr id="43030" name="Freeform 29"/>
                <p:cNvSpPr>
                  <a:spLocks noChangeAspect="1"/>
                </p:cNvSpPr>
                <p:nvPr/>
              </p:nvSpPr>
              <p:spPr>
                <a:xfrm>
                  <a:off x="1024" y="2303"/>
                  <a:ext cx="408" cy="504"/>
                </a:xfrm>
                <a:custGeom>
                  <a:avLst/>
                  <a:gdLst>
                    <a:gd name="txL" fmla="*/ 0 w 2019"/>
                    <a:gd name="txT" fmla="*/ 0 h 2908"/>
                    <a:gd name="txR" fmla="*/ 2019 w 2019"/>
                    <a:gd name="txB" fmla="*/ 2908 h 2908"/>
                  </a:gdLst>
                  <a:ahLst/>
                  <a:cxnLst>
                    <a:cxn ang="0">
                      <a:pos x="292" y="486"/>
                    </a:cxn>
                    <a:cxn ang="0">
                      <a:pos x="296" y="483"/>
                    </a:cxn>
                    <a:cxn ang="0">
                      <a:pos x="297" y="479"/>
                    </a:cxn>
                    <a:cxn ang="0">
                      <a:pos x="300" y="468"/>
                    </a:cxn>
                    <a:cxn ang="0">
                      <a:pos x="316" y="386"/>
                    </a:cxn>
                    <a:cxn ang="0">
                      <a:pos x="327" y="357"/>
                    </a:cxn>
                    <a:cxn ang="0">
                      <a:pos x="338" y="337"/>
                    </a:cxn>
                    <a:cxn ang="0">
                      <a:pos x="358" y="306"/>
                    </a:cxn>
                    <a:cxn ang="0">
                      <a:pos x="380" y="276"/>
                    </a:cxn>
                    <a:cxn ang="0">
                      <a:pos x="394" y="248"/>
                    </a:cxn>
                    <a:cxn ang="0">
                      <a:pos x="403" y="220"/>
                    </a:cxn>
                    <a:cxn ang="0">
                      <a:pos x="408" y="184"/>
                    </a:cxn>
                    <a:cxn ang="0">
                      <a:pos x="405" y="151"/>
                    </a:cxn>
                    <a:cxn ang="0">
                      <a:pos x="396" y="120"/>
                    </a:cxn>
                    <a:cxn ang="0">
                      <a:pos x="382" y="92"/>
                    </a:cxn>
                    <a:cxn ang="0">
                      <a:pos x="357" y="61"/>
                    </a:cxn>
                    <a:cxn ang="0">
                      <a:pos x="331" y="40"/>
                    </a:cxn>
                    <a:cxn ang="0">
                      <a:pos x="297" y="21"/>
                    </a:cxn>
                    <a:cxn ang="0">
                      <a:pos x="258" y="7"/>
                    </a:cxn>
                    <a:cxn ang="0">
                      <a:pos x="225" y="1"/>
                    </a:cxn>
                    <a:cxn ang="0">
                      <a:pos x="189" y="0"/>
                    </a:cxn>
                    <a:cxn ang="0">
                      <a:pos x="158" y="5"/>
                    </a:cxn>
                    <a:cxn ang="0">
                      <a:pos x="127" y="14"/>
                    </a:cxn>
                    <a:cxn ang="0">
                      <a:pos x="101" y="25"/>
                    </a:cxn>
                    <a:cxn ang="0">
                      <a:pos x="74" y="42"/>
                    </a:cxn>
                    <a:cxn ang="0">
                      <a:pos x="49" y="62"/>
                    </a:cxn>
                    <a:cxn ang="0">
                      <a:pos x="28" y="86"/>
                    </a:cxn>
                    <a:cxn ang="0">
                      <a:pos x="11" y="119"/>
                    </a:cxn>
                    <a:cxn ang="0">
                      <a:pos x="1" y="152"/>
                    </a:cxn>
                    <a:cxn ang="0">
                      <a:pos x="0" y="182"/>
                    </a:cxn>
                    <a:cxn ang="0">
                      <a:pos x="3" y="215"/>
                    </a:cxn>
                    <a:cxn ang="0">
                      <a:pos x="13" y="247"/>
                    </a:cxn>
                    <a:cxn ang="0">
                      <a:pos x="29" y="278"/>
                    </a:cxn>
                    <a:cxn ang="0">
                      <a:pos x="48" y="307"/>
                    </a:cxn>
                    <a:cxn ang="0">
                      <a:pos x="75" y="348"/>
                    </a:cxn>
                    <a:cxn ang="0">
                      <a:pos x="87" y="371"/>
                    </a:cxn>
                    <a:cxn ang="0">
                      <a:pos x="95" y="397"/>
                    </a:cxn>
                    <a:cxn ang="0">
                      <a:pos x="101" y="434"/>
                    </a:cxn>
                    <a:cxn ang="0">
                      <a:pos x="106" y="467"/>
                    </a:cxn>
                    <a:cxn ang="0">
                      <a:pos x="110" y="480"/>
                    </a:cxn>
                    <a:cxn ang="0">
                      <a:pos x="112" y="483"/>
                    </a:cxn>
                    <a:cxn ang="0">
                      <a:pos x="116" y="487"/>
                    </a:cxn>
                    <a:cxn ang="0">
                      <a:pos x="128" y="493"/>
                    </a:cxn>
                    <a:cxn ang="0">
                      <a:pos x="142" y="497"/>
                    </a:cxn>
                    <a:cxn ang="0">
                      <a:pos x="157" y="501"/>
                    </a:cxn>
                    <a:cxn ang="0">
                      <a:pos x="173" y="503"/>
                    </a:cxn>
                    <a:cxn ang="0">
                      <a:pos x="189" y="504"/>
                    </a:cxn>
                    <a:cxn ang="0">
                      <a:pos x="203" y="504"/>
                    </a:cxn>
                    <a:cxn ang="0">
                      <a:pos x="219" y="504"/>
                    </a:cxn>
                    <a:cxn ang="0">
                      <a:pos x="236" y="503"/>
                    </a:cxn>
                    <a:cxn ang="0">
                      <a:pos x="251" y="500"/>
                    </a:cxn>
                    <a:cxn ang="0">
                      <a:pos x="265" y="498"/>
                    </a:cxn>
                    <a:cxn ang="0">
                      <a:pos x="278" y="494"/>
                    </a:cxn>
                  </a:cxnLst>
                  <a:rect l="txL" t="txT" r="txR" b="txB"/>
                  <a:pathLst>
                    <a:path w="2019" h="2908">
                      <a:moveTo>
                        <a:pt x="1415" y="2830"/>
                      </a:moveTo>
                      <a:lnTo>
                        <a:pt x="1432" y="2818"/>
                      </a:lnTo>
                      <a:lnTo>
                        <a:pt x="1445" y="2807"/>
                      </a:lnTo>
                      <a:lnTo>
                        <a:pt x="1453" y="2799"/>
                      </a:lnTo>
                      <a:lnTo>
                        <a:pt x="1458" y="2790"/>
                      </a:lnTo>
                      <a:lnTo>
                        <a:pt x="1463" y="2784"/>
                      </a:lnTo>
                      <a:lnTo>
                        <a:pt x="1466" y="2778"/>
                      </a:lnTo>
                      <a:lnTo>
                        <a:pt x="1470" y="2773"/>
                      </a:lnTo>
                      <a:lnTo>
                        <a:pt x="1471" y="2765"/>
                      </a:lnTo>
                      <a:lnTo>
                        <a:pt x="1474" y="2756"/>
                      </a:lnTo>
                      <a:lnTo>
                        <a:pt x="1475" y="2744"/>
                      </a:lnTo>
                      <a:lnTo>
                        <a:pt x="1484" y="2698"/>
                      </a:lnTo>
                      <a:lnTo>
                        <a:pt x="1543" y="2322"/>
                      </a:lnTo>
                      <a:lnTo>
                        <a:pt x="1554" y="2268"/>
                      </a:lnTo>
                      <a:lnTo>
                        <a:pt x="1563" y="2229"/>
                      </a:lnTo>
                      <a:lnTo>
                        <a:pt x="1577" y="2175"/>
                      </a:lnTo>
                      <a:lnTo>
                        <a:pt x="1598" y="2115"/>
                      </a:lnTo>
                      <a:lnTo>
                        <a:pt x="1619" y="2062"/>
                      </a:lnTo>
                      <a:lnTo>
                        <a:pt x="1638" y="2018"/>
                      </a:lnTo>
                      <a:lnTo>
                        <a:pt x="1655" y="1980"/>
                      </a:lnTo>
                      <a:lnTo>
                        <a:pt x="1672" y="1943"/>
                      </a:lnTo>
                      <a:lnTo>
                        <a:pt x="1706" y="1880"/>
                      </a:lnTo>
                      <a:lnTo>
                        <a:pt x="1740" y="1821"/>
                      </a:lnTo>
                      <a:lnTo>
                        <a:pt x="1773" y="1766"/>
                      </a:lnTo>
                      <a:lnTo>
                        <a:pt x="1799" y="1724"/>
                      </a:lnTo>
                      <a:lnTo>
                        <a:pt x="1846" y="1645"/>
                      </a:lnTo>
                      <a:lnTo>
                        <a:pt x="1879" y="1590"/>
                      </a:lnTo>
                      <a:lnTo>
                        <a:pt x="1905" y="1544"/>
                      </a:lnTo>
                      <a:lnTo>
                        <a:pt x="1927" y="1492"/>
                      </a:lnTo>
                      <a:lnTo>
                        <a:pt x="1952" y="1429"/>
                      </a:lnTo>
                      <a:lnTo>
                        <a:pt x="1969" y="1374"/>
                      </a:lnTo>
                      <a:lnTo>
                        <a:pt x="1985" y="1316"/>
                      </a:lnTo>
                      <a:lnTo>
                        <a:pt x="1995" y="1267"/>
                      </a:lnTo>
                      <a:lnTo>
                        <a:pt x="2007" y="1212"/>
                      </a:lnTo>
                      <a:lnTo>
                        <a:pt x="2015" y="1142"/>
                      </a:lnTo>
                      <a:lnTo>
                        <a:pt x="2019" y="1062"/>
                      </a:lnTo>
                      <a:lnTo>
                        <a:pt x="2019" y="987"/>
                      </a:lnTo>
                      <a:lnTo>
                        <a:pt x="2012" y="928"/>
                      </a:lnTo>
                      <a:lnTo>
                        <a:pt x="2003" y="873"/>
                      </a:lnTo>
                      <a:lnTo>
                        <a:pt x="1994" y="824"/>
                      </a:lnTo>
                      <a:lnTo>
                        <a:pt x="1978" y="759"/>
                      </a:lnTo>
                      <a:lnTo>
                        <a:pt x="1960" y="694"/>
                      </a:lnTo>
                      <a:lnTo>
                        <a:pt x="1940" y="634"/>
                      </a:lnTo>
                      <a:lnTo>
                        <a:pt x="1917" y="578"/>
                      </a:lnTo>
                      <a:lnTo>
                        <a:pt x="1888" y="529"/>
                      </a:lnTo>
                      <a:lnTo>
                        <a:pt x="1850" y="466"/>
                      </a:lnTo>
                      <a:lnTo>
                        <a:pt x="1807" y="403"/>
                      </a:lnTo>
                      <a:lnTo>
                        <a:pt x="1765" y="354"/>
                      </a:lnTo>
                      <a:lnTo>
                        <a:pt x="1727" y="312"/>
                      </a:lnTo>
                      <a:lnTo>
                        <a:pt x="1683" y="272"/>
                      </a:lnTo>
                      <a:lnTo>
                        <a:pt x="1636" y="232"/>
                      </a:lnTo>
                      <a:lnTo>
                        <a:pt x="1590" y="196"/>
                      </a:lnTo>
                      <a:lnTo>
                        <a:pt x="1535" y="159"/>
                      </a:lnTo>
                      <a:lnTo>
                        <a:pt x="1471" y="120"/>
                      </a:lnTo>
                      <a:lnTo>
                        <a:pt x="1411" y="90"/>
                      </a:lnTo>
                      <a:lnTo>
                        <a:pt x="1341" y="61"/>
                      </a:lnTo>
                      <a:lnTo>
                        <a:pt x="1277" y="40"/>
                      </a:lnTo>
                      <a:lnTo>
                        <a:pt x="1224" y="27"/>
                      </a:lnTo>
                      <a:lnTo>
                        <a:pt x="1167" y="14"/>
                      </a:lnTo>
                      <a:lnTo>
                        <a:pt x="1115" y="6"/>
                      </a:lnTo>
                      <a:lnTo>
                        <a:pt x="1053" y="0"/>
                      </a:lnTo>
                      <a:lnTo>
                        <a:pt x="997" y="0"/>
                      </a:lnTo>
                      <a:lnTo>
                        <a:pt x="936" y="0"/>
                      </a:lnTo>
                      <a:lnTo>
                        <a:pt x="885" y="6"/>
                      </a:lnTo>
                      <a:lnTo>
                        <a:pt x="826" y="19"/>
                      </a:lnTo>
                      <a:lnTo>
                        <a:pt x="782" y="28"/>
                      </a:lnTo>
                      <a:lnTo>
                        <a:pt x="727" y="44"/>
                      </a:lnTo>
                      <a:lnTo>
                        <a:pt x="676" y="59"/>
                      </a:lnTo>
                      <a:lnTo>
                        <a:pt x="630" y="78"/>
                      </a:lnTo>
                      <a:lnTo>
                        <a:pt x="586" y="97"/>
                      </a:lnTo>
                      <a:lnTo>
                        <a:pt x="541" y="121"/>
                      </a:lnTo>
                      <a:lnTo>
                        <a:pt x="501" y="145"/>
                      </a:lnTo>
                      <a:lnTo>
                        <a:pt x="456" y="175"/>
                      </a:lnTo>
                      <a:lnTo>
                        <a:pt x="408" y="209"/>
                      </a:lnTo>
                      <a:lnTo>
                        <a:pt x="365" y="242"/>
                      </a:lnTo>
                      <a:lnTo>
                        <a:pt x="326" y="277"/>
                      </a:lnTo>
                      <a:lnTo>
                        <a:pt x="284" y="316"/>
                      </a:lnTo>
                      <a:lnTo>
                        <a:pt x="242" y="360"/>
                      </a:lnTo>
                      <a:lnTo>
                        <a:pt x="206" y="402"/>
                      </a:lnTo>
                      <a:lnTo>
                        <a:pt x="175" y="441"/>
                      </a:lnTo>
                      <a:lnTo>
                        <a:pt x="140" y="495"/>
                      </a:lnTo>
                      <a:lnTo>
                        <a:pt x="106" y="554"/>
                      </a:lnTo>
                      <a:lnTo>
                        <a:pt x="75" y="620"/>
                      </a:lnTo>
                      <a:lnTo>
                        <a:pt x="53" y="685"/>
                      </a:lnTo>
                      <a:lnTo>
                        <a:pt x="34" y="752"/>
                      </a:lnTo>
                      <a:lnTo>
                        <a:pt x="17" y="818"/>
                      </a:lnTo>
                      <a:lnTo>
                        <a:pt x="7" y="879"/>
                      </a:lnTo>
                      <a:lnTo>
                        <a:pt x="0" y="940"/>
                      </a:lnTo>
                      <a:lnTo>
                        <a:pt x="0" y="999"/>
                      </a:lnTo>
                      <a:lnTo>
                        <a:pt x="0" y="1052"/>
                      </a:lnTo>
                      <a:lnTo>
                        <a:pt x="0" y="1115"/>
                      </a:lnTo>
                      <a:lnTo>
                        <a:pt x="3" y="1170"/>
                      </a:lnTo>
                      <a:lnTo>
                        <a:pt x="14" y="1239"/>
                      </a:lnTo>
                      <a:lnTo>
                        <a:pt x="24" y="1299"/>
                      </a:lnTo>
                      <a:lnTo>
                        <a:pt x="40" y="1358"/>
                      </a:lnTo>
                      <a:lnTo>
                        <a:pt x="62" y="1427"/>
                      </a:lnTo>
                      <a:lnTo>
                        <a:pt x="87" y="1488"/>
                      </a:lnTo>
                      <a:lnTo>
                        <a:pt x="113" y="1542"/>
                      </a:lnTo>
                      <a:lnTo>
                        <a:pt x="144" y="1602"/>
                      </a:lnTo>
                      <a:lnTo>
                        <a:pt x="178" y="1660"/>
                      </a:lnTo>
                      <a:lnTo>
                        <a:pt x="208" y="1715"/>
                      </a:lnTo>
                      <a:lnTo>
                        <a:pt x="239" y="1770"/>
                      </a:lnTo>
                      <a:lnTo>
                        <a:pt x="272" y="1830"/>
                      </a:lnTo>
                      <a:lnTo>
                        <a:pt x="323" y="1917"/>
                      </a:lnTo>
                      <a:lnTo>
                        <a:pt x="370" y="2007"/>
                      </a:lnTo>
                      <a:lnTo>
                        <a:pt x="398" y="2053"/>
                      </a:lnTo>
                      <a:lnTo>
                        <a:pt x="412" y="2091"/>
                      </a:lnTo>
                      <a:lnTo>
                        <a:pt x="429" y="2138"/>
                      </a:lnTo>
                      <a:lnTo>
                        <a:pt x="445" y="2192"/>
                      </a:lnTo>
                      <a:lnTo>
                        <a:pt x="458" y="2239"/>
                      </a:lnTo>
                      <a:lnTo>
                        <a:pt x="469" y="2292"/>
                      </a:lnTo>
                      <a:lnTo>
                        <a:pt x="479" y="2365"/>
                      </a:lnTo>
                      <a:lnTo>
                        <a:pt x="492" y="2444"/>
                      </a:lnTo>
                      <a:lnTo>
                        <a:pt x="501" y="2506"/>
                      </a:lnTo>
                      <a:lnTo>
                        <a:pt x="511" y="2586"/>
                      </a:lnTo>
                      <a:lnTo>
                        <a:pt x="518" y="2643"/>
                      </a:lnTo>
                      <a:lnTo>
                        <a:pt x="526" y="2693"/>
                      </a:lnTo>
                      <a:lnTo>
                        <a:pt x="537" y="2742"/>
                      </a:lnTo>
                      <a:lnTo>
                        <a:pt x="541" y="2756"/>
                      </a:lnTo>
                      <a:lnTo>
                        <a:pt x="543" y="2767"/>
                      </a:lnTo>
                      <a:lnTo>
                        <a:pt x="545" y="2773"/>
                      </a:lnTo>
                      <a:lnTo>
                        <a:pt x="546" y="2778"/>
                      </a:lnTo>
                      <a:lnTo>
                        <a:pt x="552" y="2784"/>
                      </a:lnTo>
                      <a:lnTo>
                        <a:pt x="558" y="2794"/>
                      </a:lnTo>
                      <a:lnTo>
                        <a:pt x="567" y="2803"/>
                      </a:lnTo>
                      <a:lnTo>
                        <a:pt x="576" y="2812"/>
                      </a:lnTo>
                      <a:lnTo>
                        <a:pt x="592" y="2824"/>
                      </a:lnTo>
                      <a:lnTo>
                        <a:pt x="610" y="2833"/>
                      </a:lnTo>
                      <a:lnTo>
                        <a:pt x="635" y="2847"/>
                      </a:lnTo>
                      <a:lnTo>
                        <a:pt x="657" y="2856"/>
                      </a:lnTo>
                      <a:lnTo>
                        <a:pt x="681" y="2864"/>
                      </a:lnTo>
                      <a:lnTo>
                        <a:pt x="703" y="2870"/>
                      </a:lnTo>
                      <a:lnTo>
                        <a:pt x="723" y="2875"/>
                      </a:lnTo>
                      <a:lnTo>
                        <a:pt x="753" y="2883"/>
                      </a:lnTo>
                      <a:lnTo>
                        <a:pt x="778" y="2889"/>
                      </a:lnTo>
                      <a:lnTo>
                        <a:pt x="802" y="2892"/>
                      </a:lnTo>
                      <a:lnTo>
                        <a:pt x="829" y="2896"/>
                      </a:lnTo>
                      <a:lnTo>
                        <a:pt x="857" y="2900"/>
                      </a:lnTo>
                      <a:lnTo>
                        <a:pt x="883" y="2902"/>
                      </a:lnTo>
                      <a:lnTo>
                        <a:pt x="906" y="2904"/>
                      </a:lnTo>
                      <a:lnTo>
                        <a:pt x="934" y="2906"/>
                      </a:lnTo>
                      <a:lnTo>
                        <a:pt x="959" y="2908"/>
                      </a:lnTo>
                      <a:lnTo>
                        <a:pt x="984" y="2908"/>
                      </a:lnTo>
                      <a:lnTo>
                        <a:pt x="1006" y="2908"/>
                      </a:lnTo>
                      <a:lnTo>
                        <a:pt x="1031" y="2908"/>
                      </a:lnTo>
                      <a:lnTo>
                        <a:pt x="1061" y="2908"/>
                      </a:lnTo>
                      <a:lnTo>
                        <a:pt x="1086" y="2906"/>
                      </a:lnTo>
                      <a:lnTo>
                        <a:pt x="1108" y="2906"/>
                      </a:lnTo>
                      <a:lnTo>
                        <a:pt x="1134" y="2902"/>
                      </a:lnTo>
                      <a:lnTo>
                        <a:pt x="1166" y="2900"/>
                      </a:lnTo>
                      <a:lnTo>
                        <a:pt x="1188" y="2896"/>
                      </a:lnTo>
                      <a:lnTo>
                        <a:pt x="1217" y="2892"/>
                      </a:lnTo>
                      <a:lnTo>
                        <a:pt x="1241" y="2887"/>
                      </a:lnTo>
                      <a:lnTo>
                        <a:pt x="1265" y="2883"/>
                      </a:lnTo>
                      <a:lnTo>
                        <a:pt x="1288" y="2877"/>
                      </a:lnTo>
                      <a:lnTo>
                        <a:pt x="1309" y="2871"/>
                      </a:lnTo>
                      <a:lnTo>
                        <a:pt x="1334" y="2864"/>
                      </a:lnTo>
                      <a:lnTo>
                        <a:pt x="1354" y="2856"/>
                      </a:lnTo>
                      <a:lnTo>
                        <a:pt x="1375" y="2849"/>
                      </a:lnTo>
                      <a:lnTo>
                        <a:pt x="1395" y="2839"/>
                      </a:lnTo>
                      <a:lnTo>
                        <a:pt x="1415" y="283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00">
                        <a:alpha val="100000"/>
                      </a:srgbClr>
                    </a:gs>
                    <a:gs pos="100000">
                      <a:srgbClr val="FFFFCC">
                        <a:alpha val="100000"/>
                      </a:srgb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 w="57150" cap="flat" cmpd="sng">
                  <a:solidFill>
                    <a:srgbClr val="FFCC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031" name="Oval 30"/>
                <p:cNvSpPr>
                  <a:spLocks noChangeAspect="1"/>
                </p:cNvSpPr>
                <p:nvPr/>
              </p:nvSpPr>
              <p:spPr>
                <a:xfrm>
                  <a:off x="1139" y="2750"/>
                  <a:ext cx="179" cy="5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 cap="flat" cmpd="sng">
                  <a:solidFill>
                    <a:srgbClr val="FFCC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dirty="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43032" name="Freeform 31"/>
                <p:cNvSpPr>
                  <a:spLocks noChangeAspect="1"/>
                </p:cNvSpPr>
                <p:nvPr/>
              </p:nvSpPr>
              <p:spPr>
                <a:xfrm>
                  <a:off x="1325" y="2354"/>
                  <a:ext cx="69" cy="75"/>
                </a:xfrm>
                <a:custGeom>
                  <a:avLst/>
                  <a:gdLst>
                    <a:gd name="txL" fmla="*/ 0 w 338"/>
                    <a:gd name="txT" fmla="*/ 0 h 432"/>
                    <a:gd name="txR" fmla="*/ 338 w 338"/>
                    <a:gd name="txB" fmla="*/ 432 h 432"/>
                  </a:gdLst>
                  <a:ahLst/>
                  <a:cxnLst>
                    <a:cxn ang="0">
                      <a:pos x="0" y="0"/>
                    </a:cxn>
                    <a:cxn ang="0">
                      <a:pos x="18" y="8"/>
                    </a:cxn>
                    <a:cxn ang="0">
                      <a:pos x="35" y="17"/>
                    </a:cxn>
                    <a:cxn ang="0">
                      <a:pos x="48" y="26"/>
                    </a:cxn>
                    <a:cxn ang="0">
                      <a:pos x="56" y="35"/>
                    </a:cxn>
                    <a:cxn ang="0">
                      <a:pos x="62" y="45"/>
                    </a:cxn>
                    <a:cxn ang="0">
                      <a:pos x="66" y="53"/>
                    </a:cxn>
                    <a:cxn ang="0">
                      <a:pos x="69" y="62"/>
                    </a:cxn>
                    <a:cxn ang="0">
                      <a:pos x="45" y="75"/>
                    </a:cxn>
                    <a:cxn ang="0">
                      <a:pos x="42" y="63"/>
                    </a:cxn>
                    <a:cxn ang="0">
                      <a:pos x="39" y="50"/>
                    </a:cxn>
                    <a:cxn ang="0">
                      <a:pos x="33" y="36"/>
                    </a:cxn>
                    <a:cxn ang="0">
                      <a:pos x="25" y="25"/>
                    </a:cxn>
                    <a:cxn ang="0">
                      <a:pos x="15" y="14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338" h="432">
                      <a:moveTo>
                        <a:pt x="0" y="0"/>
                      </a:moveTo>
                      <a:lnTo>
                        <a:pt x="90" y="46"/>
                      </a:lnTo>
                      <a:lnTo>
                        <a:pt x="172" y="97"/>
                      </a:lnTo>
                      <a:lnTo>
                        <a:pt x="234" y="148"/>
                      </a:lnTo>
                      <a:lnTo>
                        <a:pt x="275" y="203"/>
                      </a:lnTo>
                      <a:lnTo>
                        <a:pt x="304" y="259"/>
                      </a:lnTo>
                      <a:lnTo>
                        <a:pt x="325" y="308"/>
                      </a:lnTo>
                      <a:lnTo>
                        <a:pt x="338" y="358"/>
                      </a:lnTo>
                      <a:lnTo>
                        <a:pt x="219" y="432"/>
                      </a:lnTo>
                      <a:lnTo>
                        <a:pt x="208" y="362"/>
                      </a:lnTo>
                      <a:lnTo>
                        <a:pt x="189" y="287"/>
                      </a:lnTo>
                      <a:lnTo>
                        <a:pt x="161" y="209"/>
                      </a:lnTo>
                      <a:lnTo>
                        <a:pt x="124" y="144"/>
                      </a:lnTo>
                      <a:lnTo>
                        <a:pt x="73" y="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00">
                        <a:alpha val="100000"/>
                      </a:srgbClr>
                    </a:gs>
                    <a:gs pos="100000">
                      <a:srgbClr val="FFFFCC">
                        <a:alpha val="100000"/>
                      </a:srgb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 w="57150" cap="flat" cmpd="sng">
                  <a:solidFill>
                    <a:srgbClr val="FFCC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1" name="Group 32"/>
                <p:cNvGrpSpPr>
                  <a:grpSpLocks noChangeAspect="1"/>
                </p:cNvGrpSpPr>
                <p:nvPr/>
              </p:nvGrpSpPr>
              <p:grpSpPr>
                <a:xfrm>
                  <a:off x="1171" y="2455"/>
                  <a:ext cx="114" cy="313"/>
                  <a:chOff x="6498" y="2481"/>
                  <a:chExt cx="562" cy="1806"/>
                </a:xfrm>
              </p:grpSpPr>
              <p:sp>
                <p:nvSpPr>
                  <p:cNvPr id="43035" name="Freeform 33"/>
                  <p:cNvSpPr>
                    <a:spLocks noChangeAspect="1"/>
                  </p:cNvSpPr>
                  <p:nvPr/>
                </p:nvSpPr>
                <p:spPr>
                  <a:xfrm>
                    <a:off x="6604" y="3234"/>
                    <a:ext cx="345" cy="1053"/>
                  </a:xfrm>
                  <a:custGeom>
                    <a:avLst/>
                    <a:gdLst>
                      <a:gd name="txL" fmla="*/ 0 w 345"/>
                      <a:gd name="txT" fmla="*/ 0 h 1053"/>
                      <a:gd name="txR" fmla="*/ 345 w 345"/>
                      <a:gd name="txB" fmla="*/ 1053 h 1053"/>
                    </a:gdLst>
                    <a:ahLst/>
                    <a:cxnLst>
                      <a:cxn ang="0">
                        <a:pos x="0" y="80"/>
                      </a:cxn>
                      <a:cxn ang="0">
                        <a:pos x="6" y="252"/>
                      </a:cxn>
                      <a:cxn ang="0">
                        <a:pos x="23" y="274"/>
                      </a:cxn>
                      <a:cxn ang="0">
                        <a:pos x="17" y="975"/>
                      </a:cxn>
                      <a:cxn ang="0">
                        <a:pos x="40" y="1053"/>
                      </a:cxn>
                      <a:cxn ang="0">
                        <a:pos x="98" y="1053"/>
                      </a:cxn>
                      <a:cxn ang="0">
                        <a:pos x="146" y="1015"/>
                      </a:cxn>
                      <a:cxn ang="0">
                        <a:pos x="201" y="1015"/>
                      </a:cxn>
                      <a:cxn ang="0">
                        <a:pos x="245" y="1053"/>
                      </a:cxn>
                      <a:cxn ang="0">
                        <a:pos x="307" y="1053"/>
                      </a:cxn>
                      <a:cxn ang="0">
                        <a:pos x="328" y="975"/>
                      </a:cxn>
                      <a:cxn ang="0">
                        <a:pos x="317" y="274"/>
                      </a:cxn>
                      <a:cxn ang="0">
                        <a:pos x="333" y="252"/>
                      </a:cxn>
                      <a:cxn ang="0">
                        <a:pos x="345" y="80"/>
                      </a:cxn>
                      <a:cxn ang="0">
                        <a:pos x="269" y="17"/>
                      </a:cxn>
                      <a:cxn ang="0">
                        <a:pos x="231" y="17"/>
                      </a:cxn>
                      <a:cxn ang="0">
                        <a:pos x="210" y="0"/>
                      </a:cxn>
                      <a:cxn ang="0">
                        <a:pos x="123" y="0"/>
                      </a:cxn>
                      <a:cxn ang="0">
                        <a:pos x="104" y="17"/>
                      </a:cxn>
                      <a:cxn ang="0">
                        <a:pos x="72" y="17"/>
                      </a:cxn>
                      <a:cxn ang="0">
                        <a:pos x="0" y="80"/>
                      </a:cxn>
                    </a:cxnLst>
                    <a:rect l="txL" t="txT" r="txR" b="txB"/>
                    <a:pathLst>
                      <a:path w="345" h="1053">
                        <a:moveTo>
                          <a:pt x="0" y="80"/>
                        </a:moveTo>
                        <a:lnTo>
                          <a:pt x="6" y="252"/>
                        </a:lnTo>
                        <a:lnTo>
                          <a:pt x="23" y="274"/>
                        </a:lnTo>
                        <a:lnTo>
                          <a:pt x="17" y="975"/>
                        </a:lnTo>
                        <a:lnTo>
                          <a:pt x="40" y="1053"/>
                        </a:lnTo>
                        <a:lnTo>
                          <a:pt x="98" y="1053"/>
                        </a:lnTo>
                        <a:lnTo>
                          <a:pt x="146" y="1015"/>
                        </a:lnTo>
                        <a:lnTo>
                          <a:pt x="201" y="1015"/>
                        </a:lnTo>
                        <a:lnTo>
                          <a:pt x="245" y="1053"/>
                        </a:lnTo>
                        <a:lnTo>
                          <a:pt x="307" y="1053"/>
                        </a:lnTo>
                        <a:lnTo>
                          <a:pt x="328" y="975"/>
                        </a:lnTo>
                        <a:lnTo>
                          <a:pt x="317" y="274"/>
                        </a:lnTo>
                        <a:lnTo>
                          <a:pt x="333" y="252"/>
                        </a:lnTo>
                        <a:lnTo>
                          <a:pt x="345" y="80"/>
                        </a:lnTo>
                        <a:lnTo>
                          <a:pt x="269" y="17"/>
                        </a:lnTo>
                        <a:lnTo>
                          <a:pt x="231" y="17"/>
                        </a:lnTo>
                        <a:lnTo>
                          <a:pt x="210" y="0"/>
                        </a:lnTo>
                        <a:lnTo>
                          <a:pt x="123" y="0"/>
                        </a:lnTo>
                        <a:lnTo>
                          <a:pt x="104" y="17"/>
                        </a:lnTo>
                        <a:lnTo>
                          <a:pt x="72" y="17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00">
                          <a:alpha val="100000"/>
                        </a:srgbClr>
                      </a:gs>
                      <a:gs pos="100000">
                        <a:srgbClr val="FFFFCC">
                          <a:alpha val="100000"/>
                        </a:srgbClr>
                      </a:gs>
                    </a:gsLst>
                    <a:path path="rect">
                      <a:fillToRect l="50000" t="50000" r="50000" b="50000"/>
                    </a:path>
                    <a:tileRect/>
                  </a:gradFill>
                  <a:ln w="57150" cap="flat" cmpd="sng">
                    <a:solidFill>
                      <a:srgbClr val="FFCC00">
                        <a:alpha val="10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036" name="Oval 34"/>
                  <p:cNvSpPr>
                    <a:spLocks noChangeAspect="1"/>
                  </p:cNvSpPr>
                  <p:nvPr/>
                </p:nvSpPr>
                <p:spPr>
                  <a:xfrm>
                    <a:off x="6781" y="3267"/>
                    <a:ext cx="45" cy="7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FFCC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57150" cap="flat" cmpd="sng">
                    <a:solidFill>
                      <a:srgbClr val="FFCC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dirty="0">
                      <a:latin typeface="Verdana" panose="020B0604030504040204" pitchFamily="34" charset="0"/>
                    </a:endParaRPr>
                  </a:p>
                </p:txBody>
              </p:sp>
              <p:grpSp>
                <p:nvGrpSpPr>
                  <p:cNvPr id="12" name="Group 35"/>
                  <p:cNvGrpSpPr>
                    <a:grpSpLocks noChangeAspect="1"/>
                  </p:cNvGrpSpPr>
                  <p:nvPr/>
                </p:nvGrpSpPr>
                <p:grpSpPr>
                  <a:xfrm>
                    <a:off x="6498" y="2481"/>
                    <a:ext cx="562" cy="828"/>
                    <a:chOff x="6498" y="2481"/>
                    <a:chExt cx="562" cy="828"/>
                  </a:xfrm>
                </p:grpSpPr>
                <p:sp>
                  <p:nvSpPr>
                    <p:cNvPr id="43043" name="Oval 36"/>
                    <p:cNvSpPr>
                      <a:spLocks noChangeAspect="1"/>
                    </p:cNvSpPr>
                    <p:nvPr/>
                  </p:nvSpPr>
                  <p:spPr>
                    <a:xfrm>
                      <a:off x="6531" y="2481"/>
                      <a:ext cx="514" cy="282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FFCC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57150" cap="flat" cmpd="sng">
                      <a:solidFill>
                        <a:srgbClr val="FFCC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dirty="0">
                        <a:latin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43044" name="Freeform 37"/>
                    <p:cNvSpPr>
                      <a:spLocks noChangeAspect="1"/>
                    </p:cNvSpPr>
                    <p:nvPr/>
                  </p:nvSpPr>
                  <p:spPr>
                    <a:xfrm>
                      <a:off x="6498" y="2610"/>
                      <a:ext cx="562" cy="699"/>
                    </a:xfrm>
                    <a:custGeom>
                      <a:avLst/>
                      <a:gdLst>
                        <a:gd name="txL" fmla="*/ 0 w 562"/>
                        <a:gd name="txT" fmla="*/ 0 h 699"/>
                        <a:gd name="txR" fmla="*/ 562 w 562"/>
                        <a:gd name="txB" fmla="*/ 699 h 699"/>
                      </a:gdLst>
                      <a:ahLst/>
                      <a:cxnLst>
                        <a:cxn ang="0">
                          <a:pos x="358" y="699"/>
                        </a:cxn>
                        <a:cxn ang="0">
                          <a:pos x="562" y="69"/>
                        </a:cxn>
                        <a:cxn ang="0">
                          <a:pos x="526" y="56"/>
                        </a:cxn>
                        <a:cxn ang="0">
                          <a:pos x="485" y="38"/>
                        </a:cxn>
                        <a:cxn ang="0">
                          <a:pos x="431" y="24"/>
                        </a:cxn>
                        <a:cxn ang="0">
                          <a:pos x="384" y="12"/>
                        </a:cxn>
                        <a:cxn ang="0">
                          <a:pos x="342" y="4"/>
                        </a:cxn>
                        <a:cxn ang="0">
                          <a:pos x="297" y="0"/>
                        </a:cxn>
                        <a:cxn ang="0">
                          <a:pos x="248" y="3"/>
                        </a:cxn>
                        <a:cxn ang="0">
                          <a:pos x="185" y="10"/>
                        </a:cxn>
                        <a:cxn ang="0">
                          <a:pos x="132" y="24"/>
                        </a:cxn>
                        <a:cxn ang="0">
                          <a:pos x="80" y="38"/>
                        </a:cxn>
                        <a:cxn ang="0">
                          <a:pos x="34" y="58"/>
                        </a:cxn>
                        <a:cxn ang="0">
                          <a:pos x="0" y="76"/>
                        </a:cxn>
                        <a:cxn ang="0">
                          <a:pos x="197" y="699"/>
                        </a:cxn>
                      </a:cxnLst>
                      <a:rect l="txL" t="txT" r="txR" b="txB"/>
                      <a:pathLst>
                        <a:path w="562" h="699">
                          <a:moveTo>
                            <a:pt x="358" y="699"/>
                          </a:moveTo>
                          <a:lnTo>
                            <a:pt x="562" y="69"/>
                          </a:lnTo>
                          <a:lnTo>
                            <a:pt x="526" y="56"/>
                          </a:lnTo>
                          <a:lnTo>
                            <a:pt x="485" y="38"/>
                          </a:lnTo>
                          <a:lnTo>
                            <a:pt x="431" y="24"/>
                          </a:lnTo>
                          <a:lnTo>
                            <a:pt x="384" y="12"/>
                          </a:lnTo>
                          <a:lnTo>
                            <a:pt x="342" y="4"/>
                          </a:lnTo>
                          <a:lnTo>
                            <a:pt x="297" y="0"/>
                          </a:lnTo>
                          <a:lnTo>
                            <a:pt x="248" y="3"/>
                          </a:lnTo>
                          <a:lnTo>
                            <a:pt x="185" y="10"/>
                          </a:lnTo>
                          <a:lnTo>
                            <a:pt x="132" y="24"/>
                          </a:lnTo>
                          <a:lnTo>
                            <a:pt x="80" y="38"/>
                          </a:lnTo>
                          <a:lnTo>
                            <a:pt x="34" y="58"/>
                          </a:lnTo>
                          <a:lnTo>
                            <a:pt x="0" y="76"/>
                          </a:lnTo>
                          <a:lnTo>
                            <a:pt x="197" y="699"/>
                          </a:lnTo>
                        </a:path>
                      </a:pathLst>
                    </a:custGeom>
                    <a:gradFill rotWithShape="0">
                      <a:gsLst>
                        <a:gs pos="0">
                          <a:srgbClr val="FFFF00">
                            <a:alpha val="100000"/>
                          </a:srgbClr>
                        </a:gs>
                        <a:gs pos="100000">
                          <a:srgbClr val="FFFFCC">
                            <a:alpha val="100000"/>
                          </a:srgbClr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  <a:ln w="57150" cap="flat" cmpd="sng">
                      <a:solidFill>
                        <a:srgbClr val="FFCC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3" name="Group 38"/>
                  <p:cNvGrpSpPr>
                    <a:grpSpLocks noChangeAspect="1"/>
                  </p:cNvGrpSpPr>
                  <p:nvPr/>
                </p:nvGrpSpPr>
                <p:grpSpPr>
                  <a:xfrm>
                    <a:off x="6676" y="3385"/>
                    <a:ext cx="193" cy="804"/>
                    <a:chOff x="6676" y="3385"/>
                    <a:chExt cx="193" cy="804"/>
                  </a:xfrm>
                </p:grpSpPr>
                <p:sp>
                  <p:nvSpPr>
                    <p:cNvPr id="43039" name="Line 39"/>
                    <p:cNvSpPr>
                      <a:spLocks noChangeAspect="1"/>
                    </p:cNvSpPr>
                    <p:nvPr/>
                  </p:nvSpPr>
                  <p:spPr>
                    <a:xfrm>
                      <a:off x="6708" y="3406"/>
                      <a:ext cx="1" cy="783"/>
                    </a:xfrm>
                    <a:prstGeom prst="line">
                      <a:avLst/>
                    </a:prstGeom>
                    <a:ln w="57150" cap="flat" cmpd="sng">
                      <a:solidFill>
                        <a:srgbClr val="FFCC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3040" name="Line 40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6836" y="3406"/>
                      <a:ext cx="4" cy="779"/>
                    </a:xfrm>
                    <a:prstGeom prst="line">
                      <a:avLst/>
                    </a:prstGeom>
                    <a:ln w="57150" cap="flat" cmpd="sng">
                      <a:solidFill>
                        <a:srgbClr val="FFCC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3041" name="Line 41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6866" y="3385"/>
                      <a:ext cx="3" cy="780"/>
                    </a:xfrm>
                    <a:prstGeom prst="line">
                      <a:avLst/>
                    </a:prstGeom>
                    <a:ln w="57150" cap="flat" cmpd="sng">
                      <a:solidFill>
                        <a:srgbClr val="FFCC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3042" name="Line 42"/>
                    <p:cNvSpPr>
                      <a:spLocks noChangeAspect="1"/>
                    </p:cNvSpPr>
                    <p:nvPr/>
                  </p:nvSpPr>
                  <p:spPr>
                    <a:xfrm flipH="1" flipV="1">
                      <a:off x="6676" y="3385"/>
                      <a:ext cx="2" cy="780"/>
                    </a:xfrm>
                    <a:prstGeom prst="line">
                      <a:avLst/>
                    </a:prstGeom>
                    <a:ln w="57150" cap="flat" cmpd="sng">
                      <a:solidFill>
                        <a:srgbClr val="FFCC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  <p:sp>
              <p:nvSpPr>
                <p:cNvPr id="43034" name="Freeform 43"/>
                <p:cNvSpPr>
                  <a:spLocks noChangeAspect="1"/>
                </p:cNvSpPr>
                <p:nvPr/>
              </p:nvSpPr>
              <p:spPr>
                <a:xfrm>
                  <a:off x="1220" y="2678"/>
                  <a:ext cx="110" cy="118"/>
                </a:xfrm>
                <a:custGeom>
                  <a:avLst/>
                  <a:gdLst>
                    <a:gd name="txL" fmla="*/ 0 w 546"/>
                    <a:gd name="txT" fmla="*/ 0 h 681"/>
                    <a:gd name="txR" fmla="*/ 546 w 546"/>
                    <a:gd name="txB" fmla="*/ 681 h 681"/>
                  </a:gdLst>
                  <a:ahLst/>
                  <a:cxnLst>
                    <a:cxn ang="0">
                      <a:pos x="110" y="0"/>
                    </a:cxn>
                    <a:cxn ang="0">
                      <a:pos x="105" y="3"/>
                    </a:cxn>
                    <a:cxn ang="0">
                      <a:pos x="87" y="76"/>
                    </a:cxn>
                    <a:cxn ang="0">
                      <a:pos x="84" y="84"/>
                    </a:cxn>
                    <a:cxn ang="0">
                      <a:pos x="78" y="90"/>
                    </a:cxn>
                    <a:cxn ang="0">
                      <a:pos x="70" y="95"/>
                    </a:cxn>
                    <a:cxn ang="0">
                      <a:pos x="62" y="100"/>
                    </a:cxn>
                    <a:cxn ang="0">
                      <a:pos x="53" y="104"/>
                    </a:cxn>
                    <a:cxn ang="0">
                      <a:pos x="43" y="107"/>
                    </a:cxn>
                    <a:cxn ang="0">
                      <a:pos x="33" y="110"/>
                    </a:cxn>
                    <a:cxn ang="0">
                      <a:pos x="24" y="112"/>
                    </a:cxn>
                    <a:cxn ang="0">
                      <a:pos x="13" y="114"/>
                    </a:cxn>
                    <a:cxn ang="0">
                      <a:pos x="0" y="113"/>
                    </a:cxn>
                    <a:cxn ang="0">
                      <a:pos x="2" y="117"/>
                    </a:cxn>
                    <a:cxn ang="0">
                      <a:pos x="11" y="118"/>
                    </a:cxn>
                    <a:cxn ang="0">
                      <a:pos x="17" y="118"/>
                    </a:cxn>
                    <a:cxn ang="0">
                      <a:pos x="27" y="117"/>
                    </a:cxn>
                    <a:cxn ang="0">
                      <a:pos x="35" y="117"/>
                    </a:cxn>
                    <a:cxn ang="0">
                      <a:pos x="46" y="115"/>
                    </a:cxn>
                    <a:cxn ang="0">
                      <a:pos x="54" y="114"/>
                    </a:cxn>
                    <a:cxn ang="0">
                      <a:pos x="64" y="111"/>
                    </a:cxn>
                    <a:cxn ang="0">
                      <a:pos x="69" y="110"/>
                    </a:cxn>
                    <a:cxn ang="0">
                      <a:pos x="77" y="107"/>
                    </a:cxn>
                    <a:cxn ang="0">
                      <a:pos x="86" y="102"/>
                    </a:cxn>
                    <a:cxn ang="0">
                      <a:pos x="89" y="100"/>
                    </a:cxn>
                    <a:cxn ang="0">
                      <a:pos x="91" y="96"/>
                    </a:cxn>
                    <a:cxn ang="0">
                      <a:pos x="93" y="89"/>
                    </a:cxn>
                    <a:cxn ang="0">
                      <a:pos x="95" y="81"/>
                    </a:cxn>
                    <a:cxn ang="0">
                      <a:pos x="110" y="0"/>
                    </a:cxn>
                  </a:cxnLst>
                  <a:rect l="txL" t="txT" r="txR" b="txB"/>
                  <a:pathLst>
                    <a:path w="546" h="681">
                      <a:moveTo>
                        <a:pt x="546" y="0"/>
                      </a:moveTo>
                      <a:lnTo>
                        <a:pt x="523" y="20"/>
                      </a:lnTo>
                      <a:lnTo>
                        <a:pt x="432" y="441"/>
                      </a:lnTo>
                      <a:lnTo>
                        <a:pt x="415" y="483"/>
                      </a:lnTo>
                      <a:lnTo>
                        <a:pt x="388" y="518"/>
                      </a:lnTo>
                      <a:lnTo>
                        <a:pt x="347" y="550"/>
                      </a:lnTo>
                      <a:lnTo>
                        <a:pt x="307" y="575"/>
                      </a:lnTo>
                      <a:lnTo>
                        <a:pt x="262" y="598"/>
                      </a:lnTo>
                      <a:lnTo>
                        <a:pt x="215" y="618"/>
                      </a:lnTo>
                      <a:lnTo>
                        <a:pt x="163" y="637"/>
                      </a:lnTo>
                      <a:lnTo>
                        <a:pt x="119" y="647"/>
                      </a:lnTo>
                      <a:lnTo>
                        <a:pt x="65" y="656"/>
                      </a:lnTo>
                      <a:lnTo>
                        <a:pt x="0" y="652"/>
                      </a:lnTo>
                      <a:lnTo>
                        <a:pt x="10" y="677"/>
                      </a:lnTo>
                      <a:lnTo>
                        <a:pt x="55" y="681"/>
                      </a:lnTo>
                      <a:lnTo>
                        <a:pt x="86" y="681"/>
                      </a:lnTo>
                      <a:lnTo>
                        <a:pt x="134" y="677"/>
                      </a:lnTo>
                      <a:lnTo>
                        <a:pt x="173" y="674"/>
                      </a:lnTo>
                      <a:lnTo>
                        <a:pt x="227" y="665"/>
                      </a:lnTo>
                      <a:lnTo>
                        <a:pt x="269" y="657"/>
                      </a:lnTo>
                      <a:lnTo>
                        <a:pt x="316" y="643"/>
                      </a:lnTo>
                      <a:lnTo>
                        <a:pt x="343" y="635"/>
                      </a:lnTo>
                      <a:lnTo>
                        <a:pt x="384" y="618"/>
                      </a:lnTo>
                      <a:lnTo>
                        <a:pt x="427" y="590"/>
                      </a:lnTo>
                      <a:lnTo>
                        <a:pt x="440" y="575"/>
                      </a:lnTo>
                      <a:lnTo>
                        <a:pt x="452" y="554"/>
                      </a:lnTo>
                      <a:lnTo>
                        <a:pt x="462" y="512"/>
                      </a:lnTo>
                      <a:lnTo>
                        <a:pt x="471" y="470"/>
                      </a:lnTo>
                      <a:lnTo>
                        <a:pt x="54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00">
                        <a:alpha val="100000"/>
                      </a:srgbClr>
                    </a:gs>
                    <a:gs pos="100000">
                      <a:srgbClr val="FFFFCC">
                        <a:alpha val="100000"/>
                      </a:srgb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 w="57150" cap="flat" cmpd="sng">
                  <a:solidFill>
                    <a:srgbClr val="FFCC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43027" name="Freeform 44"/>
            <p:cNvSpPr/>
            <p:nvPr/>
          </p:nvSpPr>
          <p:spPr>
            <a:xfrm>
              <a:off x="1272" y="1762"/>
              <a:ext cx="538" cy="398"/>
            </a:xfrm>
            <a:custGeom>
              <a:avLst/>
              <a:gdLst>
                <a:gd name="txL" fmla="*/ 0 w 687"/>
                <a:gd name="txT" fmla="*/ 0 h 493"/>
                <a:gd name="txR" fmla="*/ 687 w 687"/>
                <a:gd name="txB" fmla="*/ 493 h 493"/>
              </a:gdLst>
              <a:ahLst/>
              <a:cxnLst>
                <a:cxn ang="0">
                  <a:pos x="506" y="0"/>
                </a:cxn>
                <a:cxn ang="0">
                  <a:pos x="528" y="91"/>
                </a:cxn>
                <a:cxn ang="0">
                  <a:pos x="506" y="261"/>
                </a:cxn>
                <a:cxn ang="0">
                  <a:pos x="363" y="397"/>
                </a:cxn>
                <a:cxn ang="0">
                  <a:pos x="209" y="386"/>
                </a:cxn>
                <a:cxn ang="0">
                  <a:pos x="176" y="352"/>
                </a:cxn>
                <a:cxn ang="0">
                  <a:pos x="143" y="341"/>
                </a:cxn>
                <a:cxn ang="0">
                  <a:pos x="99" y="329"/>
                </a:cxn>
                <a:cxn ang="0">
                  <a:pos x="33" y="306"/>
                </a:cxn>
                <a:cxn ang="0">
                  <a:pos x="0" y="261"/>
                </a:cxn>
              </a:cxnLst>
              <a:rect l="txL" t="txT" r="txR" b="txB"/>
              <a:pathLst>
                <a:path w="687" h="493">
                  <a:moveTo>
                    <a:pt x="646" y="0"/>
                  </a:moveTo>
                  <a:cubicBezTo>
                    <a:pt x="657" y="34"/>
                    <a:pt x="674" y="78"/>
                    <a:pt x="674" y="113"/>
                  </a:cubicBezTo>
                  <a:cubicBezTo>
                    <a:pt x="674" y="184"/>
                    <a:pt x="687" y="266"/>
                    <a:pt x="646" y="323"/>
                  </a:cubicBezTo>
                  <a:cubicBezTo>
                    <a:pt x="596" y="393"/>
                    <a:pt x="532" y="441"/>
                    <a:pt x="464" y="492"/>
                  </a:cubicBezTo>
                  <a:cubicBezTo>
                    <a:pt x="398" y="487"/>
                    <a:pt x="331" y="493"/>
                    <a:pt x="267" y="478"/>
                  </a:cubicBezTo>
                  <a:cubicBezTo>
                    <a:pt x="248" y="473"/>
                    <a:pt x="241" y="447"/>
                    <a:pt x="225" y="436"/>
                  </a:cubicBezTo>
                  <a:cubicBezTo>
                    <a:pt x="213" y="428"/>
                    <a:pt x="197" y="426"/>
                    <a:pt x="183" y="422"/>
                  </a:cubicBezTo>
                  <a:cubicBezTo>
                    <a:pt x="164" y="417"/>
                    <a:pt x="145" y="414"/>
                    <a:pt x="126" y="408"/>
                  </a:cubicBezTo>
                  <a:cubicBezTo>
                    <a:pt x="98" y="399"/>
                    <a:pt x="42" y="379"/>
                    <a:pt x="42" y="379"/>
                  </a:cubicBezTo>
                  <a:cubicBezTo>
                    <a:pt x="10" y="332"/>
                    <a:pt x="26" y="349"/>
                    <a:pt x="0" y="323"/>
                  </a:cubicBezTo>
                </a:path>
              </a:pathLst>
            </a:custGeom>
            <a:noFill/>
            <a:ln w="57150" cap="flat" cmpd="sng">
              <a:solidFill>
                <a:srgbClr val="FF66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70713" name="Group 57"/>
          <p:cNvGraphicFramePr>
            <a:graphicFrameLocks noGrp="1"/>
          </p:cNvGraphicFramePr>
          <p:nvPr/>
        </p:nvGraphicFramePr>
        <p:xfrm>
          <a:off x="4724400" y="1143000"/>
          <a:ext cx="4191000" cy="4952999"/>
        </p:xfrm>
        <a:graphic>
          <a:graphicData uri="http://schemas.openxmlformats.org/drawingml/2006/table">
            <a:tbl>
              <a:tblPr/>
              <a:tblGrid>
                <a:gridCol w="4191000"/>
              </a:tblGrid>
              <a:tr h="1188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隶书" pitchFamily="49" charset="-122"/>
                        </a:rPr>
                        <a:t>     </a:t>
                      </a:r>
                      <a:r>
                        <a:rPr kumimoji="0" lang="en-US" altLang="zh-CN" sz="7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隶书" pitchFamily="49" charset="-122"/>
                        </a:rPr>
                        <a:t>   </a:t>
                      </a:r>
                      <a:r>
                        <a:rPr kumimoji="0" lang="zh-CN" altLang="en-US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隶书" pitchFamily="49" charset="-122"/>
                        </a:rPr>
                        <a:t>通路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34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</a:t>
                      </a:r>
                      <a:r>
                        <a:rPr kumimoji="0" lang="zh-CN" altLang="en-US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接通的电路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电路中有电流</a:t>
                      </a:r>
                      <a:r>
                        <a:rPr kumimoji="0" lang="en-US" altLang="zh-CN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,</a:t>
                      </a:r>
                      <a:r>
                        <a:rPr kumimoji="0" lang="zh-CN" altLang="en-US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用电器正常工件。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6"/>
          <p:cNvSpPr/>
          <p:nvPr/>
        </p:nvSpPr>
        <p:spPr>
          <a:xfrm>
            <a:off x="152400" y="473075"/>
            <a:ext cx="8991600" cy="14319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tabLst>
                <a:tab pos="266700" algn="l"/>
              </a:tabLst>
            </a:pPr>
            <a:r>
              <a:rPr lang="en-US" altLang="zh-CN" sz="4400" dirty="0">
                <a:solidFill>
                  <a:srgbClr val="DA103B"/>
                </a:solidFill>
                <a:latin typeface="Verdana" panose="020B0604030504040204" pitchFamily="34" charset="0"/>
              </a:rPr>
              <a:t>▲</a:t>
            </a:r>
            <a:r>
              <a:rPr lang="zh-CN" alt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总结：电路图的三种状态：</a:t>
            </a:r>
            <a:endParaRPr lang="zh-CN" altLang="en-US" sz="3600" dirty="0">
              <a:solidFill>
                <a:srgbClr val="0000FF"/>
              </a:solidFill>
              <a:latin typeface="Verdana" panose="020B0604030504040204" pitchFamily="34" charset="0"/>
            </a:endParaRPr>
          </a:p>
          <a:p>
            <a:pPr defTabSz="0" eaLnBrk="0" hangingPunct="0">
              <a:tabLst>
                <a:tab pos="266700" algn="l"/>
              </a:tabLst>
            </a:pPr>
            <a:r>
              <a:rPr lang="zh-CN" altLang="en-US" sz="4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通路：</a:t>
            </a:r>
            <a:r>
              <a:rPr lang="zh-CN" altLang="en-US" sz="4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开关闭合、处处连通的电路</a:t>
            </a:r>
            <a:endParaRPr lang="zh-CN" altLang="en-US" sz="6000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44035" name="Rectangle 100"/>
          <p:cNvSpPr/>
          <p:nvPr/>
        </p:nvSpPr>
        <p:spPr>
          <a:xfrm>
            <a:off x="152400" y="3352800"/>
            <a:ext cx="8763000" cy="228758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4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短路：</a:t>
            </a:r>
            <a:r>
              <a:rPr lang="zh-CN" altLang="en-US" sz="4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不经过用电器而直接跟电源两极相连的电路，短路时会损坏电源和导线。</a:t>
            </a:r>
            <a:r>
              <a:rPr lang="zh-CN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分为两种。</a:t>
            </a:r>
            <a:endParaRPr lang="zh-CN" altLang="en-US" sz="7200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44036" name="Rectangle 102"/>
          <p:cNvSpPr/>
          <p:nvPr/>
        </p:nvSpPr>
        <p:spPr>
          <a:xfrm>
            <a:off x="152400" y="1997075"/>
            <a:ext cx="8763000" cy="1431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断路：</a:t>
            </a:r>
            <a:r>
              <a:rPr lang="zh-CN" altLang="en-US" sz="4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也叫</a:t>
            </a:r>
            <a:r>
              <a:rPr lang="zh-CN" alt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开路</a:t>
            </a:r>
            <a:r>
              <a:rPr lang="zh-CN" altLang="en-US" sz="4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，开关断开，或在某处断开的电路。</a:t>
            </a:r>
            <a:endParaRPr lang="zh-CN" altLang="en-US" sz="4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228600" y="457200"/>
            <a:ext cx="4038600" cy="1828800"/>
            <a:chOff x="1800" y="2844"/>
            <a:chExt cx="3240" cy="1500"/>
          </a:xfrm>
        </p:grpSpPr>
        <p:sp>
          <p:nvSpPr>
            <p:cNvPr id="45129" name="Line 6"/>
            <p:cNvSpPr/>
            <p:nvPr/>
          </p:nvSpPr>
          <p:spPr>
            <a:xfrm>
              <a:off x="3060" y="3156"/>
              <a:ext cx="720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130" name="Line 7"/>
            <p:cNvSpPr/>
            <p:nvPr/>
          </p:nvSpPr>
          <p:spPr>
            <a:xfrm>
              <a:off x="4320" y="3156"/>
              <a:ext cx="720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131" name="Line 8"/>
            <p:cNvSpPr/>
            <p:nvPr/>
          </p:nvSpPr>
          <p:spPr>
            <a:xfrm>
              <a:off x="3780" y="2844"/>
              <a:ext cx="0" cy="624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132" name="Line 9"/>
            <p:cNvSpPr/>
            <p:nvPr/>
          </p:nvSpPr>
          <p:spPr>
            <a:xfrm>
              <a:off x="3960" y="3000"/>
              <a:ext cx="0" cy="312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133" name="Line 10"/>
            <p:cNvSpPr/>
            <p:nvPr/>
          </p:nvSpPr>
          <p:spPr>
            <a:xfrm>
              <a:off x="4140" y="2844"/>
              <a:ext cx="0" cy="624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134" name="Line 11"/>
            <p:cNvSpPr/>
            <p:nvPr/>
          </p:nvSpPr>
          <p:spPr>
            <a:xfrm>
              <a:off x="4320" y="3000"/>
              <a:ext cx="0" cy="312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135" name="Line 12"/>
            <p:cNvSpPr/>
            <p:nvPr/>
          </p:nvSpPr>
          <p:spPr>
            <a:xfrm>
              <a:off x="1800" y="3156"/>
              <a:ext cx="540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136" name="Line 13"/>
            <p:cNvSpPr/>
            <p:nvPr/>
          </p:nvSpPr>
          <p:spPr>
            <a:xfrm>
              <a:off x="2880" y="3156"/>
              <a:ext cx="540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137" name="Oval 14"/>
            <p:cNvSpPr/>
            <p:nvPr/>
          </p:nvSpPr>
          <p:spPr>
            <a:xfrm>
              <a:off x="2282" y="3113"/>
              <a:ext cx="68" cy="68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Verdana" panose="020B0604030504040204" pitchFamily="34" charset="0"/>
              </a:endParaRPr>
            </a:p>
          </p:txBody>
        </p:sp>
        <p:sp>
          <p:nvSpPr>
            <p:cNvPr id="45138" name="Line 15"/>
            <p:cNvSpPr/>
            <p:nvPr/>
          </p:nvSpPr>
          <p:spPr>
            <a:xfrm rot="-240000" flipV="1">
              <a:off x="2340" y="3130"/>
              <a:ext cx="540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139" name="Oval 16"/>
            <p:cNvSpPr/>
            <p:nvPr/>
          </p:nvSpPr>
          <p:spPr>
            <a:xfrm>
              <a:off x="2880" y="3624"/>
              <a:ext cx="720" cy="72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Verdana" panose="020B0604030504040204" pitchFamily="34" charset="0"/>
              </a:endParaRPr>
            </a:p>
          </p:txBody>
        </p:sp>
        <p:grpSp>
          <p:nvGrpSpPr>
            <p:cNvPr id="3" name="Group 17"/>
            <p:cNvGrpSpPr/>
            <p:nvPr/>
          </p:nvGrpSpPr>
          <p:grpSpPr>
            <a:xfrm>
              <a:off x="3002" y="3709"/>
              <a:ext cx="454" cy="544"/>
              <a:chOff x="3600" y="10488"/>
              <a:chExt cx="720" cy="780"/>
            </a:xfrm>
          </p:grpSpPr>
          <p:sp>
            <p:nvSpPr>
              <p:cNvPr id="45145" name="Line 18"/>
              <p:cNvSpPr/>
              <p:nvPr/>
            </p:nvSpPr>
            <p:spPr>
              <a:xfrm flipH="1">
                <a:off x="3600" y="10488"/>
                <a:ext cx="720" cy="78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5146" name="Line 19"/>
              <p:cNvSpPr/>
              <p:nvPr/>
            </p:nvSpPr>
            <p:spPr>
              <a:xfrm>
                <a:off x="3600" y="10488"/>
                <a:ext cx="720" cy="78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5141" name="Line 20"/>
            <p:cNvSpPr/>
            <p:nvPr/>
          </p:nvSpPr>
          <p:spPr>
            <a:xfrm>
              <a:off x="1800" y="3156"/>
              <a:ext cx="0" cy="78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142" name="Line 21"/>
            <p:cNvSpPr/>
            <p:nvPr/>
          </p:nvSpPr>
          <p:spPr>
            <a:xfrm>
              <a:off x="1800" y="3936"/>
              <a:ext cx="1080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143" name="Line 22"/>
            <p:cNvSpPr/>
            <p:nvPr/>
          </p:nvSpPr>
          <p:spPr>
            <a:xfrm>
              <a:off x="3600" y="3936"/>
              <a:ext cx="1440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144" name="Line 23"/>
            <p:cNvSpPr/>
            <p:nvPr/>
          </p:nvSpPr>
          <p:spPr>
            <a:xfrm>
              <a:off x="5040" y="3156"/>
              <a:ext cx="0" cy="78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95256" name="Text Box 24"/>
          <p:cNvSpPr txBox="1"/>
          <p:nvPr/>
        </p:nvSpPr>
        <p:spPr>
          <a:xfrm>
            <a:off x="1304925" y="2514600"/>
            <a:ext cx="1616075" cy="68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通路</a:t>
            </a:r>
            <a:endParaRPr lang="zh-CN" altLang="en-US" sz="6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26"/>
          <p:cNvGrpSpPr/>
          <p:nvPr/>
        </p:nvGrpSpPr>
        <p:grpSpPr>
          <a:xfrm>
            <a:off x="533400" y="3352800"/>
            <a:ext cx="3357563" cy="2184400"/>
            <a:chOff x="5220" y="2844"/>
            <a:chExt cx="2520" cy="1248"/>
          </a:xfrm>
        </p:grpSpPr>
        <p:grpSp>
          <p:nvGrpSpPr>
            <p:cNvPr id="5" name="Group 27"/>
            <p:cNvGrpSpPr/>
            <p:nvPr/>
          </p:nvGrpSpPr>
          <p:grpSpPr>
            <a:xfrm>
              <a:off x="6200" y="2844"/>
              <a:ext cx="1540" cy="519"/>
              <a:chOff x="3780" y="9552"/>
              <a:chExt cx="1980" cy="624"/>
            </a:xfrm>
          </p:grpSpPr>
          <p:sp>
            <p:nvSpPr>
              <p:cNvPr id="45123" name="Line 28"/>
              <p:cNvSpPr/>
              <p:nvPr/>
            </p:nvSpPr>
            <p:spPr>
              <a:xfrm>
                <a:off x="3780" y="9864"/>
                <a:ext cx="72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5124" name="Line 29"/>
              <p:cNvSpPr/>
              <p:nvPr/>
            </p:nvSpPr>
            <p:spPr>
              <a:xfrm>
                <a:off x="5040" y="9864"/>
                <a:ext cx="72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5125" name="Line 30"/>
              <p:cNvSpPr/>
              <p:nvPr/>
            </p:nvSpPr>
            <p:spPr>
              <a:xfrm>
                <a:off x="4500" y="9552"/>
                <a:ext cx="0" cy="62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5126" name="Line 31"/>
              <p:cNvSpPr/>
              <p:nvPr/>
            </p:nvSpPr>
            <p:spPr>
              <a:xfrm>
                <a:off x="4680" y="9708"/>
                <a:ext cx="0" cy="31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5127" name="Line 32"/>
              <p:cNvSpPr/>
              <p:nvPr/>
            </p:nvSpPr>
            <p:spPr>
              <a:xfrm>
                <a:off x="4860" y="9552"/>
                <a:ext cx="0" cy="62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5128" name="Line 33"/>
              <p:cNvSpPr/>
              <p:nvPr/>
            </p:nvSpPr>
            <p:spPr>
              <a:xfrm>
                <a:off x="5040" y="9708"/>
                <a:ext cx="0" cy="31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6" name="Group 34"/>
            <p:cNvGrpSpPr/>
            <p:nvPr/>
          </p:nvGrpSpPr>
          <p:grpSpPr>
            <a:xfrm>
              <a:off x="5220" y="2974"/>
              <a:ext cx="1260" cy="150"/>
              <a:chOff x="5400" y="10800"/>
              <a:chExt cx="1620" cy="181"/>
            </a:xfrm>
          </p:grpSpPr>
          <p:sp>
            <p:nvSpPr>
              <p:cNvPr id="45119" name="Line 35"/>
              <p:cNvSpPr/>
              <p:nvPr/>
            </p:nvSpPr>
            <p:spPr>
              <a:xfrm>
                <a:off x="5400" y="10956"/>
                <a:ext cx="54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5120" name="Line 36"/>
              <p:cNvSpPr/>
              <p:nvPr/>
            </p:nvSpPr>
            <p:spPr>
              <a:xfrm>
                <a:off x="6480" y="10956"/>
                <a:ext cx="54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5121" name="Oval 37"/>
              <p:cNvSpPr/>
              <p:nvPr/>
            </p:nvSpPr>
            <p:spPr>
              <a:xfrm>
                <a:off x="5882" y="10913"/>
                <a:ext cx="68" cy="68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45122" name="Line 38"/>
              <p:cNvSpPr/>
              <p:nvPr/>
            </p:nvSpPr>
            <p:spPr>
              <a:xfrm flipV="1">
                <a:off x="5940" y="10800"/>
                <a:ext cx="540" cy="15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7" name="Group 39"/>
            <p:cNvGrpSpPr/>
            <p:nvPr/>
          </p:nvGrpSpPr>
          <p:grpSpPr>
            <a:xfrm>
              <a:off x="6060" y="3493"/>
              <a:ext cx="560" cy="599"/>
              <a:chOff x="2160" y="10488"/>
              <a:chExt cx="720" cy="720"/>
            </a:xfrm>
          </p:grpSpPr>
          <p:sp>
            <p:nvSpPr>
              <p:cNvPr id="45115" name="Oval 40"/>
              <p:cNvSpPr/>
              <p:nvPr/>
            </p:nvSpPr>
            <p:spPr>
              <a:xfrm>
                <a:off x="2160" y="10488"/>
                <a:ext cx="720" cy="72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grpSp>
            <p:nvGrpSpPr>
              <p:cNvPr id="8" name="Group 41"/>
              <p:cNvGrpSpPr/>
              <p:nvPr/>
            </p:nvGrpSpPr>
            <p:grpSpPr>
              <a:xfrm>
                <a:off x="2282" y="10573"/>
                <a:ext cx="454" cy="544"/>
                <a:chOff x="3600" y="10488"/>
                <a:chExt cx="720" cy="780"/>
              </a:xfrm>
            </p:grpSpPr>
            <p:sp>
              <p:nvSpPr>
                <p:cNvPr id="45117" name="Line 42"/>
                <p:cNvSpPr/>
                <p:nvPr/>
              </p:nvSpPr>
              <p:spPr>
                <a:xfrm flipH="1">
                  <a:off x="3600" y="10488"/>
                  <a:ext cx="720" cy="78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5118" name="Line 43"/>
                <p:cNvSpPr/>
                <p:nvPr/>
              </p:nvSpPr>
              <p:spPr>
                <a:xfrm>
                  <a:off x="3600" y="10488"/>
                  <a:ext cx="720" cy="78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45111" name="Line 44"/>
            <p:cNvSpPr/>
            <p:nvPr/>
          </p:nvSpPr>
          <p:spPr>
            <a:xfrm>
              <a:off x="5220" y="3104"/>
              <a:ext cx="0" cy="64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112" name="Line 45"/>
            <p:cNvSpPr/>
            <p:nvPr/>
          </p:nvSpPr>
          <p:spPr>
            <a:xfrm>
              <a:off x="5220" y="3753"/>
              <a:ext cx="84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113" name="Line 46"/>
            <p:cNvSpPr/>
            <p:nvPr/>
          </p:nvSpPr>
          <p:spPr>
            <a:xfrm>
              <a:off x="6620" y="3753"/>
              <a:ext cx="112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114" name="Line 47"/>
            <p:cNvSpPr/>
            <p:nvPr/>
          </p:nvSpPr>
          <p:spPr>
            <a:xfrm>
              <a:off x="7740" y="3104"/>
              <a:ext cx="0" cy="64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" name="Group 48"/>
          <p:cNvGrpSpPr/>
          <p:nvPr/>
        </p:nvGrpSpPr>
        <p:grpSpPr>
          <a:xfrm>
            <a:off x="4262438" y="3352800"/>
            <a:ext cx="3357562" cy="2139950"/>
            <a:chOff x="8020" y="2844"/>
            <a:chExt cx="2520" cy="1223"/>
          </a:xfrm>
        </p:grpSpPr>
        <p:grpSp>
          <p:nvGrpSpPr>
            <p:cNvPr id="10" name="Group 49"/>
            <p:cNvGrpSpPr/>
            <p:nvPr/>
          </p:nvGrpSpPr>
          <p:grpSpPr>
            <a:xfrm>
              <a:off x="9000" y="2844"/>
              <a:ext cx="1540" cy="519"/>
              <a:chOff x="3780" y="9552"/>
              <a:chExt cx="1980" cy="624"/>
            </a:xfrm>
          </p:grpSpPr>
          <p:sp>
            <p:nvSpPr>
              <p:cNvPr id="45102" name="Line 50"/>
              <p:cNvSpPr/>
              <p:nvPr/>
            </p:nvSpPr>
            <p:spPr>
              <a:xfrm>
                <a:off x="3780" y="9864"/>
                <a:ext cx="72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5103" name="Line 51"/>
              <p:cNvSpPr/>
              <p:nvPr/>
            </p:nvSpPr>
            <p:spPr>
              <a:xfrm>
                <a:off x="5040" y="9864"/>
                <a:ext cx="72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5104" name="Line 52"/>
              <p:cNvSpPr/>
              <p:nvPr/>
            </p:nvSpPr>
            <p:spPr>
              <a:xfrm>
                <a:off x="4500" y="9552"/>
                <a:ext cx="0" cy="62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5105" name="Line 53"/>
              <p:cNvSpPr/>
              <p:nvPr/>
            </p:nvSpPr>
            <p:spPr>
              <a:xfrm>
                <a:off x="4680" y="9708"/>
                <a:ext cx="0" cy="31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5106" name="Line 54"/>
              <p:cNvSpPr/>
              <p:nvPr/>
            </p:nvSpPr>
            <p:spPr>
              <a:xfrm>
                <a:off x="4860" y="9552"/>
                <a:ext cx="0" cy="62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5107" name="Line 55"/>
              <p:cNvSpPr/>
              <p:nvPr/>
            </p:nvSpPr>
            <p:spPr>
              <a:xfrm>
                <a:off x="5040" y="9708"/>
                <a:ext cx="0" cy="31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1" name="Group 56"/>
            <p:cNvGrpSpPr/>
            <p:nvPr/>
          </p:nvGrpSpPr>
          <p:grpSpPr>
            <a:xfrm>
              <a:off x="8020" y="2974"/>
              <a:ext cx="1260" cy="150"/>
              <a:chOff x="5400" y="10800"/>
              <a:chExt cx="1620" cy="181"/>
            </a:xfrm>
          </p:grpSpPr>
          <p:sp>
            <p:nvSpPr>
              <p:cNvPr id="45098" name="Line 57"/>
              <p:cNvSpPr/>
              <p:nvPr/>
            </p:nvSpPr>
            <p:spPr>
              <a:xfrm>
                <a:off x="5400" y="10956"/>
                <a:ext cx="54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5099" name="Line 58"/>
              <p:cNvSpPr/>
              <p:nvPr/>
            </p:nvSpPr>
            <p:spPr>
              <a:xfrm>
                <a:off x="6480" y="10956"/>
                <a:ext cx="54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5100" name="Oval 59"/>
              <p:cNvSpPr/>
              <p:nvPr/>
            </p:nvSpPr>
            <p:spPr>
              <a:xfrm>
                <a:off x="5882" y="10913"/>
                <a:ext cx="68" cy="68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45101" name="Line 60"/>
              <p:cNvSpPr/>
              <p:nvPr/>
            </p:nvSpPr>
            <p:spPr>
              <a:xfrm flipV="1">
                <a:off x="5940" y="10800"/>
                <a:ext cx="540" cy="15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5089" name="Line 61"/>
            <p:cNvSpPr/>
            <p:nvPr/>
          </p:nvSpPr>
          <p:spPr>
            <a:xfrm>
              <a:off x="8020" y="3104"/>
              <a:ext cx="0" cy="64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90" name="Line 62"/>
            <p:cNvSpPr/>
            <p:nvPr/>
          </p:nvSpPr>
          <p:spPr>
            <a:xfrm>
              <a:off x="8020" y="3753"/>
              <a:ext cx="84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91" name="Line 63"/>
            <p:cNvSpPr/>
            <p:nvPr/>
          </p:nvSpPr>
          <p:spPr>
            <a:xfrm flipV="1">
              <a:off x="9540" y="3753"/>
              <a:ext cx="1000" cy="2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92" name="Line 64"/>
            <p:cNvSpPr/>
            <p:nvPr/>
          </p:nvSpPr>
          <p:spPr>
            <a:xfrm>
              <a:off x="10540" y="3104"/>
              <a:ext cx="0" cy="64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12" name="Group 65"/>
            <p:cNvGrpSpPr/>
            <p:nvPr/>
          </p:nvGrpSpPr>
          <p:grpSpPr>
            <a:xfrm>
              <a:off x="8820" y="3468"/>
              <a:ext cx="560" cy="599"/>
              <a:chOff x="2160" y="10488"/>
              <a:chExt cx="720" cy="720"/>
            </a:xfrm>
          </p:grpSpPr>
          <p:sp>
            <p:nvSpPr>
              <p:cNvPr id="45094" name="Oval 66"/>
              <p:cNvSpPr/>
              <p:nvPr/>
            </p:nvSpPr>
            <p:spPr>
              <a:xfrm>
                <a:off x="2160" y="10488"/>
                <a:ext cx="720" cy="72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grpSp>
            <p:nvGrpSpPr>
              <p:cNvPr id="13" name="Group 67"/>
              <p:cNvGrpSpPr/>
              <p:nvPr/>
            </p:nvGrpSpPr>
            <p:grpSpPr>
              <a:xfrm>
                <a:off x="2282" y="10573"/>
                <a:ext cx="454" cy="544"/>
                <a:chOff x="3600" y="10488"/>
                <a:chExt cx="720" cy="780"/>
              </a:xfrm>
            </p:grpSpPr>
            <p:sp>
              <p:nvSpPr>
                <p:cNvPr id="45096" name="Line 68"/>
                <p:cNvSpPr/>
                <p:nvPr/>
              </p:nvSpPr>
              <p:spPr>
                <a:xfrm flipH="1">
                  <a:off x="3600" y="10488"/>
                  <a:ext cx="720" cy="78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5097" name="Line 69"/>
                <p:cNvSpPr/>
                <p:nvPr/>
              </p:nvSpPr>
              <p:spPr>
                <a:xfrm>
                  <a:off x="3600" y="10488"/>
                  <a:ext cx="720" cy="78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</p:grpSp>
      <p:sp>
        <p:nvSpPr>
          <p:cNvPr id="95302" name="Text Box 70"/>
          <p:cNvSpPr txBox="1"/>
          <p:nvPr/>
        </p:nvSpPr>
        <p:spPr>
          <a:xfrm>
            <a:off x="3649663" y="5810250"/>
            <a:ext cx="1200150" cy="81915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/>
          <a:lstStyle/>
          <a:p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断路</a:t>
            </a:r>
            <a:endParaRPr lang="zh-CN" altLang="en-US" sz="5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Group 72"/>
          <p:cNvGrpSpPr/>
          <p:nvPr/>
        </p:nvGrpSpPr>
        <p:grpSpPr>
          <a:xfrm>
            <a:off x="4724400" y="381000"/>
            <a:ext cx="3657600" cy="1698625"/>
            <a:chOff x="1800" y="4560"/>
            <a:chExt cx="2700" cy="1560"/>
          </a:xfrm>
        </p:grpSpPr>
        <p:grpSp>
          <p:nvGrpSpPr>
            <p:cNvPr id="15" name="Group 73"/>
            <p:cNvGrpSpPr/>
            <p:nvPr/>
          </p:nvGrpSpPr>
          <p:grpSpPr>
            <a:xfrm>
              <a:off x="1800" y="4560"/>
              <a:ext cx="2700" cy="1248"/>
              <a:chOff x="1800" y="2844"/>
              <a:chExt cx="3240" cy="1500"/>
            </a:xfrm>
          </p:grpSpPr>
          <p:sp>
            <p:nvSpPr>
              <p:cNvPr id="45069" name="Line 74"/>
              <p:cNvSpPr/>
              <p:nvPr/>
            </p:nvSpPr>
            <p:spPr>
              <a:xfrm>
                <a:off x="3060" y="3156"/>
                <a:ext cx="72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5070" name="Line 75"/>
              <p:cNvSpPr/>
              <p:nvPr/>
            </p:nvSpPr>
            <p:spPr>
              <a:xfrm>
                <a:off x="4320" y="3156"/>
                <a:ext cx="72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5071" name="Line 76"/>
              <p:cNvSpPr/>
              <p:nvPr/>
            </p:nvSpPr>
            <p:spPr>
              <a:xfrm>
                <a:off x="3780" y="2844"/>
                <a:ext cx="0" cy="62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5072" name="Line 77"/>
              <p:cNvSpPr/>
              <p:nvPr/>
            </p:nvSpPr>
            <p:spPr>
              <a:xfrm>
                <a:off x="3960" y="3000"/>
                <a:ext cx="0" cy="31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5073" name="Line 78"/>
              <p:cNvSpPr/>
              <p:nvPr/>
            </p:nvSpPr>
            <p:spPr>
              <a:xfrm>
                <a:off x="4140" y="2844"/>
                <a:ext cx="0" cy="62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5074" name="Line 79"/>
              <p:cNvSpPr/>
              <p:nvPr/>
            </p:nvSpPr>
            <p:spPr>
              <a:xfrm>
                <a:off x="4320" y="3000"/>
                <a:ext cx="0" cy="31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5075" name="Line 80"/>
              <p:cNvSpPr/>
              <p:nvPr/>
            </p:nvSpPr>
            <p:spPr>
              <a:xfrm>
                <a:off x="1800" y="3156"/>
                <a:ext cx="54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5076" name="Line 81"/>
              <p:cNvSpPr/>
              <p:nvPr/>
            </p:nvSpPr>
            <p:spPr>
              <a:xfrm>
                <a:off x="2880" y="3156"/>
                <a:ext cx="54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5077" name="Oval 82"/>
              <p:cNvSpPr/>
              <p:nvPr/>
            </p:nvSpPr>
            <p:spPr>
              <a:xfrm>
                <a:off x="2282" y="3113"/>
                <a:ext cx="68" cy="68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45078" name="Line 83"/>
              <p:cNvSpPr/>
              <p:nvPr/>
            </p:nvSpPr>
            <p:spPr>
              <a:xfrm rot="-240000" flipV="1">
                <a:off x="2340" y="3130"/>
                <a:ext cx="54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5079" name="Oval 84"/>
              <p:cNvSpPr/>
              <p:nvPr/>
            </p:nvSpPr>
            <p:spPr>
              <a:xfrm>
                <a:off x="2880" y="3624"/>
                <a:ext cx="720" cy="72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grpSp>
            <p:nvGrpSpPr>
              <p:cNvPr id="16" name="Group 85"/>
              <p:cNvGrpSpPr/>
              <p:nvPr/>
            </p:nvGrpSpPr>
            <p:grpSpPr>
              <a:xfrm>
                <a:off x="3002" y="3709"/>
                <a:ext cx="454" cy="544"/>
                <a:chOff x="3600" y="10488"/>
                <a:chExt cx="720" cy="780"/>
              </a:xfrm>
            </p:grpSpPr>
            <p:sp>
              <p:nvSpPr>
                <p:cNvPr id="45085" name="Line 86"/>
                <p:cNvSpPr/>
                <p:nvPr/>
              </p:nvSpPr>
              <p:spPr>
                <a:xfrm flipH="1">
                  <a:off x="3600" y="10488"/>
                  <a:ext cx="720" cy="78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5086" name="Line 87"/>
                <p:cNvSpPr/>
                <p:nvPr/>
              </p:nvSpPr>
              <p:spPr>
                <a:xfrm>
                  <a:off x="3600" y="10488"/>
                  <a:ext cx="720" cy="78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45081" name="Line 88"/>
              <p:cNvSpPr/>
              <p:nvPr/>
            </p:nvSpPr>
            <p:spPr>
              <a:xfrm>
                <a:off x="1800" y="3156"/>
                <a:ext cx="0" cy="78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5082" name="Line 89"/>
              <p:cNvSpPr/>
              <p:nvPr/>
            </p:nvSpPr>
            <p:spPr>
              <a:xfrm>
                <a:off x="1800" y="3936"/>
                <a:ext cx="108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5083" name="Line 90"/>
              <p:cNvSpPr/>
              <p:nvPr/>
            </p:nvSpPr>
            <p:spPr>
              <a:xfrm>
                <a:off x="3600" y="3936"/>
                <a:ext cx="144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5084" name="Line 91"/>
              <p:cNvSpPr/>
              <p:nvPr/>
            </p:nvSpPr>
            <p:spPr>
              <a:xfrm>
                <a:off x="5040" y="3156"/>
                <a:ext cx="0" cy="78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5066" name="Line 92"/>
            <p:cNvSpPr/>
            <p:nvPr/>
          </p:nvSpPr>
          <p:spPr>
            <a:xfrm>
              <a:off x="1800" y="5496"/>
              <a:ext cx="0" cy="62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67" name="Line 93"/>
            <p:cNvSpPr/>
            <p:nvPr/>
          </p:nvSpPr>
          <p:spPr>
            <a:xfrm>
              <a:off x="1800" y="6120"/>
              <a:ext cx="270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68" name="Line 94"/>
            <p:cNvSpPr/>
            <p:nvPr/>
          </p:nvSpPr>
          <p:spPr>
            <a:xfrm flipV="1">
              <a:off x="4500" y="5340"/>
              <a:ext cx="0" cy="78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95327" name="Text Box 95"/>
          <p:cNvSpPr txBox="1"/>
          <p:nvPr/>
        </p:nvSpPr>
        <p:spPr>
          <a:xfrm>
            <a:off x="5699125" y="2249488"/>
            <a:ext cx="1463675" cy="5095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短路</a:t>
            </a:r>
            <a:endParaRPr lang="zh-CN" altLang="en-US" sz="6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6" grpId="0" animBg="1"/>
      <p:bldP spid="95302" grpId="0" animBg="1"/>
      <p:bldP spid="953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86600" y="4038600"/>
            <a:ext cx="1143000" cy="381000"/>
            <a:chOff x="4560" y="864"/>
            <a:chExt cx="720" cy="240"/>
          </a:xfrm>
        </p:grpSpPr>
        <p:grpSp>
          <p:nvGrpSpPr>
            <p:cNvPr id="3" name="Group 3"/>
            <p:cNvGrpSpPr/>
            <p:nvPr/>
          </p:nvGrpSpPr>
          <p:grpSpPr>
            <a:xfrm>
              <a:off x="4560" y="864"/>
              <a:ext cx="432" cy="240"/>
              <a:chOff x="3024" y="3312"/>
              <a:chExt cx="432" cy="240"/>
            </a:xfrm>
          </p:grpSpPr>
          <p:sp>
            <p:nvSpPr>
              <p:cNvPr id="46250" name="Oval 4"/>
              <p:cNvSpPr/>
              <p:nvPr/>
            </p:nvSpPr>
            <p:spPr>
              <a:xfrm>
                <a:off x="3024" y="345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46251" name="Line 5"/>
              <p:cNvSpPr/>
              <p:nvPr/>
            </p:nvSpPr>
            <p:spPr>
              <a:xfrm flipV="1">
                <a:off x="3072" y="3312"/>
                <a:ext cx="384" cy="14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6249" name="Line 6"/>
            <p:cNvSpPr/>
            <p:nvPr/>
          </p:nvSpPr>
          <p:spPr>
            <a:xfrm>
              <a:off x="4896" y="1056"/>
              <a:ext cx="38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81927" name="Line 7"/>
          <p:cNvSpPr/>
          <p:nvPr/>
        </p:nvSpPr>
        <p:spPr>
          <a:xfrm>
            <a:off x="8229600" y="4343400"/>
            <a:ext cx="0" cy="17526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28" name="Line 8"/>
          <p:cNvSpPr/>
          <p:nvPr/>
        </p:nvSpPr>
        <p:spPr>
          <a:xfrm>
            <a:off x="5562600" y="4343400"/>
            <a:ext cx="0" cy="17526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29" name="Rectangle 9"/>
          <p:cNvSpPr/>
          <p:nvPr/>
        </p:nvSpPr>
        <p:spPr>
          <a:xfrm>
            <a:off x="7162800" y="6248400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</a:rPr>
              <a:t>L</a:t>
            </a:r>
            <a:r>
              <a:rPr lang="en-US" altLang="zh-CN" sz="2400" baseline="-25000" dirty="0">
                <a:latin typeface="Times New Roman" panose="02020603050405020304" pitchFamily="18" charset="0"/>
              </a:rPr>
              <a:t>1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5562600" y="5867400"/>
            <a:ext cx="2667000" cy="457200"/>
            <a:chOff x="3408" y="3168"/>
            <a:chExt cx="1680" cy="288"/>
          </a:xfrm>
        </p:grpSpPr>
        <p:grpSp>
          <p:nvGrpSpPr>
            <p:cNvPr id="5" name="Group 11"/>
            <p:cNvGrpSpPr/>
            <p:nvPr/>
          </p:nvGrpSpPr>
          <p:grpSpPr>
            <a:xfrm>
              <a:off x="4080" y="3168"/>
              <a:ext cx="288" cy="288"/>
              <a:chOff x="3888" y="3168"/>
              <a:chExt cx="288" cy="288"/>
            </a:xfrm>
          </p:grpSpPr>
          <p:sp>
            <p:nvSpPr>
              <p:cNvPr id="46245" name="Oval 12"/>
              <p:cNvSpPr/>
              <p:nvPr/>
            </p:nvSpPr>
            <p:spPr>
              <a:xfrm>
                <a:off x="3888" y="3168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46246" name="Line 13"/>
              <p:cNvSpPr/>
              <p:nvPr/>
            </p:nvSpPr>
            <p:spPr>
              <a:xfrm flipH="1">
                <a:off x="3936" y="3216"/>
                <a:ext cx="192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6247" name="Line 14"/>
              <p:cNvSpPr/>
              <p:nvPr/>
            </p:nvSpPr>
            <p:spPr>
              <a:xfrm>
                <a:off x="3936" y="3216"/>
                <a:ext cx="192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6243" name="Line 15"/>
            <p:cNvSpPr/>
            <p:nvPr/>
          </p:nvSpPr>
          <p:spPr>
            <a:xfrm>
              <a:off x="4368" y="3312"/>
              <a:ext cx="72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244" name="Line 16"/>
            <p:cNvSpPr/>
            <p:nvPr/>
          </p:nvSpPr>
          <p:spPr>
            <a:xfrm>
              <a:off x="3408" y="3312"/>
              <a:ext cx="67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6" name="Group 17"/>
          <p:cNvGrpSpPr/>
          <p:nvPr/>
        </p:nvGrpSpPr>
        <p:grpSpPr>
          <a:xfrm>
            <a:off x="6096000" y="5181600"/>
            <a:ext cx="1524000" cy="457200"/>
            <a:chOff x="3744" y="3600"/>
            <a:chExt cx="960" cy="288"/>
          </a:xfrm>
        </p:grpSpPr>
        <p:grpSp>
          <p:nvGrpSpPr>
            <p:cNvPr id="7" name="Group 18"/>
            <p:cNvGrpSpPr/>
            <p:nvPr/>
          </p:nvGrpSpPr>
          <p:grpSpPr>
            <a:xfrm>
              <a:off x="4080" y="3600"/>
              <a:ext cx="288" cy="288"/>
              <a:chOff x="3936" y="3600"/>
              <a:chExt cx="288" cy="288"/>
            </a:xfrm>
          </p:grpSpPr>
          <p:sp>
            <p:nvSpPr>
              <p:cNvPr id="46239" name="Oval 19"/>
              <p:cNvSpPr/>
              <p:nvPr/>
            </p:nvSpPr>
            <p:spPr>
              <a:xfrm>
                <a:off x="3936" y="3600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46240" name="Line 20"/>
              <p:cNvSpPr/>
              <p:nvPr/>
            </p:nvSpPr>
            <p:spPr>
              <a:xfrm flipH="1">
                <a:off x="3984" y="3648"/>
                <a:ext cx="192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6241" name="Line 21"/>
              <p:cNvSpPr/>
              <p:nvPr/>
            </p:nvSpPr>
            <p:spPr>
              <a:xfrm>
                <a:off x="3984" y="3648"/>
                <a:ext cx="192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6237" name="Line 22"/>
            <p:cNvSpPr/>
            <p:nvPr/>
          </p:nvSpPr>
          <p:spPr>
            <a:xfrm>
              <a:off x="4368" y="3744"/>
              <a:ext cx="33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238" name="Line 23"/>
            <p:cNvSpPr/>
            <p:nvPr/>
          </p:nvSpPr>
          <p:spPr>
            <a:xfrm>
              <a:off x="3744" y="3744"/>
              <a:ext cx="33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81944" name="Text Box 24"/>
          <p:cNvSpPr txBox="1"/>
          <p:nvPr/>
        </p:nvSpPr>
        <p:spPr>
          <a:xfrm>
            <a:off x="7162800" y="4876800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</a:rPr>
              <a:t>L</a:t>
            </a:r>
            <a:r>
              <a:rPr lang="en-US" altLang="zh-CN" sz="2400" baseline="-25000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1945" name="Oval 25"/>
          <p:cNvSpPr/>
          <p:nvPr/>
        </p:nvSpPr>
        <p:spPr>
          <a:xfrm>
            <a:off x="7543800" y="6019800"/>
            <a:ext cx="152400" cy="152400"/>
          </a:xfrm>
          <a:prstGeom prst="ellipse">
            <a:avLst/>
          </a:prstGeom>
          <a:solidFill>
            <a:schemeClr val="tx2"/>
          </a:solidFill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81946" name="Oval 26"/>
          <p:cNvSpPr/>
          <p:nvPr/>
        </p:nvSpPr>
        <p:spPr>
          <a:xfrm flipV="1">
            <a:off x="6019800" y="6019800"/>
            <a:ext cx="152400" cy="152400"/>
          </a:xfrm>
          <a:prstGeom prst="ellipse">
            <a:avLst/>
          </a:prstGeom>
          <a:solidFill>
            <a:schemeClr val="tx2"/>
          </a:solidFill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Verdana" panose="020B0604030504040204" pitchFamily="34" charset="0"/>
            </a:endParaRPr>
          </a:p>
        </p:txBody>
      </p:sp>
      <p:grpSp>
        <p:nvGrpSpPr>
          <p:cNvPr id="8" name="Group 27"/>
          <p:cNvGrpSpPr/>
          <p:nvPr/>
        </p:nvGrpSpPr>
        <p:grpSpPr>
          <a:xfrm>
            <a:off x="5562600" y="4038600"/>
            <a:ext cx="1524000" cy="533400"/>
            <a:chOff x="3600" y="864"/>
            <a:chExt cx="960" cy="336"/>
          </a:xfrm>
        </p:grpSpPr>
        <p:grpSp>
          <p:nvGrpSpPr>
            <p:cNvPr id="9" name="Group 28"/>
            <p:cNvGrpSpPr/>
            <p:nvPr/>
          </p:nvGrpSpPr>
          <p:grpSpPr>
            <a:xfrm>
              <a:off x="3840" y="864"/>
              <a:ext cx="96" cy="336"/>
              <a:chOff x="912" y="2592"/>
              <a:chExt cx="96" cy="336"/>
            </a:xfrm>
          </p:grpSpPr>
          <p:sp>
            <p:nvSpPr>
              <p:cNvPr id="46234" name="Line 29"/>
              <p:cNvSpPr/>
              <p:nvPr/>
            </p:nvSpPr>
            <p:spPr>
              <a:xfrm>
                <a:off x="912" y="2688"/>
                <a:ext cx="0" cy="14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6235" name="Line 30"/>
              <p:cNvSpPr/>
              <p:nvPr/>
            </p:nvSpPr>
            <p:spPr>
              <a:xfrm>
                <a:off x="1008" y="2592"/>
                <a:ext cx="0" cy="33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0" name="Group 31"/>
            <p:cNvGrpSpPr/>
            <p:nvPr/>
          </p:nvGrpSpPr>
          <p:grpSpPr>
            <a:xfrm>
              <a:off x="4176" y="864"/>
              <a:ext cx="96" cy="336"/>
              <a:chOff x="912" y="2592"/>
              <a:chExt cx="96" cy="336"/>
            </a:xfrm>
          </p:grpSpPr>
          <p:sp>
            <p:nvSpPr>
              <p:cNvPr id="46232" name="Line 32"/>
              <p:cNvSpPr/>
              <p:nvPr/>
            </p:nvSpPr>
            <p:spPr>
              <a:xfrm>
                <a:off x="912" y="2688"/>
                <a:ext cx="0" cy="14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6233" name="Line 33"/>
              <p:cNvSpPr/>
              <p:nvPr/>
            </p:nvSpPr>
            <p:spPr>
              <a:xfrm>
                <a:off x="1008" y="2592"/>
                <a:ext cx="0" cy="33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6227" name="Line 34"/>
            <p:cNvSpPr/>
            <p:nvPr/>
          </p:nvSpPr>
          <p:spPr>
            <a:xfrm>
              <a:off x="4272" y="1056"/>
              <a:ext cx="28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228" name="Line 35"/>
            <p:cNvSpPr/>
            <p:nvPr/>
          </p:nvSpPr>
          <p:spPr>
            <a:xfrm>
              <a:off x="3600" y="1056"/>
              <a:ext cx="24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229" name="Line 36"/>
            <p:cNvSpPr/>
            <p:nvPr/>
          </p:nvSpPr>
          <p:spPr>
            <a:xfrm>
              <a:off x="3936" y="1056"/>
              <a:ext cx="4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230" name="Line 37"/>
            <p:cNvSpPr/>
            <p:nvPr/>
          </p:nvSpPr>
          <p:spPr>
            <a:xfrm>
              <a:off x="4032" y="1056"/>
              <a:ext cx="4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231" name="Line 38"/>
            <p:cNvSpPr/>
            <p:nvPr/>
          </p:nvSpPr>
          <p:spPr>
            <a:xfrm>
              <a:off x="4128" y="1056"/>
              <a:ext cx="4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81959" name="Text Box 39"/>
          <p:cNvSpPr txBox="1"/>
          <p:nvPr/>
        </p:nvSpPr>
        <p:spPr>
          <a:xfrm>
            <a:off x="2133600" y="5867400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</a:rPr>
              <a:t>L</a:t>
            </a:r>
            <a:r>
              <a:rPr lang="en-US" altLang="zh-CN" sz="2400" baseline="-250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81960" name="Text Box 40"/>
          <p:cNvSpPr txBox="1"/>
          <p:nvPr/>
        </p:nvSpPr>
        <p:spPr>
          <a:xfrm>
            <a:off x="3352800" y="5791200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</a:rPr>
              <a:t>L</a:t>
            </a:r>
            <a:r>
              <a:rPr lang="en-US" altLang="zh-CN" sz="2400" baseline="-25000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1961" name="Line 41"/>
          <p:cNvSpPr/>
          <p:nvPr/>
        </p:nvSpPr>
        <p:spPr>
          <a:xfrm>
            <a:off x="1219200" y="4267200"/>
            <a:ext cx="0" cy="13716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1" name="Group 42"/>
          <p:cNvGrpSpPr/>
          <p:nvPr/>
        </p:nvGrpSpPr>
        <p:grpSpPr>
          <a:xfrm>
            <a:off x="3048000" y="3962400"/>
            <a:ext cx="1143000" cy="381000"/>
            <a:chOff x="4416" y="864"/>
            <a:chExt cx="720" cy="240"/>
          </a:xfrm>
        </p:grpSpPr>
        <p:grpSp>
          <p:nvGrpSpPr>
            <p:cNvPr id="12" name="Group 43"/>
            <p:cNvGrpSpPr/>
            <p:nvPr/>
          </p:nvGrpSpPr>
          <p:grpSpPr>
            <a:xfrm>
              <a:off x="4416" y="864"/>
              <a:ext cx="432" cy="240"/>
              <a:chOff x="3024" y="3312"/>
              <a:chExt cx="432" cy="240"/>
            </a:xfrm>
          </p:grpSpPr>
          <p:sp>
            <p:nvSpPr>
              <p:cNvPr id="46223" name="Oval 44"/>
              <p:cNvSpPr/>
              <p:nvPr/>
            </p:nvSpPr>
            <p:spPr>
              <a:xfrm>
                <a:off x="3024" y="345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46224" name="Line 45"/>
              <p:cNvSpPr/>
              <p:nvPr/>
            </p:nvSpPr>
            <p:spPr>
              <a:xfrm flipV="1">
                <a:off x="3072" y="3312"/>
                <a:ext cx="384" cy="14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6222" name="Line 46"/>
            <p:cNvSpPr/>
            <p:nvPr/>
          </p:nvSpPr>
          <p:spPr>
            <a:xfrm>
              <a:off x="4800" y="1056"/>
              <a:ext cx="33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81967" name="Line 47"/>
          <p:cNvSpPr/>
          <p:nvPr/>
        </p:nvSpPr>
        <p:spPr>
          <a:xfrm>
            <a:off x="4191000" y="4267200"/>
            <a:ext cx="0" cy="13716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3" name="Group 48"/>
          <p:cNvGrpSpPr/>
          <p:nvPr/>
        </p:nvGrpSpPr>
        <p:grpSpPr>
          <a:xfrm>
            <a:off x="2209800" y="5410200"/>
            <a:ext cx="1981200" cy="457200"/>
            <a:chOff x="3888" y="1776"/>
            <a:chExt cx="1248" cy="288"/>
          </a:xfrm>
        </p:grpSpPr>
        <p:sp>
          <p:nvSpPr>
            <p:cNvPr id="46215" name="Oval 49"/>
            <p:cNvSpPr/>
            <p:nvPr/>
          </p:nvSpPr>
          <p:spPr>
            <a:xfrm>
              <a:off x="4320" y="1776"/>
              <a:ext cx="288" cy="288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Verdana" panose="020B0604030504040204" pitchFamily="34" charset="0"/>
              </a:endParaRPr>
            </a:p>
          </p:txBody>
        </p:sp>
        <p:sp>
          <p:nvSpPr>
            <p:cNvPr id="46216" name="Line 50"/>
            <p:cNvSpPr/>
            <p:nvPr/>
          </p:nvSpPr>
          <p:spPr>
            <a:xfrm flipH="1">
              <a:off x="4368" y="1824"/>
              <a:ext cx="192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217" name="Line 51"/>
            <p:cNvSpPr/>
            <p:nvPr/>
          </p:nvSpPr>
          <p:spPr>
            <a:xfrm>
              <a:off x="4368" y="1824"/>
              <a:ext cx="192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218" name="Line 52"/>
            <p:cNvSpPr/>
            <p:nvPr/>
          </p:nvSpPr>
          <p:spPr>
            <a:xfrm>
              <a:off x="4608" y="1920"/>
              <a:ext cx="38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219" name="Line 53"/>
            <p:cNvSpPr/>
            <p:nvPr/>
          </p:nvSpPr>
          <p:spPr>
            <a:xfrm>
              <a:off x="4992" y="1920"/>
              <a:ext cx="14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220" name="Line 54"/>
            <p:cNvSpPr/>
            <p:nvPr/>
          </p:nvSpPr>
          <p:spPr>
            <a:xfrm>
              <a:off x="3888" y="1920"/>
              <a:ext cx="43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4" name="Group 55"/>
          <p:cNvGrpSpPr/>
          <p:nvPr/>
        </p:nvGrpSpPr>
        <p:grpSpPr>
          <a:xfrm>
            <a:off x="1219200" y="5410200"/>
            <a:ext cx="990600" cy="457200"/>
            <a:chOff x="3264" y="1776"/>
            <a:chExt cx="624" cy="288"/>
          </a:xfrm>
        </p:grpSpPr>
        <p:sp>
          <p:nvSpPr>
            <p:cNvPr id="46210" name="Line 56"/>
            <p:cNvSpPr/>
            <p:nvPr/>
          </p:nvSpPr>
          <p:spPr>
            <a:xfrm>
              <a:off x="3264" y="1920"/>
              <a:ext cx="33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211" name="Oval 57"/>
            <p:cNvSpPr/>
            <p:nvPr/>
          </p:nvSpPr>
          <p:spPr>
            <a:xfrm>
              <a:off x="3600" y="1776"/>
              <a:ext cx="288" cy="288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Verdana" panose="020B0604030504040204" pitchFamily="34" charset="0"/>
              </a:endParaRPr>
            </a:p>
          </p:txBody>
        </p:sp>
        <p:sp>
          <p:nvSpPr>
            <p:cNvPr id="46212" name="Line 58"/>
            <p:cNvSpPr/>
            <p:nvPr/>
          </p:nvSpPr>
          <p:spPr>
            <a:xfrm flipH="1">
              <a:off x="3648" y="1824"/>
              <a:ext cx="192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213" name="Line 59"/>
            <p:cNvSpPr/>
            <p:nvPr/>
          </p:nvSpPr>
          <p:spPr>
            <a:xfrm>
              <a:off x="3648" y="1824"/>
              <a:ext cx="192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214" name="Line 60"/>
            <p:cNvSpPr/>
            <p:nvPr/>
          </p:nvSpPr>
          <p:spPr>
            <a:xfrm>
              <a:off x="3456" y="1872"/>
              <a:ext cx="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5" name="Group 61"/>
          <p:cNvGrpSpPr/>
          <p:nvPr/>
        </p:nvGrpSpPr>
        <p:grpSpPr>
          <a:xfrm>
            <a:off x="1219200" y="3962400"/>
            <a:ext cx="1828800" cy="533400"/>
            <a:chOff x="3264" y="864"/>
            <a:chExt cx="1152" cy="336"/>
          </a:xfrm>
        </p:grpSpPr>
        <p:grpSp>
          <p:nvGrpSpPr>
            <p:cNvPr id="16" name="Group 62"/>
            <p:cNvGrpSpPr/>
            <p:nvPr/>
          </p:nvGrpSpPr>
          <p:grpSpPr>
            <a:xfrm>
              <a:off x="3600" y="864"/>
              <a:ext cx="96" cy="336"/>
              <a:chOff x="912" y="2592"/>
              <a:chExt cx="96" cy="336"/>
            </a:xfrm>
          </p:grpSpPr>
          <p:sp>
            <p:nvSpPr>
              <p:cNvPr id="46208" name="Line 63"/>
              <p:cNvSpPr/>
              <p:nvPr/>
            </p:nvSpPr>
            <p:spPr>
              <a:xfrm>
                <a:off x="912" y="2688"/>
                <a:ext cx="0" cy="14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6209" name="Line 64"/>
              <p:cNvSpPr/>
              <p:nvPr/>
            </p:nvSpPr>
            <p:spPr>
              <a:xfrm>
                <a:off x="1008" y="2592"/>
                <a:ext cx="0" cy="33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7" name="Group 65"/>
            <p:cNvGrpSpPr/>
            <p:nvPr/>
          </p:nvGrpSpPr>
          <p:grpSpPr>
            <a:xfrm>
              <a:off x="4080" y="864"/>
              <a:ext cx="96" cy="336"/>
              <a:chOff x="912" y="2592"/>
              <a:chExt cx="96" cy="336"/>
            </a:xfrm>
          </p:grpSpPr>
          <p:sp>
            <p:nvSpPr>
              <p:cNvPr id="46206" name="Line 66"/>
              <p:cNvSpPr/>
              <p:nvPr/>
            </p:nvSpPr>
            <p:spPr>
              <a:xfrm>
                <a:off x="912" y="2688"/>
                <a:ext cx="0" cy="14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6207" name="Line 67"/>
              <p:cNvSpPr/>
              <p:nvPr/>
            </p:nvSpPr>
            <p:spPr>
              <a:xfrm>
                <a:off x="1008" y="2592"/>
                <a:ext cx="0" cy="33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6199" name="Line 68"/>
            <p:cNvSpPr/>
            <p:nvPr/>
          </p:nvSpPr>
          <p:spPr>
            <a:xfrm flipH="1">
              <a:off x="3264" y="1056"/>
              <a:ext cx="33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200" name="Line 69"/>
            <p:cNvSpPr/>
            <p:nvPr/>
          </p:nvSpPr>
          <p:spPr>
            <a:xfrm>
              <a:off x="4176" y="1056"/>
              <a:ext cx="24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201" name="Line 70"/>
            <p:cNvSpPr/>
            <p:nvPr/>
          </p:nvSpPr>
          <p:spPr>
            <a:xfrm>
              <a:off x="4224" y="1008"/>
              <a:ext cx="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18" name="Group 71"/>
            <p:cNvGrpSpPr/>
            <p:nvPr/>
          </p:nvGrpSpPr>
          <p:grpSpPr>
            <a:xfrm>
              <a:off x="3696" y="1056"/>
              <a:ext cx="384" cy="0"/>
              <a:chOff x="3264" y="3696"/>
              <a:chExt cx="384" cy="0"/>
            </a:xfrm>
          </p:grpSpPr>
          <p:sp>
            <p:nvSpPr>
              <p:cNvPr id="46203" name="Line 72"/>
              <p:cNvSpPr/>
              <p:nvPr/>
            </p:nvSpPr>
            <p:spPr>
              <a:xfrm>
                <a:off x="3264" y="3696"/>
                <a:ext cx="96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6204" name="Line 73"/>
              <p:cNvSpPr/>
              <p:nvPr/>
            </p:nvSpPr>
            <p:spPr>
              <a:xfrm>
                <a:off x="3408" y="3696"/>
                <a:ext cx="96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6205" name="Line 74"/>
              <p:cNvSpPr/>
              <p:nvPr/>
            </p:nvSpPr>
            <p:spPr>
              <a:xfrm>
                <a:off x="3552" y="3696"/>
                <a:ext cx="96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9" name="Group 75"/>
          <p:cNvGrpSpPr/>
          <p:nvPr/>
        </p:nvGrpSpPr>
        <p:grpSpPr>
          <a:xfrm>
            <a:off x="762000" y="762000"/>
            <a:ext cx="3613150" cy="2559050"/>
            <a:chOff x="198" y="644"/>
            <a:chExt cx="2366" cy="1660"/>
          </a:xfrm>
        </p:grpSpPr>
        <p:grpSp>
          <p:nvGrpSpPr>
            <p:cNvPr id="20" name="Group 76"/>
            <p:cNvGrpSpPr/>
            <p:nvPr/>
          </p:nvGrpSpPr>
          <p:grpSpPr>
            <a:xfrm>
              <a:off x="432" y="720"/>
              <a:ext cx="288" cy="480"/>
              <a:chOff x="3552" y="2448"/>
              <a:chExt cx="288" cy="480"/>
            </a:xfrm>
          </p:grpSpPr>
          <p:sp>
            <p:nvSpPr>
              <p:cNvPr id="46195" name="Rectangle 77"/>
              <p:cNvSpPr/>
              <p:nvPr/>
            </p:nvSpPr>
            <p:spPr>
              <a:xfrm>
                <a:off x="3552" y="2544"/>
                <a:ext cx="288" cy="384"/>
              </a:xfrm>
              <a:prstGeom prst="rect">
                <a:avLst/>
              </a:prstGeom>
              <a:solidFill>
                <a:srgbClr val="CC3300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46196" name="Rectangle 78"/>
              <p:cNvSpPr/>
              <p:nvPr/>
            </p:nvSpPr>
            <p:spPr>
              <a:xfrm>
                <a:off x="3648" y="244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21" name="Group 79"/>
            <p:cNvGrpSpPr/>
            <p:nvPr/>
          </p:nvGrpSpPr>
          <p:grpSpPr>
            <a:xfrm>
              <a:off x="912" y="720"/>
              <a:ext cx="288" cy="480"/>
              <a:chOff x="3552" y="2448"/>
              <a:chExt cx="288" cy="480"/>
            </a:xfrm>
          </p:grpSpPr>
          <p:sp>
            <p:nvSpPr>
              <p:cNvPr id="46193" name="Rectangle 80"/>
              <p:cNvSpPr/>
              <p:nvPr/>
            </p:nvSpPr>
            <p:spPr>
              <a:xfrm>
                <a:off x="3552" y="2544"/>
                <a:ext cx="288" cy="384"/>
              </a:xfrm>
              <a:prstGeom prst="rect">
                <a:avLst/>
              </a:prstGeom>
              <a:solidFill>
                <a:srgbClr val="CC3300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46194" name="Rectangle 81"/>
              <p:cNvSpPr/>
              <p:nvPr/>
            </p:nvSpPr>
            <p:spPr>
              <a:xfrm>
                <a:off x="3648" y="244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22" name="Group 82"/>
            <p:cNvGrpSpPr/>
            <p:nvPr/>
          </p:nvGrpSpPr>
          <p:grpSpPr>
            <a:xfrm>
              <a:off x="288" y="1728"/>
              <a:ext cx="624" cy="576"/>
              <a:chOff x="1536" y="2496"/>
              <a:chExt cx="1056" cy="864"/>
            </a:xfrm>
          </p:grpSpPr>
          <p:sp>
            <p:nvSpPr>
              <p:cNvPr id="46184" name="Rectangle 83"/>
              <p:cNvSpPr/>
              <p:nvPr/>
            </p:nvSpPr>
            <p:spPr>
              <a:xfrm>
                <a:off x="1536" y="3168"/>
                <a:ext cx="1056" cy="192"/>
              </a:xfrm>
              <a:prstGeom prst="rect">
                <a:avLst/>
              </a:prstGeom>
              <a:solidFill>
                <a:schemeClr val="tx2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46185" name="Rectangle 84"/>
              <p:cNvSpPr/>
              <p:nvPr/>
            </p:nvSpPr>
            <p:spPr>
              <a:xfrm flipH="1">
                <a:off x="1632" y="2880"/>
                <a:ext cx="96" cy="288"/>
              </a:xfrm>
              <a:prstGeom prst="rect">
                <a:avLst/>
              </a:prstGeom>
              <a:solidFill>
                <a:schemeClr val="tx2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46186" name="Rectangle 85"/>
              <p:cNvSpPr/>
              <p:nvPr/>
            </p:nvSpPr>
            <p:spPr>
              <a:xfrm flipH="1">
                <a:off x="2400" y="2880"/>
                <a:ext cx="96" cy="288"/>
              </a:xfrm>
              <a:prstGeom prst="rect">
                <a:avLst/>
              </a:prstGeom>
              <a:solidFill>
                <a:schemeClr val="tx2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46187" name="Rectangle 86"/>
              <p:cNvSpPr/>
              <p:nvPr/>
            </p:nvSpPr>
            <p:spPr>
              <a:xfrm>
                <a:off x="1968" y="2880"/>
                <a:ext cx="192" cy="288"/>
              </a:xfrm>
              <a:prstGeom prst="rect">
                <a:avLst/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46188" name="Oval 87"/>
              <p:cNvSpPr/>
              <p:nvPr/>
            </p:nvSpPr>
            <p:spPr>
              <a:xfrm>
                <a:off x="1872" y="249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46189" name="Line 88"/>
              <p:cNvSpPr/>
              <p:nvPr/>
            </p:nvSpPr>
            <p:spPr>
              <a:xfrm>
                <a:off x="1920" y="2640"/>
                <a:ext cx="96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6190" name="Line 89"/>
              <p:cNvSpPr/>
              <p:nvPr/>
            </p:nvSpPr>
            <p:spPr>
              <a:xfrm flipV="1">
                <a:off x="2016" y="2640"/>
                <a:ext cx="48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6191" name="Line 90"/>
              <p:cNvSpPr/>
              <p:nvPr/>
            </p:nvSpPr>
            <p:spPr>
              <a:xfrm>
                <a:off x="2064" y="2640"/>
                <a:ext cx="48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6192" name="Line 91"/>
              <p:cNvSpPr/>
              <p:nvPr/>
            </p:nvSpPr>
            <p:spPr>
              <a:xfrm flipV="1">
                <a:off x="2112" y="2592"/>
                <a:ext cx="96" cy="14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3" name="Group 92"/>
            <p:cNvGrpSpPr/>
            <p:nvPr/>
          </p:nvGrpSpPr>
          <p:grpSpPr>
            <a:xfrm>
              <a:off x="1440" y="1680"/>
              <a:ext cx="624" cy="576"/>
              <a:chOff x="1536" y="2496"/>
              <a:chExt cx="1056" cy="864"/>
            </a:xfrm>
          </p:grpSpPr>
          <p:sp>
            <p:nvSpPr>
              <p:cNvPr id="46175" name="Rectangle 93"/>
              <p:cNvSpPr/>
              <p:nvPr/>
            </p:nvSpPr>
            <p:spPr>
              <a:xfrm>
                <a:off x="1536" y="3168"/>
                <a:ext cx="1056" cy="192"/>
              </a:xfrm>
              <a:prstGeom prst="rect">
                <a:avLst/>
              </a:prstGeom>
              <a:solidFill>
                <a:schemeClr val="tx2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46176" name="Rectangle 94"/>
              <p:cNvSpPr/>
              <p:nvPr/>
            </p:nvSpPr>
            <p:spPr>
              <a:xfrm flipH="1">
                <a:off x="1632" y="2880"/>
                <a:ext cx="96" cy="288"/>
              </a:xfrm>
              <a:prstGeom prst="rect">
                <a:avLst/>
              </a:prstGeom>
              <a:solidFill>
                <a:schemeClr val="tx2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46177" name="Rectangle 95"/>
              <p:cNvSpPr/>
              <p:nvPr/>
            </p:nvSpPr>
            <p:spPr>
              <a:xfrm flipH="1">
                <a:off x="2400" y="2880"/>
                <a:ext cx="96" cy="288"/>
              </a:xfrm>
              <a:prstGeom prst="rect">
                <a:avLst/>
              </a:prstGeom>
              <a:solidFill>
                <a:schemeClr val="tx2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46178" name="Rectangle 96"/>
              <p:cNvSpPr/>
              <p:nvPr/>
            </p:nvSpPr>
            <p:spPr>
              <a:xfrm>
                <a:off x="1968" y="2880"/>
                <a:ext cx="192" cy="288"/>
              </a:xfrm>
              <a:prstGeom prst="rect">
                <a:avLst/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46179" name="Oval 97"/>
              <p:cNvSpPr/>
              <p:nvPr/>
            </p:nvSpPr>
            <p:spPr>
              <a:xfrm>
                <a:off x="1872" y="249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46180" name="Line 98"/>
              <p:cNvSpPr/>
              <p:nvPr/>
            </p:nvSpPr>
            <p:spPr>
              <a:xfrm>
                <a:off x="1920" y="2640"/>
                <a:ext cx="96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6181" name="Line 99"/>
              <p:cNvSpPr/>
              <p:nvPr/>
            </p:nvSpPr>
            <p:spPr>
              <a:xfrm flipV="1">
                <a:off x="2016" y="2640"/>
                <a:ext cx="48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6182" name="Line 100"/>
              <p:cNvSpPr/>
              <p:nvPr/>
            </p:nvSpPr>
            <p:spPr>
              <a:xfrm>
                <a:off x="2064" y="2640"/>
                <a:ext cx="48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6183" name="Line 101"/>
              <p:cNvSpPr/>
              <p:nvPr/>
            </p:nvSpPr>
            <p:spPr>
              <a:xfrm flipV="1">
                <a:off x="2112" y="2592"/>
                <a:ext cx="96" cy="14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4" name="Group 102"/>
            <p:cNvGrpSpPr/>
            <p:nvPr/>
          </p:nvGrpSpPr>
          <p:grpSpPr>
            <a:xfrm>
              <a:off x="1776" y="720"/>
              <a:ext cx="672" cy="576"/>
              <a:chOff x="4320" y="1296"/>
              <a:chExt cx="1056" cy="768"/>
            </a:xfrm>
          </p:grpSpPr>
          <p:sp>
            <p:nvSpPr>
              <p:cNvPr id="46169" name="Rectangle 103"/>
              <p:cNvSpPr/>
              <p:nvPr/>
            </p:nvSpPr>
            <p:spPr>
              <a:xfrm>
                <a:off x="4320" y="1872"/>
                <a:ext cx="1056" cy="192"/>
              </a:xfrm>
              <a:prstGeom prst="rect">
                <a:avLst/>
              </a:prstGeom>
              <a:solidFill>
                <a:schemeClr val="tx2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46170" name="Rectangle 104"/>
              <p:cNvSpPr/>
              <p:nvPr/>
            </p:nvSpPr>
            <p:spPr>
              <a:xfrm>
                <a:off x="4560" y="1488"/>
                <a:ext cx="96" cy="384"/>
              </a:xfrm>
              <a:prstGeom prst="rect">
                <a:avLst/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46171" name="Rectangle 105"/>
              <p:cNvSpPr/>
              <p:nvPr/>
            </p:nvSpPr>
            <p:spPr>
              <a:xfrm>
                <a:off x="4992" y="1488"/>
                <a:ext cx="96" cy="384"/>
              </a:xfrm>
              <a:prstGeom prst="rect">
                <a:avLst/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46172" name="Rectangle 106"/>
              <p:cNvSpPr/>
              <p:nvPr/>
            </p:nvSpPr>
            <p:spPr>
              <a:xfrm>
                <a:off x="4368" y="1632"/>
                <a:ext cx="96" cy="240"/>
              </a:xfrm>
              <a:prstGeom prst="rect">
                <a:avLst/>
              </a:prstGeom>
              <a:solidFill>
                <a:schemeClr val="tx2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46173" name="Rectangle 107"/>
              <p:cNvSpPr/>
              <p:nvPr/>
            </p:nvSpPr>
            <p:spPr>
              <a:xfrm>
                <a:off x="5184" y="1632"/>
                <a:ext cx="96" cy="240"/>
              </a:xfrm>
              <a:prstGeom prst="rect">
                <a:avLst/>
              </a:prstGeom>
              <a:solidFill>
                <a:schemeClr val="tx2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46174" name="AutoShape 108"/>
              <p:cNvSpPr/>
              <p:nvPr/>
            </p:nvSpPr>
            <p:spPr>
              <a:xfrm rot="-7487761">
                <a:off x="4776" y="1080"/>
                <a:ext cx="144" cy="576"/>
              </a:xfrm>
              <a:prstGeom prst="parallelogram">
                <a:avLst>
                  <a:gd name="adj" fmla="val 25000"/>
                </a:avLst>
              </a:prstGeom>
              <a:solidFill>
                <a:schemeClr val="accent1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46164" name="Freeform 109"/>
            <p:cNvSpPr/>
            <p:nvPr/>
          </p:nvSpPr>
          <p:spPr>
            <a:xfrm>
              <a:off x="576" y="655"/>
              <a:ext cx="528" cy="641"/>
            </a:xfrm>
            <a:custGeom>
              <a:avLst/>
              <a:gdLst>
                <a:gd name="txL" fmla="*/ 0 w 497"/>
                <a:gd name="txT" fmla="*/ 0 h 734"/>
                <a:gd name="txR" fmla="*/ 497 w 497"/>
                <a:gd name="txB" fmla="*/ 734 h 734"/>
              </a:gdLst>
              <a:ahLst/>
              <a:cxnLst>
                <a:cxn ang="0">
                  <a:pos x="0" y="79"/>
                </a:cxn>
                <a:cxn ang="0">
                  <a:pos x="72" y="0"/>
                </a:cxn>
                <a:cxn ang="0">
                  <a:pos x="204" y="39"/>
                </a:cxn>
                <a:cxn ang="0">
                  <a:pos x="263" y="177"/>
                </a:cxn>
                <a:cxn ang="0">
                  <a:pos x="276" y="533"/>
                </a:cxn>
                <a:cxn ang="0">
                  <a:pos x="300" y="611"/>
                </a:cxn>
                <a:cxn ang="0">
                  <a:pos x="420" y="641"/>
                </a:cxn>
                <a:cxn ang="0">
                  <a:pos x="492" y="611"/>
                </a:cxn>
                <a:cxn ang="0">
                  <a:pos x="528" y="503"/>
                </a:cxn>
              </a:cxnLst>
              <a:rect l="txL" t="txT" r="txR" b="txB"/>
              <a:pathLst>
                <a:path w="497" h="734">
                  <a:moveTo>
                    <a:pt x="0" y="90"/>
                  </a:moveTo>
                  <a:cubicBezTo>
                    <a:pt x="15" y="46"/>
                    <a:pt x="29" y="26"/>
                    <a:pt x="68" y="0"/>
                  </a:cubicBezTo>
                  <a:cubicBezTo>
                    <a:pt x="119" y="10"/>
                    <a:pt x="149" y="17"/>
                    <a:pt x="192" y="45"/>
                  </a:cubicBezTo>
                  <a:cubicBezTo>
                    <a:pt x="226" y="95"/>
                    <a:pt x="237" y="145"/>
                    <a:pt x="248" y="203"/>
                  </a:cubicBezTo>
                  <a:cubicBezTo>
                    <a:pt x="252" y="339"/>
                    <a:pt x="253" y="474"/>
                    <a:pt x="260" y="610"/>
                  </a:cubicBezTo>
                  <a:cubicBezTo>
                    <a:pt x="262" y="641"/>
                    <a:pt x="260" y="678"/>
                    <a:pt x="282" y="700"/>
                  </a:cubicBezTo>
                  <a:cubicBezTo>
                    <a:pt x="303" y="721"/>
                    <a:pt x="367" y="725"/>
                    <a:pt x="395" y="734"/>
                  </a:cubicBezTo>
                  <a:cubicBezTo>
                    <a:pt x="418" y="727"/>
                    <a:pt x="447" y="721"/>
                    <a:pt x="463" y="700"/>
                  </a:cubicBezTo>
                  <a:cubicBezTo>
                    <a:pt x="477" y="682"/>
                    <a:pt x="497" y="597"/>
                    <a:pt x="497" y="576"/>
                  </a:cubicBezTo>
                </a:path>
              </a:pathLst>
            </a:custGeom>
            <a:noFill/>
            <a:ln w="3810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65" name="Freeform 110"/>
            <p:cNvSpPr/>
            <p:nvPr/>
          </p:nvSpPr>
          <p:spPr>
            <a:xfrm>
              <a:off x="1062" y="644"/>
              <a:ext cx="745" cy="452"/>
            </a:xfrm>
            <a:custGeom>
              <a:avLst/>
              <a:gdLst>
                <a:gd name="txL" fmla="*/ 0 w 745"/>
                <a:gd name="txT" fmla="*/ 0 h 452"/>
                <a:gd name="txR" fmla="*/ 745 w 745"/>
                <a:gd name="txB" fmla="*/ 452 h 452"/>
              </a:gdLst>
              <a:ahLst/>
              <a:cxnLst>
                <a:cxn ang="0">
                  <a:pos x="0" y="68"/>
                </a:cxn>
                <a:cxn ang="0">
                  <a:pos x="124" y="0"/>
                </a:cxn>
                <a:cxn ang="0">
                  <a:pos x="282" y="45"/>
                </a:cxn>
                <a:cxn ang="0">
                  <a:pos x="327" y="113"/>
                </a:cxn>
                <a:cxn ang="0">
                  <a:pos x="350" y="147"/>
                </a:cxn>
                <a:cxn ang="0">
                  <a:pos x="361" y="180"/>
                </a:cxn>
                <a:cxn ang="0">
                  <a:pos x="406" y="248"/>
                </a:cxn>
                <a:cxn ang="0">
                  <a:pos x="508" y="361"/>
                </a:cxn>
                <a:cxn ang="0">
                  <a:pos x="643" y="452"/>
                </a:cxn>
                <a:cxn ang="0">
                  <a:pos x="745" y="440"/>
                </a:cxn>
              </a:cxnLst>
              <a:rect l="txL" t="txT" r="txR" b="txB"/>
              <a:pathLst>
                <a:path w="745" h="452">
                  <a:moveTo>
                    <a:pt x="0" y="68"/>
                  </a:moveTo>
                  <a:cubicBezTo>
                    <a:pt x="45" y="23"/>
                    <a:pt x="61" y="12"/>
                    <a:pt x="124" y="0"/>
                  </a:cubicBezTo>
                  <a:cubicBezTo>
                    <a:pt x="197" y="9"/>
                    <a:pt x="226" y="7"/>
                    <a:pt x="282" y="45"/>
                  </a:cubicBezTo>
                  <a:cubicBezTo>
                    <a:pt x="297" y="68"/>
                    <a:pt x="312" y="90"/>
                    <a:pt x="327" y="113"/>
                  </a:cubicBezTo>
                  <a:cubicBezTo>
                    <a:pt x="335" y="124"/>
                    <a:pt x="350" y="147"/>
                    <a:pt x="350" y="147"/>
                  </a:cubicBezTo>
                  <a:cubicBezTo>
                    <a:pt x="354" y="158"/>
                    <a:pt x="355" y="170"/>
                    <a:pt x="361" y="180"/>
                  </a:cubicBezTo>
                  <a:cubicBezTo>
                    <a:pt x="374" y="204"/>
                    <a:pt x="397" y="222"/>
                    <a:pt x="406" y="248"/>
                  </a:cubicBezTo>
                  <a:cubicBezTo>
                    <a:pt x="425" y="303"/>
                    <a:pt x="451" y="343"/>
                    <a:pt x="508" y="361"/>
                  </a:cubicBezTo>
                  <a:cubicBezTo>
                    <a:pt x="551" y="428"/>
                    <a:pt x="569" y="432"/>
                    <a:pt x="643" y="452"/>
                  </a:cubicBezTo>
                  <a:cubicBezTo>
                    <a:pt x="738" y="440"/>
                    <a:pt x="703" y="440"/>
                    <a:pt x="745" y="440"/>
                  </a:cubicBezTo>
                </a:path>
              </a:pathLst>
            </a:custGeom>
            <a:noFill/>
            <a:ln w="3810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66" name="Freeform 111"/>
            <p:cNvSpPr/>
            <p:nvPr/>
          </p:nvSpPr>
          <p:spPr>
            <a:xfrm>
              <a:off x="2010" y="1073"/>
              <a:ext cx="554" cy="951"/>
            </a:xfrm>
            <a:custGeom>
              <a:avLst/>
              <a:gdLst>
                <a:gd name="txL" fmla="*/ 0 w 554"/>
                <a:gd name="txT" fmla="*/ 0 h 951"/>
                <a:gd name="txR" fmla="*/ 554 w 554"/>
                <a:gd name="txB" fmla="*/ 951 h 951"/>
              </a:gdLst>
              <a:ahLst/>
              <a:cxnLst>
                <a:cxn ang="0">
                  <a:pos x="350" y="0"/>
                </a:cxn>
                <a:cxn ang="0">
                  <a:pos x="475" y="23"/>
                </a:cxn>
                <a:cxn ang="0">
                  <a:pos x="542" y="90"/>
                </a:cxn>
                <a:cxn ang="0">
                  <a:pos x="554" y="135"/>
                </a:cxn>
                <a:cxn ang="0">
                  <a:pos x="542" y="452"/>
                </a:cxn>
                <a:cxn ang="0">
                  <a:pos x="520" y="542"/>
                </a:cxn>
                <a:cxn ang="0">
                  <a:pos x="418" y="791"/>
                </a:cxn>
                <a:cxn ang="0">
                  <a:pos x="91" y="926"/>
                </a:cxn>
                <a:cxn ang="0">
                  <a:pos x="0" y="949"/>
                </a:cxn>
              </a:cxnLst>
              <a:rect l="txL" t="txT" r="txR" b="txB"/>
              <a:pathLst>
                <a:path w="554" h="951">
                  <a:moveTo>
                    <a:pt x="350" y="0"/>
                  </a:moveTo>
                  <a:cubicBezTo>
                    <a:pt x="390" y="13"/>
                    <a:pt x="437" y="4"/>
                    <a:pt x="475" y="23"/>
                  </a:cubicBezTo>
                  <a:cubicBezTo>
                    <a:pt x="503" y="37"/>
                    <a:pt x="542" y="90"/>
                    <a:pt x="542" y="90"/>
                  </a:cubicBezTo>
                  <a:cubicBezTo>
                    <a:pt x="546" y="105"/>
                    <a:pt x="554" y="119"/>
                    <a:pt x="554" y="135"/>
                  </a:cubicBezTo>
                  <a:cubicBezTo>
                    <a:pt x="554" y="241"/>
                    <a:pt x="551" y="347"/>
                    <a:pt x="542" y="452"/>
                  </a:cubicBezTo>
                  <a:cubicBezTo>
                    <a:pt x="539" y="483"/>
                    <a:pt x="527" y="512"/>
                    <a:pt x="520" y="542"/>
                  </a:cubicBezTo>
                  <a:cubicBezTo>
                    <a:pt x="501" y="621"/>
                    <a:pt x="480" y="731"/>
                    <a:pt x="418" y="791"/>
                  </a:cubicBezTo>
                  <a:cubicBezTo>
                    <a:pt x="331" y="876"/>
                    <a:pt x="204" y="892"/>
                    <a:pt x="91" y="926"/>
                  </a:cubicBezTo>
                  <a:cubicBezTo>
                    <a:pt x="6" y="951"/>
                    <a:pt x="50" y="949"/>
                    <a:pt x="0" y="949"/>
                  </a:cubicBezTo>
                </a:path>
              </a:pathLst>
            </a:custGeom>
            <a:noFill/>
            <a:ln w="3810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67" name="Freeform 112"/>
            <p:cNvSpPr/>
            <p:nvPr/>
          </p:nvSpPr>
          <p:spPr>
            <a:xfrm>
              <a:off x="858" y="1965"/>
              <a:ext cx="701" cy="113"/>
            </a:xfrm>
            <a:custGeom>
              <a:avLst/>
              <a:gdLst>
                <a:gd name="txL" fmla="*/ 0 w 701"/>
                <a:gd name="txT" fmla="*/ 0 h 113"/>
                <a:gd name="txR" fmla="*/ 701 w 701"/>
                <a:gd name="txB" fmla="*/ 113 h 113"/>
              </a:gdLst>
              <a:ahLst/>
              <a:cxnLst>
                <a:cxn ang="0">
                  <a:pos x="701" y="45"/>
                </a:cxn>
                <a:cxn ang="0">
                  <a:pos x="238" y="79"/>
                </a:cxn>
                <a:cxn ang="0">
                  <a:pos x="158" y="102"/>
                </a:cxn>
                <a:cxn ang="0">
                  <a:pos x="0" y="113"/>
                </a:cxn>
              </a:cxnLst>
              <a:rect l="txL" t="txT" r="txR" b="txB"/>
              <a:pathLst>
                <a:path w="701" h="113">
                  <a:moveTo>
                    <a:pt x="701" y="45"/>
                  </a:moveTo>
                  <a:cubicBezTo>
                    <a:pt x="561" y="0"/>
                    <a:pt x="380" y="38"/>
                    <a:pt x="238" y="79"/>
                  </a:cubicBezTo>
                  <a:cubicBezTo>
                    <a:pt x="211" y="87"/>
                    <a:pt x="186" y="99"/>
                    <a:pt x="158" y="102"/>
                  </a:cubicBezTo>
                  <a:cubicBezTo>
                    <a:pt x="106" y="108"/>
                    <a:pt x="0" y="113"/>
                    <a:pt x="0" y="113"/>
                  </a:cubicBezTo>
                </a:path>
              </a:pathLst>
            </a:custGeom>
            <a:noFill/>
            <a:ln w="3810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68" name="Freeform 113"/>
            <p:cNvSpPr/>
            <p:nvPr/>
          </p:nvSpPr>
          <p:spPr>
            <a:xfrm>
              <a:off x="198" y="1152"/>
              <a:ext cx="378" cy="971"/>
            </a:xfrm>
            <a:custGeom>
              <a:avLst/>
              <a:gdLst>
                <a:gd name="txL" fmla="*/ 0 w 367"/>
                <a:gd name="txT" fmla="*/ 0 h 903"/>
                <a:gd name="txR" fmla="*/ 367 w 367"/>
                <a:gd name="txB" fmla="*/ 903 h 903"/>
              </a:gdLst>
              <a:ahLst/>
              <a:cxnLst>
                <a:cxn ang="0">
                  <a:pos x="180" y="971"/>
                </a:cxn>
                <a:cxn ang="0">
                  <a:pos x="64" y="899"/>
                </a:cxn>
                <a:cxn ang="0">
                  <a:pos x="5" y="741"/>
                </a:cxn>
                <a:cxn ang="0">
                  <a:pos x="40" y="437"/>
                </a:cxn>
                <a:cxn ang="0">
                  <a:pos x="192" y="255"/>
                </a:cxn>
                <a:cxn ang="0">
                  <a:pos x="262" y="145"/>
                </a:cxn>
                <a:cxn ang="0">
                  <a:pos x="332" y="85"/>
                </a:cxn>
                <a:cxn ang="0">
                  <a:pos x="378" y="0"/>
                </a:cxn>
              </a:cxnLst>
              <a:rect l="txL" t="txT" r="txR" b="txB"/>
              <a:pathLst>
                <a:path w="367" h="903">
                  <a:moveTo>
                    <a:pt x="175" y="903"/>
                  </a:moveTo>
                  <a:cubicBezTo>
                    <a:pt x="138" y="879"/>
                    <a:pt x="99" y="860"/>
                    <a:pt x="62" y="836"/>
                  </a:cubicBezTo>
                  <a:cubicBezTo>
                    <a:pt x="31" y="790"/>
                    <a:pt x="19" y="741"/>
                    <a:pt x="5" y="689"/>
                  </a:cubicBezTo>
                  <a:cubicBezTo>
                    <a:pt x="9" y="627"/>
                    <a:pt x="0" y="483"/>
                    <a:pt x="39" y="406"/>
                  </a:cubicBezTo>
                  <a:cubicBezTo>
                    <a:pt x="65" y="354"/>
                    <a:pt x="148" y="275"/>
                    <a:pt x="186" y="237"/>
                  </a:cubicBezTo>
                  <a:cubicBezTo>
                    <a:pt x="215" y="208"/>
                    <a:pt x="231" y="169"/>
                    <a:pt x="254" y="135"/>
                  </a:cubicBezTo>
                  <a:cubicBezTo>
                    <a:pt x="270" y="111"/>
                    <a:pt x="303" y="102"/>
                    <a:pt x="322" y="79"/>
                  </a:cubicBezTo>
                  <a:cubicBezTo>
                    <a:pt x="343" y="53"/>
                    <a:pt x="344" y="21"/>
                    <a:pt x="367" y="0"/>
                  </a:cubicBezTo>
                </a:path>
              </a:pathLst>
            </a:custGeom>
            <a:noFill/>
            <a:ln w="3810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6101" name="Text Box 114"/>
          <p:cNvSpPr txBox="1"/>
          <p:nvPr/>
        </p:nvSpPr>
        <p:spPr>
          <a:xfrm>
            <a:off x="152400" y="1676400"/>
            <a:ext cx="542925" cy="13731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实</a:t>
            </a:r>
          </a:p>
          <a:p>
            <a:r>
              <a:rPr lang="zh-CN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物</a:t>
            </a:r>
          </a:p>
          <a:p>
            <a:r>
              <a:rPr lang="zh-CN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图</a:t>
            </a:r>
          </a:p>
        </p:txBody>
      </p:sp>
      <p:sp>
        <p:nvSpPr>
          <p:cNvPr id="46102" name="Text Box 115"/>
          <p:cNvSpPr txBox="1"/>
          <p:nvPr/>
        </p:nvSpPr>
        <p:spPr>
          <a:xfrm>
            <a:off x="152400" y="4083050"/>
            <a:ext cx="542925" cy="13731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电</a:t>
            </a:r>
          </a:p>
          <a:p>
            <a:r>
              <a:rPr lang="zh-CN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路</a:t>
            </a:r>
          </a:p>
          <a:p>
            <a:r>
              <a:rPr lang="zh-CN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图</a:t>
            </a:r>
          </a:p>
        </p:txBody>
      </p:sp>
      <p:grpSp>
        <p:nvGrpSpPr>
          <p:cNvPr id="25" name="Group 116"/>
          <p:cNvGrpSpPr/>
          <p:nvPr/>
        </p:nvGrpSpPr>
        <p:grpSpPr>
          <a:xfrm>
            <a:off x="4800600" y="533400"/>
            <a:ext cx="4003675" cy="3319463"/>
            <a:chOff x="2928" y="240"/>
            <a:chExt cx="2522" cy="2091"/>
          </a:xfrm>
        </p:grpSpPr>
        <p:sp>
          <p:nvSpPr>
            <p:cNvPr id="46119" name="Rectangle 117"/>
            <p:cNvSpPr/>
            <p:nvPr/>
          </p:nvSpPr>
          <p:spPr>
            <a:xfrm>
              <a:off x="3504" y="1461"/>
              <a:ext cx="624" cy="139"/>
            </a:xfrm>
            <a:prstGeom prst="rect">
              <a:avLst/>
            </a:prstGeom>
            <a:solidFill>
              <a:schemeClr val="tx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Verdana" panose="020B0604030504040204" pitchFamily="34" charset="0"/>
              </a:endParaRPr>
            </a:p>
          </p:txBody>
        </p:sp>
        <p:sp>
          <p:nvSpPr>
            <p:cNvPr id="46120" name="Rectangle 118"/>
            <p:cNvSpPr/>
            <p:nvPr/>
          </p:nvSpPr>
          <p:spPr>
            <a:xfrm flipH="1">
              <a:off x="3561" y="1253"/>
              <a:ext cx="56" cy="208"/>
            </a:xfrm>
            <a:prstGeom prst="rect">
              <a:avLst/>
            </a:prstGeom>
            <a:solidFill>
              <a:schemeClr val="tx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Verdana" panose="020B0604030504040204" pitchFamily="34" charset="0"/>
              </a:endParaRPr>
            </a:p>
          </p:txBody>
        </p:sp>
        <p:sp>
          <p:nvSpPr>
            <p:cNvPr id="46121" name="Rectangle 119"/>
            <p:cNvSpPr/>
            <p:nvPr/>
          </p:nvSpPr>
          <p:spPr>
            <a:xfrm flipH="1">
              <a:off x="4015" y="1253"/>
              <a:ext cx="56" cy="208"/>
            </a:xfrm>
            <a:prstGeom prst="rect">
              <a:avLst/>
            </a:prstGeom>
            <a:solidFill>
              <a:schemeClr val="tx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Verdana" panose="020B0604030504040204" pitchFamily="34" charset="0"/>
              </a:endParaRPr>
            </a:p>
          </p:txBody>
        </p:sp>
        <p:sp>
          <p:nvSpPr>
            <p:cNvPr id="46122" name="Rectangle 120"/>
            <p:cNvSpPr/>
            <p:nvPr/>
          </p:nvSpPr>
          <p:spPr>
            <a:xfrm>
              <a:off x="3774" y="1269"/>
              <a:ext cx="114" cy="208"/>
            </a:xfrm>
            <a:prstGeom prst="rect">
              <a:avLst/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Verdana" panose="020B0604030504040204" pitchFamily="34" charset="0"/>
              </a:endParaRPr>
            </a:p>
          </p:txBody>
        </p:sp>
        <p:sp>
          <p:nvSpPr>
            <p:cNvPr id="46123" name="Oval 121"/>
            <p:cNvSpPr/>
            <p:nvPr/>
          </p:nvSpPr>
          <p:spPr>
            <a:xfrm>
              <a:off x="3703" y="1008"/>
              <a:ext cx="226" cy="277"/>
            </a:xfrm>
            <a:prstGeom prst="ellipse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Verdana" panose="020B0604030504040204" pitchFamily="34" charset="0"/>
              </a:endParaRPr>
            </a:p>
          </p:txBody>
        </p:sp>
        <p:sp>
          <p:nvSpPr>
            <p:cNvPr id="46124" name="Line 122"/>
            <p:cNvSpPr/>
            <p:nvPr/>
          </p:nvSpPr>
          <p:spPr>
            <a:xfrm>
              <a:off x="3731" y="1112"/>
              <a:ext cx="61" cy="4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25" name="Line 123"/>
            <p:cNvSpPr/>
            <p:nvPr/>
          </p:nvSpPr>
          <p:spPr>
            <a:xfrm flipV="1">
              <a:off x="3788" y="1112"/>
              <a:ext cx="28" cy="69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26" name="Line 124"/>
            <p:cNvSpPr/>
            <p:nvPr/>
          </p:nvSpPr>
          <p:spPr>
            <a:xfrm>
              <a:off x="3816" y="1112"/>
              <a:ext cx="28" cy="69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27" name="Line 125"/>
            <p:cNvSpPr/>
            <p:nvPr/>
          </p:nvSpPr>
          <p:spPr>
            <a:xfrm flipV="1">
              <a:off x="3844" y="1056"/>
              <a:ext cx="57" cy="10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26" name="Group 126"/>
            <p:cNvGrpSpPr/>
            <p:nvPr/>
          </p:nvGrpSpPr>
          <p:grpSpPr>
            <a:xfrm>
              <a:off x="2928" y="240"/>
              <a:ext cx="2522" cy="2091"/>
              <a:chOff x="1728" y="480"/>
              <a:chExt cx="2522" cy="2091"/>
            </a:xfrm>
          </p:grpSpPr>
          <p:grpSp>
            <p:nvGrpSpPr>
              <p:cNvPr id="27" name="Group 127"/>
              <p:cNvGrpSpPr/>
              <p:nvPr/>
            </p:nvGrpSpPr>
            <p:grpSpPr>
              <a:xfrm>
                <a:off x="2304" y="1995"/>
                <a:ext cx="624" cy="576"/>
                <a:chOff x="1056" y="2043"/>
                <a:chExt cx="624" cy="576"/>
              </a:xfrm>
            </p:grpSpPr>
            <p:sp>
              <p:nvSpPr>
                <p:cNvPr id="46150" name="Rectangle 128"/>
                <p:cNvSpPr/>
                <p:nvPr/>
              </p:nvSpPr>
              <p:spPr>
                <a:xfrm>
                  <a:off x="1056" y="2491"/>
                  <a:ext cx="624" cy="128"/>
                </a:xfrm>
                <a:prstGeom prst="rect">
                  <a:avLst/>
                </a:prstGeom>
                <a:solidFill>
                  <a:schemeClr val="tx2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46151" name="Rectangle 129"/>
                <p:cNvSpPr/>
                <p:nvPr/>
              </p:nvSpPr>
              <p:spPr>
                <a:xfrm flipH="1">
                  <a:off x="1113" y="2299"/>
                  <a:ext cx="56" cy="192"/>
                </a:xfrm>
                <a:prstGeom prst="rect">
                  <a:avLst/>
                </a:prstGeom>
                <a:solidFill>
                  <a:schemeClr val="tx2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46152" name="Rectangle 130"/>
                <p:cNvSpPr/>
                <p:nvPr/>
              </p:nvSpPr>
              <p:spPr>
                <a:xfrm flipH="1">
                  <a:off x="1567" y="2299"/>
                  <a:ext cx="56" cy="192"/>
                </a:xfrm>
                <a:prstGeom prst="rect">
                  <a:avLst/>
                </a:prstGeom>
                <a:solidFill>
                  <a:schemeClr val="tx2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46153" name="Rectangle 131"/>
                <p:cNvSpPr/>
                <p:nvPr/>
              </p:nvSpPr>
              <p:spPr>
                <a:xfrm>
                  <a:off x="1311" y="2299"/>
                  <a:ext cx="114" cy="192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46154" name="Oval 132"/>
                <p:cNvSpPr/>
                <p:nvPr/>
              </p:nvSpPr>
              <p:spPr>
                <a:xfrm>
                  <a:off x="1255" y="2043"/>
                  <a:ext cx="226" cy="256"/>
                </a:xfrm>
                <a:prstGeom prst="ellipse">
                  <a:avLst/>
                </a:prstGeom>
                <a:solidFill>
                  <a:schemeClr val="bg1"/>
                </a:solidFill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46155" name="Line 133"/>
                <p:cNvSpPr/>
                <p:nvPr/>
              </p:nvSpPr>
              <p:spPr>
                <a:xfrm>
                  <a:off x="1283" y="2139"/>
                  <a:ext cx="57" cy="64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6156" name="Line 134"/>
                <p:cNvSpPr/>
                <p:nvPr/>
              </p:nvSpPr>
              <p:spPr>
                <a:xfrm flipV="1">
                  <a:off x="1340" y="2139"/>
                  <a:ext cx="28" cy="6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6157" name="Line 135"/>
                <p:cNvSpPr/>
                <p:nvPr/>
              </p:nvSpPr>
              <p:spPr>
                <a:xfrm>
                  <a:off x="1392" y="2160"/>
                  <a:ext cx="0" cy="48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6158" name="Line 136"/>
                <p:cNvSpPr/>
                <p:nvPr/>
              </p:nvSpPr>
              <p:spPr>
                <a:xfrm flipV="1">
                  <a:off x="1392" y="2112"/>
                  <a:ext cx="57" cy="9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46132" name="Freeform 137"/>
              <p:cNvSpPr/>
              <p:nvPr/>
            </p:nvSpPr>
            <p:spPr>
              <a:xfrm>
                <a:off x="2835" y="1003"/>
                <a:ext cx="1415" cy="1393"/>
              </a:xfrm>
              <a:custGeom>
                <a:avLst/>
                <a:gdLst>
                  <a:gd name="txL" fmla="*/ 0 w 1415"/>
                  <a:gd name="txT" fmla="*/ 0 h 1393"/>
                  <a:gd name="txR" fmla="*/ 1415 w 1415"/>
                  <a:gd name="txB" fmla="*/ 1393 h 1393"/>
                </a:gdLst>
                <a:ahLst/>
                <a:cxnLst>
                  <a:cxn ang="0">
                    <a:pos x="1084" y="25"/>
                  </a:cxn>
                  <a:cxn ang="0">
                    <a:pos x="1118" y="2"/>
                  </a:cxn>
                  <a:cxn ang="0">
                    <a:pos x="1152" y="13"/>
                  </a:cxn>
                  <a:cxn ang="0">
                    <a:pos x="1242" y="36"/>
                  </a:cxn>
                  <a:cxn ang="0">
                    <a:pos x="1366" y="205"/>
                  </a:cxn>
                  <a:cxn ang="0">
                    <a:pos x="1366" y="691"/>
                  </a:cxn>
                  <a:cxn ang="0">
                    <a:pos x="1355" y="736"/>
                  </a:cxn>
                  <a:cxn ang="0">
                    <a:pos x="1276" y="838"/>
                  </a:cxn>
                  <a:cxn ang="0">
                    <a:pos x="1186" y="962"/>
                  </a:cxn>
                  <a:cxn ang="0">
                    <a:pos x="1095" y="1041"/>
                  </a:cxn>
                  <a:cxn ang="0">
                    <a:pos x="1005" y="1132"/>
                  </a:cxn>
                  <a:cxn ang="0">
                    <a:pos x="915" y="1199"/>
                  </a:cxn>
                  <a:cxn ang="0">
                    <a:pos x="621" y="1312"/>
                  </a:cxn>
                  <a:cxn ang="0">
                    <a:pos x="271" y="1369"/>
                  </a:cxn>
                  <a:cxn ang="0">
                    <a:pos x="68" y="1380"/>
                  </a:cxn>
                  <a:cxn ang="0">
                    <a:pos x="0" y="1369"/>
                  </a:cxn>
                </a:cxnLst>
                <a:rect l="txL" t="txT" r="txR" b="txB"/>
                <a:pathLst>
                  <a:path w="1415" h="1393">
                    <a:moveTo>
                      <a:pt x="1084" y="25"/>
                    </a:moveTo>
                    <a:cubicBezTo>
                      <a:pt x="1095" y="17"/>
                      <a:pt x="1105" y="4"/>
                      <a:pt x="1118" y="2"/>
                    </a:cubicBezTo>
                    <a:cubicBezTo>
                      <a:pt x="1130" y="0"/>
                      <a:pt x="1140" y="10"/>
                      <a:pt x="1152" y="13"/>
                    </a:cubicBezTo>
                    <a:cubicBezTo>
                      <a:pt x="1261" y="41"/>
                      <a:pt x="1164" y="11"/>
                      <a:pt x="1242" y="36"/>
                    </a:cubicBezTo>
                    <a:cubicBezTo>
                      <a:pt x="1295" y="89"/>
                      <a:pt x="1342" y="132"/>
                      <a:pt x="1366" y="205"/>
                    </a:cubicBezTo>
                    <a:cubicBezTo>
                      <a:pt x="1390" y="369"/>
                      <a:pt x="1415" y="524"/>
                      <a:pt x="1366" y="691"/>
                    </a:cubicBezTo>
                    <a:cubicBezTo>
                      <a:pt x="1362" y="706"/>
                      <a:pt x="1363" y="723"/>
                      <a:pt x="1355" y="736"/>
                    </a:cubicBezTo>
                    <a:cubicBezTo>
                      <a:pt x="1334" y="773"/>
                      <a:pt x="1300" y="802"/>
                      <a:pt x="1276" y="838"/>
                    </a:cubicBezTo>
                    <a:cubicBezTo>
                      <a:pt x="1248" y="880"/>
                      <a:pt x="1227" y="936"/>
                      <a:pt x="1186" y="962"/>
                    </a:cubicBezTo>
                    <a:cubicBezTo>
                      <a:pt x="1119" y="1060"/>
                      <a:pt x="1231" y="905"/>
                      <a:pt x="1095" y="1041"/>
                    </a:cubicBezTo>
                    <a:cubicBezTo>
                      <a:pt x="1062" y="1074"/>
                      <a:pt x="1043" y="1106"/>
                      <a:pt x="1005" y="1132"/>
                    </a:cubicBezTo>
                    <a:cubicBezTo>
                      <a:pt x="978" y="1170"/>
                      <a:pt x="959" y="1185"/>
                      <a:pt x="915" y="1199"/>
                    </a:cubicBezTo>
                    <a:cubicBezTo>
                      <a:pt x="835" y="1279"/>
                      <a:pt x="729" y="1299"/>
                      <a:pt x="621" y="1312"/>
                    </a:cubicBezTo>
                    <a:cubicBezTo>
                      <a:pt x="457" y="1356"/>
                      <a:pt x="472" y="1357"/>
                      <a:pt x="271" y="1369"/>
                    </a:cubicBezTo>
                    <a:cubicBezTo>
                      <a:pt x="198" y="1393"/>
                      <a:pt x="144" y="1389"/>
                      <a:pt x="68" y="1380"/>
                    </a:cubicBezTo>
                    <a:cubicBezTo>
                      <a:pt x="23" y="1366"/>
                      <a:pt x="46" y="1369"/>
                      <a:pt x="0" y="1369"/>
                    </a:cubicBezTo>
                  </a:path>
                </a:pathLst>
              </a:custGeom>
              <a:noFill/>
              <a:ln w="38100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8" name="Group 138"/>
              <p:cNvGrpSpPr/>
              <p:nvPr/>
            </p:nvGrpSpPr>
            <p:grpSpPr>
              <a:xfrm>
                <a:off x="2575" y="520"/>
                <a:ext cx="1409" cy="728"/>
                <a:chOff x="2575" y="520"/>
                <a:chExt cx="1409" cy="728"/>
              </a:xfrm>
            </p:grpSpPr>
            <p:sp>
              <p:nvSpPr>
                <p:cNvPr id="46143" name="Rectangle 139"/>
                <p:cNvSpPr/>
                <p:nvPr/>
              </p:nvSpPr>
              <p:spPr>
                <a:xfrm>
                  <a:off x="3312" y="1104"/>
                  <a:ext cx="672" cy="144"/>
                </a:xfrm>
                <a:prstGeom prst="rect">
                  <a:avLst/>
                </a:prstGeom>
                <a:solidFill>
                  <a:schemeClr val="tx2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46144" name="Rectangle 140"/>
                <p:cNvSpPr/>
                <p:nvPr/>
              </p:nvSpPr>
              <p:spPr>
                <a:xfrm>
                  <a:off x="3465" y="816"/>
                  <a:ext cx="61" cy="288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46145" name="Rectangle 141"/>
                <p:cNvSpPr/>
                <p:nvPr/>
              </p:nvSpPr>
              <p:spPr>
                <a:xfrm>
                  <a:off x="3740" y="816"/>
                  <a:ext cx="61" cy="288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46146" name="Rectangle 142"/>
                <p:cNvSpPr/>
                <p:nvPr/>
              </p:nvSpPr>
              <p:spPr>
                <a:xfrm>
                  <a:off x="3343" y="924"/>
                  <a:ext cx="61" cy="180"/>
                </a:xfrm>
                <a:prstGeom prst="rect">
                  <a:avLst/>
                </a:prstGeom>
                <a:solidFill>
                  <a:schemeClr val="tx2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46147" name="Rectangle 143"/>
                <p:cNvSpPr/>
                <p:nvPr/>
              </p:nvSpPr>
              <p:spPr>
                <a:xfrm>
                  <a:off x="3862" y="924"/>
                  <a:ext cx="61" cy="180"/>
                </a:xfrm>
                <a:prstGeom prst="rect">
                  <a:avLst/>
                </a:prstGeom>
                <a:solidFill>
                  <a:schemeClr val="tx2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46148" name="AutoShape 144"/>
                <p:cNvSpPr/>
                <p:nvPr/>
              </p:nvSpPr>
              <p:spPr>
                <a:xfrm rot="-7487761">
                  <a:off x="3594" y="543"/>
                  <a:ext cx="108" cy="366"/>
                </a:xfrm>
                <a:prstGeom prst="parallelogram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46149" name="Freeform 145"/>
                <p:cNvSpPr/>
                <p:nvPr/>
              </p:nvSpPr>
              <p:spPr>
                <a:xfrm>
                  <a:off x="2575" y="520"/>
                  <a:ext cx="802" cy="496"/>
                </a:xfrm>
                <a:custGeom>
                  <a:avLst/>
                  <a:gdLst>
                    <a:gd name="txL" fmla="*/ 0 w 802"/>
                    <a:gd name="txT" fmla="*/ 0 h 496"/>
                    <a:gd name="txR" fmla="*/ 802 w 802"/>
                    <a:gd name="txB" fmla="*/ 496 h 496"/>
                  </a:gdLst>
                  <a:ahLst/>
                  <a:cxnLst>
                    <a:cxn ang="0">
                      <a:pos x="0" y="79"/>
                    </a:cxn>
                    <a:cxn ang="0">
                      <a:pos x="34" y="45"/>
                    </a:cxn>
                    <a:cxn ang="0">
                      <a:pos x="102" y="0"/>
                    </a:cxn>
                    <a:cxn ang="0">
                      <a:pos x="361" y="45"/>
                    </a:cxn>
                    <a:cxn ang="0">
                      <a:pos x="441" y="124"/>
                    </a:cxn>
                    <a:cxn ang="0">
                      <a:pos x="542" y="225"/>
                    </a:cxn>
                    <a:cxn ang="0">
                      <a:pos x="587" y="293"/>
                    </a:cxn>
                    <a:cxn ang="0">
                      <a:pos x="610" y="327"/>
                    </a:cxn>
                    <a:cxn ang="0">
                      <a:pos x="678" y="417"/>
                    </a:cxn>
                    <a:cxn ang="0">
                      <a:pos x="734" y="474"/>
                    </a:cxn>
                    <a:cxn ang="0">
                      <a:pos x="802" y="496"/>
                    </a:cxn>
                  </a:cxnLst>
                  <a:rect l="txL" t="txT" r="txR" b="txB"/>
                  <a:pathLst>
                    <a:path w="802" h="496">
                      <a:moveTo>
                        <a:pt x="0" y="79"/>
                      </a:moveTo>
                      <a:cubicBezTo>
                        <a:pt x="11" y="68"/>
                        <a:pt x="21" y="55"/>
                        <a:pt x="34" y="45"/>
                      </a:cubicBezTo>
                      <a:cubicBezTo>
                        <a:pt x="55" y="28"/>
                        <a:pt x="102" y="0"/>
                        <a:pt x="102" y="0"/>
                      </a:cubicBezTo>
                      <a:cubicBezTo>
                        <a:pt x="226" y="9"/>
                        <a:pt x="254" y="14"/>
                        <a:pt x="361" y="45"/>
                      </a:cubicBezTo>
                      <a:cubicBezTo>
                        <a:pt x="414" y="122"/>
                        <a:pt x="381" y="103"/>
                        <a:pt x="441" y="124"/>
                      </a:cubicBezTo>
                      <a:cubicBezTo>
                        <a:pt x="474" y="158"/>
                        <a:pt x="516" y="185"/>
                        <a:pt x="542" y="225"/>
                      </a:cubicBezTo>
                      <a:cubicBezTo>
                        <a:pt x="557" y="248"/>
                        <a:pt x="572" y="270"/>
                        <a:pt x="587" y="293"/>
                      </a:cubicBezTo>
                      <a:cubicBezTo>
                        <a:pt x="595" y="304"/>
                        <a:pt x="610" y="327"/>
                        <a:pt x="610" y="327"/>
                      </a:cubicBezTo>
                      <a:cubicBezTo>
                        <a:pt x="625" y="372"/>
                        <a:pt x="638" y="391"/>
                        <a:pt x="678" y="417"/>
                      </a:cubicBezTo>
                      <a:cubicBezTo>
                        <a:pt x="698" y="448"/>
                        <a:pt x="698" y="458"/>
                        <a:pt x="734" y="474"/>
                      </a:cubicBezTo>
                      <a:cubicBezTo>
                        <a:pt x="756" y="484"/>
                        <a:pt x="802" y="496"/>
                        <a:pt x="802" y="49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9" name="Group 146"/>
              <p:cNvGrpSpPr/>
              <p:nvPr/>
            </p:nvGrpSpPr>
            <p:grpSpPr>
              <a:xfrm>
                <a:off x="1728" y="480"/>
                <a:ext cx="1008" cy="734"/>
                <a:chOff x="1728" y="486"/>
                <a:chExt cx="1008" cy="734"/>
              </a:xfrm>
            </p:grpSpPr>
            <p:grpSp>
              <p:nvGrpSpPr>
                <p:cNvPr id="30" name="Group 147"/>
                <p:cNvGrpSpPr/>
                <p:nvPr/>
              </p:nvGrpSpPr>
              <p:grpSpPr>
                <a:xfrm>
                  <a:off x="1728" y="603"/>
                  <a:ext cx="288" cy="480"/>
                  <a:chOff x="3552" y="2448"/>
                  <a:chExt cx="288" cy="480"/>
                </a:xfrm>
              </p:grpSpPr>
              <p:sp>
                <p:nvSpPr>
                  <p:cNvPr id="46141" name="Rectangle 148"/>
                  <p:cNvSpPr/>
                  <p:nvPr/>
                </p:nvSpPr>
                <p:spPr>
                  <a:xfrm>
                    <a:off x="3552" y="2544"/>
                    <a:ext cx="288" cy="384"/>
                  </a:xfrm>
                  <a:prstGeom prst="rect">
                    <a:avLst/>
                  </a:prstGeom>
                  <a:solidFill>
                    <a:srgbClr val="CC3300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 dirty="0">
                      <a:latin typeface="Verdana" panose="020B0604030504040204" pitchFamily="34" charset="0"/>
                    </a:endParaRPr>
                  </a:p>
                </p:txBody>
              </p:sp>
              <p:sp>
                <p:nvSpPr>
                  <p:cNvPr id="46142" name="Rectangle 149"/>
                  <p:cNvSpPr/>
                  <p:nvPr/>
                </p:nvSpPr>
                <p:spPr>
                  <a:xfrm>
                    <a:off x="3648" y="2448"/>
                    <a:ext cx="96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 dirty="0">
                      <a:latin typeface="Verdana" panose="020B0604030504040204" pitchFamily="34" charset="0"/>
                    </a:endParaRPr>
                  </a:p>
                </p:txBody>
              </p:sp>
            </p:grpSp>
            <p:grpSp>
              <p:nvGrpSpPr>
                <p:cNvPr id="31" name="Group 150"/>
                <p:cNvGrpSpPr/>
                <p:nvPr/>
              </p:nvGrpSpPr>
              <p:grpSpPr>
                <a:xfrm>
                  <a:off x="2448" y="603"/>
                  <a:ext cx="288" cy="480"/>
                  <a:chOff x="3552" y="2448"/>
                  <a:chExt cx="288" cy="480"/>
                </a:xfrm>
              </p:grpSpPr>
              <p:sp>
                <p:nvSpPr>
                  <p:cNvPr id="46139" name="Rectangle 151"/>
                  <p:cNvSpPr/>
                  <p:nvPr/>
                </p:nvSpPr>
                <p:spPr>
                  <a:xfrm>
                    <a:off x="3552" y="2544"/>
                    <a:ext cx="288" cy="384"/>
                  </a:xfrm>
                  <a:prstGeom prst="rect">
                    <a:avLst/>
                  </a:prstGeom>
                  <a:solidFill>
                    <a:srgbClr val="CC3300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 dirty="0">
                      <a:latin typeface="Verdana" panose="020B0604030504040204" pitchFamily="34" charset="0"/>
                    </a:endParaRPr>
                  </a:p>
                </p:txBody>
              </p:sp>
              <p:sp>
                <p:nvSpPr>
                  <p:cNvPr id="46140" name="Rectangle 152"/>
                  <p:cNvSpPr/>
                  <p:nvPr/>
                </p:nvSpPr>
                <p:spPr>
                  <a:xfrm>
                    <a:off x="3648" y="2448"/>
                    <a:ext cx="96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 dirty="0">
                      <a:latin typeface="Verdana" panose="020B0604030504040204" pitchFamily="34" charset="0"/>
                    </a:endParaRPr>
                  </a:p>
                </p:txBody>
              </p:sp>
            </p:grpSp>
            <p:sp>
              <p:nvSpPr>
                <p:cNvPr id="46138" name="Freeform 153"/>
                <p:cNvSpPr/>
                <p:nvPr/>
              </p:nvSpPr>
              <p:spPr>
                <a:xfrm>
                  <a:off x="1875" y="486"/>
                  <a:ext cx="770" cy="734"/>
                </a:xfrm>
                <a:custGeom>
                  <a:avLst/>
                  <a:gdLst>
                    <a:gd name="txL" fmla="*/ 0 w 770"/>
                    <a:gd name="txT" fmla="*/ 0 h 734"/>
                    <a:gd name="txR" fmla="*/ 770 w 770"/>
                    <a:gd name="txB" fmla="*/ 734 h 734"/>
                  </a:gdLst>
                  <a:ahLst/>
                  <a:cxnLst>
                    <a:cxn ang="0">
                      <a:pos x="0" y="146"/>
                    </a:cxn>
                    <a:cxn ang="0">
                      <a:pos x="56" y="45"/>
                    </a:cxn>
                    <a:cxn ang="0">
                      <a:pos x="79" y="11"/>
                    </a:cxn>
                    <a:cxn ang="0">
                      <a:pos x="237" y="56"/>
                    </a:cxn>
                    <a:cxn ang="0">
                      <a:pos x="293" y="124"/>
                    </a:cxn>
                    <a:cxn ang="0">
                      <a:pos x="361" y="327"/>
                    </a:cxn>
                    <a:cxn ang="0">
                      <a:pos x="418" y="429"/>
                    </a:cxn>
                    <a:cxn ang="0">
                      <a:pos x="440" y="497"/>
                    </a:cxn>
                    <a:cxn ang="0">
                      <a:pos x="463" y="542"/>
                    </a:cxn>
                    <a:cxn ang="0">
                      <a:pos x="576" y="734"/>
                    </a:cxn>
                    <a:cxn ang="0">
                      <a:pos x="689" y="722"/>
                    </a:cxn>
                    <a:cxn ang="0">
                      <a:pos x="757" y="632"/>
                    </a:cxn>
                    <a:cxn ang="0">
                      <a:pos x="768" y="576"/>
                    </a:cxn>
                  </a:cxnLst>
                  <a:rect l="txL" t="txT" r="txR" b="txB"/>
                  <a:pathLst>
                    <a:path w="770" h="734">
                      <a:moveTo>
                        <a:pt x="0" y="146"/>
                      </a:moveTo>
                      <a:cubicBezTo>
                        <a:pt x="18" y="93"/>
                        <a:pt x="6" y="77"/>
                        <a:pt x="56" y="45"/>
                      </a:cubicBezTo>
                      <a:cubicBezTo>
                        <a:pt x="64" y="34"/>
                        <a:pt x="66" y="14"/>
                        <a:pt x="79" y="11"/>
                      </a:cubicBezTo>
                      <a:cubicBezTo>
                        <a:pt x="135" y="0"/>
                        <a:pt x="192" y="27"/>
                        <a:pt x="237" y="56"/>
                      </a:cubicBezTo>
                      <a:cubicBezTo>
                        <a:pt x="253" y="80"/>
                        <a:pt x="279" y="98"/>
                        <a:pt x="293" y="124"/>
                      </a:cubicBezTo>
                      <a:cubicBezTo>
                        <a:pt x="322" y="178"/>
                        <a:pt x="342" y="269"/>
                        <a:pt x="361" y="327"/>
                      </a:cubicBezTo>
                      <a:cubicBezTo>
                        <a:pt x="373" y="364"/>
                        <a:pt x="418" y="429"/>
                        <a:pt x="418" y="429"/>
                      </a:cubicBezTo>
                      <a:cubicBezTo>
                        <a:pt x="425" y="452"/>
                        <a:pt x="429" y="476"/>
                        <a:pt x="440" y="497"/>
                      </a:cubicBezTo>
                      <a:cubicBezTo>
                        <a:pt x="448" y="512"/>
                        <a:pt x="457" y="526"/>
                        <a:pt x="463" y="542"/>
                      </a:cubicBezTo>
                      <a:cubicBezTo>
                        <a:pt x="493" y="617"/>
                        <a:pt x="504" y="685"/>
                        <a:pt x="576" y="734"/>
                      </a:cubicBezTo>
                      <a:cubicBezTo>
                        <a:pt x="614" y="730"/>
                        <a:pt x="652" y="731"/>
                        <a:pt x="689" y="722"/>
                      </a:cubicBezTo>
                      <a:cubicBezTo>
                        <a:pt x="729" y="713"/>
                        <a:pt x="737" y="662"/>
                        <a:pt x="757" y="632"/>
                      </a:cubicBezTo>
                      <a:cubicBezTo>
                        <a:pt x="770" y="591"/>
                        <a:pt x="768" y="610"/>
                        <a:pt x="768" y="57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6135" name="Freeform 154"/>
              <p:cNvSpPr/>
              <p:nvPr/>
            </p:nvSpPr>
            <p:spPr>
              <a:xfrm>
                <a:off x="1856" y="1073"/>
                <a:ext cx="527" cy="1321"/>
              </a:xfrm>
              <a:custGeom>
                <a:avLst/>
                <a:gdLst>
                  <a:gd name="txL" fmla="*/ 0 w 527"/>
                  <a:gd name="txT" fmla="*/ 0 h 1321"/>
                  <a:gd name="txR" fmla="*/ 527 w 527"/>
                  <a:gd name="txB" fmla="*/ 1321 h 1321"/>
                </a:gdLst>
                <a:ahLst/>
                <a:cxnLst>
                  <a:cxn ang="0">
                    <a:pos x="527" y="1321"/>
                  </a:cxn>
                  <a:cxn ang="0">
                    <a:pos x="437" y="1299"/>
                  </a:cxn>
                  <a:cxn ang="0">
                    <a:pos x="369" y="1265"/>
                  </a:cxn>
                  <a:cxn ang="0">
                    <a:pos x="233" y="1186"/>
                  </a:cxn>
                  <a:cxn ang="0">
                    <a:pos x="200" y="1163"/>
                  </a:cxn>
                  <a:cxn ang="0">
                    <a:pos x="53" y="960"/>
                  </a:cxn>
                  <a:cxn ang="0">
                    <a:pos x="19" y="802"/>
                  </a:cxn>
                  <a:cxn ang="0">
                    <a:pos x="19" y="339"/>
                  </a:cxn>
                  <a:cxn ang="0">
                    <a:pos x="30" y="260"/>
                  </a:cxn>
                  <a:cxn ang="0">
                    <a:pos x="53" y="226"/>
                  </a:cxn>
                  <a:cxn ang="0">
                    <a:pos x="53" y="0"/>
                  </a:cxn>
                </a:cxnLst>
                <a:rect l="txL" t="txT" r="txR" b="txB"/>
                <a:pathLst>
                  <a:path w="527" h="1321">
                    <a:moveTo>
                      <a:pt x="527" y="1321"/>
                    </a:moveTo>
                    <a:cubicBezTo>
                      <a:pt x="497" y="1314"/>
                      <a:pt x="463" y="1316"/>
                      <a:pt x="437" y="1299"/>
                    </a:cubicBezTo>
                    <a:cubicBezTo>
                      <a:pt x="393" y="1269"/>
                      <a:pt x="416" y="1280"/>
                      <a:pt x="369" y="1265"/>
                    </a:cubicBezTo>
                    <a:cubicBezTo>
                      <a:pt x="324" y="1234"/>
                      <a:pt x="280" y="1218"/>
                      <a:pt x="233" y="1186"/>
                    </a:cubicBezTo>
                    <a:cubicBezTo>
                      <a:pt x="222" y="1179"/>
                      <a:pt x="200" y="1163"/>
                      <a:pt x="200" y="1163"/>
                    </a:cubicBezTo>
                    <a:cubicBezTo>
                      <a:pt x="152" y="1093"/>
                      <a:pt x="99" y="1030"/>
                      <a:pt x="53" y="960"/>
                    </a:cubicBezTo>
                    <a:cubicBezTo>
                      <a:pt x="27" y="920"/>
                      <a:pt x="26" y="846"/>
                      <a:pt x="19" y="802"/>
                    </a:cubicBezTo>
                    <a:cubicBezTo>
                      <a:pt x="9" y="542"/>
                      <a:pt x="0" y="560"/>
                      <a:pt x="19" y="339"/>
                    </a:cubicBezTo>
                    <a:cubicBezTo>
                      <a:pt x="21" y="313"/>
                      <a:pt x="22" y="285"/>
                      <a:pt x="30" y="260"/>
                    </a:cubicBezTo>
                    <a:cubicBezTo>
                      <a:pt x="34" y="247"/>
                      <a:pt x="52" y="240"/>
                      <a:pt x="53" y="226"/>
                    </a:cubicBezTo>
                    <a:cubicBezTo>
                      <a:pt x="60" y="151"/>
                      <a:pt x="53" y="75"/>
                      <a:pt x="53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6129" name="Freeform 155"/>
            <p:cNvSpPr/>
            <p:nvPr/>
          </p:nvSpPr>
          <p:spPr>
            <a:xfrm>
              <a:off x="4046" y="1352"/>
              <a:ext cx="215" cy="791"/>
            </a:xfrm>
            <a:custGeom>
              <a:avLst/>
              <a:gdLst>
                <a:gd name="txL" fmla="*/ 0 w 215"/>
                <a:gd name="txT" fmla="*/ 0 h 791"/>
                <a:gd name="txR" fmla="*/ 215 w 215"/>
                <a:gd name="txB" fmla="*/ 791 h 791"/>
              </a:gdLst>
              <a:ahLst/>
              <a:cxnLst>
                <a:cxn ang="0">
                  <a:pos x="0" y="0"/>
                </a:cxn>
                <a:cxn ang="0">
                  <a:pos x="113" y="34"/>
                </a:cxn>
                <a:cxn ang="0">
                  <a:pos x="215" y="226"/>
                </a:cxn>
                <a:cxn ang="0">
                  <a:pos x="203" y="520"/>
                </a:cxn>
                <a:cxn ang="0">
                  <a:pos x="170" y="633"/>
                </a:cxn>
                <a:cxn ang="0">
                  <a:pos x="0" y="791"/>
                </a:cxn>
              </a:cxnLst>
              <a:rect l="txL" t="txT" r="txR" b="txB"/>
              <a:pathLst>
                <a:path w="215" h="791">
                  <a:moveTo>
                    <a:pt x="0" y="0"/>
                  </a:moveTo>
                  <a:cubicBezTo>
                    <a:pt x="83" y="28"/>
                    <a:pt x="45" y="17"/>
                    <a:pt x="113" y="34"/>
                  </a:cubicBezTo>
                  <a:cubicBezTo>
                    <a:pt x="175" y="96"/>
                    <a:pt x="197" y="143"/>
                    <a:pt x="215" y="226"/>
                  </a:cubicBezTo>
                  <a:cubicBezTo>
                    <a:pt x="211" y="324"/>
                    <a:pt x="210" y="422"/>
                    <a:pt x="203" y="520"/>
                  </a:cubicBezTo>
                  <a:cubicBezTo>
                    <a:pt x="202" y="541"/>
                    <a:pt x="173" y="623"/>
                    <a:pt x="170" y="633"/>
                  </a:cubicBezTo>
                  <a:cubicBezTo>
                    <a:pt x="142" y="717"/>
                    <a:pt x="102" y="791"/>
                    <a:pt x="0" y="791"/>
                  </a:cubicBezTo>
                </a:path>
              </a:pathLst>
            </a:custGeom>
            <a:noFill/>
            <a:ln w="38100" cap="flat" cmpd="sng">
              <a:solidFill>
                <a:schemeClr val="accent2">
                  <a:alpha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30" name="Freeform 156"/>
            <p:cNvSpPr/>
            <p:nvPr/>
          </p:nvSpPr>
          <p:spPr>
            <a:xfrm>
              <a:off x="3392" y="1341"/>
              <a:ext cx="180" cy="796"/>
            </a:xfrm>
            <a:custGeom>
              <a:avLst/>
              <a:gdLst>
                <a:gd name="txL" fmla="*/ 0 w 180"/>
                <a:gd name="txT" fmla="*/ 0 h 796"/>
                <a:gd name="txR" fmla="*/ 180 w 180"/>
                <a:gd name="txB" fmla="*/ 796 h 796"/>
              </a:gdLst>
              <a:ahLst/>
              <a:cxnLst>
                <a:cxn ang="0">
                  <a:pos x="180" y="0"/>
                </a:cxn>
                <a:cxn ang="0">
                  <a:pos x="135" y="11"/>
                </a:cxn>
                <a:cxn ang="0">
                  <a:pos x="123" y="45"/>
                </a:cxn>
                <a:cxn ang="0">
                  <a:pos x="67" y="102"/>
                </a:cxn>
                <a:cxn ang="0">
                  <a:pos x="44" y="136"/>
                </a:cxn>
                <a:cxn ang="0">
                  <a:pos x="22" y="203"/>
                </a:cxn>
                <a:cxn ang="0">
                  <a:pos x="22" y="520"/>
                </a:cxn>
                <a:cxn ang="0">
                  <a:pos x="89" y="655"/>
                </a:cxn>
                <a:cxn ang="0">
                  <a:pos x="112" y="689"/>
                </a:cxn>
                <a:cxn ang="0">
                  <a:pos x="146" y="757"/>
                </a:cxn>
                <a:cxn ang="0">
                  <a:pos x="157" y="791"/>
                </a:cxn>
                <a:cxn ang="0">
                  <a:pos x="180" y="779"/>
                </a:cxn>
              </a:cxnLst>
              <a:rect l="txL" t="txT" r="txR" b="txB"/>
              <a:pathLst>
                <a:path w="180" h="796">
                  <a:moveTo>
                    <a:pt x="180" y="0"/>
                  </a:moveTo>
                  <a:cubicBezTo>
                    <a:pt x="165" y="4"/>
                    <a:pt x="147" y="1"/>
                    <a:pt x="135" y="11"/>
                  </a:cubicBezTo>
                  <a:cubicBezTo>
                    <a:pt x="126" y="18"/>
                    <a:pt x="128" y="34"/>
                    <a:pt x="123" y="45"/>
                  </a:cubicBezTo>
                  <a:cubicBezTo>
                    <a:pt x="104" y="84"/>
                    <a:pt x="102" y="78"/>
                    <a:pt x="67" y="102"/>
                  </a:cubicBezTo>
                  <a:cubicBezTo>
                    <a:pt x="59" y="113"/>
                    <a:pt x="50" y="124"/>
                    <a:pt x="44" y="136"/>
                  </a:cubicBezTo>
                  <a:cubicBezTo>
                    <a:pt x="34" y="157"/>
                    <a:pt x="22" y="203"/>
                    <a:pt x="22" y="203"/>
                  </a:cubicBezTo>
                  <a:cubicBezTo>
                    <a:pt x="5" y="344"/>
                    <a:pt x="0" y="339"/>
                    <a:pt x="22" y="520"/>
                  </a:cubicBezTo>
                  <a:cubicBezTo>
                    <a:pt x="29" y="577"/>
                    <a:pt x="58" y="609"/>
                    <a:pt x="89" y="655"/>
                  </a:cubicBezTo>
                  <a:cubicBezTo>
                    <a:pt x="97" y="666"/>
                    <a:pt x="112" y="689"/>
                    <a:pt x="112" y="689"/>
                  </a:cubicBezTo>
                  <a:cubicBezTo>
                    <a:pt x="140" y="774"/>
                    <a:pt x="102" y="669"/>
                    <a:pt x="146" y="757"/>
                  </a:cubicBezTo>
                  <a:cubicBezTo>
                    <a:pt x="151" y="768"/>
                    <a:pt x="147" y="785"/>
                    <a:pt x="157" y="791"/>
                  </a:cubicBezTo>
                  <a:cubicBezTo>
                    <a:pt x="164" y="796"/>
                    <a:pt x="172" y="783"/>
                    <a:pt x="180" y="779"/>
                  </a:cubicBezTo>
                </a:path>
              </a:pathLst>
            </a:custGeom>
            <a:noFill/>
            <a:ln w="38100" cap="flat" cmpd="sng">
              <a:solidFill>
                <a:schemeClr val="accent2">
                  <a:alpha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1920" name="Group 157"/>
          <p:cNvGrpSpPr/>
          <p:nvPr/>
        </p:nvGrpSpPr>
        <p:grpSpPr>
          <a:xfrm>
            <a:off x="5562600" y="4343400"/>
            <a:ext cx="2667000" cy="1752600"/>
            <a:chOff x="3408" y="1152"/>
            <a:chExt cx="1680" cy="1104"/>
          </a:xfrm>
        </p:grpSpPr>
        <p:sp>
          <p:nvSpPr>
            <p:cNvPr id="46112" name="Line 158"/>
            <p:cNvSpPr/>
            <p:nvPr/>
          </p:nvSpPr>
          <p:spPr>
            <a:xfrm>
              <a:off x="3648" y="1152"/>
              <a:ext cx="1440" cy="0"/>
            </a:xfrm>
            <a:prstGeom prst="line">
              <a:avLst/>
            </a:prstGeom>
            <a:ln w="38100" cap="flat" cmpd="sng">
              <a:solidFill>
                <a:srgbClr val="990033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46113" name="Line 159"/>
            <p:cNvSpPr/>
            <p:nvPr/>
          </p:nvSpPr>
          <p:spPr>
            <a:xfrm>
              <a:off x="5088" y="1152"/>
              <a:ext cx="0" cy="1104"/>
            </a:xfrm>
            <a:prstGeom prst="line">
              <a:avLst/>
            </a:prstGeom>
            <a:ln w="38100" cap="flat" cmpd="sng">
              <a:solidFill>
                <a:srgbClr val="990033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46114" name="Line 160"/>
            <p:cNvSpPr/>
            <p:nvPr/>
          </p:nvSpPr>
          <p:spPr>
            <a:xfrm flipH="1">
              <a:off x="4704" y="2256"/>
              <a:ext cx="384" cy="0"/>
            </a:xfrm>
            <a:prstGeom prst="line">
              <a:avLst/>
            </a:prstGeom>
            <a:ln w="38100" cap="flat" cmpd="sng">
              <a:solidFill>
                <a:srgbClr val="990033"/>
              </a:solidFill>
              <a:prstDash val="solid"/>
              <a:miter/>
              <a:headEnd type="none" w="med" len="med"/>
              <a:tailEnd type="none" w="med" len="med"/>
            </a:ln>
          </p:spPr>
        </p:sp>
        <p:grpSp>
          <p:nvGrpSpPr>
            <p:cNvPr id="81921" name="Group 161"/>
            <p:cNvGrpSpPr/>
            <p:nvPr/>
          </p:nvGrpSpPr>
          <p:grpSpPr>
            <a:xfrm>
              <a:off x="3408" y="1152"/>
              <a:ext cx="336" cy="1104"/>
              <a:chOff x="2784" y="2640"/>
              <a:chExt cx="336" cy="1104"/>
            </a:xfrm>
          </p:grpSpPr>
          <p:sp>
            <p:nvSpPr>
              <p:cNvPr id="46116" name="Line 162"/>
              <p:cNvSpPr/>
              <p:nvPr/>
            </p:nvSpPr>
            <p:spPr>
              <a:xfrm flipH="1">
                <a:off x="2784" y="2640"/>
                <a:ext cx="240" cy="0"/>
              </a:xfrm>
              <a:prstGeom prst="line">
                <a:avLst/>
              </a:prstGeom>
              <a:ln w="38100" cap="flat" cmpd="sng">
                <a:solidFill>
                  <a:srgbClr val="990033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46117" name="Line 163"/>
              <p:cNvSpPr/>
              <p:nvPr/>
            </p:nvSpPr>
            <p:spPr>
              <a:xfrm>
                <a:off x="2784" y="2640"/>
                <a:ext cx="0" cy="1104"/>
              </a:xfrm>
              <a:prstGeom prst="line">
                <a:avLst/>
              </a:prstGeom>
              <a:ln w="38100" cap="flat" cmpd="sng">
                <a:solidFill>
                  <a:srgbClr val="990033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46118" name="Line 164"/>
              <p:cNvSpPr/>
              <p:nvPr/>
            </p:nvSpPr>
            <p:spPr>
              <a:xfrm>
                <a:off x="2784" y="3744"/>
                <a:ext cx="336" cy="0"/>
              </a:xfrm>
              <a:prstGeom prst="line">
                <a:avLst/>
              </a:prstGeom>
              <a:ln w="38100" cap="flat" cmpd="sng">
                <a:solidFill>
                  <a:srgbClr val="990033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</p:grpSp>
      <p:sp>
        <p:nvSpPr>
          <p:cNvPr id="82085" name="Line 165"/>
          <p:cNvSpPr/>
          <p:nvPr/>
        </p:nvSpPr>
        <p:spPr>
          <a:xfrm>
            <a:off x="6096000" y="5410200"/>
            <a:ext cx="0" cy="685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086" name="Line 166"/>
          <p:cNvSpPr/>
          <p:nvPr/>
        </p:nvSpPr>
        <p:spPr>
          <a:xfrm>
            <a:off x="7620000" y="5410200"/>
            <a:ext cx="0" cy="685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81922" name="Group 167"/>
          <p:cNvGrpSpPr/>
          <p:nvPr/>
        </p:nvGrpSpPr>
        <p:grpSpPr>
          <a:xfrm>
            <a:off x="6096000" y="5410200"/>
            <a:ext cx="1524000" cy="685800"/>
            <a:chOff x="4656" y="2112"/>
            <a:chExt cx="960" cy="432"/>
          </a:xfrm>
        </p:grpSpPr>
        <p:sp>
          <p:nvSpPr>
            <p:cNvPr id="46109" name="Line 168"/>
            <p:cNvSpPr/>
            <p:nvPr/>
          </p:nvSpPr>
          <p:spPr>
            <a:xfrm>
              <a:off x="4656" y="2112"/>
              <a:ext cx="0" cy="432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46110" name="Line 169"/>
            <p:cNvSpPr/>
            <p:nvPr/>
          </p:nvSpPr>
          <p:spPr>
            <a:xfrm>
              <a:off x="4656" y="2112"/>
              <a:ext cx="960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46111" name="Line 170"/>
            <p:cNvSpPr/>
            <p:nvPr/>
          </p:nvSpPr>
          <p:spPr>
            <a:xfrm>
              <a:off x="5616" y="2112"/>
              <a:ext cx="0" cy="432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sp>
        <p:nvSpPr>
          <p:cNvPr id="82091" name="Line 171"/>
          <p:cNvSpPr/>
          <p:nvPr/>
        </p:nvSpPr>
        <p:spPr>
          <a:xfrm>
            <a:off x="6172200" y="6096000"/>
            <a:ext cx="152400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1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8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8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81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8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9" grpId="0"/>
      <p:bldP spid="81944" grpId="0"/>
      <p:bldP spid="81945" grpId="0" animBg="1"/>
      <p:bldP spid="81946" grpId="0" animBg="1"/>
      <p:bldP spid="81959" grpId="0"/>
      <p:bldP spid="8196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/>
          <p:nvPr/>
        </p:nvSpPr>
        <p:spPr>
          <a:xfrm>
            <a:off x="609600" y="762000"/>
            <a:ext cx="6781800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6000" dirty="0">
                <a:solidFill>
                  <a:srgbClr val="000000"/>
                </a:solidFill>
                <a:latin typeface="Arial" panose="020B0604020202020204" pitchFamily="34" charset="0"/>
                <a:ea typeface="隶书" pitchFamily="49" charset="-122"/>
              </a:rPr>
              <a:t>想想议议</a:t>
            </a:r>
            <a:r>
              <a:rPr lang="en-US" altLang="zh-CN" sz="6000" dirty="0">
                <a:solidFill>
                  <a:srgbClr val="000000"/>
                </a:solidFill>
                <a:latin typeface="Arial" panose="020B0604020202020204" pitchFamily="34" charset="0"/>
                <a:ea typeface="隶书" pitchFamily="49" charset="-122"/>
              </a:rPr>
              <a:t>:</a:t>
            </a:r>
          </a:p>
        </p:txBody>
      </p:sp>
      <p:pic>
        <p:nvPicPr>
          <p:cNvPr id="82947" name="Picture 3" descr="电动机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349500"/>
            <a:ext cx="4572000" cy="277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48" name="Picture 4" descr="电动机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2209800"/>
            <a:ext cx="3124200" cy="3014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949" name="Text Box 5"/>
          <p:cNvSpPr txBox="1"/>
          <p:nvPr/>
        </p:nvSpPr>
        <p:spPr>
          <a:xfrm>
            <a:off x="762000" y="5257800"/>
            <a:ext cx="8153400" cy="10668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008000"/>
                </a:solidFill>
                <a:latin typeface="Arial" panose="020B0604020202020204" pitchFamily="34" charset="0"/>
                <a:ea typeface="隶书" pitchFamily="49" charset="-122"/>
              </a:rPr>
              <a:t>[</a:t>
            </a:r>
            <a:r>
              <a:rPr lang="zh-CN" altLang="en-US" sz="3200" dirty="0">
                <a:solidFill>
                  <a:srgbClr val="008000"/>
                </a:solidFill>
                <a:latin typeface="Times New Roman" panose="02020603050405020304" pitchFamily="18" charset="0"/>
                <a:ea typeface="隶书" pitchFamily="49" charset="-122"/>
              </a:rPr>
              <a:t>思考</a:t>
            </a:r>
            <a:r>
              <a:rPr lang="en-US" altLang="zh-CN" sz="3200" dirty="0">
                <a:solidFill>
                  <a:srgbClr val="008000"/>
                </a:solidFill>
                <a:latin typeface="Arial" panose="020B0604020202020204" pitchFamily="34" charset="0"/>
                <a:ea typeface="隶书" pitchFamily="49" charset="-122"/>
              </a:rPr>
              <a:t>]</a:t>
            </a:r>
            <a:r>
              <a:rPr lang="zh-CN" altLang="en-US" sz="3200" dirty="0">
                <a:solidFill>
                  <a:srgbClr val="008000"/>
                </a:solidFill>
                <a:latin typeface="Times New Roman" panose="02020603050405020304" pitchFamily="18" charset="0"/>
                <a:ea typeface="隶书" pitchFamily="49" charset="-122"/>
              </a:rPr>
              <a:t>：如图连接电路时，电动机会转动吗？ 怎样正确连接电路？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3352800" y="2971800"/>
            <a:ext cx="685800" cy="914400"/>
            <a:chOff x="1632" y="1920"/>
            <a:chExt cx="384" cy="432"/>
          </a:xfrm>
        </p:grpSpPr>
        <p:sp>
          <p:nvSpPr>
            <p:cNvPr id="47115" name="Line 7"/>
            <p:cNvSpPr/>
            <p:nvPr/>
          </p:nvSpPr>
          <p:spPr>
            <a:xfrm flipH="1">
              <a:off x="1728" y="1920"/>
              <a:ext cx="96" cy="432"/>
            </a:xfrm>
            <a:prstGeom prst="line">
              <a:avLst/>
            </a:prstGeom>
            <a:ln w="101600" cap="sq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16" name="Line 8"/>
            <p:cNvSpPr/>
            <p:nvPr/>
          </p:nvSpPr>
          <p:spPr>
            <a:xfrm>
              <a:off x="1632" y="1968"/>
              <a:ext cx="384" cy="336"/>
            </a:xfrm>
            <a:prstGeom prst="line">
              <a:avLst/>
            </a:prstGeom>
            <a:ln w="101600" cap="sq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" name="Group 9"/>
          <p:cNvGrpSpPr/>
          <p:nvPr/>
        </p:nvGrpSpPr>
        <p:grpSpPr>
          <a:xfrm>
            <a:off x="5727700" y="2819400"/>
            <a:ext cx="3200400" cy="1676400"/>
            <a:chOff x="3608" y="1776"/>
            <a:chExt cx="2016" cy="1056"/>
          </a:xfrm>
        </p:grpSpPr>
        <p:sp>
          <p:nvSpPr>
            <p:cNvPr id="47112" name="Freeform 10"/>
            <p:cNvSpPr/>
            <p:nvPr/>
          </p:nvSpPr>
          <p:spPr>
            <a:xfrm>
              <a:off x="5376" y="1968"/>
              <a:ext cx="248" cy="864"/>
            </a:xfrm>
            <a:custGeom>
              <a:avLst/>
              <a:gdLst>
                <a:gd name="txL" fmla="*/ 0 w 248"/>
                <a:gd name="txT" fmla="*/ 0 h 864"/>
                <a:gd name="txR" fmla="*/ 248 w 248"/>
                <a:gd name="txB" fmla="*/ 864 h 864"/>
              </a:gdLst>
              <a:ahLst/>
              <a:cxnLst>
                <a:cxn ang="0">
                  <a:pos x="48" y="0"/>
                </a:cxn>
                <a:cxn ang="0">
                  <a:pos x="240" y="384"/>
                </a:cxn>
                <a:cxn ang="0">
                  <a:pos x="0" y="864"/>
                </a:cxn>
              </a:cxnLst>
              <a:rect l="txL" t="txT" r="txR" b="txB"/>
              <a:pathLst>
                <a:path w="248" h="864">
                  <a:moveTo>
                    <a:pt x="48" y="0"/>
                  </a:moveTo>
                  <a:cubicBezTo>
                    <a:pt x="148" y="120"/>
                    <a:pt x="248" y="240"/>
                    <a:pt x="240" y="384"/>
                  </a:cubicBezTo>
                  <a:cubicBezTo>
                    <a:pt x="232" y="528"/>
                    <a:pt x="24" y="784"/>
                    <a:pt x="0" y="864"/>
                  </a:cubicBezTo>
                </a:path>
              </a:pathLst>
            </a:custGeom>
            <a:noFill/>
            <a:ln w="63500" cap="sq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3" name="Freeform 11"/>
            <p:cNvSpPr/>
            <p:nvPr/>
          </p:nvSpPr>
          <p:spPr>
            <a:xfrm>
              <a:off x="3608" y="1776"/>
              <a:ext cx="1000" cy="768"/>
            </a:xfrm>
            <a:custGeom>
              <a:avLst/>
              <a:gdLst>
                <a:gd name="txL" fmla="*/ 0 w 1000"/>
                <a:gd name="txT" fmla="*/ 0 h 768"/>
                <a:gd name="txR" fmla="*/ 1000 w 1000"/>
                <a:gd name="txB" fmla="*/ 768 h 768"/>
              </a:gdLst>
              <a:ahLst/>
              <a:cxnLst>
                <a:cxn ang="0">
                  <a:pos x="1000" y="0"/>
                </a:cxn>
                <a:cxn ang="0">
                  <a:pos x="136" y="192"/>
                </a:cxn>
                <a:cxn ang="0">
                  <a:pos x="184" y="768"/>
                </a:cxn>
              </a:cxnLst>
              <a:rect l="txL" t="txT" r="txR" b="txB"/>
              <a:pathLst>
                <a:path w="1000" h="768">
                  <a:moveTo>
                    <a:pt x="1000" y="0"/>
                  </a:moveTo>
                  <a:cubicBezTo>
                    <a:pt x="636" y="32"/>
                    <a:pt x="272" y="64"/>
                    <a:pt x="136" y="192"/>
                  </a:cubicBezTo>
                  <a:cubicBezTo>
                    <a:pt x="0" y="320"/>
                    <a:pt x="248" y="696"/>
                    <a:pt x="184" y="768"/>
                  </a:cubicBezTo>
                </a:path>
              </a:pathLst>
            </a:custGeom>
            <a:noFill/>
            <a:ln w="63500" cap="sq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4" name="Freeform 12"/>
            <p:cNvSpPr/>
            <p:nvPr/>
          </p:nvSpPr>
          <p:spPr>
            <a:xfrm>
              <a:off x="4520" y="2544"/>
              <a:ext cx="280" cy="272"/>
            </a:xfrm>
            <a:custGeom>
              <a:avLst/>
              <a:gdLst>
                <a:gd name="txL" fmla="*/ 0 w 280"/>
                <a:gd name="txT" fmla="*/ 0 h 272"/>
                <a:gd name="txR" fmla="*/ 280 w 280"/>
                <a:gd name="txB" fmla="*/ 272 h 272"/>
              </a:gdLst>
              <a:ahLst/>
              <a:cxnLst>
                <a:cxn ang="0">
                  <a:pos x="40" y="0"/>
                </a:cxn>
                <a:cxn ang="0">
                  <a:pos x="40" y="240"/>
                </a:cxn>
                <a:cxn ang="0">
                  <a:pos x="280" y="192"/>
                </a:cxn>
              </a:cxnLst>
              <a:rect l="txL" t="txT" r="txR" b="txB"/>
              <a:pathLst>
                <a:path w="280" h="272">
                  <a:moveTo>
                    <a:pt x="40" y="0"/>
                  </a:moveTo>
                  <a:cubicBezTo>
                    <a:pt x="20" y="104"/>
                    <a:pt x="0" y="208"/>
                    <a:pt x="40" y="240"/>
                  </a:cubicBezTo>
                  <a:cubicBezTo>
                    <a:pt x="80" y="272"/>
                    <a:pt x="216" y="200"/>
                    <a:pt x="280" y="192"/>
                  </a:cubicBezTo>
                </a:path>
              </a:pathLst>
            </a:custGeom>
            <a:noFill/>
            <a:ln w="63500" cap="sq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/>
          <p:nvPr/>
        </p:nvSpPr>
        <p:spPr>
          <a:xfrm>
            <a:off x="609600" y="1295400"/>
            <a:ext cx="7924800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sz="5400" dirty="0">
                <a:solidFill>
                  <a:srgbClr val="000000"/>
                </a:solidFill>
                <a:latin typeface="Arial" panose="020B0604020202020204" pitchFamily="34" charset="0"/>
                <a:ea typeface="隶书" pitchFamily="49" charset="-122"/>
              </a:rPr>
              <a:t>动手动脑学物理（一）</a:t>
            </a:r>
          </a:p>
        </p:txBody>
      </p:sp>
      <p:sp>
        <p:nvSpPr>
          <p:cNvPr id="48131" name="Text Box 13"/>
          <p:cNvSpPr txBox="1"/>
          <p:nvPr/>
        </p:nvSpPr>
        <p:spPr>
          <a:xfrm>
            <a:off x="3413125" y="2451100"/>
            <a:ext cx="1531938" cy="1708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0600" dirty="0">
                <a:latin typeface="Verdana" panose="020B0604030504040204" pitchFamily="34" charset="0"/>
              </a:rPr>
              <a:t>略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/>
          <p:nvPr/>
        </p:nvSpPr>
        <p:spPr>
          <a:xfrm>
            <a:off x="1371600" y="152400"/>
            <a:ext cx="6553200" cy="914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sz="4800" dirty="0">
                <a:solidFill>
                  <a:srgbClr val="000000"/>
                </a:solidFill>
                <a:latin typeface="Arial" panose="020B0604020202020204" pitchFamily="34" charset="0"/>
                <a:ea typeface="隶书" pitchFamily="49" charset="-122"/>
              </a:rPr>
              <a:t>动手动脑学物理（二）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533400" y="1066800"/>
            <a:ext cx="4724400" cy="2801938"/>
            <a:chOff x="1248" y="1632"/>
            <a:chExt cx="2976" cy="1765"/>
          </a:xfrm>
        </p:grpSpPr>
        <p:pic>
          <p:nvPicPr>
            <p:cNvPr id="49176" name="Picture 4" descr="电铃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8" y="1632"/>
              <a:ext cx="1063" cy="93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9177" name="Picture 5" descr="电源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2" y="2577"/>
              <a:ext cx="1984" cy="8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9178" name="Picture 6" descr="开关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60" y="1632"/>
              <a:ext cx="1364" cy="97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" name="Group 8"/>
          <p:cNvGrpSpPr/>
          <p:nvPr/>
        </p:nvGrpSpPr>
        <p:grpSpPr>
          <a:xfrm>
            <a:off x="609600" y="1663700"/>
            <a:ext cx="4851400" cy="1841500"/>
            <a:chOff x="1296" y="2008"/>
            <a:chExt cx="3056" cy="1160"/>
          </a:xfrm>
        </p:grpSpPr>
        <p:sp>
          <p:nvSpPr>
            <p:cNvPr id="49173" name="Freeform 9"/>
            <p:cNvSpPr/>
            <p:nvPr/>
          </p:nvSpPr>
          <p:spPr>
            <a:xfrm>
              <a:off x="3504" y="2352"/>
              <a:ext cx="848" cy="816"/>
            </a:xfrm>
            <a:custGeom>
              <a:avLst/>
              <a:gdLst>
                <a:gd name="txL" fmla="*/ 0 w 848"/>
                <a:gd name="txT" fmla="*/ 0 h 816"/>
                <a:gd name="txR" fmla="*/ 848 w 848"/>
                <a:gd name="txB" fmla="*/ 816 h 816"/>
              </a:gdLst>
              <a:ahLst/>
              <a:cxnLst>
                <a:cxn ang="0">
                  <a:pos x="0" y="816"/>
                </a:cxn>
                <a:cxn ang="0">
                  <a:pos x="768" y="528"/>
                </a:cxn>
                <a:cxn ang="0">
                  <a:pos x="480" y="0"/>
                </a:cxn>
              </a:cxnLst>
              <a:rect l="txL" t="txT" r="txR" b="txB"/>
              <a:pathLst>
                <a:path w="848" h="816">
                  <a:moveTo>
                    <a:pt x="0" y="816"/>
                  </a:moveTo>
                  <a:cubicBezTo>
                    <a:pt x="344" y="740"/>
                    <a:pt x="688" y="664"/>
                    <a:pt x="768" y="528"/>
                  </a:cubicBezTo>
                  <a:cubicBezTo>
                    <a:pt x="848" y="392"/>
                    <a:pt x="536" y="80"/>
                    <a:pt x="480" y="0"/>
                  </a:cubicBezTo>
                </a:path>
              </a:pathLst>
            </a:custGeom>
            <a:noFill/>
            <a:ln w="63500" cap="sq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74" name="Freeform 10"/>
            <p:cNvSpPr/>
            <p:nvPr/>
          </p:nvSpPr>
          <p:spPr>
            <a:xfrm>
              <a:off x="2256" y="2008"/>
              <a:ext cx="816" cy="344"/>
            </a:xfrm>
            <a:custGeom>
              <a:avLst/>
              <a:gdLst>
                <a:gd name="txL" fmla="*/ 0 w 816"/>
                <a:gd name="txT" fmla="*/ 0 h 344"/>
                <a:gd name="txR" fmla="*/ 816 w 816"/>
                <a:gd name="txB" fmla="*/ 344 h 344"/>
              </a:gdLst>
              <a:ahLst/>
              <a:cxnLst>
                <a:cxn ang="0">
                  <a:pos x="816" y="296"/>
                </a:cxn>
                <a:cxn ang="0">
                  <a:pos x="336" y="8"/>
                </a:cxn>
                <a:cxn ang="0">
                  <a:pos x="0" y="344"/>
                </a:cxn>
              </a:cxnLst>
              <a:rect l="txL" t="txT" r="txR" b="txB"/>
              <a:pathLst>
                <a:path w="816" h="344">
                  <a:moveTo>
                    <a:pt x="816" y="296"/>
                  </a:moveTo>
                  <a:cubicBezTo>
                    <a:pt x="644" y="148"/>
                    <a:pt x="472" y="0"/>
                    <a:pt x="336" y="8"/>
                  </a:cubicBezTo>
                  <a:cubicBezTo>
                    <a:pt x="200" y="16"/>
                    <a:pt x="48" y="304"/>
                    <a:pt x="0" y="344"/>
                  </a:cubicBezTo>
                </a:path>
              </a:pathLst>
            </a:custGeom>
            <a:noFill/>
            <a:ln w="63500" cap="sq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75" name="Freeform 11"/>
            <p:cNvSpPr/>
            <p:nvPr/>
          </p:nvSpPr>
          <p:spPr>
            <a:xfrm>
              <a:off x="1296" y="2400"/>
              <a:ext cx="1392" cy="576"/>
            </a:xfrm>
            <a:custGeom>
              <a:avLst/>
              <a:gdLst>
                <a:gd name="txL" fmla="*/ 0 w 1392"/>
                <a:gd name="txT" fmla="*/ 0 h 576"/>
                <a:gd name="txR" fmla="*/ 1392 w 1392"/>
                <a:gd name="txB" fmla="*/ 576 h 576"/>
              </a:gdLst>
              <a:ahLst/>
              <a:cxnLst>
                <a:cxn ang="0">
                  <a:pos x="960" y="0"/>
                </a:cxn>
                <a:cxn ang="0">
                  <a:pos x="1248" y="144"/>
                </a:cxn>
                <a:cxn ang="0">
                  <a:pos x="96" y="432"/>
                </a:cxn>
                <a:cxn ang="0">
                  <a:pos x="672" y="576"/>
                </a:cxn>
              </a:cxnLst>
              <a:rect l="txL" t="txT" r="txR" b="txB"/>
              <a:pathLst>
                <a:path w="1392" h="576">
                  <a:moveTo>
                    <a:pt x="960" y="0"/>
                  </a:moveTo>
                  <a:cubicBezTo>
                    <a:pt x="1176" y="36"/>
                    <a:pt x="1392" y="72"/>
                    <a:pt x="1248" y="144"/>
                  </a:cubicBezTo>
                  <a:cubicBezTo>
                    <a:pt x="1104" y="216"/>
                    <a:pt x="192" y="360"/>
                    <a:pt x="96" y="432"/>
                  </a:cubicBezTo>
                  <a:cubicBezTo>
                    <a:pt x="0" y="504"/>
                    <a:pt x="584" y="560"/>
                    <a:pt x="672" y="576"/>
                  </a:cubicBezTo>
                </a:path>
              </a:pathLst>
            </a:custGeom>
            <a:noFill/>
            <a:ln w="63500" cap="sq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5715000" y="5595938"/>
            <a:ext cx="1752600" cy="700087"/>
            <a:chOff x="1800" y="9552"/>
            <a:chExt cx="1620" cy="624"/>
          </a:xfrm>
        </p:grpSpPr>
        <p:sp>
          <p:nvSpPr>
            <p:cNvPr id="49169" name="Line 14"/>
            <p:cNvSpPr/>
            <p:nvPr/>
          </p:nvSpPr>
          <p:spPr>
            <a:xfrm>
              <a:off x="1800" y="9864"/>
              <a:ext cx="72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170" name="Line 15"/>
            <p:cNvSpPr/>
            <p:nvPr/>
          </p:nvSpPr>
          <p:spPr>
            <a:xfrm>
              <a:off x="2520" y="9552"/>
              <a:ext cx="0" cy="62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171" name="Line 16"/>
            <p:cNvSpPr/>
            <p:nvPr/>
          </p:nvSpPr>
          <p:spPr>
            <a:xfrm>
              <a:off x="2700" y="9708"/>
              <a:ext cx="0" cy="312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172" name="Line 17"/>
            <p:cNvSpPr/>
            <p:nvPr/>
          </p:nvSpPr>
          <p:spPr>
            <a:xfrm>
              <a:off x="2700" y="9864"/>
              <a:ext cx="72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" name="Group 18"/>
          <p:cNvGrpSpPr/>
          <p:nvPr/>
        </p:nvGrpSpPr>
        <p:grpSpPr>
          <a:xfrm>
            <a:off x="6934200" y="4038600"/>
            <a:ext cx="1066800" cy="381000"/>
            <a:chOff x="4656" y="1152"/>
            <a:chExt cx="672" cy="240"/>
          </a:xfrm>
        </p:grpSpPr>
        <p:sp>
          <p:nvSpPr>
            <p:cNvPr id="49166" name="Oval 19"/>
            <p:cNvSpPr/>
            <p:nvPr/>
          </p:nvSpPr>
          <p:spPr>
            <a:xfrm>
              <a:off x="4656" y="1296"/>
              <a:ext cx="96" cy="96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Verdana" panose="020B0604030504040204" pitchFamily="34" charset="0"/>
              </a:endParaRPr>
            </a:p>
          </p:txBody>
        </p:sp>
        <p:sp>
          <p:nvSpPr>
            <p:cNvPr id="49167" name="Line 20"/>
            <p:cNvSpPr/>
            <p:nvPr/>
          </p:nvSpPr>
          <p:spPr>
            <a:xfrm flipV="1">
              <a:off x="4704" y="1152"/>
              <a:ext cx="240" cy="144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168" name="Line 21"/>
            <p:cNvSpPr/>
            <p:nvPr/>
          </p:nvSpPr>
          <p:spPr>
            <a:xfrm>
              <a:off x="4944" y="1344"/>
              <a:ext cx="384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83990" name="Text Box 22"/>
          <p:cNvSpPr txBox="1"/>
          <p:nvPr/>
        </p:nvSpPr>
        <p:spPr>
          <a:xfrm>
            <a:off x="4724400" y="4038600"/>
            <a:ext cx="1631950" cy="544513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Verdana" panose="020B0604030504040204" pitchFamily="34" charset="0"/>
              </a:rPr>
              <a:t>电子门铃</a:t>
            </a:r>
          </a:p>
        </p:txBody>
      </p:sp>
      <p:sp>
        <p:nvSpPr>
          <p:cNvPr id="83991" name="Line 23"/>
          <p:cNvSpPr/>
          <p:nvPr/>
        </p:nvSpPr>
        <p:spPr>
          <a:xfrm>
            <a:off x="6324600" y="4343400"/>
            <a:ext cx="609600" cy="0"/>
          </a:xfrm>
          <a:prstGeom prst="line">
            <a:avLst/>
          </a:prstGeom>
          <a:ln w="254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3992" name="Line 24"/>
          <p:cNvSpPr/>
          <p:nvPr/>
        </p:nvSpPr>
        <p:spPr>
          <a:xfrm>
            <a:off x="8001000" y="4343400"/>
            <a:ext cx="0" cy="1600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3993" name="Line 25"/>
          <p:cNvSpPr/>
          <p:nvPr/>
        </p:nvSpPr>
        <p:spPr>
          <a:xfrm flipH="1">
            <a:off x="7391400" y="5943600"/>
            <a:ext cx="609600" cy="0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3994" name="Line 26"/>
          <p:cNvSpPr/>
          <p:nvPr/>
        </p:nvSpPr>
        <p:spPr>
          <a:xfrm flipH="1">
            <a:off x="4038600" y="4343400"/>
            <a:ext cx="685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3995" name="Line 27"/>
          <p:cNvSpPr/>
          <p:nvPr/>
        </p:nvSpPr>
        <p:spPr>
          <a:xfrm>
            <a:off x="4038600" y="4343400"/>
            <a:ext cx="0" cy="1600200"/>
          </a:xfrm>
          <a:prstGeom prst="line">
            <a:avLst/>
          </a:prstGeom>
          <a:ln w="254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3996" name="Line 28"/>
          <p:cNvSpPr/>
          <p:nvPr/>
        </p:nvSpPr>
        <p:spPr>
          <a:xfrm>
            <a:off x="4038600" y="5943600"/>
            <a:ext cx="1828800" cy="0"/>
          </a:xfrm>
          <a:prstGeom prst="line">
            <a:avLst/>
          </a:prstGeom>
          <a:ln w="254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9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/>
          <p:nvPr/>
        </p:nvSpPr>
        <p:spPr>
          <a:xfrm>
            <a:off x="457200" y="152400"/>
            <a:ext cx="6400800" cy="914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sz="4800" dirty="0">
                <a:solidFill>
                  <a:srgbClr val="000000"/>
                </a:solidFill>
                <a:latin typeface="Arial" panose="020B0604020202020204" pitchFamily="34" charset="0"/>
                <a:ea typeface="隶书" pitchFamily="49" charset="-122"/>
              </a:rPr>
              <a:t>动手动脑学物理（三）</a:t>
            </a:r>
          </a:p>
        </p:txBody>
      </p:sp>
      <p:pic>
        <p:nvPicPr>
          <p:cNvPr id="84995" name="Picture 3" descr="手电筒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371600"/>
            <a:ext cx="6122988" cy="2417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4996" name="Text Box 4"/>
          <p:cNvSpPr txBox="1"/>
          <p:nvPr/>
        </p:nvSpPr>
        <p:spPr>
          <a:xfrm>
            <a:off x="381000" y="990600"/>
            <a:ext cx="8153400" cy="579438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008000"/>
                </a:solidFill>
                <a:latin typeface="Arial" panose="020B0604020202020204" pitchFamily="34" charset="0"/>
                <a:ea typeface="隶书" pitchFamily="49" charset="-122"/>
              </a:rPr>
              <a:t>[</a:t>
            </a:r>
            <a:r>
              <a:rPr lang="zh-CN" altLang="en-US" sz="3200" dirty="0">
                <a:solidFill>
                  <a:srgbClr val="008000"/>
                </a:solidFill>
                <a:latin typeface="Times New Roman" panose="02020603050405020304" pitchFamily="18" charset="0"/>
                <a:ea typeface="隶书" pitchFamily="49" charset="-122"/>
              </a:rPr>
              <a:t>观察</a:t>
            </a:r>
            <a:r>
              <a:rPr lang="en-US" altLang="zh-CN" sz="3200" dirty="0">
                <a:solidFill>
                  <a:srgbClr val="008000"/>
                </a:solidFill>
                <a:latin typeface="Arial" panose="020B0604020202020204" pitchFamily="34" charset="0"/>
                <a:ea typeface="隶书" pitchFamily="49" charset="-122"/>
              </a:rPr>
              <a:t>]</a:t>
            </a:r>
            <a:r>
              <a:rPr lang="zh-CN" altLang="en-US" sz="3200" dirty="0">
                <a:solidFill>
                  <a:srgbClr val="008000"/>
                </a:solidFill>
                <a:latin typeface="Times New Roman" panose="02020603050405020304" pitchFamily="18" charset="0"/>
                <a:ea typeface="隶书" pitchFamily="49" charset="-122"/>
              </a:rPr>
              <a:t>：家用手电筒的电路结构是怎样的？</a:t>
            </a:r>
          </a:p>
        </p:txBody>
      </p:sp>
      <p:sp>
        <p:nvSpPr>
          <p:cNvPr id="84998" name="Text Box 6"/>
          <p:cNvSpPr txBox="1"/>
          <p:nvPr/>
        </p:nvSpPr>
        <p:spPr>
          <a:xfrm>
            <a:off x="2895600" y="5410200"/>
            <a:ext cx="12954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+     </a:t>
            </a:r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</a:p>
        </p:txBody>
      </p:sp>
      <p:grpSp>
        <p:nvGrpSpPr>
          <p:cNvPr id="2" name="Group 7"/>
          <p:cNvGrpSpPr/>
          <p:nvPr/>
        </p:nvGrpSpPr>
        <p:grpSpPr>
          <a:xfrm flipH="1">
            <a:off x="2514600" y="5486400"/>
            <a:ext cx="2362200" cy="457200"/>
            <a:chOff x="3600" y="1248"/>
            <a:chExt cx="816" cy="288"/>
          </a:xfrm>
        </p:grpSpPr>
        <p:grpSp>
          <p:nvGrpSpPr>
            <p:cNvPr id="3" name="Group 8"/>
            <p:cNvGrpSpPr/>
            <p:nvPr/>
          </p:nvGrpSpPr>
          <p:grpSpPr>
            <a:xfrm>
              <a:off x="4032" y="1248"/>
              <a:ext cx="106" cy="288"/>
              <a:chOff x="4320" y="838"/>
              <a:chExt cx="106" cy="288"/>
            </a:xfrm>
          </p:grpSpPr>
          <p:sp>
            <p:nvSpPr>
              <p:cNvPr id="50199" name="Line 9"/>
              <p:cNvSpPr/>
              <p:nvPr/>
            </p:nvSpPr>
            <p:spPr>
              <a:xfrm>
                <a:off x="4320" y="912"/>
                <a:ext cx="0" cy="144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0200" name="Line 10"/>
              <p:cNvSpPr/>
              <p:nvPr/>
            </p:nvSpPr>
            <p:spPr>
              <a:xfrm>
                <a:off x="4426" y="838"/>
                <a:ext cx="0" cy="288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50197" name="Line 11"/>
            <p:cNvSpPr/>
            <p:nvPr/>
          </p:nvSpPr>
          <p:spPr>
            <a:xfrm>
              <a:off x="3600" y="1392"/>
              <a:ext cx="432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198" name="Line 12"/>
            <p:cNvSpPr/>
            <p:nvPr/>
          </p:nvSpPr>
          <p:spPr>
            <a:xfrm>
              <a:off x="4128" y="1392"/>
              <a:ext cx="288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4" name="Group 13"/>
          <p:cNvGrpSpPr/>
          <p:nvPr/>
        </p:nvGrpSpPr>
        <p:grpSpPr>
          <a:xfrm rot="5400000">
            <a:off x="4457700" y="4991100"/>
            <a:ext cx="1066800" cy="381000"/>
            <a:chOff x="4656" y="1152"/>
            <a:chExt cx="672" cy="240"/>
          </a:xfrm>
        </p:grpSpPr>
        <p:sp>
          <p:nvSpPr>
            <p:cNvPr id="50193" name="Oval 14"/>
            <p:cNvSpPr/>
            <p:nvPr/>
          </p:nvSpPr>
          <p:spPr>
            <a:xfrm>
              <a:off x="4656" y="1296"/>
              <a:ext cx="96" cy="96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Verdana" panose="020B0604030504040204" pitchFamily="34" charset="0"/>
              </a:endParaRPr>
            </a:p>
          </p:txBody>
        </p:sp>
        <p:sp>
          <p:nvSpPr>
            <p:cNvPr id="50194" name="Line 15"/>
            <p:cNvSpPr/>
            <p:nvPr/>
          </p:nvSpPr>
          <p:spPr>
            <a:xfrm flipV="1">
              <a:off x="4704" y="1152"/>
              <a:ext cx="240" cy="144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195" name="Line 16"/>
            <p:cNvSpPr/>
            <p:nvPr/>
          </p:nvSpPr>
          <p:spPr>
            <a:xfrm>
              <a:off x="4944" y="1344"/>
              <a:ext cx="384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85009" name="Line 17"/>
          <p:cNvSpPr/>
          <p:nvPr/>
        </p:nvSpPr>
        <p:spPr>
          <a:xfrm>
            <a:off x="2514600" y="4114800"/>
            <a:ext cx="0" cy="1600200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5010" name="Line 18"/>
          <p:cNvSpPr/>
          <p:nvPr/>
        </p:nvSpPr>
        <p:spPr>
          <a:xfrm>
            <a:off x="4876800" y="4114800"/>
            <a:ext cx="0" cy="533400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5" name="Group 19"/>
          <p:cNvGrpSpPr/>
          <p:nvPr/>
        </p:nvGrpSpPr>
        <p:grpSpPr>
          <a:xfrm>
            <a:off x="2514600" y="3886200"/>
            <a:ext cx="2362200" cy="457200"/>
            <a:chOff x="3600" y="2256"/>
            <a:chExt cx="1488" cy="288"/>
          </a:xfrm>
        </p:grpSpPr>
        <p:grpSp>
          <p:nvGrpSpPr>
            <p:cNvPr id="6" name="Group 20"/>
            <p:cNvGrpSpPr/>
            <p:nvPr/>
          </p:nvGrpSpPr>
          <p:grpSpPr>
            <a:xfrm>
              <a:off x="4224" y="2256"/>
              <a:ext cx="288" cy="288"/>
              <a:chOff x="4416" y="2352"/>
              <a:chExt cx="288" cy="288"/>
            </a:xfrm>
          </p:grpSpPr>
          <p:sp>
            <p:nvSpPr>
              <p:cNvPr id="50190" name="Oval 21"/>
              <p:cNvSpPr/>
              <p:nvPr/>
            </p:nvSpPr>
            <p:spPr>
              <a:xfrm>
                <a:off x="4416" y="2352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50191" name="Line 22"/>
              <p:cNvSpPr/>
              <p:nvPr/>
            </p:nvSpPr>
            <p:spPr>
              <a:xfrm flipH="1">
                <a:off x="4464" y="2400"/>
                <a:ext cx="192" cy="19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0192" name="Line 23"/>
              <p:cNvSpPr/>
              <p:nvPr/>
            </p:nvSpPr>
            <p:spPr>
              <a:xfrm>
                <a:off x="4464" y="2400"/>
                <a:ext cx="192" cy="19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50188" name="Line 24"/>
            <p:cNvSpPr/>
            <p:nvPr/>
          </p:nvSpPr>
          <p:spPr>
            <a:xfrm>
              <a:off x="3600" y="2400"/>
              <a:ext cx="624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189" name="Line 25"/>
            <p:cNvSpPr/>
            <p:nvPr/>
          </p:nvSpPr>
          <p:spPr>
            <a:xfrm>
              <a:off x="4512" y="2400"/>
              <a:ext cx="576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  <p:bldP spid="8499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4098" name="ShockwaveFlash1" r:id="rId2" imgW="8764223" imgH="5409524"/>
    </p:controls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/>
          <p:nvPr/>
        </p:nvSpPr>
        <p:spPr>
          <a:xfrm>
            <a:off x="533400" y="685800"/>
            <a:ext cx="7391400" cy="7620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华文中宋" pitchFamily="2" charset="-122"/>
              </a:rPr>
              <a:t>怎样连接，可以控制灯泡？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1676400" y="1981200"/>
            <a:ext cx="5849938" cy="3125788"/>
            <a:chOff x="1307" y="1871"/>
            <a:chExt cx="3685" cy="1969"/>
          </a:xfrm>
        </p:grpSpPr>
        <p:pic>
          <p:nvPicPr>
            <p:cNvPr id="18436" name="Picture 6" descr="未标题-1 拷贝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7" y="1871"/>
              <a:ext cx="1519" cy="116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37" name="Picture 7" descr="电源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5" y="3023"/>
              <a:ext cx="1974" cy="81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38" name="Picture 8" descr="开关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71" y="1926"/>
              <a:ext cx="1621" cy="115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/>
          <p:nvPr/>
        </p:nvSpPr>
        <p:spPr>
          <a:xfrm flipV="1">
            <a:off x="304800" y="304800"/>
            <a:ext cx="2438400" cy="1219200"/>
          </a:xfrm>
          <a:prstGeom prst="cloudCallout">
            <a:avLst>
              <a:gd name="adj1" fmla="val -44727"/>
              <a:gd name="adj2" fmla="val -18346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/>
          <a:lstStyle/>
          <a:p>
            <a:pPr algn="ctr"/>
            <a:endParaRPr lang="zh-CN" altLang="zh-CN" sz="117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Text Box 3"/>
          <p:cNvSpPr txBox="1"/>
          <p:nvPr/>
        </p:nvSpPr>
        <p:spPr>
          <a:xfrm>
            <a:off x="1066800" y="1749425"/>
            <a:ext cx="7550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b="0" dirty="0">
                <a:latin typeface="Times New Roman" panose="02020603050405020304" pitchFamily="18" charset="0"/>
              </a:rPr>
              <a:t>1.</a:t>
            </a:r>
            <a:r>
              <a:rPr lang="zh-CN" altLang="en-US" sz="4000" dirty="0">
                <a:latin typeface="Times New Roman" panose="02020603050405020304" pitchFamily="18" charset="0"/>
              </a:rPr>
              <a:t>下列电路完整无缺的是（       ）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762000" y="3124200"/>
            <a:ext cx="1447800" cy="1371600"/>
            <a:chOff x="672" y="1968"/>
            <a:chExt cx="912" cy="864"/>
          </a:xfrm>
        </p:grpSpPr>
        <p:sp>
          <p:nvSpPr>
            <p:cNvPr id="51254" name="Line 5"/>
            <p:cNvSpPr/>
            <p:nvPr/>
          </p:nvSpPr>
          <p:spPr>
            <a:xfrm>
              <a:off x="672" y="2064"/>
              <a:ext cx="38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255" name="Oval 6"/>
            <p:cNvSpPr/>
            <p:nvPr/>
          </p:nvSpPr>
          <p:spPr>
            <a:xfrm>
              <a:off x="1056" y="1968"/>
              <a:ext cx="192" cy="192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Verdana" panose="020B0604030504040204" pitchFamily="34" charset="0"/>
              </a:endParaRPr>
            </a:p>
          </p:txBody>
        </p:sp>
        <p:sp>
          <p:nvSpPr>
            <p:cNvPr id="51256" name="Line 7"/>
            <p:cNvSpPr/>
            <p:nvPr/>
          </p:nvSpPr>
          <p:spPr>
            <a:xfrm flipH="1">
              <a:off x="1104" y="1968"/>
              <a:ext cx="96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257" name="Line 8"/>
            <p:cNvSpPr/>
            <p:nvPr/>
          </p:nvSpPr>
          <p:spPr>
            <a:xfrm>
              <a:off x="1056" y="2016"/>
              <a:ext cx="192" cy="9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258" name="Line 9"/>
            <p:cNvSpPr/>
            <p:nvPr/>
          </p:nvSpPr>
          <p:spPr>
            <a:xfrm>
              <a:off x="1248" y="2064"/>
              <a:ext cx="33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259" name="Line 10"/>
            <p:cNvSpPr/>
            <p:nvPr/>
          </p:nvSpPr>
          <p:spPr>
            <a:xfrm>
              <a:off x="672" y="2064"/>
              <a:ext cx="0" cy="62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260" name="Line 11"/>
            <p:cNvSpPr/>
            <p:nvPr/>
          </p:nvSpPr>
          <p:spPr>
            <a:xfrm>
              <a:off x="1584" y="2064"/>
              <a:ext cx="0" cy="62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261" name="Line 12"/>
            <p:cNvSpPr/>
            <p:nvPr/>
          </p:nvSpPr>
          <p:spPr>
            <a:xfrm>
              <a:off x="672" y="2688"/>
              <a:ext cx="28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262" name="Line 13"/>
            <p:cNvSpPr/>
            <p:nvPr/>
          </p:nvSpPr>
          <p:spPr>
            <a:xfrm>
              <a:off x="960" y="2544"/>
              <a:ext cx="0" cy="28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263" name="Line 14"/>
            <p:cNvSpPr/>
            <p:nvPr/>
          </p:nvSpPr>
          <p:spPr>
            <a:xfrm>
              <a:off x="1056" y="2640"/>
              <a:ext cx="0" cy="9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264" name="Line 15"/>
            <p:cNvSpPr/>
            <p:nvPr/>
          </p:nvSpPr>
          <p:spPr>
            <a:xfrm>
              <a:off x="1056" y="2688"/>
              <a:ext cx="52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3" name="Group 16"/>
          <p:cNvGrpSpPr/>
          <p:nvPr/>
        </p:nvGrpSpPr>
        <p:grpSpPr>
          <a:xfrm>
            <a:off x="2971800" y="3048000"/>
            <a:ext cx="1600200" cy="1371600"/>
            <a:chOff x="2112" y="1920"/>
            <a:chExt cx="1008" cy="864"/>
          </a:xfrm>
        </p:grpSpPr>
        <p:sp>
          <p:nvSpPr>
            <p:cNvPr id="51243" name="Line 17"/>
            <p:cNvSpPr/>
            <p:nvPr/>
          </p:nvSpPr>
          <p:spPr>
            <a:xfrm>
              <a:off x="2112" y="2064"/>
              <a:ext cx="38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244" name="Oval 18"/>
            <p:cNvSpPr/>
            <p:nvPr/>
          </p:nvSpPr>
          <p:spPr>
            <a:xfrm>
              <a:off x="2496" y="2016"/>
              <a:ext cx="96" cy="96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Verdana" panose="020B0604030504040204" pitchFamily="34" charset="0"/>
              </a:endParaRPr>
            </a:p>
          </p:txBody>
        </p:sp>
        <p:sp>
          <p:nvSpPr>
            <p:cNvPr id="51245" name="Line 19"/>
            <p:cNvSpPr/>
            <p:nvPr/>
          </p:nvSpPr>
          <p:spPr>
            <a:xfrm flipV="1">
              <a:off x="2592" y="1920"/>
              <a:ext cx="288" cy="14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246" name="Line 20"/>
            <p:cNvSpPr/>
            <p:nvPr/>
          </p:nvSpPr>
          <p:spPr>
            <a:xfrm>
              <a:off x="2880" y="2064"/>
              <a:ext cx="24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247" name="Line 21"/>
            <p:cNvSpPr/>
            <p:nvPr/>
          </p:nvSpPr>
          <p:spPr>
            <a:xfrm>
              <a:off x="2112" y="2064"/>
              <a:ext cx="0" cy="62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248" name="Line 22"/>
            <p:cNvSpPr/>
            <p:nvPr/>
          </p:nvSpPr>
          <p:spPr>
            <a:xfrm>
              <a:off x="2112" y="2688"/>
              <a:ext cx="33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249" name="Oval 23"/>
            <p:cNvSpPr/>
            <p:nvPr/>
          </p:nvSpPr>
          <p:spPr>
            <a:xfrm>
              <a:off x="2448" y="2592"/>
              <a:ext cx="192" cy="192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Verdana" panose="020B0604030504040204" pitchFamily="34" charset="0"/>
              </a:endParaRPr>
            </a:p>
          </p:txBody>
        </p:sp>
        <p:sp>
          <p:nvSpPr>
            <p:cNvPr id="51250" name="Line 24"/>
            <p:cNvSpPr/>
            <p:nvPr/>
          </p:nvSpPr>
          <p:spPr>
            <a:xfrm flipH="1">
              <a:off x="2496" y="2592"/>
              <a:ext cx="96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251" name="Line 25"/>
            <p:cNvSpPr/>
            <p:nvPr/>
          </p:nvSpPr>
          <p:spPr>
            <a:xfrm>
              <a:off x="2448" y="2640"/>
              <a:ext cx="192" cy="9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252" name="Line 26"/>
            <p:cNvSpPr/>
            <p:nvPr/>
          </p:nvSpPr>
          <p:spPr>
            <a:xfrm>
              <a:off x="3120" y="2064"/>
              <a:ext cx="0" cy="62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253" name="Line 27"/>
            <p:cNvSpPr/>
            <p:nvPr/>
          </p:nvSpPr>
          <p:spPr>
            <a:xfrm>
              <a:off x="2640" y="2688"/>
              <a:ext cx="48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4" name="Group 28"/>
          <p:cNvGrpSpPr/>
          <p:nvPr/>
        </p:nvGrpSpPr>
        <p:grpSpPr>
          <a:xfrm>
            <a:off x="5181600" y="2971800"/>
            <a:ext cx="1295400" cy="1371600"/>
            <a:chOff x="3600" y="1872"/>
            <a:chExt cx="816" cy="864"/>
          </a:xfrm>
        </p:grpSpPr>
        <p:sp>
          <p:nvSpPr>
            <p:cNvPr id="51226" name="Line 29"/>
            <p:cNvSpPr/>
            <p:nvPr/>
          </p:nvSpPr>
          <p:spPr>
            <a:xfrm>
              <a:off x="3648" y="2064"/>
              <a:ext cx="28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227" name="Line 30"/>
            <p:cNvSpPr/>
            <p:nvPr/>
          </p:nvSpPr>
          <p:spPr>
            <a:xfrm>
              <a:off x="3936" y="1872"/>
              <a:ext cx="0" cy="33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228" name="Line 31"/>
            <p:cNvSpPr/>
            <p:nvPr/>
          </p:nvSpPr>
          <p:spPr>
            <a:xfrm>
              <a:off x="4032" y="2016"/>
              <a:ext cx="0" cy="14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229" name="Line 32"/>
            <p:cNvSpPr/>
            <p:nvPr/>
          </p:nvSpPr>
          <p:spPr>
            <a:xfrm>
              <a:off x="4032" y="2064"/>
              <a:ext cx="33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230" name="Line 33"/>
            <p:cNvSpPr/>
            <p:nvPr/>
          </p:nvSpPr>
          <p:spPr>
            <a:xfrm>
              <a:off x="3648" y="2064"/>
              <a:ext cx="0" cy="62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231" name="Line 34"/>
            <p:cNvSpPr/>
            <p:nvPr/>
          </p:nvSpPr>
          <p:spPr>
            <a:xfrm>
              <a:off x="3648" y="2688"/>
              <a:ext cx="24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232" name="Oval 35"/>
            <p:cNvSpPr/>
            <p:nvPr/>
          </p:nvSpPr>
          <p:spPr>
            <a:xfrm>
              <a:off x="3840" y="2640"/>
              <a:ext cx="96" cy="96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Verdana" panose="020B0604030504040204" pitchFamily="34" charset="0"/>
              </a:endParaRPr>
            </a:p>
          </p:txBody>
        </p:sp>
        <p:sp>
          <p:nvSpPr>
            <p:cNvPr id="51233" name="Line 36"/>
            <p:cNvSpPr/>
            <p:nvPr/>
          </p:nvSpPr>
          <p:spPr>
            <a:xfrm flipV="1">
              <a:off x="3888" y="2544"/>
              <a:ext cx="288" cy="9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234" name="Line 37"/>
            <p:cNvSpPr/>
            <p:nvPr/>
          </p:nvSpPr>
          <p:spPr>
            <a:xfrm>
              <a:off x="4176" y="2688"/>
              <a:ext cx="19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235" name="Line 38"/>
            <p:cNvSpPr/>
            <p:nvPr/>
          </p:nvSpPr>
          <p:spPr>
            <a:xfrm>
              <a:off x="3648" y="2400"/>
              <a:ext cx="38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236" name="Oval 39"/>
            <p:cNvSpPr/>
            <p:nvPr/>
          </p:nvSpPr>
          <p:spPr>
            <a:xfrm>
              <a:off x="3984" y="2304"/>
              <a:ext cx="192" cy="192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Verdana" panose="020B0604030504040204" pitchFamily="34" charset="0"/>
              </a:endParaRPr>
            </a:p>
          </p:txBody>
        </p:sp>
        <p:sp>
          <p:nvSpPr>
            <p:cNvPr id="51237" name="Line 40"/>
            <p:cNvSpPr/>
            <p:nvPr/>
          </p:nvSpPr>
          <p:spPr>
            <a:xfrm flipH="1">
              <a:off x="4032" y="2304"/>
              <a:ext cx="96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238" name="Line 41"/>
            <p:cNvSpPr/>
            <p:nvPr/>
          </p:nvSpPr>
          <p:spPr>
            <a:xfrm>
              <a:off x="3984" y="2352"/>
              <a:ext cx="192" cy="9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239" name="Line 42"/>
            <p:cNvSpPr/>
            <p:nvPr/>
          </p:nvSpPr>
          <p:spPr>
            <a:xfrm>
              <a:off x="4368" y="2064"/>
              <a:ext cx="0" cy="62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240" name="Line 43"/>
            <p:cNvSpPr/>
            <p:nvPr/>
          </p:nvSpPr>
          <p:spPr>
            <a:xfrm>
              <a:off x="4176" y="2400"/>
              <a:ext cx="19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241" name="Oval 44"/>
            <p:cNvSpPr/>
            <p:nvPr/>
          </p:nvSpPr>
          <p:spPr>
            <a:xfrm flipH="1">
              <a:off x="3600" y="2352"/>
              <a:ext cx="96" cy="96"/>
            </a:xfrm>
            <a:prstGeom prst="ellipse">
              <a:avLst/>
            </a:pr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Verdana" panose="020B0604030504040204" pitchFamily="34" charset="0"/>
              </a:endParaRPr>
            </a:p>
          </p:txBody>
        </p:sp>
        <p:sp>
          <p:nvSpPr>
            <p:cNvPr id="51242" name="Oval 45"/>
            <p:cNvSpPr/>
            <p:nvPr/>
          </p:nvSpPr>
          <p:spPr>
            <a:xfrm flipH="1">
              <a:off x="4320" y="2352"/>
              <a:ext cx="96" cy="96"/>
            </a:xfrm>
            <a:prstGeom prst="ellipse">
              <a:avLst/>
            </a:pr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Verdana" panose="020B0604030504040204" pitchFamily="34" charset="0"/>
              </a:endParaRPr>
            </a:p>
          </p:txBody>
        </p:sp>
      </p:grpSp>
      <p:grpSp>
        <p:nvGrpSpPr>
          <p:cNvPr id="5" name="Group 46"/>
          <p:cNvGrpSpPr/>
          <p:nvPr/>
        </p:nvGrpSpPr>
        <p:grpSpPr>
          <a:xfrm>
            <a:off x="7086600" y="2971800"/>
            <a:ext cx="1447800" cy="1447800"/>
            <a:chOff x="4608" y="1872"/>
            <a:chExt cx="912" cy="912"/>
          </a:xfrm>
        </p:grpSpPr>
        <p:sp>
          <p:nvSpPr>
            <p:cNvPr id="51212" name="Line 47"/>
            <p:cNvSpPr/>
            <p:nvPr/>
          </p:nvSpPr>
          <p:spPr>
            <a:xfrm>
              <a:off x="4800" y="1968"/>
              <a:ext cx="0" cy="9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213" name="Line 48"/>
            <p:cNvSpPr/>
            <p:nvPr/>
          </p:nvSpPr>
          <p:spPr>
            <a:xfrm>
              <a:off x="4896" y="1872"/>
              <a:ext cx="0" cy="28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214" name="Line 49"/>
            <p:cNvSpPr/>
            <p:nvPr/>
          </p:nvSpPr>
          <p:spPr>
            <a:xfrm>
              <a:off x="4608" y="2016"/>
              <a:ext cx="19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215" name="Line 50"/>
            <p:cNvSpPr/>
            <p:nvPr/>
          </p:nvSpPr>
          <p:spPr>
            <a:xfrm>
              <a:off x="4896" y="2016"/>
              <a:ext cx="24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216" name="Oval 51"/>
            <p:cNvSpPr/>
            <p:nvPr/>
          </p:nvSpPr>
          <p:spPr>
            <a:xfrm>
              <a:off x="5040" y="1968"/>
              <a:ext cx="96" cy="96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Verdana" panose="020B0604030504040204" pitchFamily="34" charset="0"/>
              </a:endParaRPr>
            </a:p>
          </p:txBody>
        </p:sp>
        <p:sp>
          <p:nvSpPr>
            <p:cNvPr id="51217" name="Line 52"/>
            <p:cNvSpPr/>
            <p:nvPr/>
          </p:nvSpPr>
          <p:spPr>
            <a:xfrm flipV="1">
              <a:off x="5088" y="1872"/>
              <a:ext cx="288" cy="9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218" name="Line 53"/>
            <p:cNvSpPr/>
            <p:nvPr/>
          </p:nvSpPr>
          <p:spPr>
            <a:xfrm>
              <a:off x="5328" y="2016"/>
              <a:ext cx="19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219" name="Line 54"/>
            <p:cNvSpPr/>
            <p:nvPr/>
          </p:nvSpPr>
          <p:spPr>
            <a:xfrm>
              <a:off x="4608" y="2016"/>
              <a:ext cx="0" cy="67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220" name="Line 55"/>
            <p:cNvSpPr/>
            <p:nvPr/>
          </p:nvSpPr>
          <p:spPr>
            <a:xfrm>
              <a:off x="5520" y="2016"/>
              <a:ext cx="0" cy="67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221" name="Line 56"/>
            <p:cNvSpPr/>
            <p:nvPr/>
          </p:nvSpPr>
          <p:spPr>
            <a:xfrm>
              <a:off x="4608" y="2688"/>
              <a:ext cx="24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222" name="Oval 57"/>
            <p:cNvSpPr/>
            <p:nvPr/>
          </p:nvSpPr>
          <p:spPr>
            <a:xfrm>
              <a:off x="4848" y="2592"/>
              <a:ext cx="192" cy="192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Verdana" panose="020B0604030504040204" pitchFamily="34" charset="0"/>
              </a:endParaRPr>
            </a:p>
          </p:txBody>
        </p:sp>
        <p:sp>
          <p:nvSpPr>
            <p:cNvPr id="51223" name="Line 58"/>
            <p:cNvSpPr/>
            <p:nvPr/>
          </p:nvSpPr>
          <p:spPr>
            <a:xfrm flipH="1">
              <a:off x="4896" y="2592"/>
              <a:ext cx="96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224" name="Line 59"/>
            <p:cNvSpPr/>
            <p:nvPr/>
          </p:nvSpPr>
          <p:spPr>
            <a:xfrm>
              <a:off x="4848" y="2640"/>
              <a:ext cx="192" cy="9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225" name="Line 60"/>
            <p:cNvSpPr/>
            <p:nvPr/>
          </p:nvSpPr>
          <p:spPr>
            <a:xfrm>
              <a:off x="5040" y="2688"/>
              <a:ext cx="48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sp>
        <p:nvSpPr>
          <p:cNvPr id="51208" name="Text Box 61"/>
          <p:cNvSpPr txBox="1"/>
          <p:nvPr/>
        </p:nvSpPr>
        <p:spPr>
          <a:xfrm>
            <a:off x="914400" y="4841875"/>
            <a:ext cx="102076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51209" name="Text Box 62"/>
          <p:cNvSpPr txBox="1"/>
          <p:nvPr/>
        </p:nvSpPr>
        <p:spPr>
          <a:xfrm>
            <a:off x="3336925" y="4841875"/>
            <a:ext cx="50387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</a:rPr>
              <a:t>）                （</a:t>
            </a:r>
            <a:r>
              <a:rPr lang="en-US" altLang="zh-CN" sz="2400" dirty="0">
                <a:latin typeface="Times New Roman" panose="02020603050405020304" pitchFamily="18" charset="0"/>
              </a:rPr>
              <a:t>C</a:t>
            </a:r>
            <a:r>
              <a:rPr lang="zh-CN" altLang="en-US" sz="2400" dirty="0">
                <a:latin typeface="Times New Roman" panose="02020603050405020304" pitchFamily="18" charset="0"/>
              </a:rPr>
              <a:t>）               （</a:t>
            </a:r>
            <a:r>
              <a:rPr lang="en-US" altLang="zh-CN" sz="2400" dirty="0">
                <a:latin typeface="Times New Roman" panose="02020603050405020304" pitchFamily="18" charset="0"/>
              </a:rPr>
              <a:t>D</a:t>
            </a:r>
            <a:r>
              <a:rPr lang="zh-CN" altLang="en-US" sz="2400" dirty="0"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86079" name="Text Box 63"/>
          <p:cNvSpPr txBox="1"/>
          <p:nvPr/>
        </p:nvSpPr>
        <p:spPr>
          <a:xfrm>
            <a:off x="7239000" y="1508125"/>
            <a:ext cx="735013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rgbClr val="990033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51211" name="Text Box 64"/>
          <p:cNvSpPr txBox="1"/>
          <p:nvPr/>
        </p:nvSpPr>
        <p:spPr>
          <a:xfrm>
            <a:off x="784225" y="609600"/>
            <a:ext cx="40925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DA103B"/>
                </a:solidFill>
                <a:latin typeface="Times New Roman" panose="02020603050405020304" pitchFamily="18" charset="0"/>
              </a:rPr>
              <a:t>试一试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7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/>
          <p:nvPr/>
        </p:nvSpPr>
        <p:spPr>
          <a:xfrm>
            <a:off x="1524000" y="2667000"/>
            <a:ext cx="6096000" cy="3657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lstStyle/>
          <a:p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52227" name="Text Box 3"/>
          <p:cNvSpPr txBox="1"/>
          <p:nvPr/>
        </p:nvSpPr>
        <p:spPr>
          <a:xfrm>
            <a:off x="304800" y="0"/>
            <a:ext cx="8382000" cy="2590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en-US" altLang="zh-CN" sz="3200" b="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2.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如图所示，若断开开关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z="3200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、闭合开关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z="3200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1 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，则电路是（      ）路；若只闭合开关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z="3200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，则电路是（      ）路；若断开开关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S </a:t>
            </a:r>
            <a:r>
              <a:rPr lang="en-US" altLang="zh-CN" sz="3200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z="3200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,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则电路是（      ）路。</a:t>
            </a:r>
          </a:p>
        </p:txBody>
      </p:sp>
      <p:sp>
        <p:nvSpPr>
          <p:cNvPr id="52228" name="Text Box 4"/>
          <p:cNvSpPr txBox="1"/>
          <p:nvPr/>
        </p:nvSpPr>
        <p:spPr>
          <a:xfrm>
            <a:off x="2498725" y="2916238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52229" name="Line 5"/>
          <p:cNvSpPr/>
          <p:nvPr/>
        </p:nvSpPr>
        <p:spPr>
          <a:xfrm>
            <a:off x="2590800" y="3124200"/>
            <a:ext cx="16764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2230" name="Oval 6"/>
          <p:cNvSpPr/>
          <p:nvPr/>
        </p:nvSpPr>
        <p:spPr>
          <a:xfrm>
            <a:off x="4267200" y="3048000"/>
            <a:ext cx="152400" cy="152400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52231" name="Line 7"/>
          <p:cNvSpPr/>
          <p:nvPr/>
        </p:nvSpPr>
        <p:spPr>
          <a:xfrm flipV="1">
            <a:off x="4267200" y="2819400"/>
            <a:ext cx="762000" cy="2286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2232" name="Line 8"/>
          <p:cNvSpPr/>
          <p:nvPr/>
        </p:nvSpPr>
        <p:spPr>
          <a:xfrm>
            <a:off x="5029200" y="3124200"/>
            <a:ext cx="12954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2233" name="Line 9"/>
          <p:cNvSpPr/>
          <p:nvPr/>
        </p:nvSpPr>
        <p:spPr>
          <a:xfrm>
            <a:off x="6324600" y="3124200"/>
            <a:ext cx="0" cy="685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2234" name="Oval 10"/>
          <p:cNvSpPr/>
          <p:nvPr/>
        </p:nvSpPr>
        <p:spPr>
          <a:xfrm>
            <a:off x="6096000" y="3810000"/>
            <a:ext cx="457200" cy="457200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52235" name="Line 11"/>
          <p:cNvSpPr/>
          <p:nvPr/>
        </p:nvSpPr>
        <p:spPr>
          <a:xfrm>
            <a:off x="6172200" y="3886200"/>
            <a:ext cx="381000" cy="304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2236" name="Line 12"/>
          <p:cNvSpPr/>
          <p:nvPr/>
        </p:nvSpPr>
        <p:spPr>
          <a:xfrm flipH="1">
            <a:off x="6172200" y="3886200"/>
            <a:ext cx="304800" cy="304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2237" name="Line 13"/>
          <p:cNvSpPr/>
          <p:nvPr/>
        </p:nvSpPr>
        <p:spPr>
          <a:xfrm>
            <a:off x="6324600" y="4267200"/>
            <a:ext cx="0" cy="15240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2238" name="Line 14"/>
          <p:cNvSpPr/>
          <p:nvPr/>
        </p:nvSpPr>
        <p:spPr>
          <a:xfrm>
            <a:off x="2590800" y="3124200"/>
            <a:ext cx="0" cy="9906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2239" name="Line 15"/>
          <p:cNvSpPr/>
          <p:nvPr/>
        </p:nvSpPr>
        <p:spPr>
          <a:xfrm>
            <a:off x="2286000" y="4114800"/>
            <a:ext cx="6096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2240" name="Line 16"/>
          <p:cNvSpPr/>
          <p:nvPr/>
        </p:nvSpPr>
        <p:spPr>
          <a:xfrm>
            <a:off x="2514600" y="4267200"/>
            <a:ext cx="2286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2241" name="Line 17"/>
          <p:cNvSpPr/>
          <p:nvPr/>
        </p:nvSpPr>
        <p:spPr>
          <a:xfrm>
            <a:off x="2590800" y="4267200"/>
            <a:ext cx="0" cy="15240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2242" name="Line 18"/>
          <p:cNvSpPr/>
          <p:nvPr/>
        </p:nvSpPr>
        <p:spPr>
          <a:xfrm>
            <a:off x="2590800" y="5791200"/>
            <a:ext cx="37338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2243" name="Line 19"/>
          <p:cNvSpPr/>
          <p:nvPr/>
        </p:nvSpPr>
        <p:spPr>
          <a:xfrm>
            <a:off x="3810000" y="3124200"/>
            <a:ext cx="0" cy="9144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2244" name="Oval 20"/>
          <p:cNvSpPr/>
          <p:nvPr/>
        </p:nvSpPr>
        <p:spPr>
          <a:xfrm>
            <a:off x="3733800" y="4038600"/>
            <a:ext cx="152400" cy="152400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52245" name="Line 21"/>
          <p:cNvSpPr/>
          <p:nvPr/>
        </p:nvSpPr>
        <p:spPr>
          <a:xfrm>
            <a:off x="3886200" y="4114800"/>
            <a:ext cx="228600" cy="6096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2246" name="Line 22"/>
          <p:cNvSpPr/>
          <p:nvPr/>
        </p:nvSpPr>
        <p:spPr>
          <a:xfrm>
            <a:off x="3810000" y="4724400"/>
            <a:ext cx="0" cy="1066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2247" name="Oval 23"/>
          <p:cNvSpPr/>
          <p:nvPr/>
        </p:nvSpPr>
        <p:spPr>
          <a:xfrm>
            <a:off x="3733800" y="3124200"/>
            <a:ext cx="76200" cy="7620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52248" name="Oval 24"/>
          <p:cNvSpPr/>
          <p:nvPr/>
        </p:nvSpPr>
        <p:spPr>
          <a:xfrm>
            <a:off x="3733800" y="5715000"/>
            <a:ext cx="76200" cy="7620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52249" name="Text Box 25"/>
          <p:cNvSpPr txBox="1"/>
          <p:nvPr/>
        </p:nvSpPr>
        <p:spPr>
          <a:xfrm>
            <a:off x="4495800" y="3276600"/>
            <a:ext cx="4556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</a:rPr>
              <a:t>S</a:t>
            </a:r>
            <a:r>
              <a:rPr lang="en-US" altLang="zh-CN" sz="2400" baseline="-250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2250" name="Text Box 26"/>
          <p:cNvSpPr txBox="1"/>
          <p:nvPr/>
        </p:nvSpPr>
        <p:spPr>
          <a:xfrm>
            <a:off x="3048000" y="4232275"/>
            <a:ext cx="6683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</a:rPr>
              <a:t>S</a:t>
            </a:r>
            <a:r>
              <a:rPr lang="en-US" altLang="zh-CN" sz="2400" baseline="-25000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7067" name="Text Box 27"/>
          <p:cNvSpPr txBox="1"/>
          <p:nvPr/>
        </p:nvSpPr>
        <p:spPr>
          <a:xfrm>
            <a:off x="1905000" y="898525"/>
            <a:ext cx="692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A50021"/>
                </a:solidFill>
                <a:latin typeface="Times New Roman" panose="02020603050405020304" pitchFamily="18" charset="0"/>
              </a:rPr>
              <a:t>通</a:t>
            </a:r>
          </a:p>
        </p:txBody>
      </p:sp>
      <p:sp>
        <p:nvSpPr>
          <p:cNvPr id="87068" name="Text Box 28"/>
          <p:cNvSpPr txBox="1"/>
          <p:nvPr/>
        </p:nvSpPr>
        <p:spPr>
          <a:xfrm>
            <a:off x="1219200" y="1371600"/>
            <a:ext cx="609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rgbClr val="A50021"/>
                </a:solidFill>
                <a:latin typeface="Times New Roman" panose="02020603050405020304" pitchFamily="18" charset="0"/>
              </a:rPr>
              <a:t>短</a:t>
            </a:r>
          </a:p>
        </p:txBody>
      </p:sp>
      <p:sp>
        <p:nvSpPr>
          <p:cNvPr id="87069" name="Text Box 29"/>
          <p:cNvSpPr txBox="1"/>
          <p:nvPr/>
        </p:nvSpPr>
        <p:spPr>
          <a:xfrm>
            <a:off x="762000" y="1905000"/>
            <a:ext cx="4889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dirty="0">
                <a:solidFill>
                  <a:srgbClr val="A50021"/>
                </a:solidFill>
                <a:latin typeface="Times New Roman" panose="02020603050405020304" pitchFamily="18" charset="0"/>
              </a:rPr>
              <a:t>开</a:t>
            </a:r>
          </a:p>
        </p:txBody>
      </p:sp>
      <p:grpSp>
        <p:nvGrpSpPr>
          <p:cNvPr id="2" name="Group 30"/>
          <p:cNvGrpSpPr/>
          <p:nvPr/>
        </p:nvGrpSpPr>
        <p:grpSpPr>
          <a:xfrm>
            <a:off x="4267200" y="2819400"/>
            <a:ext cx="838200" cy="609600"/>
            <a:chOff x="4944" y="1872"/>
            <a:chExt cx="528" cy="384"/>
          </a:xfrm>
        </p:grpSpPr>
        <p:sp>
          <p:nvSpPr>
            <p:cNvPr id="52270" name="Rectangle 31"/>
            <p:cNvSpPr/>
            <p:nvPr/>
          </p:nvSpPr>
          <p:spPr>
            <a:xfrm>
              <a:off x="4944" y="1872"/>
              <a:ext cx="480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 dirty="0">
                <a:latin typeface="Verdana" panose="020B0604030504040204" pitchFamily="34" charset="0"/>
              </a:endParaRPr>
            </a:p>
          </p:txBody>
        </p:sp>
        <p:grpSp>
          <p:nvGrpSpPr>
            <p:cNvPr id="3" name="Group 32"/>
            <p:cNvGrpSpPr/>
            <p:nvPr/>
          </p:nvGrpSpPr>
          <p:grpSpPr>
            <a:xfrm>
              <a:off x="4944" y="1968"/>
              <a:ext cx="528" cy="144"/>
              <a:chOff x="4368" y="1440"/>
              <a:chExt cx="528" cy="144"/>
            </a:xfrm>
          </p:grpSpPr>
          <p:sp>
            <p:nvSpPr>
              <p:cNvPr id="52272" name="Oval 33"/>
              <p:cNvSpPr/>
              <p:nvPr/>
            </p:nvSpPr>
            <p:spPr>
              <a:xfrm>
                <a:off x="4368" y="148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52273" name="Line 34"/>
              <p:cNvSpPr/>
              <p:nvPr/>
            </p:nvSpPr>
            <p:spPr>
              <a:xfrm rot="1539656" flipV="1">
                <a:off x="4416" y="1440"/>
                <a:ext cx="480" cy="14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4" name="Group 35"/>
          <p:cNvGrpSpPr/>
          <p:nvPr/>
        </p:nvGrpSpPr>
        <p:grpSpPr>
          <a:xfrm>
            <a:off x="4267200" y="2667000"/>
            <a:ext cx="762000" cy="533400"/>
            <a:chOff x="5136" y="2640"/>
            <a:chExt cx="480" cy="336"/>
          </a:xfrm>
        </p:grpSpPr>
        <p:sp>
          <p:nvSpPr>
            <p:cNvPr id="52266" name="Rectangle 36"/>
            <p:cNvSpPr/>
            <p:nvPr/>
          </p:nvSpPr>
          <p:spPr>
            <a:xfrm>
              <a:off x="5184" y="2640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 dirty="0">
                <a:latin typeface="Verdana" panose="020B0604030504040204" pitchFamily="34" charset="0"/>
              </a:endParaRPr>
            </a:p>
          </p:txBody>
        </p:sp>
        <p:grpSp>
          <p:nvGrpSpPr>
            <p:cNvPr id="5" name="Group 37"/>
            <p:cNvGrpSpPr/>
            <p:nvPr/>
          </p:nvGrpSpPr>
          <p:grpSpPr>
            <a:xfrm>
              <a:off x="5136" y="2736"/>
              <a:ext cx="480" cy="240"/>
              <a:chOff x="4608" y="1872"/>
              <a:chExt cx="480" cy="240"/>
            </a:xfrm>
          </p:grpSpPr>
          <p:sp>
            <p:nvSpPr>
              <p:cNvPr id="52268" name="Oval 38"/>
              <p:cNvSpPr/>
              <p:nvPr/>
            </p:nvSpPr>
            <p:spPr>
              <a:xfrm>
                <a:off x="4608" y="201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52269" name="Line 39"/>
              <p:cNvSpPr/>
              <p:nvPr/>
            </p:nvSpPr>
            <p:spPr>
              <a:xfrm flipV="1">
                <a:off x="4608" y="1872"/>
                <a:ext cx="480" cy="14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6" name="Group 40"/>
          <p:cNvGrpSpPr/>
          <p:nvPr/>
        </p:nvGrpSpPr>
        <p:grpSpPr>
          <a:xfrm>
            <a:off x="3581400" y="4038600"/>
            <a:ext cx="685800" cy="838200"/>
            <a:chOff x="4992" y="2640"/>
            <a:chExt cx="432" cy="528"/>
          </a:xfrm>
        </p:grpSpPr>
        <p:sp>
          <p:nvSpPr>
            <p:cNvPr id="52262" name="Rectangle 41"/>
            <p:cNvSpPr/>
            <p:nvPr/>
          </p:nvSpPr>
          <p:spPr>
            <a:xfrm>
              <a:off x="4992" y="2640"/>
              <a:ext cx="432" cy="52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 dirty="0">
                <a:latin typeface="Verdana" panose="020B0604030504040204" pitchFamily="34" charset="0"/>
              </a:endParaRPr>
            </a:p>
          </p:txBody>
        </p:sp>
        <p:grpSp>
          <p:nvGrpSpPr>
            <p:cNvPr id="7" name="Group 42"/>
            <p:cNvGrpSpPr/>
            <p:nvPr/>
          </p:nvGrpSpPr>
          <p:grpSpPr>
            <a:xfrm>
              <a:off x="5088" y="2640"/>
              <a:ext cx="144" cy="528"/>
              <a:chOff x="5232" y="2016"/>
              <a:chExt cx="144" cy="528"/>
            </a:xfrm>
          </p:grpSpPr>
          <p:sp>
            <p:nvSpPr>
              <p:cNvPr id="52264" name="Oval 43"/>
              <p:cNvSpPr/>
              <p:nvPr/>
            </p:nvSpPr>
            <p:spPr>
              <a:xfrm>
                <a:off x="5232" y="201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52265" name="Line 44"/>
              <p:cNvSpPr/>
              <p:nvPr/>
            </p:nvSpPr>
            <p:spPr>
              <a:xfrm rot="6751794" flipV="1">
                <a:off x="5064" y="2232"/>
                <a:ext cx="480" cy="14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8" name="Group 45"/>
          <p:cNvGrpSpPr/>
          <p:nvPr/>
        </p:nvGrpSpPr>
        <p:grpSpPr>
          <a:xfrm>
            <a:off x="3505200" y="3962400"/>
            <a:ext cx="685800" cy="914400"/>
            <a:chOff x="4992" y="2496"/>
            <a:chExt cx="432" cy="576"/>
          </a:xfrm>
        </p:grpSpPr>
        <p:sp>
          <p:nvSpPr>
            <p:cNvPr id="52258" name="Rectangle 46"/>
            <p:cNvSpPr/>
            <p:nvPr/>
          </p:nvSpPr>
          <p:spPr>
            <a:xfrm>
              <a:off x="4992" y="2544"/>
              <a:ext cx="432" cy="52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 dirty="0">
                <a:latin typeface="Verdana" panose="020B0604030504040204" pitchFamily="34" charset="0"/>
              </a:endParaRPr>
            </a:p>
          </p:txBody>
        </p:sp>
        <p:grpSp>
          <p:nvGrpSpPr>
            <p:cNvPr id="9" name="Group 47"/>
            <p:cNvGrpSpPr/>
            <p:nvPr/>
          </p:nvGrpSpPr>
          <p:grpSpPr>
            <a:xfrm rot="-1704345">
              <a:off x="5232" y="2496"/>
              <a:ext cx="144" cy="528"/>
              <a:chOff x="5232" y="2016"/>
              <a:chExt cx="144" cy="528"/>
            </a:xfrm>
          </p:grpSpPr>
          <p:sp>
            <p:nvSpPr>
              <p:cNvPr id="52260" name="Oval 48"/>
              <p:cNvSpPr/>
              <p:nvPr/>
            </p:nvSpPr>
            <p:spPr>
              <a:xfrm>
                <a:off x="5232" y="201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52261" name="Line 49"/>
              <p:cNvSpPr/>
              <p:nvPr/>
            </p:nvSpPr>
            <p:spPr>
              <a:xfrm rot="6751794" flipV="1">
                <a:off x="5064" y="2232"/>
                <a:ext cx="480" cy="14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7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7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7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67" grpId="0"/>
      <p:bldP spid="87068" grpId="0"/>
      <p:bldP spid="8706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/>
          <p:nvPr/>
        </p:nvSpPr>
        <p:spPr>
          <a:xfrm>
            <a:off x="5927725" y="4983163"/>
            <a:ext cx="161607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CC0099"/>
                </a:solidFill>
                <a:latin typeface="Times New Roman" panose="02020603050405020304" pitchFamily="18" charset="0"/>
              </a:rPr>
              <a:t>电路图</a:t>
            </a:r>
          </a:p>
        </p:txBody>
      </p:sp>
      <p:sp>
        <p:nvSpPr>
          <p:cNvPr id="111619" name="Text Box 3"/>
          <p:cNvSpPr txBox="1"/>
          <p:nvPr/>
        </p:nvSpPr>
        <p:spPr>
          <a:xfrm>
            <a:off x="6096000" y="1524000"/>
            <a:ext cx="9144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-      +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5724525" y="1989138"/>
            <a:ext cx="1295400" cy="457200"/>
            <a:chOff x="0" y="0"/>
            <a:chExt cx="816" cy="288"/>
          </a:xfrm>
        </p:grpSpPr>
        <p:grpSp>
          <p:nvGrpSpPr>
            <p:cNvPr id="3" name="Group 5"/>
            <p:cNvGrpSpPr/>
            <p:nvPr/>
          </p:nvGrpSpPr>
          <p:grpSpPr>
            <a:xfrm>
              <a:off x="432" y="0"/>
              <a:ext cx="106" cy="288"/>
              <a:chOff x="0" y="0"/>
              <a:chExt cx="106" cy="288"/>
            </a:xfrm>
          </p:grpSpPr>
          <p:sp>
            <p:nvSpPr>
              <p:cNvPr id="53272" name="Line 6"/>
              <p:cNvSpPr/>
              <p:nvPr/>
            </p:nvSpPr>
            <p:spPr>
              <a:xfrm>
                <a:off x="0" y="74"/>
                <a:ext cx="0" cy="14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3273" name="Line 7"/>
              <p:cNvSpPr/>
              <p:nvPr/>
            </p:nvSpPr>
            <p:spPr>
              <a:xfrm>
                <a:off x="106" y="0"/>
                <a:ext cx="0" cy="28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53270" name="Line 8"/>
            <p:cNvSpPr/>
            <p:nvPr/>
          </p:nvSpPr>
          <p:spPr>
            <a:xfrm>
              <a:off x="0" y="144"/>
              <a:ext cx="43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71" name="Line 9"/>
            <p:cNvSpPr/>
            <p:nvPr/>
          </p:nvSpPr>
          <p:spPr>
            <a:xfrm>
              <a:off x="528" y="144"/>
              <a:ext cx="28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4" name="Group 10"/>
          <p:cNvGrpSpPr/>
          <p:nvPr/>
        </p:nvGrpSpPr>
        <p:grpSpPr>
          <a:xfrm>
            <a:off x="7019925" y="1916113"/>
            <a:ext cx="1066800" cy="381000"/>
            <a:chOff x="0" y="0"/>
            <a:chExt cx="672" cy="240"/>
          </a:xfrm>
        </p:grpSpPr>
        <p:sp>
          <p:nvSpPr>
            <p:cNvPr id="53266" name="Oval 11"/>
            <p:cNvSpPr/>
            <p:nvPr/>
          </p:nvSpPr>
          <p:spPr>
            <a:xfrm>
              <a:off x="0" y="144"/>
              <a:ext cx="96" cy="96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Verdana" panose="020B0604030504040204" pitchFamily="34" charset="0"/>
              </a:endParaRPr>
            </a:p>
          </p:txBody>
        </p:sp>
        <p:sp>
          <p:nvSpPr>
            <p:cNvPr id="53267" name="Line 12"/>
            <p:cNvSpPr/>
            <p:nvPr/>
          </p:nvSpPr>
          <p:spPr>
            <a:xfrm flipV="1">
              <a:off x="48" y="0"/>
              <a:ext cx="240" cy="14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68" name="Line 13"/>
            <p:cNvSpPr/>
            <p:nvPr/>
          </p:nvSpPr>
          <p:spPr>
            <a:xfrm>
              <a:off x="288" y="192"/>
              <a:ext cx="38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11630" name="Line 14"/>
          <p:cNvSpPr/>
          <p:nvPr/>
        </p:nvSpPr>
        <p:spPr>
          <a:xfrm>
            <a:off x="5715000" y="2209800"/>
            <a:ext cx="0" cy="1600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1631" name="Line 15"/>
          <p:cNvSpPr/>
          <p:nvPr/>
        </p:nvSpPr>
        <p:spPr>
          <a:xfrm>
            <a:off x="8077200" y="2209800"/>
            <a:ext cx="0" cy="1600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5" name="Group 16"/>
          <p:cNvGrpSpPr/>
          <p:nvPr/>
        </p:nvGrpSpPr>
        <p:grpSpPr>
          <a:xfrm>
            <a:off x="5724525" y="3573463"/>
            <a:ext cx="2362200" cy="457200"/>
            <a:chOff x="0" y="0"/>
            <a:chExt cx="1488" cy="288"/>
          </a:xfrm>
        </p:grpSpPr>
        <p:grpSp>
          <p:nvGrpSpPr>
            <p:cNvPr id="6" name="Group 17"/>
            <p:cNvGrpSpPr/>
            <p:nvPr/>
          </p:nvGrpSpPr>
          <p:grpSpPr>
            <a:xfrm>
              <a:off x="624" y="0"/>
              <a:ext cx="288" cy="288"/>
              <a:chOff x="0" y="0"/>
              <a:chExt cx="288" cy="288"/>
            </a:xfrm>
          </p:grpSpPr>
          <p:sp>
            <p:nvSpPr>
              <p:cNvPr id="53263" name="Oval 18"/>
              <p:cNvSpPr/>
              <p:nvPr/>
            </p:nvSpPr>
            <p:spPr>
              <a:xfrm>
                <a:off x="0" y="0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53264" name="Line 19"/>
              <p:cNvSpPr/>
              <p:nvPr/>
            </p:nvSpPr>
            <p:spPr>
              <a:xfrm flipH="1">
                <a:off x="48" y="48"/>
                <a:ext cx="192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3265" name="Line 20"/>
              <p:cNvSpPr/>
              <p:nvPr/>
            </p:nvSpPr>
            <p:spPr>
              <a:xfrm>
                <a:off x="48" y="48"/>
                <a:ext cx="192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53261" name="Line 21"/>
            <p:cNvSpPr/>
            <p:nvPr/>
          </p:nvSpPr>
          <p:spPr>
            <a:xfrm>
              <a:off x="0" y="144"/>
              <a:ext cx="62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62" name="Line 22"/>
            <p:cNvSpPr/>
            <p:nvPr/>
          </p:nvSpPr>
          <p:spPr>
            <a:xfrm>
              <a:off x="912" y="144"/>
              <a:ext cx="57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53257" name="Text Box 23"/>
          <p:cNvSpPr txBox="1"/>
          <p:nvPr/>
        </p:nvSpPr>
        <p:spPr>
          <a:xfrm>
            <a:off x="1508125" y="5021263"/>
            <a:ext cx="140335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CC0099"/>
                </a:solidFill>
                <a:latin typeface="Times New Roman" panose="02020603050405020304" pitchFamily="18" charset="0"/>
              </a:rPr>
              <a:t>实物图</a:t>
            </a:r>
          </a:p>
        </p:txBody>
      </p:sp>
      <p:sp>
        <p:nvSpPr>
          <p:cNvPr id="53258" name="Text Box 24"/>
          <p:cNvSpPr txBox="1"/>
          <p:nvPr/>
        </p:nvSpPr>
        <p:spPr>
          <a:xfrm>
            <a:off x="142875" y="404813"/>
            <a:ext cx="90011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000" i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比一比</a:t>
            </a:r>
            <a:r>
              <a:rPr lang="en-US" altLang="zh-CN" sz="4000" i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3200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画出下面的电路图</a:t>
            </a:r>
            <a:r>
              <a:rPr lang="en-US" altLang="zh-CN" sz="3200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3200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看谁画得又快又好</a:t>
            </a:r>
            <a:r>
              <a:rPr lang="en-US" altLang="zh-CN" sz="3200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.</a:t>
            </a:r>
          </a:p>
        </p:txBody>
      </p:sp>
      <p:pic>
        <p:nvPicPr>
          <p:cNvPr id="53259" name="Picture 25" descr="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188" y="1989138"/>
            <a:ext cx="3816350" cy="2466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4B264594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475" y="6381750"/>
            <a:ext cx="5724525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5" name="Picture 3" descr="4B25820663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6975" y="4941888"/>
            <a:ext cx="1597025" cy="1916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44" name="Text Box 4"/>
          <p:cNvSpPr txBox="1"/>
          <p:nvPr/>
        </p:nvSpPr>
        <p:spPr>
          <a:xfrm>
            <a:off x="900113" y="5013325"/>
            <a:ext cx="338296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Times New Roman" panose="02020603050405020304" pitchFamily="18" charset="0"/>
              <a:buNone/>
            </a:pPr>
            <a:r>
              <a:rPr lang="zh-CN" altLang="en-US" sz="4000" dirty="0">
                <a:solidFill>
                  <a:srgbClr val="FF00FF"/>
                </a:solidFill>
                <a:latin typeface="Times New Roman" panose="02020603050405020304" pitchFamily="18" charset="0"/>
              </a:rPr>
              <a:t>画出电路图</a:t>
            </a:r>
          </a:p>
        </p:txBody>
      </p:sp>
      <p:sp>
        <p:nvSpPr>
          <p:cNvPr id="112645" name="AutoShape 5"/>
          <p:cNvSpPr/>
          <p:nvPr/>
        </p:nvSpPr>
        <p:spPr>
          <a:xfrm>
            <a:off x="3708400" y="5229225"/>
            <a:ext cx="647700" cy="431800"/>
          </a:xfrm>
          <a:prstGeom prst="rightArrow">
            <a:avLst>
              <a:gd name="adj1" fmla="val 50000"/>
              <a:gd name="adj2" fmla="val 37500"/>
            </a:avLst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400" b="0" dirty="0">
              <a:latin typeface="Tahoma" panose="020B0604030504040204" pitchFamily="34" charset="0"/>
            </a:endParaRPr>
          </a:p>
        </p:txBody>
      </p:sp>
      <p:pic>
        <p:nvPicPr>
          <p:cNvPr id="112646" name="Pictur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875" y="1412875"/>
            <a:ext cx="4824413" cy="2343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9" name="Picture 7" descr="5128653210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4213" y="620713"/>
            <a:ext cx="936625" cy="93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1887538" y="555625"/>
            <a:ext cx="17129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kern="1200" cap="none" spc="0" normalizeH="0" baseline="0" noProof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想一想</a:t>
            </a:r>
          </a:p>
        </p:txBody>
      </p:sp>
      <p:pic>
        <p:nvPicPr>
          <p:cNvPr id="54281" name="Picture 9" descr="4B264594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724525" cy="4762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0"/>
          <p:cNvGrpSpPr/>
          <p:nvPr/>
        </p:nvGrpSpPr>
        <p:grpSpPr>
          <a:xfrm>
            <a:off x="5148263" y="4221163"/>
            <a:ext cx="2592387" cy="1655762"/>
            <a:chOff x="0" y="0"/>
            <a:chExt cx="1633" cy="1043"/>
          </a:xfrm>
        </p:grpSpPr>
        <p:grpSp>
          <p:nvGrpSpPr>
            <p:cNvPr id="3" name="Group 11"/>
            <p:cNvGrpSpPr/>
            <p:nvPr/>
          </p:nvGrpSpPr>
          <p:grpSpPr>
            <a:xfrm>
              <a:off x="998" y="73"/>
              <a:ext cx="182" cy="154"/>
              <a:chOff x="0" y="0"/>
              <a:chExt cx="91" cy="91"/>
            </a:xfrm>
          </p:grpSpPr>
          <p:sp>
            <p:nvSpPr>
              <p:cNvPr id="54303" name="Oval 12"/>
              <p:cNvSpPr/>
              <p:nvPr/>
            </p:nvSpPr>
            <p:spPr>
              <a:xfrm>
                <a:off x="0" y="46"/>
                <a:ext cx="45" cy="45"/>
              </a:xfrm>
              <a:prstGeom prst="ellipse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54304" name="Line 13"/>
              <p:cNvSpPr/>
              <p:nvPr/>
            </p:nvSpPr>
            <p:spPr>
              <a:xfrm flipH="1">
                <a:off x="45" y="0"/>
                <a:ext cx="46" cy="45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4" name="Group 14"/>
            <p:cNvGrpSpPr/>
            <p:nvPr/>
          </p:nvGrpSpPr>
          <p:grpSpPr>
            <a:xfrm>
              <a:off x="408" y="771"/>
              <a:ext cx="273" cy="272"/>
              <a:chOff x="0" y="0"/>
              <a:chExt cx="181" cy="182"/>
            </a:xfrm>
          </p:grpSpPr>
          <p:sp>
            <p:nvSpPr>
              <p:cNvPr id="54300" name="Oval 15"/>
              <p:cNvSpPr/>
              <p:nvPr/>
            </p:nvSpPr>
            <p:spPr>
              <a:xfrm>
                <a:off x="0" y="0"/>
                <a:ext cx="181" cy="182"/>
              </a:xfrm>
              <a:prstGeom prst="ellipse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54301" name="Line 16"/>
              <p:cNvSpPr/>
              <p:nvPr/>
            </p:nvSpPr>
            <p:spPr>
              <a:xfrm>
                <a:off x="27" y="28"/>
                <a:ext cx="136" cy="13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4302" name="Line 17"/>
              <p:cNvSpPr/>
              <p:nvPr/>
            </p:nvSpPr>
            <p:spPr>
              <a:xfrm flipV="1">
                <a:off x="27" y="27"/>
                <a:ext cx="136" cy="13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5" name="Group 18"/>
            <p:cNvGrpSpPr/>
            <p:nvPr/>
          </p:nvGrpSpPr>
          <p:grpSpPr>
            <a:xfrm>
              <a:off x="408" y="0"/>
              <a:ext cx="91" cy="362"/>
              <a:chOff x="0" y="0"/>
              <a:chExt cx="91" cy="362"/>
            </a:xfrm>
          </p:grpSpPr>
          <p:sp>
            <p:nvSpPr>
              <p:cNvPr id="54298" name="Line 19"/>
              <p:cNvSpPr/>
              <p:nvPr/>
            </p:nvSpPr>
            <p:spPr>
              <a:xfrm>
                <a:off x="0" y="136"/>
                <a:ext cx="0" cy="13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4299" name="Line 20"/>
              <p:cNvSpPr/>
              <p:nvPr/>
            </p:nvSpPr>
            <p:spPr>
              <a:xfrm>
                <a:off x="91" y="0"/>
                <a:ext cx="0" cy="362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54286" name="Line 21"/>
            <p:cNvSpPr/>
            <p:nvPr/>
          </p:nvSpPr>
          <p:spPr>
            <a:xfrm>
              <a:off x="499" y="181"/>
              <a:ext cx="499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4287" name="Line 22"/>
            <p:cNvSpPr/>
            <p:nvPr/>
          </p:nvSpPr>
          <p:spPr>
            <a:xfrm>
              <a:off x="1179" y="181"/>
              <a:ext cx="453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4288" name="Line 23"/>
            <p:cNvSpPr/>
            <p:nvPr/>
          </p:nvSpPr>
          <p:spPr>
            <a:xfrm>
              <a:off x="1632" y="181"/>
              <a:ext cx="1" cy="726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4289" name="Line 24"/>
            <p:cNvSpPr/>
            <p:nvPr/>
          </p:nvSpPr>
          <p:spPr>
            <a:xfrm>
              <a:off x="0" y="181"/>
              <a:ext cx="408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4290" name="Line 25"/>
            <p:cNvSpPr/>
            <p:nvPr/>
          </p:nvSpPr>
          <p:spPr>
            <a:xfrm>
              <a:off x="0" y="181"/>
              <a:ext cx="0" cy="726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4291" name="Line 26"/>
            <p:cNvSpPr/>
            <p:nvPr/>
          </p:nvSpPr>
          <p:spPr>
            <a:xfrm>
              <a:off x="0" y="907"/>
              <a:ext cx="408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4292" name="Line 27"/>
            <p:cNvSpPr/>
            <p:nvPr/>
          </p:nvSpPr>
          <p:spPr>
            <a:xfrm>
              <a:off x="680" y="907"/>
              <a:ext cx="227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6" name="Group 28"/>
            <p:cNvGrpSpPr/>
            <p:nvPr/>
          </p:nvGrpSpPr>
          <p:grpSpPr>
            <a:xfrm>
              <a:off x="907" y="771"/>
              <a:ext cx="273" cy="272"/>
              <a:chOff x="0" y="0"/>
              <a:chExt cx="181" cy="182"/>
            </a:xfrm>
          </p:grpSpPr>
          <p:sp>
            <p:nvSpPr>
              <p:cNvPr id="54295" name="Oval 29"/>
              <p:cNvSpPr/>
              <p:nvPr/>
            </p:nvSpPr>
            <p:spPr>
              <a:xfrm>
                <a:off x="0" y="0"/>
                <a:ext cx="181" cy="182"/>
              </a:xfrm>
              <a:prstGeom prst="ellipse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54296" name="Line 30"/>
              <p:cNvSpPr/>
              <p:nvPr/>
            </p:nvSpPr>
            <p:spPr>
              <a:xfrm>
                <a:off x="27" y="28"/>
                <a:ext cx="136" cy="13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4297" name="Line 31"/>
              <p:cNvSpPr/>
              <p:nvPr/>
            </p:nvSpPr>
            <p:spPr>
              <a:xfrm flipV="1">
                <a:off x="27" y="27"/>
                <a:ext cx="136" cy="13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54294" name="Line 32"/>
            <p:cNvSpPr/>
            <p:nvPr/>
          </p:nvSpPr>
          <p:spPr>
            <a:xfrm>
              <a:off x="1179" y="907"/>
              <a:ext cx="454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68538" y="476250"/>
            <a:ext cx="4392612" cy="2974975"/>
            <a:chOff x="0" y="0"/>
            <a:chExt cx="2646" cy="2438"/>
          </a:xfrm>
        </p:grpSpPr>
        <p:pic>
          <p:nvPicPr>
            <p:cNvPr id="55333" name="Picture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5" y="1965"/>
              <a:ext cx="499" cy="47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5334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" y="1013"/>
              <a:ext cx="499" cy="47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5335" name="Picture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5" y="650"/>
              <a:ext cx="714" cy="53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5336" name="Picture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" y="105"/>
              <a:ext cx="275" cy="50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5337" name="Picture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0" y="151"/>
              <a:ext cx="275" cy="5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5338" name="未知"/>
            <p:cNvSpPr/>
            <p:nvPr/>
          </p:nvSpPr>
          <p:spPr>
            <a:xfrm>
              <a:off x="1452" y="60"/>
              <a:ext cx="1194" cy="1066"/>
            </a:xfrm>
            <a:custGeom>
              <a:avLst/>
              <a:gdLst/>
              <a:ahLst/>
              <a:cxnLst>
                <a:cxn ang="0">
                  <a:pos x="0" y="159"/>
                </a:cxn>
                <a:cxn ang="0">
                  <a:pos x="317" y="23"/>
                </a:cxn>
                <a:cxn ang="0">
                  <a:pos x="635" y="295"/>
                </a:cxn>
                <a:cxn ang="0">
                  <a:pos x="1134" y="386"/>
                </a:cxn>
                <a:cxn ang="0">
                  <a:pos x="998" y="1066"/>
                </a:cxn>
              </a:cxnLst>
              <a:rect l="0" t="0" r="0" b="0"/>
              <a:pathLst>
                <a:path w="1194" h="1066">
                  <a:moveTo>
                    <a:pt x="0" y="159"/>
                  </a:moveTo>
                  <a:cubicBezTo>
                    <a:pt x="105" y="79"/>
                    <a:pt x="211" y="0"/>
                    <a:pt x="317" y="23"/>
                  </a:cubicBezTo>
                  <a:cubicBezTo>
                    <a:pt x="423" y="46"/>
                    <a:pt x="499" y="235"/>
                    <a:pt x="635" y="295"/>
                  </a:cubicBezTo>
                  <a:cubicBezTo>
                    <a:pt x="771" y="355"/>
                    <a:pt x="1074" y="258"/>
                    <a:pt x="1134" y="386"/>
                  </a:cubicBezTo>
                  <a:cubicBezTo>
                    <a:pt x="1194" y="514"/>
                    <a:pt x="1021" y="953"/>
                    <a:pt x="998" y="1066"/>
                  </a:cubicBezTo>
                </a:path>
              </a:pathLst>
            </a:custGeom>
            <a:noFill/>
            <a:ln w="2857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39" name="未知"/>
            <p:cNvSpPr/>
            <p:nvPr/>
          </p:nvSpPr>
          <p:spPr>
            <a:xfrm>
              <a:off x="817" y="1058"/>
              <a:ext cx="1134" cy="318"/>
            </a:xfrm>
            <a:custGeom>
              <a:avLst/>
              <a:gdLst/>
              <a:ahLst/>
              <a:cxnLst>
                <a:cxn ang="0">
                  <a:pos x="1134" y="0"/>
                </a:cxn>
                <a:cxn ang="0">
                  <a:pos x="952" y="227"/>
                </a:cxn>
                <a:cxn ang="0">
                  <a:pos x="635" y="272"/>
                </a:cxn>
                <a:cxn ang="0">
                  <a:pos x="227" y="272"/>
                </a:cxn>
                <a:cxn ang="0">
                  <a:pos x="0" y="318"/>
                </a:cxn>
              </a:cxnLst>
              <a:rect l="0" t="0" r="0" b="0"/>
              <a:pathLst>
                <a:path w="1134" h="318">
                  <a:moveTo>
                    <a:pt x="1134" y="0"/>
                  </a:moveTo>
                  <a:cubicBezTo>
                    <a:pt x="1084" y="91"/>
                    <a:pt x="1035" y="182"/>
                    <a:pt x="952" y="227"/>
                  </a:cubicBezTo>
                  <a:cubicBezTo>
                    <a:pt x="869" y="272"/>
                    <a:pt x="756" y="265"/>
                    <a:pt x="635" y="272"/>
                  </a:cubicBezTo>
                  <a:cubicBezTo>
                    <a:pt x="514" y="279"/>
                    <a:pt x="333" y="264"/>
                    <a:pt x="227" y="272"/>
                  </a:cubicBezTo>
                  <a:cubicBezTo>
                    <a:pt x="121" y="280"/>
                    <a:pt x="60" y="299"/>
                    <a:pt x="0" y="318"/>
                  </a:cubicBezTo>
                </a:path>
              </a:pathLst>
            </a:custGeom>
            <a:noFill/>
            <a:ln w="2857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40" name="未知"/>
            <p:cNvSpPr/>
            <p:nvPr/>
          </p:nvSpPr>
          <p:spPr>
            <a:xfrm>
              <a:off x="0" y="514"/>
              <a:ext cx="907" cy="908"/>
            </a:xfrm>
            <a:custGeom>
              <a:avLst/>
              <a:gdLst/>
              <a:ahLst/>
              <a:cxnLst>
                <a:cxn ang="0">
                  <a:pos x="464" y="888"/>
                </a:cxn>
                <a:cxn ang="0">
                  <a:pos x="110" y="888"/>
                </a:cxn>
                <a:cxn ang="0">
                  <a:pos x="66" y="766"/>
                </a:cxn>
                <a:cxn ang="0">
                  <a:pos x="66" y="522"/>
                </a:cxn>
                <a:cxn ang="0">
                  <a:pos x="464" y="310"/>
                </a:cxn>
                <a:cxn ang="0">
                  <a:pos x="597" y="36"/>
                </a:cxn>
                <a:cxn ang="0">
                  <a:pos x="907" y="97"/>
                </a:cxn>
              </a:cxnLst>
              <a:rect l="0" t="0" r="0" b="0"/>
              <a:pathLst>
                <a:path w="930" h="1354">
                  <a:moveTo>
                    <a:pt x="476" y="1324"/>
                  </a:moveTo>
                  <a:cubicBezTo>
                    <a:pt x="328" y="1339"/>
                    <a:pt x="181" y="1354"/>
                    <a:pt x="113" y="1324"/>
                  </a:cubicBezTo>
                  <a:cubicBezTo>
                    <a:pt x="45" y="1294"/>
                    <a:pt x="76" y="1233"/>
                    <a:pt x="68" y="1142"/>
                  </a:cubicBezTo>
                  <a:cubicBezTo>
                    <a:pt x="60" y="1051"/>
                    <a:pt x="0" y="892"/>
                    <a:pt x="68" y="779"/>
                  </a:cubicBezTo>
                  <a:cubicBezTo>
                    <a:pt x="136" y="666"/>
                    <a:pt x="385" y="583"/>
                    <a:pt x="476" y="462"/>
                  </a:cubicBezTo>
                  <a:cubicBezTo>
                    <a:pt x="567" y="341"/>
                    <a:pt x="537" y="106"/>
                    <a:pt x="612" y="53"/>
                  </a:cubicBezTo>
                  <a:cubicBezTo>
                    <a:pt x="687" y="0"/>
                    <a:pt x="808" y="72"/>
                    <a:pt x="930" y="144"/>
                  </a:cubicBezTo>
                </a:path>
              </a:pathLst>
            </a:custGeom>
            <a:noFill/>
            <a:ln w="2857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41" name="未知"/>
            <p:cNvSpPr/>
            <p:nvPr/>
          </p:nvSpPr>
          <p:spPr>
            <a:xfrm>
              <a:off x="953" y="0"/>
              <a:ext cx="408" cy="800"/>
            </a:xfrm>
            <a:custGeom>
              <a:avLst/>
              <a:gdLst/>
              <a:ahLst/>
              <a:cxnLst>
                <a:cxn ang="0">
                  <a:pos x="0" y="151"/>
                </a:cxn>
                <a:cxn ang="0">
                  <a:pos x="136" y="15"/>
                </a:cxn>
                <a:cxn ang="0">
                  <a:pos x="227" y="242"/>
                </a:cxn>
                <a:cxn ang="0">
                  <a:pos x="227" y="740"/>
                </a:cxn>
                <a:cxn ang="0">
                  <a:pos x="408" y="604"/>
                </a:cxn>
              </a:cxnLst>
              <a:rect l="0" t="0" r="0" b="0"/>
              <a:pathLst>
                <a:path w="408" h="800">
                  <a:moveTo>
                    <a:pt x="0" y="151"/>
                  </a:moveTo>
                  <a:cubicBezTo>
                    <a:pt x="49" y="75"/>
                    <a:pt x="98" y="0"/>
                    <a:pt x="136" y="15"/>
                  </a:cubicBezTo>
                  <a:cubicBezTo>
                    <a:pt x="174" y="30"/>
                    <a:pt x="212" y="121"/>
                    <a:pt x="227" y="242"/>
                  </a:cubicBezTo>
                  <a:cubicBezTo>
                    <a:pt x="242" y="363"/>
                    <a:pt x="197" y="680"/>
                    <a:pt x="227" y="740"/>
                  </a:cubicBezTo>
                  <a:cubicBezTo>
                    <a:pt x="257" y="800"/>
                    <a:pt x="378" y="627"/>
                    <a:pt x="408" y="604"/>
                  </a:cubicBezTo>
                </a:path>
              </a:pathLst>
            </a:custGeom>
            <a:noFill/>
            <a:ln w="2857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42" name="未知"/>
            <p:cNvSpPr/>
            <p:nvPr/>
          </p:nvSpPr>
          <p:spPr>
            <a:xfrm>
              <a:off x="257" y="1330"/>
              <a:ext cx="333" cy="1043"/>
            </a:xfrm>
            <a:custGeom>
              <a:avLst/>
              <a:gdLst/>
              <a:ahLst/>
              <a:cxnLst>
                <a:cxn ang="0">
                  <a:pos x="242" y="0"/>
                </a:cxn>
                <a:cxn ang="0">
                  <a:pos x="242" y="91"/>
                </a:cxn>
                <a:cxn ang="0">
                  <a:pos x="15" y="408"/>
                </a:cxn>
                <a:cxn ang="0">
                  <a:pos x="333" y="1043"/>
                </a:cxn>
              </a:cxnLst>
              <a:rect l="0" t="0" r="0" b="0"/>
              <a:pathLst>
                <a:path w="333" h="1043">
                  <a:moveTo>
                    <a:pt x="242" y="0"/>
                  </a:moveTo>
                  <a:cubicBezTo>
                    <a:pt x="261" y="11"/>
                    <a:pt x="280" y="23"/>
                    <a:pt x="242" y="91"/>
                  </a:cubicBezTo>
                  <a:cubicBezTo>
                    <a:pt x="204" y="159"/>
                    <a:pt x="0" y="249"/>
                    <a:pt x="15" y="408"/>
                  </a:cubicBezTo>
                  <a:cubicBezTo>
                    <a:pt x="30" y="567"/>
                    <a:pt x="181" y="805"/>
                    <a:pt x="333" y="1043"/>
                  </a:cubicBezTo>
                </a:path>
              </a:pathLst>
            </a:custGeom>
            <a:noFill/>
            <a:ln w="2857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43" name="未知"/>
            <p:cNvSpPr/>
            <p:nvPr/>
          </p:nvSpPr>
          <p:spPr>
            <a:xfrm>
              <a:off x="862" y="1315"/>
              <a:ext cx="234" cy="1013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136" y="106"/>
                </a:cxn>
                <a:cxn ang="0">
                  <a:pos x="227" y="696"/>
                </a:cxn>
                <a:cxn ang="0">
                  <a:pos x="91" y="1013"/>
                </a:cxn>
              </a:cxnLst>
              <a:rect l="0" t="0" r="0" b="0"/>
              <a:pathLst>
                <a:path w="234" h="1013">
                  <a:moveTo>
                    <a:pt x="0" y="61"/>
                  </a:moveTo>
                  <a:cubicBezTo>
                    <a:pt x="49" y="30"/>
                    <a:pt x="98" y="0"/>
                    <a:pt x="136" y="106"/>
                  </a:cubicBezTo>
                  <a:cubicBezTo>
                    <a:pt x="174" y="212"/>
                    <a:pt x="234" y="545"/>
                    <a:pt x="227" y="696"/>
                  </a:cubicBezTo>
                  <a:cubicBezTo>
                    <a:pt x="220" y="847"/>
                    <a:pt x="155" y="930"/>
                    <a:pt x="91" y="1013"/>
                  </a:cubicBezTo>
                </a:path>
              </a:pathLst>
            </a:custGeom>
            <a:noFill/>
            <a:ln w="2857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5299" name="Picture 14" descr="4B264594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5724525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0" name="Picture 15" descr="4B264594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475" y="6381750"/>
            <a:ext cx="5724525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1" name="Picture 16" descr="4B25820663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46975" y="4941888"/>
            <a:ext cx="1597025" cy="1916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3681" name="Text Box 17"/>
          <p:cNvSpPr txBox="1"/>
          <p:nvPr/>
        </p:nvSpPr>
        <p:spPr>
          <a:xfrm>
            <a:off x="684213" y="3933825"/>
            <a:ext cx="2808287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Times New Roman" panose="02020603050405020304" pitchFamily="18" charset="0"/>
              <a:buNone/>
            </a:pPr>
            <a:r>
              <a:rPr lang="zh-CN" altLang="en-US" sz="4000" dirty="0">
                <a:solidFill>
                  <a:srgbClr val="FF00FF"/>
                </a:solidFill>
                <a:latin typeface="Times New Roman" panose="02020603050405020304" pitchFamily="18" charset="0"/>
              </a:rPr>
              <a:t>画出电路图</a:t>
            </a:r>
          </a:p>
        </p:txBody>
      </p:sp>
      <p:sp>
        <p:nvSpPr>
          <p:cNvPr id="113682" name="AutoShape 18"/>
          <p:cNvSpPr/>
          <p:nvPr/>
        </p:nvSpPr>
        <p:spPr>
          <a:xfrm>
            <a:off x="3419475" y="4076700"/>
            <a:ext cx="647700" cy="431800"/>
          </a:xfrm>
          <a:prstGeom prst="rightArrow">
            <a:avLst>
              <a:gd name="adj1" fmla="val 50000"/>
              <a:gd name="adj2" fmla="val 37500"/>
            </a:avLst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400" b="0" dirty="0">
              <a:latin typeface="Tahoma" panose="020B0604030504040204" pitchFamily="34" charset="0"/>
            </a:endParaRPr>
          </a:p>
        </p:txBody>
      </p:sp>
      <p:grpSp>
        <p:nvGrpSpPr>
          <p:cNvPr id="3" name="Group 19"/>
          <p:cNvGrpSpPr/>
          <p:nvPr/>
        </p:nvGrpSpPr>
        <p:grpSpPr>
          <a:xfrm>
            <a:off x="4500563" y="3429000"/>
            <a:ext cx="2736850" cy="1655763"/>
            <a:chOff x="0" y="0"/>
            <a:chExt cx="1724" cy="1043"/>
          </a:xfrm>
        </p:grpSpPr>
        <p:sp>
          <p:nvSpPr>
            <p:cNvPr id="55305" name="Line 20"/>
            <p:cNvSpPr/>
            <p:nvPr/>
          </p:nvSpPr>
          <p:spPr>
            <a:xfrm>
              <a:off x="0" y="181"/>
              <a:ext cx="0" cy="409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5306" name="Line 21"/>
            <p:cNvSpPr/>
            <p:nvPr/>
          </p:nvSpPr>
          <p:spPr>
            <a:xfrm>
              <a:off x="0" y="590"/>
              <a:ext cx="72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5307" name="Line 22"/>
            <p:cNvSpPr/>
            <p:nvPr/>
          </p:nvSpPr>
          <p:spPr>
            <a:xfrm>
              <a:off x="0" y="181"/>
              <a:ext cx="54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5308" name="Line 23"/>
            <p:cNvSpPr/>
            <p:nvPr/>
          </p:nvSpPr>
          <p:spPr>
            <a:xfrm>
              <a:off x="953" y="590"/>
              <a:ext cx="635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5309" name="Line 24"/>
            <p:cNvSpPr/>
            <p:nvPr/>
          </p:nvSpPr>
          <p:spPr>
            <a:xfrm>
              <a:off x="953" y="181"/>
              <a:ext cx="635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5310" name="Line 25"/>
            <p:cNvSpPr/>
            <p:nvPr/>
          </p:nvSpPr>
          <p:spPr>
            <a:xfrm>
              <a:off x="1588" y="181"/>
              <a:ext cx="0" cy="27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4" name="Group 26"/>
            <p:cNvGrpSpPr/>
            <p:nvPr/>
          </p:nvGrpSpPr>
          <p:grpSpPr>
            <a:xfrm>
              <a:off x="544" y="0"/>
              <a:ext cx="91" cy="317"/>
              <a:chOff x="0" y="0"/>
              <a:chExt cx="91" cy="317"/>
            </a:xfrm>
          </p:grpSpPr>
          <p:sp>
            <p:nvSpPr>
              <p:cNvPr id="55331" name="Line 27"/>
              <p:cNvSpPr/>
              <p:nvPr/>
            </p:nvSpPr>
            <p:spPr>
              <a:xfrm>
                <a:off x="0" y="136"/>
                <a:ext cx="0" cy="91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5332" name="Line 28"/>
              <p:cNvSpPr/>
              <p:nvPr/>
            </p:nvSpPr>
            <p:spPr>
              <a:xfrm>
                <a:off x="91" y="0"/>
                <a:ext cx="0" cy="317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5" name="Group 29"/>
            <p:cNvGrpSpPr/>
            <p:nvPr/>
          </p:nvGrpSpPr>
          <p:grpSpPr>
            <a:xfrm>
              <a:off x="726" y="499"/>
              <a:ext cx="227" cy="181"/>
              <a:chOff x="0" y="0"/>
              <a:chExt cx="227" cy="227"/>
            </a:xfrm>
          </p:grpSpPr>
          <p:sp>
            <p:nvSpPr>
              <p:cNvPr id="55328" name="Oval 30"/>
              <p:cNvSpPr/>
              <p:nvPr/>
            </p:nvSpPr>
            <p:spPr>
              <a:xfrm>
                <a:off x="0" y="0"/>
                <a:ext cx="227" cy="227"/>
              </a:xfrm>
              <a:prstGeom prst="ellipse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55329" name="Line 31"/>
              <p:cNvSpPr/>
              <p:nvPr/>
            </p:nvSpPr>
            <p:spPr>
              <a:xfrm>
                <a:off x="46" y="45"/>
                <a:ext cx="136" cy="13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5330" name="Line 32"/>
              <p:cNvSpPr/>
              <p:nvPr/>
            </p:nvSpPr>
            <p:spPr>
              <a:xfrm flipH="1">
                <a:off x="46" y="45"/>
                <a:ext cx="136" cy="13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6" name="Group 33"/>
            <p:cNvGrpSpPr/>
            <p:nvPr/>
          </p:nvGrpSpPr>
          <p:grpSpPr>
            <a:xfrm>
              <a:off x="862" y="0"/>
              <a:ext cx="91" cy="317"/>
              <a:chOff x="0" y="0"/>
              <a:chExt cx="91" cy="317"/>
            </a:xfrm>
          </p:grpSpPr>
          <p:sp>
            <p:nvSpPr>
              <p:cNvPr id="55326" name="Line 34"/>
              <p:cNvSpPr/>
              <p:nvPr/>
            </p:nvSpPr>
            <p:spPr>
              <a:xfrm>
                <a:off x="0" y="136"/>
                <a:ext cx="0" cy="91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5327" name="Line 35"/>
              <p:cNvSpPr/>
              <p:nvPr/>
            </p:nvSpPr>
            <p:spPr>
              <a:xfrm>
                <a:off x="91" y="0"/>
                <a:ext cx="0" cy="317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55314" name="Line 36"/>
            <p:cNvSpPr/>
            <p:nvPr/>
          </p:nvSpPr>
          <p:spPr>
            <a:xfrm>
              <a:off x="635" y="181"/>
              <a:ext cx="227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55315" name="Line 37"/>
            <p:cNvSpPr/>
            <p:nvPr/>
          </p:nvSpPr>
          <p:spPr>
            <a:xfrm>
              <a:off x="1588" y="408"/>
              <a:ext cx="136" cy="13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5316" name="Oval 38"/>
            <p:cNvSpPr/>
            <p:nvPr/>
          </p:nvSpPr>
          <p:spPr>
            <a:xfrm>
              <a:off x="1542" y="408"/>
              <a:ext cx="45" cy="45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Verdana" panose="020B0604030504040204" pitchFamily="34" charset="0"/>
              </a:endParaRPr>
            </a:p>
          </p:txBody>
        </p:sp>
        <p:sp>
          <p:nvSpPr>
            <p:cNvPr id="55317" name="Line 39"/>
            <p:cNvSpPr/>
            <p:nvPr/>
          </p:nvSpPr>
          <p:spPr>
            <a:xfrm>
              <a:off x="1588" y="499"/>
              <a:ext cx="0" cy="9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5318" name="Line 40"/>
            <p:cNvSpPr/>
            <p:nvPr/>
          </p:nvSpPr>
          <p:spPr>
            <a:xfrm>
              <a:off x="0" y="953"/>
              <a:ext cx="72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5319" name="Line 41"/>
            <p:cNvSpPr/>
            <p:nvPr/>
          </p:nvSpPr>
          <p:spPr>
            <a:xfrm>
              <a:off x="953" y="953"/>
              <a:ext cx="635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7" name="Group 42"/>
            <p:cNvGrpSpPr/>
            <p:nvPr/>
          </p:nvGrpSpPr>
          <p:grpSpPr>
            <a:xfrm>
              <a:off x="726" y="862"/>
              <a:ext cx="227" cy="181"/>
              <a:chOff x="0" y="0"/>
              <a:chExt cx="227" cy="227"/>
            </a:xfrm>
          </p:grpSpPr>
          <p:sp>
            <p:nvSpPr>
              <p:cNvPr id="55323" name="Oval 43"/>
              <p:cNvSpPr/>
              <p:nvPr/>
            </p:nvSpPr>
            <p:spPr>
              <a:xfrm>
                <a:off x="0" y="0"/>
                <a:ext cx="227" cy="227"/>
              </a:xfrm>
              <a:prstGeom prst="ellipse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55324" name="Line 44"/>
              <p:cNvSpPr/>
              <p:nvPr/>
            </p:nvSpPr>
            <p:spPr>
              <a:xfrm>
                <a:off x="46" y="45"/>
                <a:ext cx="136" cy="13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5325" name="Line 45"/>
              <p:cNvSpPr/>
              <p:nvPr/>
            </p:nvSpPr>
            <p:spPr>
              <a:xfrm flipH="1">
                <a:off x="46" y="45"/>
                <a:ext cx="136" cy="13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55321" name="Line 46"/>
            <p:cNvSpPr/>
            <p:nvPr/>
          </p:nvSpPr>
          <p:spPr>
            <a:xfrm>
              <a:off x="0" y="590"/>
              <a:ext cx="0" cy="36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5322" name="Line 47"/>
            <p:cNvSpPr/>
            <p:nvPr/>
          </p:nvSpPr>
          <p:spPr>
            <a:xfrm>
              <a:off x="1588" y="590"/>
              <a:ext cx="0" cy="36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29400" y="5410200"/>
            <a:ext cx="2209800" cy="1143000"/>
            <a:chOff x="4176" y="3408"/>
            <a:chExt cx="1392" cy="720"/>
          </a:xfrm>
        </p:grpSpPr>
        <p:sp>
          <p:nvSpPr>
            <p:cNvPr id="19471" name="AutoShape 3"/>
            <p:cNvSpPr/>
            <p:nvPr/>
          </p:nvSpPr>
          <p:spPr>
            <a:xfrm>
              <a:off x="4176" y="3408"/>
              <a:ext cx="1152" cy="720"/>
            </a:xfrm>
            <a:prstGeom prst="cloudCallout">
              <a:avLst>
                <a:gd name="adj1" fmla="val -24218"/>
                <a:gd name="adj2" fmla="val 67361"/>
              </a:avLst>
            </a:prstGeom>
            <a:solidFill>
              <a:srgbClr val="FFFF99"/>
            </a:solidFill>
            <a:ln w="12700" cap="sq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endParaRPr lang="zh-CN" altLang="zh-CN" sz="2400" b="0" dirty="0">
                <a:latin typeface="Times New Roman" panose="02020603050405020304" pitchFamily="18" charset="0"/>
              </a:endParaRPr>
            </a:p>
          </p:txBody>
        </p:sp>
        <p:sp>
          <p:nvSpPr>
            <p:cNvPr id="19472" name="Text Box 4"/>
            <p:cNvSpPr txBox="1"/>
            <p:nvPr/>
          </p:nvSpPr>
          <p:spPr>
            <a:xfrm>
              <a:off x="4320" y="3408"/>
              <a:ext cx="1248" cy="576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5400" dirty="0">
                  <a:solidFill>
                    <a:srgbClr val="FF0066"/>
                  </a:solidFill>
                  <a:latin typeface="Times New Roman" panose="02020603050405020304" pitchFamily="18" charset="0"/>
                  <a:ea typeface="隶书" pitchFamily="49" charset="-122"/>
                </a:rPr>
                <a:t>短路</a:t>
              </a:r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581150" y="2155825"/>
            <a:ext cx="6486525" cy="3910013"/>
            <a:chOff x="996" y="1358"/>
            <a:chExt cx="4086" cy="2463"/>
          </a:xfrm>
        </p:grpSpPr>
        <p:pic>
          <p:nvPicPr>
            <p:cNvPr id="19468" name="Picture 6" descr="未标题-1 拷贝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6" y="1358"/>
              <a:ext cx="1680" cy="128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9" name="Picture 7" descr="开关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2" y="1588"/>
              <a:ext cx="1630" cy="11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0" name="Picture 8" descr="电源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6" y="2954"/>
              <a:ext cx="2095" cy="86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9460" name="Text Box 9"/>
          <p:cNvSpPr txBox="1"/>
          <p:nvPr/>
        </p:nvSpPr>
        <p:spPr>
          <a:xfrm>
            <a:off x="1331913" y="1125538"/>
            <a:ext cx="5360987" cy="7620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rgbClr val="008000"/>
                </a:solidFill>
                <a:latin typeface="Times New Roman" panose="02020603050405020304" pitchFamily="18" charset="0"/>
                <a:ea typeface="隶书" pitchFamily="49" charset="-122"/>
              </a:rPr>
              <a:t>这样连接对吗？</a:t>
            </a:r>
          </a:p>
        </p:txBody>
      </p:sp>
      <p:sp>
        <p:nvSpPr>
          <p:cNvPr id="23562" name="Freeform 10"/>
          <p:cNvSpPr/>
          <p:nvPr/>
        </p:nvSpPr>
        <p:spPr>
          <a:xfrm>
            <a:off x="4495800" y="3886200"/>
            <a:ext cx="3289300" cy="1828800"/>
          </a:xfrm>
          <a:custGeom>
            <a:avLst/>
            <a:gdLst>
              <a:gd name="txL" fmla="*/ 0 w 2120"/>
              <a:gd name="txT" fmla="*/ 0 h 1152"/>
              <a:gd name="txR" fmla="*/ 2120 w 2120"/>
              <a:gd name="txB" fmla="*/ 1152 h 1152"/>
            </a:gdLst>
            <a:ahLst/>
            <a:cxnLst>
              <a:cxn ang="0">
                <a:pos x="0" y="1828800"/>
              </a:cxn>
              <a:cxn ang="0">
                <a:pos x="2755565" y="990600"/>
              </a:cxn>
              <a:cxn ang="0">
                <a:pos x="3202413" y="0"/>
              </a:cxn>
            </a:cxnLst>
            <a:rect l="txL" t="txT" r="txR" b="txB"/>
            <a:pathLst>
              <a:path w="2120" h="1152">
                <a:moveTo>
                  <a:pt x="0" y="1152"/>
                </a:moveTo>
                <a:cubicBezTo>
                  <a:pt x="716" y="984"/>
                  <a:pt x="1432" y="816"/>
                  <a:pt x="1776" y="624"/>
                </a:cubicBezTo>
                <a:cubicBezTo>
                  <a:pt x="2120" y="432"/>
                  <a:pt x="2016" y="104"/>
                  <a:pt x="2064" y="0"/>
                </a:cubicBezTo>
              </a:path>
            </a:pathLst>
          </a:custGeom>
          <a:noFill/>
          <a:ln w="63500" cap="sq" cmpd="sng">
            <a:solidFill>
              <a:schemeClr val="folHlink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3" name="Freeform 11"/>
          <p:cNvSpPr/>
          <p:nvPr/>
        </p:nvSpPr>
        <p:spPr>
          <a:xfrm>
            <a:off x="3886200" y="3314700"/>
            <a:ext cx="1981200" cy="495300"/>
          </a:xfrm>
          <a:custGeom>
            <a:avLst/>
            <a:gdLst>
              <a:gd name="txL" fmla="*/ 0 w 1248"/>
              <a:gd name="txT" fmla="*/ 0 h 312"/>
              <a:gd name="txR" fmla="*/ 1248 w 1248"/>
              <a:gd name="txB" fmla="*/ 312 h 312"/>
            </a:gdLst>
            <a:ahLst/>
            <a:cxnLst>
              <a:cxn ang="0">
                <a:pos x="1981200" y="495300"/>
              </a:cxn>
              <a:cxn ang="0">
                <a:pos x="609600" y="123825"/>
              </a:cxn>
              <a:cxn ang="0">
                <a:pos x="0" y="0"/>
              </a:cxn>
            </a:cxnLst>
            <a:rect l="txL" t="txT" r="txR" b="txB"/>
            <a:pathLst>
              <a:path w="1248" h="312">
                <a:moveTo>
                  <a:pt x="1248" y="312"/>
                </a:moveTo>
                <a:cubicBezTo>
                  <a:pt x="928" y="219"/>
                  <a:pt x="592" y="130"/>
                  <a:pt x="384" y="78"/>
                </a:cubicBezTo>
                <a:cubicBezTo>
                  <a:pt x="176" y="26"/>
                  <a:pt x="80" y="16"/>
                  <a:pt x="0" y="0"/>
                </a:cubicBezTo>
              </a:path>
            </a:pathLst>
          </a:custGeom>
          <a:noFill/>
          <a:ln w="63500" cap="sq" cmpd="sng">
            <a:solidFill>
              <a:schemeClr val="folHlink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4" name="Freeform 12"/>
          <p:cNvSpPr/>
          <p:nvPr/>
        </p:nvSpPr>
        <p:spPr>
          <a:xfrm>
            <a:off x="1693863" y="3429000"/>
            <a:ext cx="1887537" cy="1905000"/>
          </a:xfrm>
          <a:custGeom>
            <a:avLst/>
            <a:gdLst>
              <a:gd name="txL" fmla="*/ 0 w 1174"/>
              <a:gd name="txT" fmla="*/ 0 h 1272"/>
              <a:gd name="txR" fmla="*/ 1174 w 1174"/>
              <a:gd name="txB" fmla="*/ 1272 h 1272"/>
            </a:gdLst>
            <a:ahLst/>
            <a:cxnLst>
              <a:cxn ang="0">
                <a:pos x="1887537" y="0"/>
              </a:cxn>
              <a:cxn ang="0">
                <a:pos x="291009" y="898585"/>
              </a:cxn>
              <a:cxn ang="0">
                <a:pos x="136662" y="1905000"/>
              </a:cxn>
            </a:cxnLst>
            <a:rect l="txL" t="txT" r="txR" b="txB"/>
            <a:pathLst>
              <a:path w="1174" h="1272">
                <a:moveTo>
                  <a:pt x="1174" y="0"/>
                </a:moveTo>
                <a:cubicBezTo>
                  <a:pt x="1010" y="100"/>
                  <a:pt x="362" y="388"/>
                  <a:pt x="181" y="600"/>
                </a:cubicBezTo>
                <a:cubicBezTo>
                  <a:pt x="0" y="812"/>
                  <a:pt x="37" y="1040"/>
                  <a:pt x="85" y="1272"/>
                </a:cubicBezTo>
              </a:path>
            </a:pathLst>
          </a:custGeom>
          <a:noFill/>
          <a:ln w="63500" cap="sq" cmpd="sng">
            <a:solidFill>
              <a:schemeClr val="folHlink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" name="Group 13"/>
          <p:cNvGrpSpPr/>
          <p:nvPr/>
        </p:nvGrpSpPr>
        <p:grpSpPr>
          <a:xfrm>
            <a:off x="2286000" y="3276600"/>
            <a:ext cx="1295400" cy="1219200"/>
            <a:chOff x="3168" y="2640"/>
            <a:chExt cx="816" cy="1440"/>
          </a:xfrm>
        </p:grpSpPr>
        <p:sp>
          <p:nvSpPr>
            <p:cNvPr id="19466" name="Line 14"/>
            <p:cNvSpPr/>
            <p:nvPr/>
          </p:nvSpPr>
          <p:spPr>
            <a:xfrm flipH="1">
              <a:off x="3264" y="2640"/>
              <a:ext cx="528" cy="1440"/>
            </a:xfrm>
            <a:prstGeom prst="line">
              <a:avLst/>
            </a:prstGeom>
            <a:ln w="127000" cap="sq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67" name="Line 15"/>
            <p:cNvSpPr/>
            <p:nvPr/>
          </p:nvSpPr>
          <p:spPr>
            <a:xfrm>
              <a:off x="3168" y="2736"/>
              <a:ext cx="816" cy="1344"/>
            </a:xfrm>
            <a:prstGeom prst="line">
              <a:avLst/>
            </a:prstGeom>
            <a:ln w="127000" cap="sq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9465" name="Text Box 16"/>
          <p:cNvSpPr txBox="1"/>
          <p:nvPr/>
        </p:nvSpPr>
        <p:spPr>
          <a:xfrm>
            <a:off x="1331913" y="404813"/>
            <a:ext cx="2952750" cy="7620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华文中宋" pitchFamily="2" charset="-122"/>
              </a:rPr>
              <a:t>学生讨论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/>
          <p:nvPr/>
        </p:nvSpPr>
        <p:spPr>
          <a:xfrm>
            <a:off x="1403350" y="1052513"/>
            <a:ext cx="4419600" cy="7620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rgbClr val="008000"/>
                </a:solidFill>
                <a:latin typeface="Times New Roman" panose="02020603050405020304" pitchFamily="18" charset="0"/>
                <a:ea typeface="隶书" pitchFamily="49" charset="-122"/>
              </a:rPr>
              <a:t>这样连接对吗？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629400" y="5257800"/>
            <a:ext cx="1981200" cy="1143000"/>
            <a:chOff x="4176" y="3312"/>
            <a:chExt cx="1248" cy="720"/>
          </a:xfrm>
        </p:grpSpPr>
        <p:sp>
          <p:nvSpPr>
            <p:cNvPr id="20494" name="AutoShape 4"/>
            <p:cNvSpPr/>
            <p:nvPr/>
          </p:nvSpPr>
          <p:spPr>
            <a:xfrm>
              <a:off x="4176" y="3312"/>
              <a:ext cx="1152" cy="720"/>
            </a:xfrm>
            <a:prstGeom prst="cloudCallout">
              <a:avLst>
                <a:gd name="adj1" fmla="val -24218"/>
                <a:gd name="adj2" fmla="val 67361"/>
              </a:avLst>
            </a:prstGeom>
            <a:solidFill>
              <a:srgbClr val="FFFF99"/>
            </a:solidFill>
            <a:ln w="12700" cap="sq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endParaRPr lang="zh-CN" altLang="zh-CN" sz="2400" b="0" dirty="0">
                <a:latin typeface="Times New Roman" panose="02020603050405020304" pitchFamily="18" charset="0"/>
              </a:endParaRPr>
            </a:p>
          </p:txBody>
        </p:sp>
        <p:sp>
          <p:nvSpPr>
            <p:cNvPr id="20495" name="Text Box 5"/>
            <p:cNvSpPr txBox="1"/>
            <p:nvPr/>
          </p:nvSpPr>
          <p:spPr>
            <a:xfrm>
              <a:off x="4275" y="3360"/>
              <a:ext cx="1149" cy="576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5400" dirty="0">
                  <a:latin typeface="Times New Roman" panose="02020603050405020304" pitchFamily="18" charset="0"/>
                  <a:ea typeface="隶书" pitchFamily="49" charset="-122"/>
                </a:rPr>
                <a:t>断路</a:t>
              </a: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1547813" y="2133600"/>
            <a:ext cx="6486525" cy="3910013"/>
            <a:chOff x="996" y="1358"/>
            <a:chExt cx="4086" cy="2463"/>
          </a:xfrm>
        </p:grpSpPr>
        <p:pic>
          <p:nvPicPr>
            <p:cNvPr id="20491" name="Picture 7" descr="未标题-1 拷贝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6" y="1358"/>
              <a:ext cx="1680" cy="128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92" name="Picture 8" descr="开关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52" y="1588"/>
              <a:ext cx="1630" cy="11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93" name="Picture 9" descr="电源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6" y="2954"/>
              <a:ext cx="2095" cy="86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4586" name="Freeform 10"/>
          <p:cNvSpPr/>
          <p:nvPr/>
        </p:nvSpPr>
        <p:spPr>
          <a:xfrm>
            <a:off x="4419600" y="3886200"/>
            <a:ext cx="3835400" cy="2019300"/>
          </a:xfrm>
          <a:custGeom>
            <a:avLst/>
            <a:gdLst>
              <a:gd name="txL" fmla="*/ 0 w 2416"/>
              <a:gd name="txT" fmla="*/ 0 h 1272"/>
              <a:gd name="txR" fmla="*/ 2416 w 2416"/>
              <a:gd name="txB" fmla="*/ 1272 h 1272"/>
            </a:gdLst>
            <a:ahLst/>
            <a:cxnLst>
              <a:cxn ang="0">
                <a:pos x="0" y="1905000"/>
              </a:cxn>
              <a:cxn ang="0">
                <a:pos x="304800" y="1828800"/>
              </a:cxn>
              <a:cxn ang="0">
                <a:pos x="1676400" y="762000"/>
              </a:cxn>
              <a:cxn ang="0">
                <a:pos x="3581400" y="609600"/>
              </a:cxn>
              <a:cxn ang="0">
                <a:pos x="3200400" y="0"/>
              </a:cxn>
            </a:cxnLst>
            <a:rect l="txL" t="txT" r="txR" b="txB"/>
            <a:pathLst>
              <a:path w="2416" h="1272">
                <a:moveTo>
                  <a:pt x="0" y="1200"/>
                </a:moveTo>
                <a:cubicBezTo>
                  <a:pt x="8" y="1236"/>
                  <a:pt x="16" y="1272"/>
                  <a:pt x="192" y="1152"/>
                </a:cubicBezTo>
                <a:cubicBezTo>
                  <a:pt x="368" y="1032"/>
                  <a:pt x="712" y="608"/>
                  <a:pt x="1056" y="480"/>
                </a:cubicBezTo>
                <a:cubicBezTo>
                  <a:pt x="1400" y="352"/>
                  <a:pt x="2096" y="464"/>
                  <a:pt x="2256" y="384"/>
                </a:cubicBezTo>
                <a:cubicBezTo>
                  <a:pt x="2416" y="304"/>
                  <a:pt x="2056" y="72"/>
                  <a:pt x="2016" y="0"/>
                </a:cubicBezTo>
              </a:path>
            </a:pathLst>
          </a:custGeom>
          <a:noFill/>
          <a:ln w="63500" cap="sq" cmpd="sng">
            <a:solidFill>
              <a:schemeClr val="folHlink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7" name="Freeform 11"/>
          <p:cNvSpPr/>
          <p:nvPr/>
        </p:nvSpPr>
        <p:spPr>
          <a:xfrm>
            <a:off x="914400" y="3124200"/>
            <a:ext cx="1295400" cy="2209800"/>
          </a:xfrm>
          <a:custGeom>
            <a:avLst/>
            <a:gdLst>
              <a:gd name="txL" fmla="*/ 0 w 912"/>
              <a:gd name="txT" fmla="*/ 0 h 1392"/>
              <a:gd name="txR" fmla="*/ 912 w 912"/>
              <a:gd name="txB" fmla="*/ 1392 h 1392"/>
            </a:gdLst>
            <a:ahLst/>
            <a:cxnLst>
              <a:cxn ang="0">
                <a:pos x="886326" y="2209800"/>
              </a:cxn>
              <a:cxn ang="0">
                <a:pos x="68179" y="1066800"/>
              </a:cxn>
              <a:cxn ang="0">
                <a:pos x="1295400" y="0"/>
              </a:cxn>
            </a:cxnLst>
            <a:rect l="txL" t="txT" r="txR" b="txB"/>
            <a:pathLst>
              <a:path w="912" h="1392">
                <a:moveTo>
                  <a:pt x="624" y="1392"/>
                </a:moveTo>
                <a:cubicBezTo>
                  <a:pt x="312" y="1148"/>
                  <a:pt x="0" y="904"/>
                  <a:pt x="48" y="672"/>
                </a:cubicBezTo>
                <a:cubicBezTo>
                  <a:pt x="96" y="440"/>
                  <a:pt x="760" y="112"/>
                  <a:pt x="912" y="0"/>
                </a:cubicBezTo>
              </a:path>
            </a:pathLst>
          </a:custGeom>
          <a:noFill/>
          <a:ln w="63500" cap="sq" cmpd="sng">
            <a:solidFill>
              <a:schemeClr val="folHlink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" name="Group 12"/>
          <p:cNvGrpSpPr/>
          <p:nvPr/>
        </p:nvGrpSpPr>
        <p:grpSpPr>
          <a:xfrm>
            <a:off x="4191000" y="2895600"/>
            <a:ext cx="1295400" cy="1219200"/>
            <a:chOff x="3168" y="2640"/>
            <a:chExt cx="816" cy="1440"/>
          </a:xfrm>
        </p:grpSpPr>
        <p:sp>
          <p:nvSpPr>
            <p:cNvPr id="20489" name="Line 13"/>
            <p:cNvSpPr/>
            <p:nvPr/>
          </p:nvSpPr>
          <p:spPr>
            <a:xfrm flipH="1">
              <a:off x="3264" y="2640"/>
              <a:ext cx="528" cy="1440"/>
            </a:xfrm>
            <a:prstGeom prst="line">
              <a:avLst/>
            </a:prstGeom>
            <a:ln w="127000" cap="sq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490" name="Line 14"/>
            <p:cNvSpPr/>
            <p:nvPr/>
          </p:nvSpPr>
          <p:spPr>
            <a:xfrm>
              <a:off x="3168" y="2736"/>
              <a:ext cx="816" cy="1344"/>
            </a:xfrm>
            <a:prstGeom prst="line">
              <a:avLst/>
            </a:prstGeom>
            <a:ln w="127000" cap="sq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0488" name="Text Box 15"/>
          <p:cNvSpPr txBox="1"/>
          <p:nvPr/>
        </p:nvSpPr>
        <p:spPr>
          <a:xfrm>
            <a:off x="1331913" y="404813"/>
            <a:ext cx="2952750" cy="7620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华文中宋" pitchFamily="2" charset="-122"/>
              </a:rPr>
              <a:t>学生讨论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/>
          <p:nvPr/>
        </p:nvSpPr>
        <p:spPr>
          <a:xfrm>
            <a:off x="1476375" y="914400"/>
            <a:ext cx="3657600" cy="7620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rgbClr val="008000"/>
                </a:solidFill>
                <a:latin typeface="Times New Roman" panose="02020603050405020304" pitchFamily="18" charset="0"/>
                <a:ea typeface="隶书" pitchFamily="49" charset="-122"/>
              </a:rPr>
              <a:t>正确连接方法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34200" y="3962400"/>
            <a:ext cx="1905000" cy="1143000"/>
            <a:chOff x="4224" y="2688"/>
            <a:chExt cx="1200" cy="720"/>
          </a:xfrm>
        </p:grpSpPr>
        <p:sp>
          <p:nvSpPr>
            <p:cNvPr id="21517" name="AutoShape 4"/>
            <p:cNvSpPr/>
            <p:nvPr/>
          </p:nvSpPr>
          <p:spPr>
            <a:xfrm>
              <a:off x="4224" y="2688"/>
              <a:ext cx="1152" cy="720"/>
            </a:xfrm>
            <a:prstGeom prst="cloudCallout">
              <a:avLst>
                <a:gd name="adj1" fmla="val -24218"/>
                <a:gd name="adj2" fmla="val 67361"/>
              </a:avLst>
            </a:prstGeom>
            <a:solidFill>
              <a:srgbClr val="FF99CC"/>
            </a:solidFill>
            <a:ln w="12700" cap="sq" cmpd="sng">
              <a:solidFill>
                <a:srgbClr val="CC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endParaRPr lang="zh-CN" altLang="zh-CN" sz="2400" b="0" dirty="0">
                <a:latin typeface="Times New Roman" panose="02020603050405020304" pitchFamily="18" charset="0"/>
              </a:endParaRPr>
            </a:p>
          </p:txBody>
        </p:sp>
        <p:sp>
          <p:nvSpPr>
            <p:cNvPr id="21518" name="Text Box 5"/>
            <p:cNvSpPr txBox="1"/>
            <p:nvPr/>
          </p:nvSpPr>
          <p:spPr>
            <a:xfrm>
              <a:off x="4320" y="2736"/>
              <a:ext cx="1104" cy="576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5400" dirty="0">
                  <a:solidFill>
                    <a:srgbClr val="0000FF"/>
                  </a:solidFill>
                  <a:latin typeface="Times New Roman" panose="02020603050405020304" pitchFamily="18" charset="0"/>
                  <a:ea typeface="隶书" pitchFamily="49" charset="-122"/>
                </a:rPr>
                <a:t>通路</a:t>
              </a:r>
            </a:p>
          </p:txBody>
        </p:sp>
      </p:grpSp>
      <p:sp>
        <p:nvSpPr>
          <p:cNvPr id="25606" name="Text Box 6"/>
          <p:cNvSpPr txBox="1"/>
          <p:nvPr/>
        </p:nvSpPr>
        <p:spPr>
          <a:xfrm>
            <a:off x="838200" y="5181600"/>
            <a:ext cx="7924800" cy="10668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008000"/>
                </a:solidFill>
                <a:latin typeface="Arial" panose="020B0604020202020204" pitchFamily="34" charset="0"/>
                <a:ea typeface="隶书" pitchFamily="49" charset="-122"/>
              </a:rPr>
              <a:t>[</a:t>
            </a:r>
            <a:r>
              <a:rPr lang="zh-CN" altLang="en-US" sz="3200" dirty="0">
                <a:solidFill>
                  <a:srgbClr val="008000"/>
                </a:solidFill>
                <a:latin typeface="Times New Roman" panose="02020603050405020304" pitchFamily="18" charset="0"/>
                <a:ea typeface="隶书" pitchFamily="49" charset="-122"/>
              </a:rPr>
              <a:t>思考并小结</a:t>
            </a:r>
            <a:r>
              <a:rPr lang="en-US" altLang="zh-CN" sz="3200" dirty="0">
                <a:solidFill>
                  <a:srgbClr val="008000"/>
                </a:solidFill>
                <a:latin typeface="Arial" panose="020B0604020202020204" pitchFamily="34" charset="0"/>
                <a:ea typeface="隶书" pitchFamily="49" charset="-122"/>
              </a:rPr>
              <a:t>]</a:t>
            </a:r>
            <a:r>
              <a:rPr lang="zh-CN" altLang="en-US" sz="3200" dirty="0">
                <a:solidFill>
                  <a:srgbClr val="008000"/>
                </a:solidFill>
                <a:latin typeface="Times New Roman" panose="02020603050405020304" pitchFamily="18" charset="0"/>
                <a:ea typeface="隶书" pitchFamily="49" charset="-122"/>
              </a:rPr>
              <a:t>：怎样正确连接电路？此时</a:t>
            </a:r>
            <a:r>
              <a:rPr lang="zh-CN" altLang="en-US" sz="3200" dirty="0">
                <a:solidFill>
                  <a:srgbClr val="008000"/>
                </a:solidFill>
                <a:latin typeface="Times New Roman" panose="02020603050405020304" pitchFamily="18" charset="0"/>
                <a:ea typeface="隶书" pitchFamily="49" charset="-122"/>
                <a:hlinkClick r:id="" action="ppaction://noaction"/>
              </a:rPr>
              <a:t>电流是怎样形成的？</a:t>
            </a:r>
            <a:endParaRPr lang="zh-CN" altLang="en-US" sz="3200" dirty="0">
              <a:solidFill>
                <a:srgbClr val="008000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1447800" y="1598613"/>
            <a:ext cx="5849938" cy="3125787"/>
            <a:chOff x="912" y="1200"/>
            <a:chExt cx="3685" cy="1969"/>
          </a:xfrm>
        </p:grpSpPr>
        <p:pic>
          <p:nvPicPr>
            <p:cNvPr id="21514" name="Picture 8" descr="未标题-1 拷贝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2" y="1200"/>
              <a:ext cx="1519" cy="116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5" name="Picture 9" descr="电源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0" y="2352"/>
              <a:ext cx="1974" cy="81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6" name="Picture 10" descr="开关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76" y="1255"/>
              <a:ext cx="1621" cy="115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5611" name="Freeform 11"/>
          <p:cNvSpPr/>
          <p:nvPr/>
        </p:nvSpPr>
        <p:spPr>
          <a:xfrm>
            <a:off x="5029200" y="3048000"/>
            <a:ext cx="1905000" cy="1457325"/>
          </a:xfrm>
          <a:custGeom>
            <a:avLst/>
            <a:gdLst>
              <a:gd name="txL" fmla="*/ 0 w 1219"/>
              <a:gd name="txT" fmla="*/ 0 h 1014"/>
              <a:gd name="txR" fmla="*/ 1219 w 1219"/>
              <a:gd name="txB" fmla="*/ 1014 h 1014"/>
            </a:gdLst>
            <a:ahLst/>
            <a:cxnLst>
              <a:cxn ang="0">
                <a:pos x="0" y="1379716"/>
              </a:cxn>
              <a:cxn ang="0">
                <a:pos x="1604951" y="1227372"/>
              </a:cxn>
              <a:cxn ang="0">
                <a:pos x="1800295" y="0"/>
              </a:cxn>
            </a:cxnLst>
            <a:rect l="txL" t="txT" r="txR" b="txB"/>
            <a:pathLst>
              <a:path w="1219" h="1014">
                <a:moveTo>
                  <a:pt x="0" y="960"/>
                </a:moveTo>
                <a:cubicBezTo>
                  <a:pt x="171" y="942"/>
                  <a:pt x="835" y="1014"/>
                  <a:pt x="1027" y="854"/>
                </a:cubicBezTo>
                <a:cubicBezTo>
                  <a:pt x="1219" y="694"/>
                  <a:pt x="1126" y="178"/>
                  <a:pt x="1152" y="0"/>
                </a:cubicBezTo>
              </a:path>
            </a:pathLst>
          </a:custGeom>
          <a:noFill/>
          <a:ln w="63500" cap="sq" cmpd="sng">
            <a:solidFill>
              <a:schemeClr val="folHlink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2" name="Freeform 12"/>
          <p:cNvSpPr/>
          <p:nvPr/>
        </p:nvSpPr>
        <p:spPr>
          <a:xfrm>
            <a:off x="3429000" y="2438400"/>
            <a:ext cx="1600200" cy="533400"/>
          </a:xfrm>
          <a:custGeom>
            <a:avLst/>
            <a:gdLst>
              <a:gd name="txL" fmla="*/ 0 w 1104"/>
              <a:gd name="txT" fmla="*/ 0 h 94"/>
              <a:gd name="txR" fmla="*/ 1104 w 1104"/>
              <a:gd name="txB" fmla="*/ 94 h 94"/>
            </a:gdLst>
            <a:ahLst/>
            <a:cxnLst>
              <a:cxn ang="0">
                <a:pos x="1600200" y="533400"/>
              </a:cxn>
              <a:cxn ang="0">
                <a:pos x="834887" y="45396"/>
              </a:cxn>
              <a:cxn ang="0">
                <a:pos x="0" y="261026"/>
              </a:cxn>
            </a:cxnLst>
            <a:rect l="txL" t="txT" r="txR" b="txB"/>
            <a:pathLst>
              <a:path w="1104" h="94">
                <a:moveTo>
                  <a:pt x="1104" y="94"/>
                </a:moveTo>
                <a:cubicBezTo>
                  <a:pt x="1016" y="80"/>
                  <a:pt x="760" y="16"/>
                  <a:pt x="576" y="8"/>
                </a:cubicBezTo>
                <a:cubicBezTo>
                  <a:pt x="392" y="0"/>
                  <a:pt x="120" y="38"/>
                  <a:pt x="0" y="46"/>
                </a:cubicBezTo>
              </a:path>
            </a:pathLst>
          </a:custGeom>
          <a:noFill/>
          <a:ln w="63500" cap="sq" cmpd="sng">
            <a:solidFill>
              <a:schemeClr val="folHlink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3" name="Freeform 13"/>
          <p:cNvSpPr/>
          <p:nvPr/>
        </p:nvSpPr>
        <p:spPr>
          <a:xfrm>
            <a:off x="990600" y="2514600"/>
            <a:ext cx="1524000" cy="1447800"/>
          </a:xfrm>
          <a:custGeom>
            <a:avLst/>
            <a:gdLst>
              <a:gd name="txL" fmla="*/ 0 w 960"/>
              <a:gd name="txT" fmla="*/ 0 h 960"/>
              <a:gd name="txR" fmla="*/ 960 w 960"/>
              <a:gd name="txB" fmla="*/ 960 h 960"/>
            </a:gdLst>
            <a:ahLst/>
            <a:cxnLst>
              <a:cxn ang="0">
                <a:pos x="1066800" y="0"/>
              </a:cxn>
              <a:cxn ang="0">
                <a:pos x="76200" y="941070"/>
              </a:cxn>
              <a:cxn ang="0">
                <a:pos x="1524000" y="1447800"/>
              </a:cxn>
            </a:cxnLst>
            <a:rect l="txL" t="txT" r="txR" b="txB"/>
            <a:pathLst>
              <a:path w="960" h="960">
                <a:moveTo>
                  <a:pt x="672" y="0"/>
                </a:moveTo>
                <a:cubicBezTo>
                  <a:pt x="336" y="232"/>
                  <a:pt x="0" y="464"/>
                  <a:pt x="48" y="624"/>
                </a:cubicBezTo>
                <a:cubicBezTo>
                  <a:pt x="96" y="784"/>
                  <a:pt x="792" y="872"/>
                  <a:pt x="960" y="960"/>
                </a:cubicBezTo>
              </a:path>
            </a:pathLst>
          </a:custGeom>
          <a:noFill/>
          <a:ln w="63500" cap="sq" cmpd="sng">
            <a:solidFill>
              <a:schemeClr val="folHlink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3" name="Text Box 14"/>
          <p:cNvSpPr txBox="1"/>
          <p:nvPr/>
        </p:nvSpPr>
        <p:spPr>
          <a:xfrm>
            <a:off x="1331913" y="304800"/>
            <a:ext cx="2952750" cy="7620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华文中宋" pitchFamily="2" charset="-122"/>
              </a:rPr>
              <a:t>学生讨论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/>
          <p:nvPr/>
        </p:nvSpPr>
        <p:spPr>
          <a:xfrm>
            <a:off x="304800" y="304800"/>
            <a:ext cx="2286000" cy="8239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008000"/>
                </a:solidFill>
                <a:latin typeface="Times New Roman" panose="02020603050405020304" pitchFamily="18" charset="0"/>
                <a:ea typeface="隶书" pitchFamily="49" charset="-122"/>
              </a:rPr>
              <a:t>小结：</a:t>
            </a:r>
          </a:p>
        </p:txBody>
      </p:sp>
      <p:sp>
        <p:nvSpPr>
          <p:cNvPr id="26627" name="Text Box 3"/>
          <p:cNvSpPr txBox="1"/>
          <p:nvPr/>
        </p:nvSpPr>
        <p:spPr>
          <a:xfrm>
            <a:off x="381000" y="990600"/>
            <a:ext cx="8153400" cy="34448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正确连接电路时应注意的问题：</a:t>
            </a:r>
          </a:p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</a:rPr>
              <a:t>①不能短路</a:t>
            </a:r>
          </a:p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</a:rPr>
              <a:t>②连接电路时开关应断开</a:t>
            </a:r>
          </a:p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</a:rPr>
              <a:t>③检查连接无误后方可闭合开关</a:t>
            </a:r>
          </a:p>
        </p:txBody>
      </p:sp>
      <p:sp>
        <p:nvSpPr>
          <p:cNvPr id="26628" name="Text Box 4"/>
          <p:cNvSpPr txBox="1"/>
          <p:nvPr/>
        </p:nvSpPr>
        <p:spPr>
          <a:xfrm>
            <a:off x="381000" y="4419600"/>
            <a:ext cx="8991600" cy="1766888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latin typeface="华文中宋" pitchFamily="2" charset="-122"/>
                <a:ea typeface="华文中宋" pitchFamily="2" charset="-122"/>
              </a:rPr>
              <a:t>一、电流：</a:t>
            </a:r>
          </a:p>
          <a:p>
            <a:pPr>
              <a:spcBef>
                <a:spcPct val="50000"/>
              </a:spcBef>
            </a:pPr>
            <a:r>
              <a:rPr lang="en-US" altLang="zh-CN" sz="4400" dirty="0"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sz="4400" dirty="0">
                <a:latin typeface="华文中宋" pitchFamily="2" charset="-122"/>
                <a:ea typeface="华文中宋" pitchFamily="2" charset="-122"/>
              </a:rPr>
              <a:t>、形成：电荷的定向移动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381000" y="320675"/>
            <a:ext cx="3395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600" i="1" kern="1200" cap="none" spc="0" normalizeH="0" baseline="0" noProof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楷体_GB2312" pitchFamily="49" charset="-122"/>
                <a:cs typeface="+mn-cs"/>
              </a:rPr>
              <a:t>金属导体为例：</a:t>
            </a:r>
          </a:p>
        </p:txBody>
      </p:sp>
    </p:spTree>
    <p:controls>
      <p:control spid="1026" name="ShockwaveFlash1" r:id="rId2" imgW="9142857" imgH="5180952"/>
    </p:controls>
  </p:cSld>
  <p:clrMapOvr>
    <a:masterClrMapping/>
  </p:clrMapOvr>
  <p:transition/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735</Words>
  <Application>Microsoft Office PowerPoint</Application>
  <PresentationFormat>全屏显示(4:3)</PresentationFormat>
  <Paragraphs>157</Paragraphs>
  <Slides>45</Slides>
  <Notes>0</Notes>
  <HiddenSlides>4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46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三、电路图：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</cp:revision>
  <dcterms:created xsi:type="dcterms:W3CDTF">2018-07-21T09:02:01Z</dcterms:created>
  <dcterms:modified xsi:type="dcterms:W3CDTF">2018-07-21T09:02:17Z</dcterms:modified>
</cp:coreProperties>
</file>