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wav" ContentType="audio/x-wav"/>
  <Default Extension="jpeg" ContentType="image/jpeg"/>
  <Default Extension="wmf" ContentType="image/x-w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6"/>
  </p:notesMasterIdLst>
  <p:sldIdLst>
    <p:sldId id="512" r:id="rId4"/>
    <p:sldId id="494" r:id="rId5"/>
    <p:sldId id="563" r:id="rId6"/>
    <p:sldId id="564" r:id="rId7"/>
    <p:sldId id="565" r:id="rId8"/>
    <p:sldId id="567" r:id="rId9"/>
    <p:sldId id="568" r:id="rId10"/>
    <p:sldId id="609" r:id="rId11"/>
    <p:sldId id="593" r:id="rId12"/>
    <p:sldId id="578" r:id="rId13"/>
    <p:sldId id="579" r:id="rId14"/>
    <p:sldId id="571" r:id="rId15"/>
    <p:sldId id="588" r:id="rId16"/>
    <p:sldId id="594" r:id="rId17"/>
    <p:sldId id="621" r:id="rId18"/>
    <p:sldId id="622" r:id="rId19"/>
    <p:sldId id="569" r:id="rId20"/>
    <p:sldId id="590" r:id="rId21"/>
    <p:sldId id="628" r:id="rId22"/>
    <p:sldId id="592" r:id="rId23"/>
    <p:sldId id="606" r:id="rId24"/>
    <p:sldId id="556" r:id="rId25"/>
  </p:sldIdLst>
  <p:sldSz cx="8640445" cy="6480175"/>
  <p:notesSz cx="6858000" cy="9144000"/>
  <p:defaultTextStyle>
    <a:defPPr>
      <a:defRPr lang="en-US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6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6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6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6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6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6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6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6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3600" b="0" i="0" u="none" kern="1200" baseline="0">
        <a:solidFill>
          <a:schemeClr val="tx1"/>
        </a:solidFill>
        <a:latin typeface="Arial" panose="020B0604020202020204" pitchFamily="34" charset="0"/>
        <a:ea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EF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0" d="100"/>
          <a:sy n="70" d="100"/>
        </p:scale>
        <p:origin x="-942" y="-96"/>
      </p:cViewPr>
      <p:guideLst>
        <p:guide orient="horz" pos="1952"/>
        <p:guide pos="28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页眉占位符 3891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 fontAlgn="base"/>
            <a:endParaRPr lang="zh-CN" altLang="en-US" sz="1200" strike="noStrike" noProof="1">
              <a:ea typeface="宋体" panose="02010600030101010101" pitchFamily="2" charset="-122"/>
            </a:endParaRPr>
          </a:p>
        </p:txBody>
      </p:sp>
      <p:sp>
        <p:nvSpPr>
          <p:cNvPr id="38915" name="日期占位符 38914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 algn="r" fontAlgn="base"/>
            <a:fld id="{BB962C8B-B14F-4D97-AF65-F5344CB8AC3E}" type="datetimeFigureOut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ea typeface="宋体" panose="02010600030101010101" pitchFamily="2" charset="-122"/>
            </a:endParaRPr>
          </a:p>
        </p:txBody>
      </p:sp>
      <p:sp>
        <p:nvSpPr>
          <p:cNvPr id="5124" name="幻灯片图像占位符 3891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125" name="文本占位符 38916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0"/>
            <a:r>
              <a:rPr lang="zh-CN" altLang="en-US" dirty="0"/>
              <a:t>第二级</a:t>
            </a:r>
            <a:endParaRPr lang="zh-CN" altLang="en-US" dirty="0"/>
          </a:p>
          <a:p>
            <a:pPr lvl="2" indent="0"/>
            <a:r>
              <a:rPr lang="zh-CN" altLang="en-US" dirty="0"/>
              <a:t>第三级</a:t>
            </a:r>
            <a:endParaRPr lang="zh-CN" altLang="en-US" dirty="0"/>
          </a:p>
          <a:p>
            <a:pPr lvl="3" indent="0"/>
            <a:r>
              <a:rPr lang="zh-CN" altLang="en-US" dirty="0"/>
              <a:t>第四级</a:t>
            </a:r>
            <a:endParaRPr lang="zh-CN" altLang="en-US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8918" name="页脚占位符 38917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/>
          <a:p>
            <a:pPr lvl="0" fontAlgn="base"/>
            <a:endParaRPr lang="en-US" altLang="zh-CN" sz="1200" strike="noStrike" noProof="1">
              <a:ea typeface="宋体" panose="02010600030101010101" pitchFamily="2" charset="-122"/>
            </a:endParaRPr>
          </a:p>
        </p:txBody>
      </p:sp>
      <p:sp>
        <p:nvSpPr>
          <p:cNvPr id="38919" name="灯片编号占位符 3891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200" strike="noStrike" noProof="1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eaLnBrk="1" fontAlgn="base" latinLnBrk="0" hangingPunct="1"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组合 2049"/>
          <p:cNvGrpSpPr/>
          <p:nvPr/>
        </p:nvGrpSpPr>
        <p:grpSpPr>
          <a:xfrm>
            <a:off x="374650" y="96838"/>
            <a:ext cx="7515225" cy="6356350"/>
            <a:chOff x="0" y="0"/>
            <a:chExt cx="6077" cy="5642"/>
          </a:xfrm>
        </p:grpSpPr>
        <p:sp>
          <p:nvSpPr>
            <p:cNvPr id="3075" name="文本框 2050"/>
            <p:cNvSpPr txBox="1"/>
            <p:nvPr/>
          </p:nvSpPr>
          <p:spPr>
            <a:xfrm>
              <a:off x="624" y="791"/>
              <a:ext cx="4805" cy="406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 w="72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6000" tIns="36000" rIns="36000" bIns="36000" anchor="ctr"/>
            <a:lstStyle/>
            <a:p>
              <a:pPr lvl="0" indent="0"/>
              <a:endParaRPr lang="zh-CN" altLang="en-US" sz="100" dirty="0">
                <a:ea typeface="宋体" panose="02010600030101010101" pitchFamily="2" charset="-122"/>
              </a:endParaRPr>
            </a:p>
          </p:txBody>
        </p:sp>
        <p:sp>
          <p:nvSpPr>
            <p:cNvPr id="3076" name="未知"/>
            <p:cNvSpPr/>
            <p:nvPr/>
          </p:nvSpPr>
          <p:spPr>
            <a:xfrm>
              <a:off x="2" y="2"/>
              <a:ext cx="6075" cy="5640"/>
            </a:xfrm>
            <a:custGeom>
              <a:avLst/>
              <a:gdLst/>
              <a:ahLst/>
              <a:cxnLst/>
              <a:rect l="0" t="0" r="0" b="0"/>
              <a:pathLst>
                <a:path w="21600" h="21600">
                  <a:moveTo>
                    <a:pt x="16060" y="86"/>
                  </a:moveTo>
                  <a:lnTo>
                    <a:pt x="0" y="6748"/>
                  </a:lnTo>
                  <a:lnTo>
                    <a:pt x="5305" y="21600"/>
                  </a:lnTo>
                  <a:lnTo>
                    <a:pt x="21600" y="14851"/>
                  </a:lnTo>
                  <a:lnTo>
                    <a:pt x="16286" y="0"/>
                  </a:lnTo>
                  <a:lnTo>
                    <a:pt x="16060" y="86"/>
                  </a:lnTo>
                  <a:close/>
                  <a:moveTo>
                    <a:pt x="16004" y="651"/>
                  </a:moveTo>
                  <a:lnTo>
                    <a:pt x="16004" y="651"/>
                  </a:lnTo>
                  <a:lnTo>
                    <a:pt x="20979" y="14564"/>
                  </a:lnTo>
                  <a:lnTo>
                    <a:pt x="20979" y="14564"/>
                  </a:lnTo>
                  <a:lnTo>
                    <a:pt x="5571" y="20939"/>
                  </a:lnTo>
                  <a:lnTo>
                    <a:pt x="5571" y="20939"/>
                  </a:lnTo>
                  <a:lnTo>
                    <a:pt x="604" y="7034"/>
                  </a:lnTo>
                  <a:lnTo>
                    <a:pt x="604" y="7034"/>
                  </a:lnTo>
                  <a:lnTo>
                    <a:pt x="16004" y="651"/>
                  </a:lnTo>
                  <a:lnTo>
                    <a:pt x="16004" y="651"/>
                  </a:lnTo>
                </a:path>
              </a:pathLst>
            </a:custGeom>
            <a:solidFill>
              <a:schemeClr val="hlink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7" name="未知"/>
            <p:cNvSpPr/>
            <p:nvPr/>
          </p:nvSpPr>
          <p:spPr>
            <a:xfrm>
              <a:off x="723" y="1882"/>
              <a:ext cx="4627" cy="1882"/>
            </a:xfrm>
            <a:custGeom>
              <a:avLst/>
              <a:gdLst/>
              <a:ahLst/>
              <a:cxnLst/>
              <a:rect l="0" t="0" r="0" b="0"/>
              <a:pathLst>
                <a:path w="21600" h="21600">
                  <a:moveTo>
                    <a:pt x="0" y="20168"/>
                  </a:moveTo>
                  <a:lnTo>
                    <a:pt x="222" y="21600"/>
                  </a:lnTo>
                  <a:lnTo>
                    <a:pt x="21600" y="1405"/>
                  </a:lnTo>
                  <a:lnTo>
                    <a:pt x="21377" y="0"/>
                  </a:lnTo>
                  <a:lnTo>
                    <a:pt x="0" y="20168"/>
                  </a:lnTo>
                </a:path>
              </a:pathLst>
            </a:custGeom>
            <a:solidFill>
              <a:schemeClr val="hlink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8" name="未知"/>
            <p:cNvSpPr/>
            <p:nvPr/>
          </p:nvSpPr>
          <p:spPr>
            <a:xfrm>
              <a:off x="2236" y="864"/>
              <a:ext cx="1592" cy="3869"/>
            </a:xfrm>
            <a:custGeom>
              <a:avLst/>
              <a:gdLst/>
              <a:ahLst/>
              <a:cxnLst/>
              <a:rect l="0" t="0" r="0" b="0"/>
              <a:pathLst>
                <a:path w="21600" h="21600">
                  <a:moveTo>
                    <a:pt x="0" y="265"/>
                  </a:moveTo>
                  <a:lnTo>
                    <a:pt x="19907" y="21600"/>
                  </a:lnTo>
                  <a:lnTo>
                    <a:pt x="21600" y="21334"/>
                  </a:lnTo>
                  <a:lnTo>
                    <a:pt x="1661" y="0"/>
                  </a:lnTo>
                  <a:lnTo>
                    <a:pt x="0" y="265"/>
                  </a:lnTo>
                </a:path>
              </a:pathLst>
            </a:custGeom>
            <a:solidFill>
              <a:schemeClr val="hlink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055" name="标题 2054"/>
          <p:cNvSpPr>
            <a:spLocks noGrp="1"/>
          </p:cNvSpPr>
          <p:nvPr>
            <p:ph type="ctrTitle"/>
          </p:nvPr>
        </p:nvSpPr>
        <p:spPr>
          <a:xfrm>
            <a:off x="306388" y="2149475"/>
            <a:ext cx="7985125" cy="1022350"/>
          </a:xfrm>
          <a:prstGeom prst="rect">
            <a:avLst/>
          </a:prstGeom>
          <a:solidFill>
            <a:schemeClr val="folHlink"/>
          </a:solidFill>
          <a:ln w="9525">
            <a:noFill/>
            <a:miter/>
          </a:ln>
        </p:spPr>
        <p:txBody>
          <a:bodyPr lIns="36000" tIns="36000" rIns="36000" bIns="36000" anchor="ctr"/>
          <a:lstStyle>
            <a:lvl1pPr lvl="0">
              <a:defRPr sz="4700" b="1" kern="1200">
                <a:effectLst>
                  <a:outerShdw blurRad="38100" dist="38100" dir="2700000">
                    <a:srgbClr val="000000"/>
                  </a:outerShdw>
                </a:effectLst>
                <a:ea typeface="黑体" panose="02010609060101010101" pitchFamily="49" charset="-122"/>
              </a:defRPr>
            </a:lvl1pPr>
          </a:lstStyle>
          <a:p>
            <a:pPr lvl="0" fontAlgn="b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056" name="副标题 2055"/>
          <p:cNvSpPr>
            <a:spLocks noGrp="1"/>
          </p:cNvSpPr>
          <p:nvPr>
            <p:ph type="subTitle" idx="1"/>
          </p:nvPr>
        </p:nvSpPr>
        <p:spPr>
          <a:xfrm>
            <a:off x="1395413" y="3375025"/>
            <a:ext cx="6040437" cy="9461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36000" tIns="36000" rIns="36000" bIns="36000" anchor="ctr"/>
          <a:lstStyle>
            <a:lvl1pPr marL="0" lvl="0" indent="0" algn="ctr">
              <a:buNone/>
              <a:defRPr kern="1200">
                <a:latin typeface="黑体" panose="02010609060101010101" pitchFamily="49" charset="-122"/>
              </a:defRPr>
            </a:lvl1pPr>
            <a:lvl2pPr marL="360680" lvl="1" indent="0" algn="ctr">
              <a:buNone/>
              <a:defRPr kern="1200">
                <a:latin typeface="黑体" panose="02010609060101010101" pitchFamily="49" charset="-122"/>
              </a:defRPr>
            </a:lvl2pPr>
            <a:lvl3pPr marL="720725" lvl="2" indent="0" algn="ctr">
              <a:buNone/>
              <a:defRPr kern="1200">
                <a:latin typeface="黑体" panose="02010609060101010101" pitchFamily="49" charset="-122"/>
              </a:defRPr>
            </a:lvl3pPr>
            <a:lvl4pPr marL="1081405" lvl="3" indent="0" algn="ctr">
              <a:buNone/>
              <a:defRPr kern="1200">
                <a:latin typeface="黑体" panose="02010609060101010101" pitchFamily="49" charset="-122"/>
              </a:defRPr>
            </a:lvl4pPr>
            <a:lvl5pPr marL="1441450" lvl="4" indent="0" algn="ctr">
              <a:buNone/>
              <a:defRPr kern="1200">
                <a:latin typeface="黑体" panose="02010609060101010101" pitchFamily="49" charset="-122"/>
              </a:defRPr>
            </a:lvl5pPr>
          </a:lstStyle>
          <a:p>
            <a:pPr lvl="0" fontAlgn="ctr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2057" name="日期占位符 2056"/>
          <p:cNvSpPr>
            <a:spLocks noGrp="1"/>
          </p:cNvSpPr>
          <p:nvPr>
            <p:ph type="dt" sz="half" idx="2"/>
          </p:nvPr>
        </p:nvSpPr>
        <p:spPr>
          <a:xfrm>
            <a:off x="431800" y="5900738"/>
            <a:ext cx="2016125" cy="4508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/>
          <a:p>
            <a:pPr fontAlgn="base"/>
            <a:endParaRPr lang="en-US" noProof="1"/>
          </a:p>
        </p:txBody>
      </p:sp>
      <p:sp>
        <p:nvSpPr>
          <p:cNvPr id="2058" name="灯片编号占位符 2057"/>
          <p:cNvSpPr>
            <a:spLocks noGrp="1"/>
          </p:cNvSpPr>
          <p:nvPr>
            <p:ph type="sldNum" sz="quarter" idx="4"/>
          </p:nvPr>
        </p:nvSpPr>
        <p:spPr>
          <a:xfrm>
            <a:off x="6192838" y="5900738"/>
            <a:ext cx="2016125" cy="4508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/>
          <a:p>
            <a:pPr fontAlgn="base"/>
            <a:fld id="{9A0DB2DC-4C9A-4742-B13C-FB6460FD3503}" type="slidenum">
              <a:rPr lang="zh-CN" altLang="en-US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noProof="1">
              <a:ea typeface="宋体" panose="02010600030101010101" pitchFamily="2" charset="-122"/>
            </a:endParaRPr>
          </a:p>
        </p:txBody>
      </p:sp>
      <p:sp>
        <p:nvSpPr>
          <p:cNvPr id="2059" name="页脚占位符 2058"/>
          <p:cNvSpPr>
            <a:spLocks noGrp="1"/>
          </p:cNvSpPr>
          <p:nvPr>
            <p:ph type="ftr" sz="quarter" idx="3"/>
          </p:nvPr>
        </p:nvSpPr>
        <p:spPr>
          <a:xfrm>
            <a:off x="2952750" y="5900738"/>
            <a:ext cx="2736850" cy="4508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/>
          <a:p>
            <a:pPr fontAlgn="base"/>
            <a:endParaRPr lang="en-US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ctr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ctr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ctr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ctr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ctr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74619" y="582613"/>
            <a:ext cx="2158206" cy="5202237"/>
          </a:xfrm>
        </p:spPr>
        <p:txBody>
          <a:bodyPr vert="eaVert"/>
          <a:lstStyle/>
          <a:p>
            <a:pPr fontAlgn="b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582613"/>
            <a:ext cx="6349505" cy="5202237"/>
          </a:xfrm>
        </p:spPr>
        <p:txBody>
          <a:bodyPr vert="eaVert"/>
          <a:lstStyle/>
          <a:p>
            <a:pPr lvl="0" fontAlgn="ctr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ctr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ctr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ctr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ctr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>
  <p:cSld name="标题幻灯片">
    <p:bg>
      <p:bgPr>
        <a:blipFill rotWithShape="0">
          <a:blip r:embed="rId2"/>
          <a:stretch>
            <a:fillRect b="-69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2049" descr="5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640763" cy="6480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标题 2050"/>
          <p:cNvSpPr>
            <a:spLocks noGrp="1"/>
          </p:cNvSpPr>
          <p:nvPr>
            <p:ph type="ctrTitle"/>
          </p:nvPr>
        </p:nvSpPr>
        <p:spPr>
          <a:xfrm>
            <a:off x="646581" y="3172586"/>
            <a:ext cx="7344918" cy="1185032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>
              <a:defRPr kern="1200"/>
            </a:lvl1pPr>
          </a:lstStyle>
          <a:p>
            <a:pPr lvl="0"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052" name="副标题 2051"/>
          <p:cNvSpPr>
            <a:spLocks noGrp="1"/>
          </p:cNvSpPr>
          <p:nvPr>
            <p:ph type="subTitle" idx="1"/>
          </p:nvPr>
        </p:nvSpPr>
        <p:spPr>
          <a:xfrm>
            <a:off x="1296162" y="4398119"/>
            <a:ext cx="6048756" cy="931526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 algn="ctr">
              <a:buNone/>
              <a:defRPr kern="1200"/>
            </a:lvl1pPr>
            <a:lvl2pPr marL="431800" lvl="1" indent="-431800" algn="ctr">
              <a:buNone/>
              <a:defRPr kern="1200"/>
            </a:lvl2pPr>
            <a:lvl3pPr marL="864235" lvl="2" indent="-864235" algn="ctr">
              <a:buNone/>
              <a:defRPr kern="1200"/>
            </a:lvl3pPr>
            <a:lvl4pPr marL="1296035" lvl="3" indent="-1296035" algn="ctr">
              <a:buNone/>
              <a:defRPr kern="1200"/>
            </a:lvl4pPr>
            <a:lvl5pPr marL="1727835" lvl="4" indent="-1727835" algn="ctr">
              <a:buNone/>
              <a:defRPr kern="1200"/>
            </a:lvl5pPr>
          </a:lstStyle>
          <a:p>
            <a:pPr lvl="0" fontAlgn="base"/>
            <a:r>
              <a:rPr lang="zh-CN" altLang="en-US" sz="2270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2053" name="日期占位符 2052"/>
          <p:cNvSpPr>
            <a:spLocks noGrp="1"/>
          </p:cNvSpPr>
          <p:nvPr>
            <p:ph type="dt" sz="half" idx="2"/>
          </p:nvPr>
        </p:nvSpPr>
        <p:spPr>
          <a:xfrm>
            <a:off x="431800" y="5900738"/>
            <a:ext cx="2016125" cy="4508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/>
          <a:p>
            <a:pPr fontAlgn="base"/>
            <a:endParaRPr lang="zh-CN" altLang="en-US" noProof="1"/>
          </a:p>
        </p:txBody>
      </p:sp>
      <p:sp>
        <p:nvSpPr>
          <p:cNvPr id="2054" name="页脚占位符 2053"/>
          <p:cNvSpPr>
            <a:spLocks noGrp="1"/>
          </p:cNvSpPr>
          <p:nvPr>
            <p:ph type="ftr" sz="quarter" idx="3"/>
          </p:nvPr>
        </p:nvSpPr>
        <p:spPr>
          <a:xfrm>
            <a:off x="2952750" y="5900738"/>
            <a:ext cx="2735263" cy="4508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/>
          <a:p>
            <a:pPr fontAlgn="base"/>
            <a:endParaRPr lang="zh-CN" altLang="en-US" noProof="1"/>
          </a:p>
        </p:txBody>
      </p:sp>
      <p:sp>
        <p:nvSpPr>
          <p:cNvPr id="2055" name="灯片编号占位符 2054"/>
          <p:cNvSpPr>
            <a:spLocks noGrp="1"/>
          </p:cNvSpPr>
          <p:nvPr>
            <p:ph type="sldNum" sz="quarter" idx="4"/>
          </p:nvPr>
        </p:nvSpPr>
        <p:spPr>
          <a:xfrm>
            <a:off x="6192838" y="5900738"/>
            <a:ext cx="2016125" cy="4508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/>
          <a:p>
            <a:pPr fontAlgn="base"/>
            <a:fld id="{9A0DB2DC-4C9A-4742-B13C-FB6460FD3503}" type="slidenum">
              <a:rPr lang="en-US" altLang="zh-CN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z="227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189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51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51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9574" y="1615544"/>
            <a:ext cx="7452932" cy="2695572"/>
          </a:xfrm>
        </p:spPr>
        <p:txBody>
          <a:bodyPr anchor="b"/>
          <a:lstStyle>
            <a:lvl1pPr algn="l">
              <a:defRPr sz="4250"/>
            </a:lvl1pPr>
          </a:lstStyle>
          <a:p>
            <a:pPr fontAlgn="base"/>
            <a:r>
              <a:rPr lang="zh-CN" altLang="en-US" sz="425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89574" y="4336618"/>
            <a:ext cx="7452932" cy="1417538"/>
          </a:xfrm>
        </p:spPr>
        <p:txBody>
          <a:bodyPr/>
          <a:lstStyle>
            <a:lvl1pPr marL="0" indent="0" algn="l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23850" indent="0">
              <a:buNone/>
              <a:defRPr sz="1415">
                <a:solidFill>
                  <a:schemeClr val="tx1">
                    <a:tint val="75000"/>
                  </a:schemeClr>
                </a:solidFill>
              </a:defRPr>
            </a:lvl2pPr>
            <a:lvl3pPr marL="648335" indent="0">
              <a:buNone/>
              <a:defRPr sz="1275">
                <a:solidFill>
                  <a:schemeClr val="tx1">
                    <a:tint val="75000"/>
                  </a:schemeClr>
                </a:solidFill>
              </a:defRPr>
            </a:lvl3pPr>
            <a:lvl4pPr marL="972185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4pPr>
            <a:lvl5pPr marL="1296035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5pPr>
            <a:lvl6pPr marL="1619885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6pPr>
            <a:lvl7pPr marL="194437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7pPr>
            <a:lvl8pPr marL="226822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8pPr>
            <a:lvl9pPr marL="259207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32054" y="1335036"/>
            <a:ext cx="3810716" cy="4455120"/>
          </a:xfrm>
        </p:spPr>
        <p:txBody>
          <a:bodyPr/>
          <a:lstStyle/>
          <a:p>
            <a:pPr lvl="0" fontAlgn="base"/>
            <a:r>
              <a:rPr lang="zh-CN" altLang="en-US" sz="227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189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51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51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398310" y="1335036"/>
            <a:ext cx="3810716" cy="4455120"/>
          </a:xfrm>
        </p:spPr>
        <p:txBody>
          <a:bodyPr/>
          <a:lstStyle/>
          <a:p>
            <a:pPr lvl="0" fontAlgn="base"/>
            <a:r>
              <a:rPr lang="zh-CN" altLang="en-US" sz="227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189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51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51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5200" y="345010"/>
            <a:ext cx="7452932" cy="916770"/>
          </a:xfrm>
        </p:spPr>
        <p:txBody>
          <a:bodyPr/>
          <a:lstStyle>
            <a:lvl1pPr algn="ctr"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2829" y="1480997"/>
            <a:ext cx="3332429" cy="67097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985" b="0"/>
            </a:lvl1pPr>
            <a:lvl2pPr marL="323850" indent="0">
              <a:buNone/>
              <a:defRPr sz="1415" b="1"/>
            </a:lvl2pPr>
            <a:lvl3pPr marL="648335" indent="0">
              <a:buNone/>
              <a:defRPr sz="1275" b="1"/>
            </a:lvl3pPr>
            <a:lvl4pPr marL="972185" indent="0">
              <a:buNone/>
              <a:defRPr sz="1135" b="1"/>
            </a:lvl4pPr>
            <a:lvl5pPr marL="1296035" indent="0">
              <a:buNone/>
              <a:defRPr sz="1135" b="1"/>
            </a:lvl5pPr>
            <a:lvl6pPr marL="1619885" indent="0">
              <a:buNone/>
              <a:defRPr sz="1135" b="1"/>
            </a:lvl6pPr>
            <a:lvl7pPr marL="1944370" indent="0">
              <a:buNone/>
              <a:defRPr sz="1135" b="1"/>
            </a:lvl7pPr>
            <a:lvl8pPr marL="2268220" indent="0">
              <a:buNone/>
              <a:defRPr sz="1135" b="1"/>
            </a:lvl8pPr>
            <a:lvl9pPr marL="2592070" indent="0">
              <a:buNone/>
              <a:defRPr sz="1135" b="1"/>
            </a:lvl9pPr>
          </a:lstStyle>
          <a:p>
            <a:pPr lvl="0" fontAlgn="base"/>
            <a:r>
              <a:rPr lang="zh-CN" altLang="en-US" sz="198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2829" y="2209560"/>
            <a:ext cx="3332429" cy="3577385"/>
          </a:xfrm>
        </p:spPr>
        <p:txBody>
          <a:bodyPr>
            <a:normAutofit/>
          </a:bodyPr>
          <a:lstStyle>
            <a:lvl1pPr>
              <a:defRPr sz="1700"/>
            </a:lvl1pPr>
            <a:lvl2pPr>
              <a:defRPr sz="1415"/>
            </a:lvl2pPr>
            <a:lvl3pPr>
              <a:defRPr sz="1275"/>
            </a:lvl3pPr>
            <a:lvl4pPr>
              <a:defRPr sz="1135"/>
            </a:lvl4pPr>
            <a:lvl5pPr>
              <a:defRPr sz="1135"/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141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2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13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13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457765" y="1480997"/>
            <a:ext cx="3332430" cy="670974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161925" indent="-161925">
              <a:buNone/>
              <a:defRPr lang="zh-CN" altLang="en-US" b="0" smtClean="0"/>
            </a:lvl1pPr>
          </a:lstStyle>
          <a:p>
            <a:pPr marL="0" lvl="0" indent="0" fontAlgn="base"/>
            <a:r>
              <a:rPr lang="zh-CN" altLang="en-US" sz="227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457765" y="2227581"/>
            <a:ext cx="3332430" cy="3559364"/>
          </a:xfrm>
        </p:spPr>
        <p:txBody>
          <a:bodyPr>
            <a:normAutofit/>
          </a:bodyPr>
          <a:lstStyle>
            <a:lvl1pPr>
              <a:defRPr sz="1700"/>
            </a:lvl1pPr>
            <a:lvl2pPr>
              <a:defRPr sz="1415"/>
            </a:lvl2pPr>
            <a:lvl3pPr>
              <a:defRPr sz="1275"/>
            </a:lvl3pPr>
            <a:lvl4pPr>
              <a:defRPr sz="1135"/>
            </a:lvl4pPr>
            <a:lvl5pPr>
              <a:defRPr sz="1135"/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141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275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13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13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5200" y="432012"/>
            <a:ext cx="2786973" cy="1512041"/>
          </a:xfrm>
        </p:spPr>
        <p:txBody>
          <a:bodyPr anchor="b"/>
          <a:lstStyle>
            <a:lvl1pPr>
              <a:defRPr sz="2270"/>
            </a:lvl1pPr>
          </a:lstStyle>
          <a:p>
            <a:pPr fontAlgn="base"/>
            <a:r>
              <a:rPr lang="zh-CN" altLang="en-US" sz="227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673584" y="933025"/>
            <a:ext cx="4374547" cy="4605124"/>
          </a:xfrm>
        </p:spPr>
        <p:txBody>
          <a:bodyPr/>
          <a:lstStyle>
            <a:lvl1pPr>
              <a:defRPr sz="2270"/>
            </a:lvl1pPr>
            <a:lvl2pPr>
              <a:defRPr sz="1985"/>
            </a:lvl2pPr>
            <a:lvl3pPr>
              <a:defRPr sz="1700"/>
            </a:lvl3pPr>
            <a:lvl4pPr>
              <a:defRPr sz="1415"/>
            </a:lvl4pPr>
            <a:lvl5pPr>
              <a:defRPr sz="1415"/>
            </a:lvl5pPr>
            <a:lvl6pPr>
              <a:defRPr sz="1415"/>
            </a:lvl6pPr>
            <a:lvl7pPr>
              <a:defRPr sz="1415"/>
            </a:lvl7pPr>
            <a:lvl8pPr>
              <a:defRPr sz="1415"/>
            </a:lvl8pPr>
            <a:lvl9pPr>
              <a:defRPr sz="1415"/>
            </a:lvl9pPr>
          </a:lstStyle>
          <a:p>
            <a:pPr lvl="0" fontAlgn="base"/>
            <a:r>
              <a:rPr lang="zh-CN" altLang="en-US" sz="227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198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41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41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95200" y="1944053"/>
            <a:ext cx="2786973" cy="3601598"/>
          </a:xfrm>
        </p:spPr>
        <p:txBody>
          <a:bodyPr/>
          <a:lstStyle>
            <a:lvl1pPr marL="0" indent="0">
              <a:buNone/>
              <a:defRPr sz="1135"/>
            </a:lvl1pPr>
            <a:lvl2pPr marL="323850" indent="0">
              <a:buNone/>
              <a:defRPr sz="990"/>
            </a:lvl2pPr>
            <a:lvl3pPr marL="648335" indent="0">
              <a:buNone/>
              <a:defRPr sz="850"/>
            </a:lvl3pPr>
            <a:lvl4pPr marL="972185" indent="0">
              <a:buNone/>
              <a:defRPr sz="710"/>
            </a:lvl4pPr>
            <a:lvl5pPr marL="1296035" indent="0">
              <a:buNone/>
              <a:defRPr sz="710"/>
            </a:lvl5pPr>
            <a:lvl6pPr marL="1619885" indent="0">
              <a:buNone/>
              <a:defRPr sz="710"/>
            </a:lvl6pPr>
            <a:lvl7pPr marL="1944370" indent="0">
              <a:buNone/>
              <a:defRPr sz="710"/>
            </a:lvl7pPr>
            <a:lvl8pPr marL="2268220" indent="0">
              <a:buNone/>
              <a:defRPr sz="710"/>
            </a:lvl8pPr>
            <a:lvl9pPr marL="2592070" indent="0">
              <a:buNone/>
              <a:defRPr sz="710"/>
            </a:lvl9pPr>
          </a:lstStyle>
          <a:p>
            <a:pPr lvl="0" fontAlgn="base"/>
            <a:r>
              <a:rPr lang="zh-CN" altLang="en-US" sz="11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ctr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ctr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ctr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ctr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ctr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5200" y="432012"/>
            <a:ext cx="3019878" cy="1512041"/>
          </a:xfrm>
        </p:spPr>
        <p:txBody>
          <a:bodyPr anchor="t" anchorCtr="0">
            <a:normAutofit/>
          </a:bodyPr>
          <a:lstStyle>
            <a:lvl1pPr>
              <a:defRPr sz="2835"/>
            </a:lvl1pPr>
          </a:lstStyle>
          <a:p>
            <a:pPr fontAlgn="base"/>
            <a:r>
              <a:rPr lang="zh-CN" altLang="en-US" sz="283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16477" y="432013"/>
            <a:ext cx="4231654" cy="5106138"/>
          </a:xfrm>
        </p:spPr>
        <p:txBody>
          <a:bodyPr/>
          <a:lstStyle>
            <a:lvl1pPr marL="0" indent="0">
              <a:buNone/>
              <a:defRPr sz="2270"/>
            </a:lvl1pPr>
            <a:lvl2pPr marL="323850" indent="0">
              <a:buNone/>
              <a:defRPr sz="1985"/>
            </a:lvl2pPr>
            <a:lvl3pPr marL="648335" indent="0">
              <a:buNone/>
              <a:defRPr sz="1700"/>
            </a:lvl3pPr>
            <a:lvl4pPr marL="972185" indent="0">
              <a:buNone/>
              <a:defRPr sz="1415"/>
            </a:lvl4pPr>
            <a:lvl5pPr marL="1296035" indent="0">
              <a:buNone/>
              <a:defRPr sz="1415"/>
            </a:lvl5pPr>
            <a:lvl6pPr marL="1619885" indent="0">
              <a:buNone/>
              <a:defRPr sz="1415"/>
            </a:lvl6pPr>
            <a:lvl7pPr marL="1944370" indent="0">
              <a:buNone/>
              <a:defRPr sz="1415"/>
            </a:lvl7pPr>
            <a:lvl8pPr marL="2268220" indent="0">
              <a:buNone/>
              <a:defRPr sz="1415"/>
            </a:lvl8pPr>
            <a:lvl9pPr marL="2592070" indent="0">
              <a:buNone/>
              <a:defRPr sz="1415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95200" y="1944053"/>
            <a:ext cx="3019878" cy="3601598"/>
          </a:xfrm>
        </p:spPr>
        <p:txBody>
          <a:bodyPr>
            <a:normAutofit/>
          </a:bodyPr>
          <a:lstStyle>
            <a:lvl1pPr marL="0" indent="0">
              <a:buNone/>
              <a:defRPr sz="1415"/>
            </a:lvl1pPr>
            <a:lvl2pPr marL="323850" indent="0">
              <a:buNone/>
              <a:defRPr sz="990"/>
            </a:lvl2pPr>
            <a:lvl3pPr marL="648335" indent="0">
              <a:buNone/>
              <a:defRPr sz="850"/>
            </a:lvl3pPr>
            <a:lvl4pPr marL="972185" indent="0">
              <a:buNone/>
              <a:defRPr sz="710"/>
            </a:lvl4pPr>
            <a:lvl5pPr marL="1296035" indent="0">
              <a:buNone/>
              <a:defRPr sz="710"/>
            </a:lvl5pPr>
            <a:lvl6pPr marL="1619885" indent="0">
              <a:buNone/>
              <a:defRPr sz="710"/>
            </a:lvl6pPr>
            <a:lvl7pPr marL="1944370" indent="0">
              <a:buNone/>
              <a:defRPr sz="710"/>
            </a:lvl7pPr>
            <a:lvl8pPr marL="2268220" indent="0">
              <a:buNone/>
              <a:defRPr sz="710"/>
            </a:lvl8pPr>
            <a:lvl9pPr marL="2592070" indent="0">
              <a:buNone/>
              <a:defRPr sz="710"/>
            </a:lvl9pPr>
          </a:lstStyle>
          <a:p>
            <a:pPr lvl="0" fontAlgn="base"/>
            <a:r>
              <a:rPr lang="zh-CN" altLang="en-US" sz="141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z="227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189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51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51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272660" y="586516"/>
            <a:ext cx="1946868" cy="520364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32054" y="586516"/>
            <a:ext cx="5727743" cy="5203640"/>
          </a:xfrm>
        </p:spPr>
        <p:txBody>
          <a:bodyPr vert="eaVert"/>
          <a:lstStyle/>
          <a:p>
            <a:pPr lvl="0" fontAlgn="base"/>
            <a:r>
              <a:rPr lang="zh-CN" altLang="en-US" sz="227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189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51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51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9574" y="1615544"/>
            <a:ext cx="7452932" cy="2695572"/>
          </a:xfrm>
        </p:spPr>
        <p:txBody>
          <a:bodyPr anchor="b"/>
          <a:lstStyle>
            <a:lvl1pPr algn="l">
              <a:defRPr sz="4255"/>
            </a:lvl1pPr>
          </a:lstStyle>
          <a:p>
            <a:pPr fontAlgn="b"/>
            <a:r>
              <a:rPr lang="zh-CN" altLang="en-US" sz="425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89574" y="4336618"/>
            <a:ext cx="7452932" cy="1417538"/>
          </a:xfrm>
        </p:spPr>
        <p:txBody>
          <a:bodyPr/>
          <a:lstStyle>
            <a:lvl1pPr marL="0" indent="0" algn="l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23850" indent="0">
              <a:buNone/>
              <a:defRPr sz="1420">
                <a:solidFill>
                  <a:schemeClr val="tx1">
                    <a:tint val="75000"/>
                  </a:schemeClr>
                </a:solidFill>
              </a:defRPr>
            </a:lvl2pPr>
            <a:lvl3pPr marL="648335" indent="0">
              <a:buNone/>
              <a:defRPr sz="1275">
                <a:solidFill>
                  <a:schemeClr val="tx1">
                    <a:tint val="75000"/>
                  </a:schemeClr>
                </a:solidFill>
              </a:defRPr>
            </a:lvl3pPr>
            <a:lvl4pPr marL="972185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4pPr>
            <a:lvl5pPr marL="1296035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5pPr>
            <a:lvl6pPr marL="162052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6pPr>
            <a:lvl7pPr marL="194437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7pPr>
            <a:lvl8pPr marL="226822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8pPr>
            <a:lvl9pPr marL="259207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ctr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31800" y="1511300"/>
            <a:ext cx="3806920" cy="4273550"/>
          </a:xfrm>
        </p:spPr>
        <p:txBody>
          <a:bodyPr/>
          <a:lstStyle/>
          <a:p>
            <a:pPr lvl="0" fontAlgn="ctr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ctr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ctr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ctr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ctr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394105" y="1511300"/>
            <a:ext cx="3806920" cy="4273550"/>
          </a:xfrm>
        </p:spPr>
        <p:txBody>
          <a:bodyPr/>
          <a:lstStyle/>
          <a:p>
            <a:pPr lvl="0" fontAlgn="ctr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ctr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ctr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ctr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ctr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5200" y="345010"/>
            <a:ext cx="7452932" cy="916770"/>
          </a:xfrm>
        </p:spPr>
        <p:txBody>
          <a:bodyPr/>
          <a:lstStyle>
            <a:lvl1pPr algn="ctr">
              <a:defRPr/>
            </a:lvl1pPr>
          </a:lstStyle>
          <a:p>
            <a:pPr fontAlgn="b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2829" y="1480997"/>
            <a:ext cx="3332429" cy="67097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985" b="0"/>
            </a:lvl1pPr>
            <a:lvl2pPr marL="323850" indent="0">
              <a:buNone/>
              <a:defRPr sz="1420" b="1"/>
            </a:lvl2pPr>
            <a:lvl3pPr marL="648335" indent="0">
              <a:buNone/>
              <a:defRPr sz="1275" b="1"/>
            </a:lvl3pPr>
            <a:lvl4pPr marL="972185" indent="0">
              <a:buNone/>
              <a:defRPr sz="1135" b="1"/>
            </a:lvl4pPr>
            <a:lvl5pPr marL="1296035" indent="0">
              <a:buNone/>
              <a:defRPr sz="1135" b="1"/>
            </a:lvl5pPr>
            <a:lvl6pPr marL="1620520" indent="0">
              <a:buNone/>
              <a:defRPr sz="1135" b="1"/>
            </a:lvl6pPr>
            <a:lvl7pPr marL="1944370" indent="0">
              <a:buNone/>
              <a:defRPr sz="1135" b="1"/>
            </a:lvl7pPr>
            <a:lvl8pPr marL="2268220" indent="0">
              <a:buNone/>
              <a:defRPr sz="1135" b="1"/>
            </a:lvl8pPr>
            <a:lvl9pPr marL="2592070" indent="0">
              <a:buNone/>
              <a:defRPr sz="1135" b="1"/>
            </a:lvl9pPr>
          </a:lstStyle>
          <a:p>
            <a:pPr lvl="0" fontAlgn="ctr"/>
            <a:r>
              <a:rPr lang="zh-CN" altLang="en-US" sz="198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2829" y="2209560"/>
            <a:ext cx="3332429" cy="3577385"/>
          </a:xfrm>
        </p:spPr>
        <p:txBody>
          <a:bodyPr>
            <a:normAutofit/>
          </a:bodyPr>
          <a:lstStyle>
            <a:lvl1pPr>
              <a:defRPr sz="1700"/>
            </a:lvl1pPr>
            <a:lvl2pPr>
              <a:defRPr sz="1420"/>
            </a:lvl2pPr>
            <a:lvl3pPr>
              <a:defRPr sz="1275"/>
            </a:lvl3pPr>
            <a:lvl4pPr>
              <a:defRPr sz="1135"/>
            </a:lvl4pPr>
            <a:lvl5pPr>
              <a:defRPr sz="1135"/>
            </a:lvl5pPr>
          </a:lstStyle>
          <a:p>
            <a:pPr lvl="0" fontAlgn="ctr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ctr"/>
            <a:r>
              <a:rPr lang="zh-CN" altLang="en-US" sz="1420" strike="noStrike" noProof="1" smtClean="0"/>
              <a:t>第二级</a:t>
            </a:r>
            <a:endParaRPr lang="zh-CN" altLang="en-US" strike="noStrike" noProof="1" smtClean="0"/>
          </a:p>
          <a:p>
            <a:pPr lvl="2" fontAlgn="ctr"/>
            <a:r>
              <a:rPr lang="zh-CN" altLang="en-US" sz="1275" strike="noStrike" noProof="1" smtClean="0"/>
              <a:t>第三级</a:t>
            </a:r>
            <a:endParaRPr lang="zh-CN" altLang="en-US" strike="noStrike" noProof="1" smtClean="0"/>
          </a:p>
          <a:p>
            <a:pPr lvl="3" fontAlgn="ctr"/>
            <a:r>
              <a:rPr lang="zh-CN" altLang="en-US" sz="1135" strike="noStrike" noProof="1" smtClean="0"/>
              <a:t>第四级</a:t>
            </a:r>
            <a:endParaRPr lang="zh-CN" altLang="en-US" strike="noStrike" noProof="1" smtClean="0"/>
          </a:p>
          <a:p>
            <a:pPr lvl="4" fontAlgn="ctr"/>
            <a:r>
              <a:rPr lang="zh-CN" altLang="en-US" sz="113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457765" y="1480997"/>
            <a:ext cx="3332430" cy="670974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161925" indent="-161925">
              <a:buNone/>
              <a:defRPr lang="zh-CN" altLang="en-US" b="0" smtClean="0"/>
            </a:lvl1pPr>
          </a:lstStyle>
          <a:p>
            <a:pPr marL="0" lvl="0" indent="0" fontAlgn="ctr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457765" y="2227581"/>
            <a:ext cx="3332430" cy="3559364"/>
          </a:xfrm>
        </p:spPr>
        <p:txBody>
          <a:bodyPr>
            <a:normAutofit/>
          </a:bodyPr>
          <a:lstStyle>
            <a:lvl1pPr>
              <a:defRPr sz="1700"/>
            </a:lvl1pPr>
            <a:lvl2pPr>
              <a:defRPr sz="1420"/>
            </a:lvl2pPr>
            <a:lvl3pPr>
              <a:defRPr sz="1275"/>
            </a:lvl3pPr>
            <a:lvl4pPr>
              <a:defRPr sz="1135"/>
            </a:lvl4pPr>
            <a:lvl5pPr>
              <a:defRPr sz="1135"/>
            </a:lvl5pPr>
          </a:lstStyle>
          <a:p>
            <a:pPr lvl="0" fontAlgn="ctr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ctr"/>
            <a:r>
              <a:rPr lang="zh-CN" altLang="en-US" sz="1420" strike="noStrike" noProof="1" smtClean="0"/>
              <a:t>第二级</a:t>
            </a:r>
            <a:endParaRPr lang="zh-CN" altLang="en-US" strike="noStrike" noProof="1" smtClean="0"/>
          </a:p>
          <a:p>
            <a:pPr lvl="2" fontAlgn="ctr"/>
            <a:r>
              <a:rPr lang="zh-CN" altLang="en-US" sz="1275" strike="noStrike" noProof="1" smtClean="0"/>
              <a:t>第三级</a:t>
            </a:r>
            <a:endParaRPr lang="zh-CN" altLang="en-US" strike="noStrike" noProof="1" smtClean="0"/>
          </a:p>
          <a:p>
            <a:pPr lvl="3" fontAlgn="ctr"/>
            <a:r>
              <a:rPr lang="zh-CN" altLang="en-US" sz="1135" strike="noStrike" noProof="1" smtClean="0"/>
              <a:t>第四级</a:t>
            </a:r>
            <a:endParaRPr lang="zh-CN" altLang="en-US" strike="noStrike" noProof="1" smtClean="0"/>
          </a:p>
          <a:p>
            <a:pPr lvl="4" fontAlgn="ctr"/>
            <a:r>
              <a:rPr lang="zh-CN" altLang="en-US" sz="113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5200" y="432012"/>
            <a:ext cx="2786973" cy="1512041"/>
          </a:xfrm>
        </p:spPr>
        <p:txBody>
          <a:bodyPr anchor="b"/>
          <a:lstStyle>
            <a:lvl1pPr>
              <a:defRPr sz="2270"/>
            </a:lvl1pPr>
          </a:lstStyle>
          <a:p>
            <a:pPr fontAlgn="b"/>
            <a:r>
              <a:rPr lang="zh-CN" altLang="en-US" sz="227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673584" y="933025"/>
            <a:ext cx="4374547" cy="4605124"/>
          </a:xfrm>
        </p:spPr>
        <p:txBody>
          <a:bodyPr/>
          <a:lstStyle>
            <a:lvl1pPr>
              <a:defRPr sz="2270"/>
            </a:lvl1pPr>
            <a:lvl2pPr>
              <a:defRPr sz="1985"/>
            </a:lvl2pPr>
            <a:lvl3pPr>
              <a:defRPr sz="1700"/>
            </a:lvl3pPr>
            <a:lvl4pPr>
              <a:defRPr sz="1420"/>
            </a:lvl4pPr>
            <a:lvl5pPr>
              <a:defRPr sz="1420"/>
            </a:lvl5pPr>
            <a:lvl6pPr>
              <a:defRPr sz="1420"/>
            </a:lvl6pPr>
            <a:lvl7pPr>
              <a:defRPr sz="1420"/>
            </a:lvl7pPr>
            <a:lvl8pPr>
              <a:defRPr sz="1420"/>
            </a:lvl8pPr>
            <a:lvl9pPr>
              <a:defRPr sz="1420"/>
            </a:lvl9pPr>
          </a:lstStyle>
          <a:p>
            <a:pPr lvl="0" fontAlgn="ctr"/>
            <a:r>
              <a:rPr lang="zh-CN" altLang="en-US" sz="227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ctr"/>
            <a:r>
              <a:rPr lang="zh-CN" altLang="en-US" sz="1985" strike="noStrike" noProof="1" smtClean="0"/>
              <a:t>第二级</a:t>
            </a:r>
            <a:endParaRPr lang="zh-CN" altLang="en-US" strike="noStrike" noProof="1" smtClean="0"/>
          </a:p>
          <a:p>
            <a:pPr lvl="2" fontAlgn="ctr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ctr"/>
            <a:r>
              <a:rPr lang="zh-CN" altLang="en-US" sz="1420" strike="noStrike" noProof="1" smtClean="0"/>
              <a:t>第四级</a:t>
            </a:r>
            <a:endParaRPr lang="zh-CN" altLang="en-US" strike="noStrike" noProof="1" smtClean="0"/>
          </a:p>
          <a:p>
            <a:pPr lvl="4" fontAlgn="ctr"/>
            <a:r>
              <a:rPr lang="zh-CN" altLang="en-US" sz="142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95200" y="1944053"/>
            <a:ext cx="2786973" cy="3601598"/>
          </a:xfrm>
        </p:spPr>
        <p:txBody>
          <a:bodyPr/>
          <a:lstStyle>
            <a:lvl1pPr marL="0" indent="0">
              <a:buNone/>
              <a:defRPr sz="1135"/>
            </a:lvl1pPr>
            <a:lvl2pPr marL="323850" indent="0">
              <a:buNone/>
              <a:defRPr sz="990"/>
            </a:lvl2pPr>
            <a:lvl3pPr marL="648335" indent="0">
              <a:buNone/>
              <a:defRPr sz="850"/>
            </a:lvl3pPr>
            <a:lvl4pPr marL="972185" indent="0">
              <a:buNone/>
              <a:defRPr sz="710"/>
            </a:lvl4pPr>
            <a:lvl5pPr marL="1296035" indent="0">
              <a:buNone/>
              <a:defRPr sz="710"/>
            </a:lvl5pPr>
            <a:lvl6pPr marL="1620520" indent="0">
              <a:buNone/>
              <a:defRPr sz="710"/>
            </a:lvl6pPr>
            <a:lvl7pPr marL="1944370" indent="0">
              <a:buNone/>
              <a:defRPr sz="710"/>
            </a:lvl7pPr>
            <a:lvl8pPr marL="2268220" indent="0">
              <a:buNone/>
              <a:defRPr sz="710"/>
            </a:lvl8pPr>
            <a:lvl9pPr marL="2592070" indent="0">
              <a:buNone/>
              <a:defRPr sz="710"/>
            </a:lvl9pPr>
          </a:lstStyle>
          <a:p>
            <a:pPr lvl="0" fontAlgn="ctr"/>
            <a:r>
              <a:rPr lang="zh-CN" altLang="en-US" sz="11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5200" y="432012"/>
            <a:ext cx="3019877" cy="1512041"/>
          </a:xfrm>
        </p:spPr>
        <p:txBody>
          <a:bodyPr anchor="t" anchorCtr="0">
            <a:normAutofit/>
          </a:bodyPr>
          <a:lstStyle>
            <a:lvl1pPr>
              <a:defRPr sz="2835"/>
            </a:lvl1pPr>
          </a:lstStyle>
          <a:p>
            <a:pPr fontAlgn="b"/>
            <a:r>
              <a:rPr lang="zh-CN" altLang="en-US" sz="283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16477" y="432013"/>
            <a:ext cx="4231654" cy="5106138"/>
          </a:xfrm>
        </p:spPr>
        <p:txBody>
          <a:bodyPr/>
          <a:lstStyle>
            <a:lvl1pPr marL="0" indent="0">
              <a:buNone/>
              <a:defRPr sz="2270"/>
            </a:lvl1pPr>
            <a:lvl2pPr marL="323850" indent="0">
              <a:buNone/>
              <a:defRPr sz="1985"/>
            </a:lvl2pPr>
            <a:lvl3pPr marL="648335" indent="0">
              <a:buNone/>
              <a:defRPr sz="1700"/>
            </a:lvl3pPr>
            <a:lvl4pPr marL="972185" indent="0">
              <a:buNone/>
              <a:defRPr sz="1420"/>
            </a:lvl4pPr>
            <a:lvl5pPr marL="1296035" indent="0">
              <a:buNone/>
              <a:defRPr sz="1420"/>
            </a:lvl5pPr>
            <a:lvl6pPr marL="1620520" indent="0">
              <a:buNone/>
              <a:defRPr sz="1420"/>
            </a:lvl6pPr>
            <a:lvl7pPr marL="1944370" indent="0">
              <a:buNone/>
              <a:defRPr sz="1420"/>
            </a:lvl7pPr>
            <a:lvl8pPr marL="2268220" indent="0">
              <a:buNone/>
              <a:defRPr sz="1420"/>
            </a:lvl8pPr>
            <a:lvl9pPr marL="2592070" indent="0">
              <a:buNone/>
              <a:defRPr sz="1420"/>
            </a:lvl9pPr>
          </a:lstStyle>
          <a:p>
            <a:pPr fontAlgn="ctr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95200" y="1944053"/>
            <a:ext cx="3019877" cy="3601598"/>
          </a:xfrm>
        </p:spPr>
        <p:txBody>
          <a:bodyPr>
            <a:normAutofit/>
          </a:bodyPr>
          <a:lstStyle>
            <a:lvl1pPr marL="0" indent="0">
              <a:buNone/>
              <a:defRPr sz="1420"/>
            </a:lvl1pPr>
            <a:lvl2pPr marL="323850" indent="0">
              <a:buNone/>
              <a:defRPr sz="990"/>
            </a:lvl2pPr>
            <a:lvl3pPr marL="648335" indent="0">
              <a:buNone/>
              <a:defRPr sz="850"/>
            </a:lvl3pPr>
            <a:lvl4pPr marL="972185" indent="0">
              <a:buNone/>
              <a:defRPr sz="710"/>
            </a:lvl4pPr>
            <a:lvl5pPr marL="1296035" indent="0">
              <a:buNone/>
              <a:defRPr sz="710"/>
            </a:lvl5pPr>
            <a:lvl6pPr marL="1620520" indent="0">
              <a:buNone/>
              <a:defRPr sz="710"/>
            </a:lvl6pPr>
            <a:lvl7pPr marL="1944370" indent="0">
              <a:buNone/>
              <a:defRPr sz="710"/>
            </a:lvl7pPr>
            <a:lvl8pPr marL="2268220" indent="0">
              <a:buNone/>
              <a:defRPr sz="710"/>
            </a:lvl8pPr>
            <a:lvl9pPr marL="2592070" indent="0">
              <a:buNone/>
              <a:defRPr sz="710"/>
            </a:lvl9pPr>
          </a:lstStyle>
          <a:p>
            <a:pPr lvl="0" fontAlgn="ctr"/>
            <a:r>
              <a:rPr lang="zh-CN" altLang="en-US" sz="142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 fontAlgn="base"/>
            <a:endParaRPr 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3.jpeg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组合 1025"/>
          <p:cNvGrpSpPr/>
          <p:nvPr/>
        </p:nvGrpSpPr>
        <p:grpSpPr>
          <a:xfrm>
            <a:off x="374650" y="96838"/>
            <a:ext cx="7515225" cy="6356350"/>
            <a:chOff x="0" y="0"/>
            <a:chExt cx="6077" cy="5642"/>
          </a:xfrm>
        </p:grpSpPr>
        <p:sp>
          <p:nvSpPr>
            <p:cNvPr id="1027" name="文本框 1026"/>
            <p:cNvSpPr txBox="1"/>
            <p:nvPr/>
          </p:nvSpPr>
          <p:spPr>
            <a:xfrm>
              <a:off x="624" y="791"/>
              <a:ext cx="4805" cy="406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 w="72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6000" tIns="36000" rIns="36000" bIns="36000" anchor="ctr"/>
            <a:lstStyle/>
            <a:p>
              <a:pPr lvl="0" indent="0" eaLnBrk="0" hangingPunct="0"/>
              <a:endParaRPr lang="zh-CN" altLang="en-US"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" name="未知"/>
            <p:cNvSpPr/>
            <p:nvPr/>
          </p:nvSpPr>
          <p:spPr>
            <a:xfrm>
              <a:off x="2" y="2"/>
              <a:ext cx="6075" cy="5640"/>
            </a:xfrm>
            <a:custGeom>
              <a:avLst/>
              <a:gdLst/>
              <a:ahLst/>
              <a:cxnLst/>
              <a:rect l="0" t="0" r="0" b="0"/>
              <a:pathLst>
                <a:path w="21600" h="21600">
                  <a:moveTo>
                    <a:pt x="16060" y="86"/>
                  </a:moveTo>
                  <a:lnTo>
                    <a:pt x="0" y="6748"/>
                  </a:lnTo>
                  <a:lnTo>
                    <a:pt x="5305" y="21600"/>
                  </a:lnTo>
                  <a:lnTo>
                    <a:pt x="21600" y="14851"/>
                  </a:lnTo>
                  <a:lnTo>
                    <a:pt x="16286" y="0"/>
                  </a:lnTo>
                  <a:lnTo>
                    <a:pt x="16060" y="86"/>
                  </a:lnTo>
                  <a:close/>
                  <a:moveTo>
                    <a:pt x="16004" y="651"/>
                  </a:moveTo>
                  <a:lnTo>
                    <a:pt x="16004" y="651"/>
                  </a:lnTo>
                  <a:lnTo>
                    <a:pt x="20979" y="14564"/>
                  </a:lnTo>
                  <a:lnTo>
                    <a:pt x="20979" y="14564"/>
                  </a:lnTo>
                  <a:lnTo>
                    <a:pt x="5571" y="20939"/>
                  </a:lnTo>
                  <a:lnTo>
                    <a:pt x="5571" y="20939"/>
                  </a:lnTo>
                  <a:lnTo>
                    <a:pt x="604" y="7034"/>
                  </a:lnTo>
                  <a:lnTo>
                    <a:pt x="604" y="7034"/>
                  </a:lnTo>
                  <a:lnTo>
                    <a:pt x="16004" y="651"/>
                  </a:lnTo>
                  <a:lnTo>
                    <a:pt x="16004" y="651"/>
                  </a:lnTo>
                </a:path>
              </a:pathLst>
            </a:custGeom>
            <a:solidFill>
              <a:schemeClr val="hlink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9" name="未知"/>
            <p:cNvSpPr/>
            <p:nvPr/>
          </p:nvSpPr>
          <p:spPr>
            <a:xfrm>
              <a:off x="723" y="1882"/>
              <a:ext cx="4627" cy="1882"/>
            </a:xfrm>
            <a:custGeom>
              <a:avLst/>
              <a:gdLst/>
              <a:ahLst/>
              <a:cxnLst/>
              <a:rect l="0" t="0" r="0" b="0"/>
              <a:pathLst>
                <a:path w="21600" h="21600">
                  <a:moveTo>
                    <a:pt x="0" y="20168"/>
                  </a:moveTo>
                  <a:lnTo>
                    <a:pt x="222" y="21600"/>
                  </a:lnTo>
                  <a:lnTo>
                    <a:pt x="21600" y="1405"/>
                  </a:lnTo>
                  <a:lnTo>
                    <a:pt x="21377" y="0"/>
                  </a:lnTo>
                  <a:lnTo>
                    <a:pt x="0" y="20168"/>
                  </a:lnTo>
                </a:path>
              </a:pathLst>
            </a:custGeom>
            <a:solidFill>
              <a:schemeClr val="hlink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0" name="未知"/>
            <p:cNvSpPr/>
            <p:nvPr/>
          </p:nvSpPr>
          <p:spPr>
            <a:xfrm>
              <a:off x="2236" y="864"/>
              <a:ext cx="1592" cy="3869"/>
            </a:xfrm>
            <a:custGeom>
              <a:avLst/>
              <a:gdLst/>
              <a:ahLst/>
              <a:cxnLst/>
              <a:rect l="0" t="0" r="0" b="0"/>
              <a:pathLst>
                <a:path w="21600" h="21600">
                  <a:moveTo>
                    <a:pt x="0" y="265"/>
                  </a:moveTo>
                  <a:lnTo>
                    <a:pt x="19907" y="21600"/>
                  </a:lnTo>
                  <a:lnTo>
                    <a:pt x="21600" y="21334"/>
                  </a:lnTo>
                  <a:lnTo>
                    <a:pt x="1661" y="0"/>
                  </a:lnTo>
                  <a:lnTo>
                    <a:pt x="0" y="265"/>
                  </a:lnTo>
                </a:path>
              </a:pathLst>
            </a:custGeom>
            <a:solidFill>
              <a:schemeClr val="hlink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31" name="标题 1030"/>
          <p:cNvSpPr>
            <a:spLocks noGrp="1"/>
          </p:cNvSpPr>
          <p:nvPr>
            <p:ph type="title"/>
          </p:nvPr>
        </p:nvSpPr>
        <p:spPr>
          <a:xfrm>
            <a:off x="0" y="582613"/>
            <a:ext cx="8632825" cy="757237"/>
          </a:xfrm>
          <a:prstGeom prst="rect">
            <a:avLst/>
          </a:prstGeom>
          <a:solidFill>
            <a:schemeClr val="folHlink"/>
          </a:solidFill>
          <a:ln w="9525">
            <a:noFill/>
          </a:ln>
        </p:spPr>
        <p:txBody>
          <a:bodyPr lIns="36000" tIns="36000" rIns="36000" bIns="36000" anchor="ctr"/>
          <a:lstStyle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32" name="文本占位符 1031"/>
          <p:cNvSpPr>
            <a:spLocks noGrp="1"/>
          </p:cNvSpPr>
          <p:nvPr>
            <p:ph type="body"/>
          </p:nvPr>
        </p:nvSpPr>
        <p:spPr>
          <a:xfrm>
            <a:off x="431800" y="1511300"/>
            <a:ext cx="7769225" cy="4273550"/>
          </a:xfrm>
          <a:prstGeom prst="rect">
            <a:avLst/>
          </a:prstGeom>
          <a:noFill/>
          <a:ln w="9525">
            <a:noFill/>
          </a:ln>
        </p:spPr>
        <p:txBody>
          <a:bodyPr lIns="36000" tIns="36000" rIns="36000" bIns="36000" anchor="t"/>
          <a:lstStyle/>
          <a:p>
            <a:pPr lvl="0" indent="-269875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69875"/>
            <a:r>
              <a:rPr lang="zh-CN" altLang="en-US"/>
              <a:t>第二级</a:t>
            </a:r>
            <a:endParaRPr lang="zh-CN" altLang="en-US"/>
          </a:p>
          <a:p>
            <a:pPr lvl="2" indent="-269875"/>
            <a:r>
              <a:rPr lang="zh-CN" altLang="en-US"/>
              <a:t>第三级</a:t>
            </a:r>
            <a:endParaRPr lang="zh-CN" altLang="en-US"/>
          </a:p>
          <a:p>
            <a:pPr lvl="3" indent="-269875"/>
            <a:r>
              <a:rPr lang="zh-CN" altLang="en-US"/>
              <a:t>第四级</a:t>
            </a:r>
            <a:endParaRPr lang="zh-CN" altLang="en-US"/>
          </a:p>
          <a:p>
            <a:pPr lvl="4" indent="-269875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33" name="日期占位符 1032"/>
          <p:cNvSpPr>
            <a:spLocks noGrp="1"/>
          </p:cNvSpPr>
          <p:nvPr>
            <p:ph type="dt" sz="half" idx="2"/>
          </p:nvPr>
        </p:nvSpPr>
        <p:spPr>
          <a:xfrm>
            <a:off x="431800" y="5900738"/>
            <a:ext cx="2016125" cy="4508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en-US" strike="noStrike" noProof="1"/>
          </a:p>
        </p:txBody>
      </p:sp>
      <p:sp>
        <p:nvSpPr>
          <p:cNvPr id="1034" name="灯片编号占位符 1033"/>
          <p:cNvSpPr>
            <a:spLocks noGrp="1"/>
          </p:cNvSpPr>
          <p:nvPr>
            <p:ph type="sldNum" sz="quarter" idx="4"/>
          </p:nvPr>
        </p:nvSpPr>
        <p:spPr>
          <a:xfrm>
            <a:off x="6192838" y="5900738"/>
            <a:ext cx="2016125" cy="4508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400">
                <a:ea typeface="宋体" panose="02010600030101010101" pitchFamily="2" charset="-122"/>
              </a:defRPr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/>
          </a:p>
        </p:txBody>
      </p:sp>
      <p:sp>
        <p:nvSpPr>
          <p:cNvPr id="1035" name="页脚占位符 1034"/>
          <p:cNvSpPr>
            <a:spLocks noGrp="1"/>
          </p:cNvSpPr>
          <p:nvPr>
            <p:ph type="ftr" sz="quarter" idx="3"/>
          </p:nvPr>
        </p:nvSpPr>
        <p:spPr>
          <a:xfrm>
            <a:off x="2952750" y="5900738"/>
            <a:ext cx="2736850" cy="4508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  <p:txStyles>
    <p:titleStyle>
      <a:lvl1pPr marL="0" lvl="0" indent="0" algn="ctr" defTabSz="914400" eaLnBrk="1" fontAlgn="b" latinLnBrk="0" hangingPunct="1">
        <a:spcBef>
          <a:spcPct val="0"/>
        </a:spcBef>
        <a:spcAft>
          <a:spcPct val="0"/>
        </a:spcAft>
        <a:buClr>
          <a:srgbClr val="000000"/>
        </a:buClr>
        <a:buNone/>
        <a:defRPr sz="4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39750" lvl="0" indent="-269875" algn="just" defTabSz="0" eaLnBrk="1" fontAlgn="ctr" latinLnBrk="0" hangingPunct="1">
        <a:lnSpc>
          <a:spcPct val="110000"/>
        </a:lnSpc>
        <a:spcBef>
          <a:spcPts val="765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079500" lvl="1" indent="-269875" algn="just" defTabSz="0" eaLnBrk="1" fontAlgn="ctr" latinLnBrk="0" hangingPunct="1">
        <a:lnSpc>
          <a:spcPct val="110000"/>
        </a:lnSpc>
        <a:spcBef>
          <a:spcPts val="765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619250" lvl="2" indent="-269875" algn="just" defTabSz="0" eaLnBrk="1" fontAlgn="ctr" latinLnBrk="0" hangingPunct="1">
        <a:lnSpc>
          <a:spcPct val="110000"/>
        </a:lnSpc>
        <a:spcBef>
          <a:spcPts val="765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159000" lvl="3" indent="-269875" algn="just" defTabSz="0" eaLnBrk="1" fontAlgn="ctr" latinLnBrk="0" hangingPunct="1">
        <a:lnSpc>
          <a:spcPct val="110000"/>
        </a:lnSpc>
        <a:spcBef>
          <a:spcPts val="765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698750" lvl="4" indent="-269875" algn="just" defTabSz="0" eaLnBrk="1" fontAlgn="ctr" latinLnBrk="0" hangingPunct="1">
        <a:lnSpc>
          <a:spcPct val="110000"/>
        </a:lnSpc>
        <a:spcBef>
          <a:spcPts val="765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just" defTabSz="0" eaLnBrk="1" fontAlgn="ctr" latinLnBrk="0" hangingPunct="1">
        <a:lnSpc>
          <a:spcPct val="110000"/>
        </a:lnSpc>
        <a:spcBef>
          <a:spcPts val="765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just" defTabSz="0" eaLnBrk="1" fontAlgn="ctr" latinLnBrk="0" hangingPunct="1">
        <a:lnSpc>
          <a:spcPct val="110000"/>
        </a:lnSpc>
        <a:spcBef>
          <a:spcPts val="765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just" defTabSz="0" eaLnBrk="1" fontAlgn="ctr" latinLnBrk="0" hangingPunct="1">
        <a:lnSpc>
          <a:spcPct val="110000"/>
        </a:lnSpc>
        <a:spcBef>
          <a:spcPts val="765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just" defTabSz="0" eaLnBrk="1" fontAlgn="ctr" latinLnBrk="0" hangingPunct="1">
        <a:lnSpc>
          <a:spcPct val="110000"/>
        </a:lnSpc>
        <a:spcBef>
          <a:spcPts val="765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0" fontAlgn="base" latinLnBrk="0" hangingPunct="0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0" fontAlgn="base" latinLnBrk="0" hangingPunct="0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0" fontAlgn="base" latinLnBrk="0" hangingPunct="0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0" fontAlgn="base" latinLnBrk="0" hangingPunct="0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0" fontAlgn="base" latinLnBrk="0" hangingPunct="0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0" fontAlgn="base" latinLnBrk="0" hangingPunct="0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0" fontAlgn="base" latinLnBrk="0" hangingPunct="0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 b="-69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1025"/>
          <p:cNvSpPr>
            <a:spLocks noGrp="1"/>
          </p:cNvSpPr>
          <p:nvPr>
            <p:ph type="title"/>
          </p:nvPr>
        </p:nvSpPr>
        <p:spPr>
          <a:xfrm>
            <a:off x="442913" y="585788"/>
            <a:ext cx="7777162" cy="6810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31800" y="1335088"/>
            <a:ext cx="7777163" cy="445452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 fontAlgn="base"/>
            <a:r>
              <a:rPr lang="zh-CN" altLang="en-US" sz="2270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1890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51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51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31800" y="5900738"/>
            <a:ext cx="2016125" cy="4508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325"/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2952750" y="5900738"/>
            <a:ext cx="2735263" cy="4508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325"/>
            </a:lvl1pPr>
          </a:lstStyle>
          <a:p>
            <a:pPr lvl="0" fontAlgn="base"/>
            <a:endParaRPr lang="zh-CN" strike="noStrike" noProof="1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192838" y="5900738"/>
            <a:ext cx="2016125" cy="4508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325"/>
            </a:lvl1pPr>
          </a:lstStyle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Requires="p14">
      <p:transition p14:dur="500" advClick="0" advTm="60000"/>
    </mc:Choice>
    <mc:Fallback>
      <p:transition advClick="0" advTm="60000"/>
    </mc:Fallback>
  </mc:AlternateContent>
  <p:hf hdr="0" ftr="0" dt="0"/>
  <p:txStyles>
    <p:titleStyle>
      <a:lvl1pPr marL="0" lvl="0" indent="0" algn="ctr" defTabSz="864235" eaLnBrk="1" fontAlgn="base" latinLnBrk="0" hangingPunct="1">
        <a:spcBef>
          <a:spcPct val="0"/>
        </a:spcBef>
        <a:spcAft>
          <a:spcPct val="0"/>
        </a:spcAft>
        <a:buClr>
          <a:srgbClr val="000000"/>
        </a:buClr>
        <a:buNone/>
        <a:defRPr sz="3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3850" lvl="0" indent="-323215" algn="l" defTabSz="864235" eaLnBrk="1" fontAlgn="base" latinLnBrk="0" hangingPunct="1">
        <a:spcBef>
          <a:spcPct val="19000"/>
        </a:spcBef>
        <a:spcAft>
          <a:spcPct val="0"/>
        </a:spcAft>
        <a:buChar char="•"/>
        <a:defRPr sz="227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02310" lvl="1" indent="-269240" algn="l" defTabSz="864235" eaLnBrk="1" fontAlgn="base" latinLnBrk="0" hangingPunct="1">
        <a:spcBef>
          <a:spcPct val="19000"/>
        </a:spcBef>
        <a:spcAft>
          <a:spcPct val="0"/>
        </a:spcAft>
        <a:buChar char="–"/>
        <a:defRPr sz="18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135" lvl="2" indent="-215265" algn="l" defTabSz="864235" eaLnBrk="1" fontAlgn="base" latinLnBrk="0" hangingPunct="1">
        <a:spcBef>
          <a:spcPct val="19000"/>
        </a:spcBef>
        <a:spcAft>
          <a:spcPct val="0"/>
        </a:spcAft>
        <a:buChar char="•"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511935" lvl="3" indent="-215265" algn="l" defTabSz="864235" eaLnBrk="1" fontAlgn="base" latinLnBrk="0" hangingPunct="1">
        <a:spcBef>
          <a:spcPct val="19000"/>
        </a:spcBef>
        <a:spcAft>
          <a:spcPct val="0"/>
        </a:spcAft>
        <a:buChar char="–"/>
        <a:defRPr sz="151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944370" lvl="4" indent="-215265" algn="l" defTabSz="864235" eaLnBrk="1" fontAlgn="base" latinLnBrk="0" hangingPunct="1">
        <a:spcBef>
          <a:spcPct val="19000"/>
        </a:spcBef>
        <a:spcAft>
          <a:spcPct val="0"/>
        </a:spcAft>
        <a:buChar char="»"/>
        <a:defRPr sz="151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376170" lvl="5" indent="-215265" algn="l" defTabSz="864235" eaLnBrk="1" fontAlgn="base" latinLnBrk="0" hangingPunct="1">
        <a:spcBef>
          <a:spcPct val="19000"/>
        </a:spcBef>
        <a:spcAft>
          <a:spcPct val="0"/>
        </a:spcAft>
        <a:buChar char="»"/>
        <a:defRPr sz="151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807970" lvl="6" indent="-215265" algn="l" defTabSz="864235" eaLnBrk="1" fontAlgn="base" latinLnBrk="0" hangingPunct="1">
        <a:spcBef>
          <a:spcPct val="19000"/>
        </a:spcBef>
        <a:spcAft>
          <a:spcPct val="0"/>
        </a:spcAft>
        <a:buChar char="»"/>
        <a:defRPr sz="151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40405" lvl="7" indent="-215265" algn="l" defTabSz="864235" eaLnBrk="1" fontAlgn="base" latinLnBrk="0" hangingPunct="1">
        <a:spcBef>
          <a:spcPct val="19000"/>
        </a:spcBef>
        <a:spcAft>
          <a:spcPct val="0"/>
        </a:spcAft>
        <a:buChar char="»"/>
        <a:defRPr sz="151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72205" lvl="8" indent="-215265" algn="l" defTabSz="864235" eaLnBrk="1" fontAlgn="base" latinLnBrk="0" hangingPunct="1">
        <a:spcBef>
          <a:spcPct val="19000"/>
        </a:spcBef>
        <a:spcAft>
          <a:spcPct val="0"/>
        </a:spcAft>
        <a:buChar char="»"/>
        <a:defRPr sz="151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864235" eaLnBrk="1" fontAlgn="base" latinLnBrk="0" hangingPunct="1"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lvl="1" indent="0" algn="l" defTabSz="864235" eaLnBrk="1" fontAlgn="base" latinLnBrk="0" hangingPunct="1"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64235" lvl="2" indent="0" algn="l" defTabSz="864235" eaLnBrk="1" fontAlgn="base" latinLnBrk="0" hangingPunct="1"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96035" lvl="3" indent="0" algn="l" defTabSz="864235" eaLnBrk="1" fontAlgn="base" latinLnBrk="0" hangingPunct="1"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727835" lvl="4" indent="0" algn="l" defTabSz="864235" eaLnBrk="1" fontAlgn="base" latinLnBrk="0" hangingPunct="1"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160270" lvl="5" indent="0" algn="l" defTabSz="864235" eaLnBrk="1" fontAlgn="base" latinLnBrk="0" hangingPunct="1"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92070" lvl="6" indent="0" algn="l" defTabSz="864235" eaLnBrk="1" fontAlgn="base" latinLnBrk="0" hangingPunct="1"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23870" lvl="7" indent="0" algn="l" defTabSz="864235" eaLnBrk="1" fontAlgn="base" latinLnBrk="0" hangingPunct="1"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456305" lvl="8" indent="0" algn="l" defTabSz="864235" eaLnBrk="1" fontAlgn="base" latinLnBrk="0" hangingPunct="1"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hyperlink" Target="http://image.baidu.com/i?ct=503316480&amp;z=435637403&amp;tn=baiduimagedetail&amp;word=&#30913;&#21345;&amp;in=1" TargetMode="External"/><Relationship Id="rId8" Type="http://schemas.openxmlformats.org/officeDocument/2006/relationships/image" Target="../media/image22.jpeg"/><Relationship Id="rId7" Type="http://schemas.openxmlformats.org/officeDocument/2006/relationships/hyperlink" Target="http://image.baidu.com/i?ct=503316480&amp;z=27537950&amp;tn=baiduimagedetail&amp;word=&#38134;&#34892;&#21345;&amp;in=2" TargetMode="External"/><Relationship Id="rId6" Type="http://schemas.openxmlformats.org/officeDocument/2006/relationships/image" Target="../media/image21.jpeg"/><Relationship Id="rId5" Type="http://schemas.openxmlformats.org/officeDocument/2006/relationships/hyperlink" Target="http://www.cnjmj.com/product_show.asp?page=4&amp;protype=127" TargetMode="External"/><Relationship Id="rId4" Type="http://schemas.openxmlformats.org/officeDocument/2006/relationships/image" Target="../media/image20.jpeg"/><Relationship Id="rId3" Type="http://schemas.openxmlformats.org/officeDocument/2006/relationships/hyperlink" Target="http://image.baidu.com/i?ct=503316480&amp;z=391498252&amp;tn=baiduimagedetail&amp;word=&#24405;&#20687;&#24102;&amp;in=9" TargetMode="External"/><Relationship Id="rId2" Type="http://schemas.openxmlformats.org/officeDocument/2006/relationships/image" Target="../media/image19.jpeg"/><Relationship Id="rId14" Type="http://schemas.openxmlformats.org/officeDocument/2006/relationships/slideLayout" Target="../slideLayouts/slideLayout18.xml"/><Relationship Id="rId13" Type="http://schemas.openxmlformats.org/officeDocument/2006/relationships/image" Target="../media/image5.jpeg"/><Relationship Id="rId12" Type="http://schemas.openxmlformats.org/officeDocument/2006/relationships/image" Target="../media/image24.jpeg"/><Relationship Id="rId11" Type="http://schemas.openxmlformats.org/officeDocument/2006/relationships/hyperlink" Target="http://image.baidu.com/i?ct=503316480&amp;z=246116903&amp;tn=baiduimagedetail&amp;word=&#30913;&#24102;&amp;in=8" TargetMode="External"/><Relationship Id="rId10" Type="http://schemas.openxmlformats.org/officeDocument/2006/relationships/image" Target="../media/image23.jpeg"/><Relationship Id="rId1" Type="http://schemas.openxmlformats.org/officeDocument/2006/relationships/hyperlink" Target="http://image.baidu.com/i?ct=503316480&amp;z=1238875602&amp;tn=baiduimagedetail&amp;word=&#30913;&#30424;&amp;in=12" TargetMode="Externa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jpeg"/><Relationship Id="rId8" Type="http://schemas.openxmlformats.org/officeDocument/2006/relationships/image" Target="../media/image26.jpeg"/><Relationship Id="rId7" Type="http://schemas.openxmlformats.org/officeDocument/2006/relationships/hyperlink" Target="http://image.baidu.com/i?ct=503316480&amp;z=1093078401&amp;tn=baiduimagedetail&amp;word=&#25163;&#26426;&amp;in=37" TargetMode="External"/><Relationship Id="rId6" Type="http://schemas.openxmlformats.org/officeDocument/2006/relationships/image" Target="../media/image23.jpeg"/><Relationship Id="rId5" Type="http://schemas.openxmlformats.org/officeDocument/2006/relationships/hyperlink" Target="http://image.baidu.com/i?ct=503316480&amp;z=435637403&amp;tn=baiduimagedetail&amp;word=&#30913;&#21345;&amp;in=1" TargetMode="External"/><Relationship Id="rId4" Type="http://schemas.openxmlformats.org/officeDocument/2006/relationships/image" Target="../media/image22.jpeg"/><Relationship Id="rId3" Type="http://schemas.openxmlformats.org/officeDocument/2006/relationships/hyperlink" Target="http://image.baidu.com/i?ct=503316480&amp;z=27537950&amp;tn=baiduimagedetail&amp;word=&#38134;&#34892;&#21345;&amp;in=2" TargetMode="External"/><Relationship Id="rId2" Type="http://schemas.openxmlformats.org/officeDocument/2006/relationships/image" Target="../media/image25.jpeg"/><Relationship Id="rId12" Type="http://schemas.openxmlformats.org/officeDocument/2006/relationships/slideLayout" Target="../slideLayouts/slideLayout18.xml"/><Relationship Id="rId11" Type="http://schemas.openxmlformats.org/officeDocument/2006/relationships/audio" Target="../media/audio1.wav"/><Relationship Id="rId10" Type="http://schemas.openxmlformats.org/officeDocument/2006/relationships/image" Target="../media/image5.jpeg"/><Relationship Id="rId1" Type="http://schemas.openxmlformats.org/officeDocument/2006/relationships/hyperlink" Target="http://image.baidu.com/i?ct=503316480&amp;z=708358451&amp;tn=baiduimagedetail&amp;word=&#25163;&#34920;&amp;in=11" TargetMode="Externa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4.v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8.wmf"/><Relationship Id="rId2" Type="http://schemas.openxmlformats.org/officeDocument/2006/relationships/oleObject" Target="../embeddings/oleObject5.bin"/><Relationship Id="rId1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.jpe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.jpe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.jpeg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5.jpe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5.v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5.wmf"/><Relationship Id="rId2" Type="http://schemas.openxmlformats.org/officeDocument/2006/relationships/oleObject" Target="../embeddings/oleObject6.bin"/><Relationship Id="rId1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hyperlink" Target="&#22320;&#30913;&#22330;.avi" TargetMode="External"/><Relationship Id="rId1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6.png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6.v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7.wmf"/><Relationship Id="rId3" Type="http://schemas.openxmlformats.org/officeDocument/2006/relationships/oleObject" Target="../embeddings/oleObject7.bin"/><Relationship Id="rId2" Type="http://schemas.openxmlformats.org/officeDocument/2006/relationships/image" Target="../media/image36.png"/><Relationship Id="rId1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7.v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9.png"/><Relationship Id="rId2" Type="http://schemas.openxmlformats.org/officeDocument/2006/relationships/oleObject" Target="../embeddings/oleObject8.bin"/><Relationship Id="rId1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jpeg"/><Relationship Id="rId1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.bin"/><Relationship Id="rId8" Type="http://schemas.openxmlformats.org/officeDocument/2006/relationships/image" Target="../media/image14.jpeg"/><Relationship Id="rId7" Type="http://schemas.openxmlformats.org/officeDocument/2006/relationships/image" Target="../media/image13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2" Type="http://schemas.openxmlformats.org/officeDocument/2006/relationships/vmlDrawing" Target="../drawings/vmlDrawing2.v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15.wmf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7.wmf"/><Relationship Id="rId2" Type="http://schemas.openxmlformats.org/officeDocument/2006/relationships/oleObject" Target="../embeddings/oleObject4.bin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hyperlink" Target="&#22235;&#22823;&#21457;&#26126;.mp4" TargetMode="External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b="-69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2173" y="5110967"/>
            <a:ext cx="5234940" cy="1432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西藏拉萨市第四中学</a:t>
            </a:r>
            <a:endParaRPr lang="zh-CN" altLang="en-US" sz="4400" b="1" dirty="0" smtClean="0">
              <a:solidFill>
                <a:schemeClr val="accent2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4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理化生：普布卓玛</a:t>
            </a:r>
            <a:endParaRPr lang="zh-CN" altLang="en-US" sz="4400" b="1" dirty="0" smtClean="0">
              <a:solidFill>
                <a:schemeClr val="accent2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194" name="文本框 5"/>
          <p:cNvSpPr txBox="1"/>
          <p:nvPr/>
        </p:nvSpPr>
        <p:spPr>
          <a:xfrm>
            <a:off x="0" y="0"/>
            <a:ext cx="5288280" cy="701040"/>
          </a:xfrm>
          <a:prstGeom prst="rect">
            <a:avLst/>
          </a:prstGeom>
          <a:solidFill>
            <a:schemeClr val="accent2">
              <a:alpha val="42998"/>
            </a:schemeClr>
          </a:solidFill>
          <a:ln w="9525">
            <a:noFill/>
          </a:ln>
        </p:spPr>
        <p:txBody>
          <a:bodyPr wrap="none" anchor="t">
            <a:spAutoFit/>
          </a:bodyPr>
          <a:p>
            <a:pPr lvl="0" indent="0"/>
            <a:r>
              <a:rPr lang="zh-CN" altLang="en-US" sz="40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初中物理人教版九年级</a:t>
            </a:r>
            <a:endParaRPr lang="zh-CN" altLang="en-US" sz="40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0" y="570865"/>
            <a:ext cx="8726170" cy="4241800"/>
            <a:chOff x="0" y="899"/>
            <a:chExt cx="13742" cy="6680"/>
          </a:xfrm>
        </p:grpSpPr>
        <p:sp>
          <p:nvSpPr>
            <p:cNvPr id="8199" name="标题 4097"/>
            <p:cNvSpPr/>
            <p:nvPr/>
          </p:nvSpPr>
          <p:spPr>
            <a:xfrm>
              <a:off x="0" y="899"/>
              <a:ext cx="13623" cy="369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36000" tIns="36000" rIns="36000" bIns="36000" anchor="ctr">
              <a:scene3d>
                <a:camera prst="orthographicFront"/>
                <a:lightRig rig="threePt" dir="t"/>
              </a:scene3d>
              <a:sp3d extrusionH="171450" contourW="31750">
                <a:extrusionClr>
                  <a:srgbClr val="0000FF"/>
                </a:extrusionClr>
              </a:sp3d>
            </a:bodyPr>
            <a:p>
              <a:pPr lvl="0" indent="0" algn="ctr"/>
              <a:r>
                <a:rPr lang="zh-CN" altLang="zh-CN" sz="720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rPr>
                <a:t>第二十章    电与磁</a:t>
              </a:r>
              <a:endParaRPr lang="zh-CN" altLang="zh-CN" sz="7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6" name="副标题 4098"/>
            <p:cNvSpPr/>
            <p:nvPr/>
          </p:nvSpPr>
          <p:spPr>
            <a:xfrm>
              <a:off x="88" y="2573"/>
              <a:ext cx="13655" cy="500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lIns="36000" tIns="36000" rIns="36000" bIns="36000" anchor="ctr">
              <a:scene3d>
                <a:camera prst="orthographicFront"/>
                <a:lightRig rig="sunrise" dir="t">
                  <a:rot lat="0" lon="0" rev="0"/>
                </a:lightRig>
              </a:scene3d>
              <a:sp3d extrusionH="196850" contourW="25400" prstMaterial="dkEdge"/>
            </a:bodyPr>
            <a:p>
              <a:pPr lvl="0" indent="0" algn="ctr" fontAlgn="base">
                <a:spcBef>
                  <a:spcPct val="19000"/>
                </a:spcBef>
              </a:pPr>
              <a:r>
                <a:rPr lang="zh-CN" altLang="en-US" sz="7200" b="1" strike="noStrike" noProof="1"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dist="38100" dir="12000000" algn="r" rotWithShape="0">
                      <a:srgbClr val="0000FF">
                        <a:alpha val="100000"/>
                      </a:srgbClr>
                    </a:outerShdw>
                    <a:reflection stA="12000" endPos="71000" dist="50800" dir="5400000" sy="-100000" algn="bl" rotWithShape="0"/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ea"/>
                </a:rPr>
                <a:t>第一节 磁现象 磁场</a:t>
              </a:r>
              <a:endParaRPr lang="zh-CN" altLang="en-US" sz="7200" b="1" strike="noStrike" noProof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dist="38100" dir="12000000" algn="r" rotWithShape="0">
                    <a:srgbClr val="0000FF">
                      <a:alpha val="100000"/>
                    </a:srgbClr>
                  </a:outerShdw>
                  <a:reflection stA="12000" endPos="71000" dist="50800" dir="5400000" sy="-100000" algn="bl" rotWithShape="0"/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endParaRPr>
            </a:p>
          </p:txBody>
        </p:sp>
      </p:grpSp>
      <p:pic>
        <p:nvPicPr>
          <p:cNvPr id="8197" name="图片 13" descr="校徽蓝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818890"/>
            <a:ext cx="2616835" cy="2645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p:transition advClick="0"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Text Box 6"/>
          <p:cNvSpPr txBox="1"/>
          <p:nvPr/>
        </p:nvSpPr>
        <p:spPr>
          <a:xfrm>
            <a:off x="-78105" y="712470"/>
            <a:ext cx="8775065" cy="609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 algn="ctr" eaLnBrk="1" hangingPunct="1">
              <a:spcBef>
                <a:spcPct val="50000"/>
              </a:spcBef>
            </a:pPr>
            <a:r>
              <a:rPr lang="zh-CN" altLang="en-US" sz="3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磁性材料在现代生活中的应用。</a:t>
            </a:r>
            <a:endParaRPr lang="zh-CN" altLang="en-US" sz="34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8194" name="Picture 11" descr="u=3177324116,661128484&amp;gp=2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919" y="4314704"/>
            <a:ext cx="1969554" cy="14775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Picture 17" descr="u=1502045965,2038116240&amp;gp=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096" y="1774366"/>
            <a:ext cx="2533569" cy="190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Picture 19" descr="33075">
            <a:hlinkClick r:id="rId5"/>
          </p:cNvPr>
          <p:cNvPicPr>
            <a:picLocks noChangeAspect="1"/>
          </p:cNvPicPr>
          <p:nvPr/>
        </p:nvPicPr>
        <p:blipFill>
          <a:blip r:embed="rId6"/>
          <a:srcRect l="27391" r="29131"/>
          <a:stretch>
            <a:fillRect/>
          </a:stretch>
        </p:blipFill>
        <p:spPr>
          <a:xfrm>
            <a:off x="6352200" y="1643431"/>
            <a:ext cx="1989054" cy="457512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00" name="Group 24"/>
          <p:cNvGrpSpPr>
            <a:grpSpLocks noChangeAspect="1"/>
          </p:cNvGrpSpPr>
          <p:nvPr/>
        </p:nvGrpSpPr>
        <p:grpSpPr>
          <a:xfrm>
            <a:off x="643361" y="4126994"/>
            <a:ext cx="2475067" cy="1818049"/>
            <a:chOff x="0" y="0"/>
            <a:chExt cx="1266" cy="930"/>
          </a:xfrm>
        </p:grpSpPr>
        <p:pic>
          <p:nvPicPr>
            <p:cNvPr id="8201" name="Picture 15" descr="u=3614841598,2787893409&amp;gp=0">
              <a:hlinkClick r:id="rId7"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96"/>
              <a:ext cx="732" cy="83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2" name="Picture 13" descr="u=2991064207,2037744218&amp;gp=3">
              <a:hlinkClick r:id="rId9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2" y="0"/>
              <a:ext cx="834" cy="52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8209" name="Picture 9" descr="u=3019250447,2798899617&amp;gp=3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7690" y="2170777"/>
            <a:ext cx="1971053" cy="12945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7" name="副标题 4098"/>
          <p:cNvSpPr/>
          <p:nvPr/>
        </p:nvSpPr>
        <p:spPr>
          <a:xfrm>
            <a:off x="-36195" y="0"/>
            <a:ext cx="5282565" cy="441325"/>
          </a:xfrm>
          <a:prstGeom prst="rect">
            <a:avLst/>
          </a:prstGeom>
          <a:noFill/>
          <a:ln w="9525">
            <a:noFill/>
          </a:ln>
        </p:spPr>
        <p:txBody>
          <a:bodyPr lIns="36000" tIns="36000" rIns="36000" bIns="36000" anchor="ctr"/>
          <a:p>
            <a:pPr lvl="0" indent="0" algn="ctr">
              <a:spcBef>
                <a:spcPct val="19000"/>
              </a:spcBef>
            </a:pPr>
            <a:r>
              <a:rPr lang="en-US" altLang="zh-CN" sz="3200" b="1">
                <a:latin typeface="黑体" panose="02010609060101010101" pitchFamily="49" charset="-122"/>
                <a:ea typeface="宋体" panose="02010600030101010101" pitchFamily="2" charset="-122"/>
              </a:rPr>
              <a:t>20.1</a:t>
            </a:r>
            <a:r>
              <a:rPr lang="zh-CN" altLang="en-US" sz="3200" b="1">
                <a:latin typeface="黑体" panose="02010609060101010101" pitchFamily="49" charset="-122"/>
                <a:ea typeface="宋体" panose="02010600030101010101" pitchFamily="2" charset="-122"/>
              </a:rPr>
              <a:t> 磁现象   磁场</a:t>
            </a:r>
            <a:endParaRPr lang="zh-CN" altLang="en-US" sz="3200" b="1">
              <a:latin typeface="黑体" panose="02010609060101010101" pitchFamily="49" charset="-122"/>
              <a:ea typeface="宋体" panose="02010600030101010101" pitchFamily="2" charset="-122"/>
            </a:endParaRPr>
          </a:p>
        </p:txBody>
      </p:sp>
      <p:pic>
        <p:nvPicPr>
          <p:cNvPr id="9221" name="图片 7" descr="校徽蓝"/>
          <p:cNvPicPr>
            <a:picLocks noChangeAspect="1"/>
          </p:cNvPicPr>
          <p:nvPr/>
        </p:nvPicPr>
        <p:blipFill>
          <a:blip r:embed="rId13">
            <a:clrChange>
              <a:clrFrom>
                <a:srgbClr val="012AFE"/>
              </a:clrFrom>
              <a:clrTo>
                <a:srgbClr val="012A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4125" y="0"/>
            <a:ext cx="1017588" cy="102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任意多边形 5"/>
          <p:cNvSpPr/>
          <p:nvPr/>
        </p:nvSpPr>
        <p:spPr>
          <a:xfrm>
            <a:off x="6572885" y="1576070"/>
            <a:ext cx="1095375" cy="4667885"/>
          </a:xfrm>
          <a:custGeom>
            <a:avLst/>
            <a:gdLst>
              <a:gd name="connisteX0" fmla="*/ 277353 w 1095092"/>
              <a:gd name="connsiteY0" fmla="*/ 135748 h 4667602"/>
              <a:gd name="connisteX1" fmla="*/ 211948 w 1095092"/>
              <a:gd name="connsiteY1" fmla="*/ 175118 h 4667602"/>
              <a:gd name="connisteX2" fmla="*/ 171943 w 1095092"/>
              <a:gd name="connsiteY2" fmla="*/ 241158 h 4667602"/>
              <a:gd name="connisteX3" fmla="*/ 132573 w 1095092"/>
              <a:gd name="connsiteY3" fmla="*/ 306563 h 4667602"/>
              <a:gd name="connisteX4" fmla="*/ 119238 w 1095092"/>
              <a:gd name="connsiteY4" fmla="*/ 372603 h 4667602"/>
              <a:gd name="connisteX5" fmla="*/ 106538 w 1095092"/>
              <a:gd name="connsiteY5" fmla="*/ 438643 h 4667602"/>
              <a:gd name="connisteX6" fmla="*/ 93203 w 1095092"/>
              <a:gd name="connsiteY6" fmla="*/ 504683 h 4667602"/>
              <a:gd name="connisteX7" fmla="*/ 93203 w 1095092"/>
              <a:gd name="connsiteY7" fmla="*/ 570088 h 4667602"/>
              <a:gd name="connisteX8" fmla="*/ 79868 w 1095092"/>
              <a:gd name="connsiteY8" fmla="*/ 636128 h 4667602"/>
              <a:gd name="connisteX9" fmla="*/ 66533 w 1095092"/>
              <a:gd name="connsiteY9" fmla="*/ 702168 h 4667602"/>
              <a:gd name="connisteX10" fmla="*/ 66533 w 1095092"/>
              <a:gd name="connsiteY10" fmla="*/ 767573 h 4667602"/>
              <a:gd name="connisteX11" fmla="*/ 53833 w 1095092"/>
              <a:gd name="connsiteY11" fmla="*/ 833613 h 4667602"/>
              <a:gd name="connisteX12" fmla="*/ 53833 w 1095092"/>
              <a:gd name="connsiteY12" fmla="*/ 899653 h 4667602"/>
              <a:gd name="connisteX13" fmla="*/ 53833 w 1095092"/>
              <a:gd name="connsiteY13" fmla="*/ 965693 h 4667602"/>
              <a:gd name="connisteX14" fmla="*/ 53833 w 1095092"/>
              <a:gd name="connsiteY14" fmla="*/ 1031098 h 4667602"/>
              <a:gd name="connisteX15" fmla="*/ 53833 w 1095092"/>
              <a:gd name="connsiteY15" fmla="*/ 1097138 h 4667602"/>
              <a:gd name="connisteX16" fmla="*/ 53833 w 1095092"/>
              <a:gd name="connsiteY16" fmla="*/ 1163178 h 4667602"/>
              <a:gd name="connisteX17" fmla="*/ 53833 w 1095092"/>
              <a:gd name="connsiteY17" fmla="*/ 1228583 h 4667602"/>
              <a:gd name="connisteX18" fmla="*/ 53833 w 1095092"/>
              <a:gd name="connsiteY18" fmla="*/ 1294623 h 4667602"/>
              <a:gd name="connisteX19" fmla="*/ 53833 w 1095092"/>
              <a:gd name="connsiteY19" fmla="*/ 1360663 h 4667602"/>
              <a:gd name="connisteX20" fmla="*/ 53833 w 1095092"/>
              <a:gd name="connsiteY20" fmla="*/ 1426703 h 4667602"/>
              <a:gd name="connisteX21" fmla="*/ 53833 w 1095092"/>
              <a:gd name="connsiteY21" fmla="*/ 1492108 h 4667602"/>
              <a:gd name="connisteX22" fmla="*/ 53833 w 1095092"/>
              <a:gd name="connsiteY22" fmla="*/ 1558148 h 4667602"/>
              <a:gd name="connisteX23" fmla="*/ 40498 w 1095092"/>
              <a:gd name="connsiteY23" fmla="*/ 1624188 h 4667602"/>
              <a:gd name="connisteX24" fmla="*/ 27163 w 1095092"/>
              <a:gd name="connsiteY24" fmla="*/ 1689593 h 4667602"/>
              <a:gd name="connisteX25" fmla="*/ 13828 w 1095092"/>
              <a:gd name="connsiteY25" fmla="*/ 1755633 h 4667602"/>
              <a:gd name="connisteX26" fmla="*/ 13828 w 1095092"/>
              <a:gd name="connsiteY26" fmla="*/ 1821673 h 4667602"/>
              <a:gd name="connisteX27" fmla="*/ 13828 w 1095092"/>
              <a:gd name="connsiteY27" fmla="*/ 1887078 h 4667602"/>
              <a:gd name="connisteX28" fmla="*/ 13828 w 1095092"/>
              <a:gd name="connsiteY28" fmla="*/ 1953118 h 4667602"/>
              <a:gd name="connisteX29" fmla="*/ 27163 w 1095092"/>
              <a:gd name="connsiteY29" fmla="*/ 2019158 h 4667602"/>
              <a:gd name="connisteX30" fmla="*/ 40498 w 1095092"/>
              <a:gd name="connsiteY30" fmla="*/ 2085198 h 4667602"/>
              <a:gd name="connisteX31" fmla="*/ 40498 w 1095092"/>
              <a:gd name="connsiteY31" fmla="*/ 2150603 h 4667602"/>
              <a:gd name="connisteX32" fmla="*/ 53833 w 1095092"/>
              <a:gd name="connsiteY32" fmla="*/ 2216643 h 4667602"/>
              <a:gd name="connisteX33" fmla="*/ 53833 w 1095092"/>
              <a:gd name="connsiteY33" fmla="*/ 2282683 h 4667602"/>
              <a:gd name="connisteX34" fmla="*/ 53833 w 1095092"/>
              <a:gd name="connsiteY34" fmla="*/ 2348088 h 4667602"/>
              <a:gd name="connisteX35" fmla="*/ 53833 w 1095092"/>
              <a:gd name="connsiteY35" fmla="*/ 2414128 h 4667602"/>
              <a:gd name="connisteX36" fmla="*/ 53833 w 1095092"/>
              <a:gd name="connsiteY36" fmla="*/ 2480168 h 4667602"/>
              <a:gd name="connisteX37" fmla="*/ 66533 w 1095092"/>
              <a:gd name="connsiteY37" fmla="*/ 2546208 h 4667602"/>
              <a:gd name="connisteX38" fmla="*/ 66533 w 1095092"/>
              <a:gd name="connsiteY38" fmla="*/ 2611613 h 4667602"/>
              <a:gd name="connisteX39" fmla="*/ 66533 w 1095092"/>
              <a:gd name="connsiteY39" fmla="*/ 2677653 h 4667602"/>
              <a:gd name="connisteX40" fmla="*/ 66533 w 1095092"/>
              <a:gd name="connsiteY40" fmla="*/ 2743693 h 4667602"/>
              <a:gd name="connisteX41" fmla="*/ 66533 w 1095092"/>
              <a:gd name="connsiteY41" fmla="*/ 2809098 h 4667602"/>
              <a:gd name="connisteX42" fmla="*/ 66533 w 1095092"/>
              <a:gd name="connsiteY42" fmla="*/ 2875138 h 4667602"/>
              <a:gd name="connisteX43" fmla="*/ 66533 w 1095092"/>
              <a:gd name="connsiteY43" fmla="*/ 2941178 h 4667602"/>
              <a:gd name="connisteX44" fmla="*/ 66533 w 1095092"/>
              <a:gd name="connsiteY44" fmla="*/ 3007218 h 4667602"/>
              <a:gd name="connisteX45" fmla="*/ 53833 w 1095092"/>
              <a:gd name="connsiteY45" fmla="*/ 3072623 h 4667602"/>
              <a:gd name="connisteX46" fmla="*/ 40498 w 1095092"/>
              <a:gd name="connsiteY46" fmla="*/ 3138663 h 4667602"/>
              <a:gd name="connisteX47" fmla="*/ 27163 w 1095092"/>
              <a:gd name="connsiteY47" fmla="*/ 3204703 h 4667602"/>
              <a:gd name="connisteX48" fmla="*/ 13828 w 1095092"/>
              <a:gd name="connsiteY48" fmla="*/ 3270108 h 4667602"/>
              <a:gd name="connisteX49" fmla="*/ 13828 w 1095092"/>
              <a:gd name="connsiteY49" fmla="*/ 3336148 h 4667602"/>
              <a:gd name="connisteX50" fmla="*/ 13828 w 1095092"/>
              <a:gd name="connsiteY50" fmla="*/ 3402188 h 4667602"/>
              <a:gd name="connisteX51" fmla="*/ 13828 w 1095092"/>
              <a:gd name="connsiteY51" fmla="*/ 3468228 h 4667602"/>
              <a:gd name="connisteX52" fmla="*/ 13828 w 1095092"/>
              <a:gd name="connsiteY52" fmla="*/ 3533633 h 4667602"/>
              <a:gd name="connisteX53" fmla="*/ 13828 w 1095092"/>
              <a:gd name="connsiteY53" fmla="*/ 3599673 h 4667602"/>
              <a:gd name="connisteX54" fmla="*/ 1128 w 1095092"/>
              <a:gd name="connsiteY54" fmla="*/ 3665713 h 4667602"/>
              <a:gd name="connisteX55" fmla="*/ 1128 w 1095092"/>
              <a:gd name="connsiteY55" fmla="*/ 3731118 h 4667602"/>
              <a:gd name="connisteX56" fmla="*/ 1128 w 1095092"/>
              <a:gd name="connsiteY56" fmla="*/ 3797158 h 4667602"/>
              <a:gd name="connisteX57" fmla="*/ 1128 w 1095092"/>
              <a:gd name="connsiteY57" fmla="*/ 3863198 h 4667602"/>
              <a:gd name="connisteX58" fmla="*/ 1128 w 1095092"/>
              <a:gd name="connsiteY58" fmla="*/ 3928603 h 4667602"/>
              <a:gd name="connisteX59" fmla="*/ 1128 w 1095092"/>
              <a:gd name="connsiteY59" fmla="*/ 3994643 h 4667602"/>
              <a:gd name="connisteX60" fmla="*/ 1128 w 1095092"/>
              <a:gd name="connsiteY60" fmla="*/ 4060683 h 4667602"/>
              <a:gd name="connisteX61" fmla="*/ 13828 w 1095092"/>
              <a:gd name="connsiteY61" fmla="*/ 4126723 h 4667602"/>
              <a:gd name="connisteX62" fmla="*/ 27163 w 1095092"/>
              <a:gd name="connsiteY62" fmla="*/ 4192128 h 4667602"/>
              <a:gd name="connisteX63" fmla="*/ 40498 w 1095092"/>
              <a:gd name="connsiteY63" fmla="*/ 4258168 h 4667602"/>
              <a:gd name="connisteX64" fmla="*/ 79868 w 1095092"/>
              <a:gd name="connsiteY64" fmla="*/ 4324208 h 4667602"/>
              <a:gd name="connisteX65" fmla="*/ 93203 w 1095092"/>
              <a:gd name="connsiteY65" fmla="*/ 4389613 h 4667602"/>
              <a:gd name="connisteX66" fmla="*/ 119238 w 1095092"/>
              <a:gd name="connsiteY66" fmla="*/ 4455653 h 4667602"/>
              <a:gd name="connisteX67" fmla="*/ 145908 w 1095092"/>
              <a:gd name="connsiteY67" fmla="*/ 4521693 h 4667602"/>
              <a:gd name="connisteX68" fmla="*/ 211948 w 1095092"/>
              <a:gd name="connsiteY68" fmla="*/ 4587733 h 4667602"/>
              <a:gd name="connisteX69" fmla="*/ 277353 w 1095092"/>
              <a:gd name="connsiteY69" fmla="*/ 4627103 h 4667602"/>
              <a:gd name="connisteX70" fmla="*/ 343393 w 1095092"/>
              <a:gd name="connsiteY70" fmla="*/ 4653138 h 4667602"/>
              <a:gd name="connisteX71" fmla="*/ 409433 w 1095092"/>
              <a:gd name="connsiteY71" fmla="*/ 4666473 h 4667602"/>
              <a:gd name="connisteX72" fmla="*/ 474838 w 1095092"/>
              <a:gd name="connsiteY72" fmla="*/ 4666473 h 4667602"/>
              <a:gd name="connisteX73" fmla="*/ 540878 w 1095092"/>
              <a:gd name="connsiteY73" fmla="*/ 4666473 h 4667602"/>
              <a:gd name="connisteX74" fmla="*/ 606918 w 1095092"/>
              <a:gd name="connsiteY74" fmla="*/ 4666473 h 4667602"/>
              <a:gd name="connisteX75" fmla="*/ 672958 w 1095092"/>
              <a:gd name="connsiteY75" fmla="*/ 4653138 h 4667602"/>
              <a:gd name="connisteX76" fmla="*/ 738363 w 1095092"/>
              <a:gd name="connsiteY76" fmla="*/ 4613768 h 4667602"/>
              <a:gd name="connisteX77" fmla="*/ 804403 w 1095092"/>
              <a:gd name="connsiteY77" fmla="*/ 4587733 h 4667602"/>
              <a:gd name="connisteX78" fmla="*/ 870443 w 1095092"/>
              <a:gd name="connsiteY78" fmla="*/ 4535028 h 4667602"/>
              <a:gd name="connisteX79" fmla="*/ 909813 w 1095092"/>
              <a:gd name="connsiteY79" fmla="*/ 4468988 h 4667602"/>
              <a:gd name="connisteX80" fmla="*/ 949183 w 1095092"/>
              <a:gd name="connsiteY80" fmla="*/ 4402948 h 4667602"/>
              <a:gd name="connisteX81" fmla="*/ 975853 w 1095092"/>
              <a:gd name="connsiteY81" fmla="*/ 4336908 h 4667602"/>
              <a:gd name="connisteX82" fmla="*/ 1001888 w 1095092"/>
              <a:gd name="connsiteY82" fmla="*/ 4271503 h 4667602"/>
              <a:gd name="connisteX83" fmla="*/ 1028558 w 1095092"/>
              <a:gd name="connsiteY83" fmla="*/ 4205463 h 4667602"/>
              <a:gd name="connisteX84" fmla="*/ 1041258 w 1095092"/>
              <a:gd name="connsiteY84" fmla="*/ 4139423 h 4667602"/>
              <a:gd name="connisteX85" fmla="*/ 1054593 w 1095092"/>
              <a:gd name="connsiteY85" fmla="*/ 4074018 h 4667602"/>
              <a:gd name="connisteX86" fmla="*/ 1054593 w 1095092"/>
              <a:gd name="connsiteY86" fmla="*/ 4007978 h 4667602"/>
              <a:gd name="connisteX87" fmla="*/ 1054593 w 1095092"/>
              <a:gd name="connsiteY87" fmla="*/ 3941938 h 4667602"/>
              <a:gd name="connisteX88" fmla="*/ 1054593 w 1095092"/>
              <a:gd name="connsiteY88" fmla="*/ 3876533 h 4667602"/>
              <a:gd name="connisteX89" fmla="*/ 1054593 w 1095092"/>
              <a:gd name="connsiteY89" fmla="*/ 3810493 h 4667602"/>
              <a:gd name="connisteX90" fmla="*/ 1054593 w 1095092"/>
              <a:gd name="connsiteY90" fmla="*/ 3744453 h 4667602"/>
              <a:gd name="connisteX91" fmla="*/ 1054593 w 1095092"/>
              <a:gd name="connsiteY91" fmla="*/ 3678413 h 4667602"/>
              <a:gd name="connisteX92" fmla="*/ 1067928 w 1095092"/>
              <a:gd name="connsiteY92" fmla="*/ 3613008 h 4667602"/>
              <a:gd name="connisteX93" fmla="*/ 1067928 w 1095092"/>
              <a:gd name="connsiteY93" fmla="*/ 3546968 h 4667602"/>
              <a:gd name="connisteX94" fmla="*/ 1081263 w 1095092"/>
              <a:gd name="connsiteY94" fmla="*/ 3480928 h 4667602"/>
              <a:gd name="connisteX95" fmla="*/ 1081263 w 1095092"/>
              <a:gd name="connsiteY95" fmla="*/ 3415523 h 4667602"/>
              <a:gd name="connisteX96" fmla="*/ 1081263 w 1095092"/>
              <a:gd name="connsiteY96" fmla="*/ 3349483 h 4667602"/>
              <a:gd name="connisteX97" fmla="*/ 1081263 w 1095092"/>
              <a:gd name="connsiteY97" fmla="*/ 3283443 h 4667602"/>
              <a:gd name="connisteX98" fmla="*/ 1093963 w 1095092"/>
              <a:gd name="connsiteY98" fmla="*/ 3217403 h 4667602"/>
              <a:gd name="connisteX99" fmla="*/ 1093963 w 1095092"/>
              <a:gd name="connsiteY99" fmla="*/ 3151998 h 4667602"/>
              <a:gd name="connisteX100" fmla="*/ 1093963 w 1095092"/>
              <a:gd name="connsiteY100" fmla="*/ 3085958 h 4667602"/>
              <a:gd name="connisteX101" fmla="*/ 1093963 w 1095092"/>
              <a:gd name="connsiteY101" fmla="*/ 3019918 h 4667602"/>
              <a:gd name="connisteX102" fmla="*/ 1093963 w 1095092"/>
              <a:gd name="connsiteY102" fmla="*/ 2954513 h 4667602"/>
              <a:gd name="connisteX103" fmla="*/ 1093963 w 1095092"/>
              <a:gd name="connsiteY103" fmla="*/ 2888473 h 4667602"/>
              <a:gd name="connisteX104" fmla="*/ 1093963 w 1095092"/>
              <a:gd name="connsiteY104" fmla="*/ 2822433 h 4667602"/>
              <a:gd name="connisteX105" fmla="*/ 1093963 w 1095092"/>
              <a:gd name="connsiteY105" fmla="*/ 2756393 h 4667602"/>
              <a:gd name="connisteX106" fmla="*/ 1093963 w 1095092"/>
              <a:gd name="connsiteY106" fmla="*/ 2690988 h 4667602"/>
              <a:gd name="connisteX107" fmla="*/ 1093963 w 1095092"/>
              <a:gd name="connsiteY107" fmla="*/ 2624948 h 4667602"/>
              <a:gd name="connisteX108" fmla="*/ 1093963 w 1095092"/>
              <a:gd name="connsiteY108" fmla="*/ 2558908 h 4667602"/>
              <a:gd name="connisteX109" fmla="*/ 1093963 w 1095092"/>
              <a:gd name="connsiteY109" fmla="*/ 2493503 h 4667602"/>
              <a:gd name="connisteX110" fmla="*/ 1093963 w 1095092"/>
              <a:gd name="connsiteY110" fmla="*/ 2427463 h 4667602"/>
              <a:gd name="connisteX111" fmla="*/ 1093963 w 1095092"/>
              <a:gd name="connsiteY111" fmla="*/ 2361423 h 4667602"/>
              <a:gd name="connisteX112" fmla="*/ 1093963 w 1095092"/>
              <a:gd name="connsiteY112" fmla="*/ 2295383 h 4667602"/>
              <a:gd name="connisteX113" fmla="*/ 1093963 w 1095092"/>
              <a:gd name="connsiteY113" fmla="*/ 2229978 h 4667602"/>
              <a:gd name="connisteX114" fmla="*/ 1093963 w 1095092"/>
              <a:gd name="connsiteY114" fmla="*/ 2163938 h 4667602"/>
              <a:gd name="connisteX115" fmla="*/ 1093963 w 1095092"/>
              <a:gd name="connsiteY115" fmla="*/ 2097898 h 4667602"/>
              <a:gd name="connisteX116" fmla="*/ 1093963 w 1095092"/>
              <a:gd name="connsiteY116" fmla="*/ 2032493 h 4667602"/>
              <a:gd name="connisteX117" fmla="*/ 1093963 w 1095092"/>
              <a:gd name="connsiteY117" fmla="*/ 1966453 h 4667602"/>
              <a:gd name="connisteX118" fmla="*/ 1093963 w 1095092"/>
              <a:gd name="connsiteY118" fmla="*/ 1900413 h 4667602"/>
              <a:gd name="connisteX119" fmla="*/ 1093963 w 1095092"/>
              <a:gd name="connsiteY119" fmla="*/ 1835008 h 4667602"/>
              <a:gd name="connisteX120" fmla="*/ 1093963 w 1095092"/>
              <a:gd name="connsiteY120" fmla="*/ 1768968 h 4667602"/>
              <a:gd name="connisteX121" fmla="*/ 1093963 w 1095092"/>
              <a:gd name="connsiteY121" fmla="*/ 1702928 h 4667602"/>
              <a:gd name="connisteX122" fmla="*/ 1093963 w 1095092"/>
              <a:gd name="connsiteY122" fmla="*/ 1636888 h 4667602"/>
              <a:gd name="connisteX123" fmla="*/ 1093963 w 1095092"/>
              <a:gd name="connsiteY123" fmla="*/ 1571483 h 4667602"/>
              <a:gd name="connisteX124" fmla="*/ 1093963 w 1095092"/>
              <a:gd name="connsiteY124" fmla="*/ 1505443 h 4667602"/>
              <a:gd name="connisteX125" fmla="*/ 1093963 w 1095092"/>
              <a:gd name="connsiteY125" fmla="*/ 1439403 h 4667602"/>
              <a:gd name="connisteX126" fmla="*/ 1093963 w 1095092"/>
              <a:gd name="connsiteY126" fmla="*/ 1373998 h 4667602"/>
              <a:gd name="connisteX127" fmla="*/ 1093963 w 1095092"/>
              <a:gd name="connsiteY127" fmla="*/ 1307958 h 4667602"/>
              <a:gd name="connisteX128" fmla="*/ 1093963 w 1095092"/>
              <a:gd name="connsiteY128" fmla="*/ 1241918 h 4667602"/>
              <a:gd name="connisteX129" fmla="*/ 1093963 w 1095092"/>
              <a:gd name="connsiteY129" fmla="*/ 1175878 h 4667602"/>
              <a:gd name="connisteX130" fmla="*/ 1093963 w 1095092"/>
              <a:gd name="connsiteY130" fmla="*/ 1110473 h 4667602"/>
              <a:gd name="connisteX131" fmla="*/ 1093963 w 1095092"/>
              <a:gd name="connsiteY131" fmla="*/ 1044433 h 4667602"/>
              <a:gd name="connisteX132" fmla="*/ 1081263 w 1095092"/>
              <a:gd name="connsiteY132" fmla="*/ 978393 h 4667602"/>
              <a:gd name="connisteX133" fmla="*/ 1081263 w 1095092"/>
              <a:gd name="connsiteY133" fmla="*/ 912988 h 4667602"/>
              <a:gd name="connisteX134" fmla="*/ 1067928 w 1095092"/>
              <a:gd name="connsiteY134" fmla="*/ 846948 h 4667602"/>
              <a:gd name="connisteX135" fmla="*/ 1054593 w 1095092"/>
              <a:gd name="connsiteY135" fmla="*/ 780908 h 4667602"/>
              <a:gd name="connisteX136" fmla="*/ 1041258 w 1095092"/>
              <a:gd name="connsiteY136" fmla="*/ 714868 h 4667602"/>
              <a:gd name="connisteX137" fmla="*/ 1028558 w 1095092"/>
              <a:gd name="connsiteY137" fmla="*/ 649463 h 4667602"/>
              <a:gd name="connisteX138" fmla="*/ 1015223 w 1095092"/>
              <a:gd name="connsiteY138" fmla="*/ 583423 h 4667602"/>
              <a:gd name="connisteX139" fmla="*/ 1015223 w 1095092"/>
              <a:gd name="connsiteY139" fmla="*/ 504683 h 4667602"/>
              <a:gd name="connisteX140" fmla="*/ 1015223 w 1095092"/>
              <a:gd name="connsiteY140" fmla="*/ 438643 h 4667602"/>
              <a:gd name="connisteX141" fmla="*/ 988553 w 1095092"/>
              <a:gd name="connsiteY141" fmla="*/ 372603 h 4667602"/>
              <a:gd name="connisteX142" fmla="*/ 975853 w 1095092"/>
              <a:gd name="connsiteY142" fmla="*/ 306563 h 4667602"/>
              <a:gd name="connisteX143" fmla="*/ 962518 w 1095092"/>
              <a:gd name="connsiteY143" fmla="*/ 241158 h 4667602"/>
              <a:gd name="connisteX144" fmla="*/ 935848 w 1095092"/>
              <a:gd name="connsiteY144" fmla="*/ 175118 h 4667602"/>
              <a:gd name="connisteX145" fmla="*/ 909813 w 1095092"/>
              <a:gd name="connsiteY145" fmla="*/ 109078 h 4667602"/>
              <a:gd name="connisteX146" fmla="*/ 857108 w 1095092"/>
              <a:gd name="connsiteY146" fmla="*/ 43673 h 4667602"/>
              <a:gd name="connisteX147" fmla="*/ 791068 w 1095092"/>
              <a:gd name="connsiteY147" fmla="*/ 3668 h 4667602"/>
              <a:gd name="connisteX148" fmla="*/ 725663 w 1095092"/>
              <a:gd name="connsiteY148" fmla="*/ 3668 h 4667602"/>
              <a:gd name="connisteX149" fmla="*/ 659623 w 1095092"/>
              <a:gd name="connsiteY149" fmla="*/ 3668 h 4667602"/>
              <a:gd name="connisteX150" fmla="*/ 593583 w 1095092"/>
              <a:gd name="connsiteY150" fmla="*/ 3668 h 4667602"/>
              <a:gd name="connisteX151" fmla="*/ 527543 w 1095092"/>
              <a:gd name="connsiteY151" fmla="*/ 3668 h 4667602"/>
              <a:gd name="connisteX152" fmla="*/ 462138 w 1095092"/>
              <a:gd name="connsiteY152" fmla="*/ 30338 h 4667602"/>
              <a:gd name="connisteX153" fmla="*/ 396098 w 1095092"/>
              <a:gd name="connsiteY153" fmla="*/ 69708 h 4667602"/>
              <a:gd name="connisteX154" fmla="*/ 343393 w 1095092"/>
              <a:gd name="connsiteY154" fmla="*/ 135748 h 46676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  <a:cxn ang="0">
                <a:pos x="connisteX101" y="connsiteY101"/>
              </a:cxn>
              <a:cxn ang="0">
                <a:pos x="connisteX102" y="connsiteY102"/>
              </a:cxn>
              <a:cxn ang="0">
                <a:pos x="connisteX103" y="connsiteY103"/>
              </a:cxn>
              <a:cxn ang="0">
                <a:pos x="connisteX104" y="connsiteY104"/>
              </a:cxn>
              <a:cxn ang="0">
                <a:pos x="connisteX105" y="connsiteY105"/>
              </a:cxn>
              <a:cxn ang="0">
                <a:pos x="connisteX106" y="connsiteY106"/>
              </a:cxn>
              <a:cxn ang="0">
                <a:pos x="connisteX107" y="connsiteY107"/>
              </a:cxn>
              <a:cxn ang="0">
                <a:pos x="connisteX108" y="connsiteY108"/>
              </a:cxn>
              <a:cxn ang="0">
                <a:pos x="connisteX109" y="connsiteY109"/>
              </a:cxn>
              <a:cxn ang="0">
                <a:pos x="connisteX110" y="connsiteY110"/>
              </a:cxn>
              <a:cxn ang="0">
                <a:pos x="connisteX111" y="connsiteY111"/>
              </a:cxn>
              <a:cxn ang="0">
                <a:pos x="connisteX112" y="connsiteY112"/>
              </a:cxn>
              <a:cxn ang="0">
                <a:pos x="connisteX113" y="connsiteY113"/>
              </a:cxn>
              <a:cxn ang="0">
                <a:pos x="connisteX114" y="connsiteY114"/>
              </a:cxn>
              <a:cxn ang="0">
                <a:pos x="connisteX115" y="connsiteY115"/>
              </a:cxn>
              <a:cxn ang="0">
                <a:pos x="connisteX116" y="connsiteY116"/>
              </a:cxn>
              <a:cxn ang="0">
                <a:pos x="connisteX117" y="connsiteY117"/>
              </a:cxn>
              <a:cxn ang="0">
                <a:pos x="connisteX118" y="connsiteY118"/>
              </a:cxn>
              <a:cxn ang="0">
                <a:pos x="connisteX119" y="connsiteY119"/>
              </a:cxn>
              <a:cxn ang="0">
                <a:pos x="connisteX120" y="connsiteY120"/>
              </a:cxn>
              <a:cxn ang="0">
                <a:pos x="connisteX121" y="connsiteY121"/>
              </a:cxn>
              <a:cxn ang="0">
                <a:pos x="connisteX122" y="connsiteY122"/>
              </a:cxn>
              <a:cxn ang="0">
                <a:pos x="connisteX123" y="connsiteY123"/>
              </a:cxn>
              <a:cxn ang="0">
                <a:pos x="connisteX124" y="connsiteY124"/>
              </a:cxn>
              <a:cxn ang="0">
                <a:pos x="connisteX125" y="connsiteY125"/>
              </a:cxn>
              <a:cxn ang="0">
                <a:pos x="connisteX126" y="connsiteY126"/>
              </a:cxn>
              <a:cxn ang="0">
                <a:pos x="connisteX127" y="connsiteY127"/>
              </a:cxn>
              <a:cxn ang="0">
                <a:pos x="connisteX128" y="connsiteY128"/>
              </a:cxn>
              <a:cxn ang="0">
                <a:pos x="connisteX129" y="connsiteY129"/>
              </a:cxn>
              <a:cxn ang="0">
                <a:pos x="connisteX130" y="connsiteY130"/>
              </a:cxn>
              <a:cxn ang="0">
                <a:pos x="connisteX131" y="connsiteY131"/>
              </a:cxn>
              <a:cxn ang="0">
                <a:pos x="connisteX132" y="connsiteY132"/>
              </a:cxn>
              <a:cxn ang="0">
                <a:pos x="connisteX133" y="connsiteY133"/>
              </a:cxn>
              <a:cxn ang="0">
                <a:pos x="connisteX134" y="connsiteY134"/>
              </a:cxn>
              <a:cxn ang="0">
                <a:pos x="connisteX135" y="connsiteY135"/>
              </a:cxn>
              <a:cxn ang="0">
                <a:pos x="connisteX136" y="connsiteY136"/>
              </a:cxn>
              <a:cxn ang="0">
                <a:pos x="connisteX137" y="connsiteY137"/>
              </a:cxn>
              <a:cxn ang="0">
                <a:pos x="connisteX138" y="connsiteY138"/>
              </a:cxn>
              <a:cxn ang="0">
                <a:pos x="connisteX139" y="connsiteY139"/>
              </a:cxn>
              <a:cxn ang="0">
                <a:pos x="connisteX140" y="connsiteY140"/>
              </a:cxn>
              <a:cxn ang="0">
                <a:pos x="connisteX141" y="connsiteY141"/>
              </a:cxn>
              <a:cxn ang="0">
                <a:pos x="connisteX142" y="connsiteY142"/>
              </a:cxn>
              <a:cxn ang="0">
                <a:pos x="connisteX143" y="connsiteY143"/>
              </a:cxn>
              <a:cxn ang="0">
                <a:pos x="connisteX144" y="connsiteY144"/>
              </a:cxn>
              <a:cxn ang="0">
                <a:pos x="connisteX145" y="connsiteY145"/>
              </a:cxn>
              <a:cxn ang="0">
                <a:pos x="connisteX146" y="connsiteY146"/>
              </a:cxn>
              <a:cxn ang="0">
                <a:pos x="connisteX147" y="connsiteY147"/>
              </a:cxn>
              <a:cxn ang="0">
                <a:pos x="connisteX148" y="connsiteY148"/>
              </a:cxn>
              <a:cxn ang="0">
                <a:pos x="connisteX149" y="connsiteY149"/>
              </a:cxn>
              <a:cxn ang="0">
                <a:pos x="connisteX150" y="connsiteY150"/>
              </a:cxn>
              <a:cxn ang="0">
                <a:pos x="connisteX151" y="connsiteY151"/>
              </a:cxn>
              <a:cxn ang="0">
                <a:pos x="connisteX152" y="connsiteY152"/>
              </a:cxn>
              <a:cxn ang="0">
                <a:pos x="connisteX153" y="connsiteY153"/>
              </a:cxn>
              <a:cxn ang="0">
                <a:pos x="connisteX154" y="connsiteY154"/>
              </a:cxn>
            </a:cxnLst>
            <a:rect l="l" t="t" r="r" b="b"/>
            <a:pathLst>
              <a:path w="1095093" h="4667603">
                <a:moveTo>
                  <a:pt x="277354" y="135749"/>
                </a:moveTo>
                <a:cubicBezTo>
                  <a:pt x="265289" y="142099"/>
                  <a:pt x="232904" y="154164"/>
                  <a:pt x="211949" y="175119"/>
                </a:cubicBezTo>
                <a:cubicBezTo>
                  <a:pt x="190994" y="196074"/>
                  <a:pt x="187819" y="215124"/>
                  <a:pt x="171944" y="241159"/>
                </a:cubicBezTo>
                <a:cubicBezTo>
                  <a:pt x="156069" y="267194"/>
                  <a:pt x="143369" y="280529"/>
                  <a:pt x="132574" y="306564"/>
                </a:cubicBezTo>
                <a:cubicBezTo>
                  <a:pt x="121779" y="332599"/>
                  <a:pt x="124319" y="345934"/>
                  <a:pt x="119239" y="372604"/>
                </a:cubicBezTo>
                <a:cubicBezTo>
                  <a:pt x="114159" y="399274"/>
                  <a:pt x="111619" y="411974"/>
                  <a:pt x="106539" y="438644"/>
                </a:cubicBezTo>
                <a:cubicBezTo>
                  <a:pt x="101459" y="465314"/>
                  <a:pt x="95744" y="478649"/>
                  <a:pt x="93204" y="504684"/>
                </a:cubicBezTo>
                <a:cubicBezTo>
                  <a:pt x="90664" y="530719"/>
                  <a:pt x="95744" y="544054"/>
                  <a:pt x="93204" y="570089"/>
                </a:cubicBezTo>
                <a:cubicBezTo>
                  <a:pt x="90664" y="596124"/>
                  <a:pt x="84949" y="609459"/>
                  <a:pt x="79869" y="636129"/>
                </a:cubicBezTo>
                <a:cubicBezTo>
                  <a:pt x="74789" y="662799"/>
                  <a:pt x="69074" y="676134"/>
                  <a:pt x="66534" y="702169"/>
                </a:cubicBezTo>
                <a:cubicBezTo>
                  <a:pt x="63994" y="728204"/>
                  <a:pt x="69074" y="741539"/>
                  <a:pt x="66534" y="767574"/>
                </a:cubicBezTo>
                <a:cubicBezTo>
                  <a:pt x="63994" y="793609"/>
                  <a:pt x="56374" y="806944"/>
                  <a:pt x="53834" y="833614"/>
                </a:cubicBezTo>
                <a:cubicBezTo>
                  <a:pt x="51294" y="860284"/>
                  <a:pt x="53834" y="872984"/>
                  <a:pt x="53834" y="899654"/>
                </a:cubicBezTo>
                <a:cubicBezTo>
                  <a:pt x="53834" y="926324"/>
                  <a:pt x="53834" y="939659"/>
                  <a:pt x="53834" y="965694"/>
                </a:cubicBezTo>
                <a:cubicBezTo>
                  <a:pt x="53834" y="991729"/>
                  <a:pt x="53834" y="1005064"/>
                  <a:pt x="53834" y="1031099"/>
                </a:cubicBezTo>
                <a:cubicBezTo>
                  <a:pt x="53834" y="1057134"/>
                  <a:pt x="53834" y="1070469"/>
                  <a:pt x="53834" y="1097139"/>
                </a:cubicBezTo>
                <a:cubicBezTo>
                  <a:pt x="53834" y="1123809"/>
                  <a:pt x="53834" y="1137144"/>
                  <a:pt x="53834" y="1163179"/>
                </a:cubicBezTo>
                <a:cubicBezTo>
                  <a:pt x="53834" y="1189214"/>
                  <a:pt x="53834" y="1202549"/>
                  <a:pt x="53834" y="1228584"/>
                </a:cubicBezTo>
                <a:cubicBezTo>
                  <a:pt x="53834" y="1254619"/>
                  <a:pt x="53834" y="1267954"/>
                  <a:pt x="53834" y="1294624"/>
                </a:cubicBezTo>
                <a:cubicBezTo>
                  <a:pt x="53834" y="1321294"/>
                  <a:pt x="53834" y="1333994"/>
                  <a:pt x="53834" y="1360664"/>
                </a:cubicBezTo>
                <a:cubicBezTo>
                  <a:pt x="53834" y="1387334"/>
                  <a:pt x="53834" y="1400669"/>
                  <a:pt x="53834" y="1426704"/>
                </a:cubicBezTo>
                <a:cubicBezTo>
                  <a:pt x="53834" y="1452739"/>
                  <a:pt x="53834" y="1466074"/>
                  <a:pt x="53834" y="1492109"/>
                </a:cubicBezTo>
                <a:cubicBezTo>
                  <a:pt x="53834" y="1518144"/>
                  <a:pt x="56374" y="1531479"/>
                  <a:pt x="53834" y="1558149"/>
                </a:cubicBezTo>
                <a:cubicBezTo>
                  <a:pt x="51294" y="1584819"/>
                  <a:pt x="45579" y="1598154"/>
                  <a:pt x="40499" y="1624189"/>
                </a:cubicBezTo>
                <a:cubicBezTo>
                  <a:pt x="35419" y="1650224"/>
                  <a:pt x="32244" y="1663559"/>
                  <a:pt x="27164" y="1689594"/>
                </a:cubicBezTo>
                <a:cubicBezTo>
                  <a:pt x="22084" y="1715629"/>
                  <a:pt x="16369" y="1728964"/>
                  <a:pt x="13829" y="1755634"/>
                </a:cubicBezTo>
                <a:cubicBezTo>
                  <a:pt x="11289" y="1782304"/>
                  <a:pt x="13829" y="1795639"/>
                  <a:pt x="13829" y="1821674"/>
                </a:cubicBezTo>
                <a:cubicBezTo>
                  <a:pt x="13829" y="1847709"/>
                  <a:pt x="13829" y="1861044"/>
                  <a:pt x="13829" y="1887079"/>
                </a:cubicBezTo>
                <a:cubicBezTo>
                  <a:pt x="13829" y="1913114"/>
                  <a:pt x="11289" y="1926449"/>
                  <a:pt x="13829" y="1953119"/>
                </a:cubicBezTo>
                <a:cubicBezTo>
                  <a:pt x="16369" y="1979789"/>
                  <a:pt x="22084" y="1992489"/>
                  <a:pt x="27164" y="2019159"/>
                </a:cubicBezTo>
                <a:cubicBezTo>
                  <a:pt x="32244" y="2045829"/>
                  <a:pt x="37959" y="2059164"/>
                  <a:pt x="40499" y="2085199"/>
                </a:cubicBezTo>
                <a:cubicBezTo>
                  <a:pt x="43039" y="2111234"/>
                  <a:pt x="37959" y="2124569"/>
                  <a:pt x="40499" y="2150604"/>
                </a:cubicBezTo>
                <a:cubicBezTo>
                  <a:pt x="43039" y="2176639"/>
                  <a:pt x="51294" y="2189974"/>
                  <a:pt x="53834" y="2216644"/>
                </a:cubicBezTo>
                <a:cubicBezTo>
                  <a:pt x="56374" y="2243314"/>
                  <a:pt x="53834" y="2256649"/>
                  <a:pt x="53834" y="2282684"/>
                </a:cubicBezTo>
                <a:cubicBezTo>
                  <a:pt x="53834" y="2308719"/>
                  <a:pt x="53834" y="2322054"/>
                  <a:pt x="53834" y="2348089"/>
                </a:cubicBezTo>
                <a:cubicBezTo>
                  <a:pt x="53834" y="2374124"/>
                  <a:pt x="53834" y="2387459"/>
                  <a:pt x="53834" y="2414129"/>
                </a:cubicBezTo>
                <a:cubicBezTo>
                  <a:pt x="53834" y="2440799"/>
                  <a:pt x="51294" y="2453499"/>
                  <a:pt x="53834" y="2480169"/>
                </a:cubicBezTo>
                <a:cubicBezTo>
                  <a:pt x="56374" y="2506839"/>
                  <a:pt x="63994" y="2520174"/>
                  <a:pt x="66534" y="2546209"/>
                </a:cubicBezTo>
                <a:cubicBezTo>
                  <a:pt x="69074" y="2572244"/>
                  <a:pt x="66534" y="2585579"/>
                  <a:pt x="66534" y="2611614"/>
                </a:cubicBezTo>
                <a:cubicBezTo>
                  <a:pt x="66534" y="2637649"/>
                  <a:pt x="66534" y="2650984"/>
                  <a:pt x="66534" y="2677654"/>
                </a:cubicBezTo>
                <a:cubicBezTo>
                  <a:pt x="66534" y="2704324"/>
                  <a:pt x="66534" y="2717659"/>
                  <a:pt x="66534" y="2743694"/>
                </a:cubicBezTo>
                <a:cubicBezTo>
                  <a:pt x="66534" y="2769729"/>
                  <a:pt x="66534" y="2783064"/>
                  <a:pt x="66534" y="2809099"/>
                </a:cubicBezTo>
                <a:cubicBezTo>
                  <a:pt x="66534" y="2835134"/>
                  <a:pt x="66534" y="2848469"/>
                  <a:pt x="66534" y="2875139"/>
                </a:cubicBezTo>
                <a:cubicBezTo>
                  <a:pt x="66534" y="2901809"/>
                  <a:pt x="66534" y="2914509"/>
                  <a:pt x="66534" y="2941179"/>
                </a:cubicBezTo>
                <a:cubicBezTo>
                  <a:pt x="66534" y="2967849"/>
                  <a:pt x="69074" y="2981184"/>
                  <a:pt x="66534" y="3007219"/>
                </a:cubicBezTo>
                <a:cubicBezTo>
                  <a:pt x="63994" y="3033254"/>
                  <a:pt x="58914" y="3046589"/>
                  <a:pt x="53834" y="3072624"/>
                </a:cubicBezTo>
                <a:cubicBezTo>
                  <a:pt x="48754" y="3098659"/>
                  <a:pt x="45579" y="3111994"/>
                  <a:pt x="40499" y="3138664"/>
                </a:cubicBezTo>
                <a:cubicBezTo>
                  <a:pt x="35419" y="3165334"/>
                  <a:pt x="32244" y="3178669"/>
                  <a:pt x="27164" y="3204704"/>
                </a:cubicBezTo>
                <a:cubicBezTo>
                  <a:pt x="22084" y="3230739"/>
                  <a:pt x="16369" y="3244074"/>
                  <a:pt x="13829" y="3270109"/>
                </a:cubicBezTo>
                <a:cubicBezTo>
                  <a:pt x="11289" y="3296144"/>
                  <a:pt x="13829" y="3309479"/>
                  <a:pt x="13829" y="3336149"/>
                </a:cubicBezTo>
                <a:cubicBezTo>
                  <a:pt x="13829" y="3362819"/>
                  <a:pt x="13829" y="3375519"/>
                  <a:pt x="13829" y="3402189"/>
                </a:cubicBezTo>
                <a:cubicBezTo>
                  <a:pt x="13829" y="3428859"/>
                  <a:pt x="13829" y="3442194"/>
                  <a:pt x="13829" y="3468229"/>
                </a:cubicBezTo>
                <a:cubicBezTo>
                  <a:pt x="13829" y="3494264"/>
                  <a:pt x="13829" y="3507599"/>
                  <a:pt x="13829" y="3533634"/>
                </a:cubicBezTo>
                <a:cubicBezTo>
                  <a:pt x="13829" y="3559669"/>
                  <a:pt x="16369" y="3573004"/>
                  <a:pt x="13829" y="3599674"/>
                </a:cubicBezTo>
                <a:cubicBezTo>
                  <a:pt x="11289" y="3626344"/>
                  <a:pt x="3669" y="3639679"/>
                  <a:pt x="1129" y="3665714"/>
                </a:cubicBezTo>
                <a:cubicBezTo>
                  <a:pt x="-1411" y="3691749"/>
                  <a:pt x="1129" y="3705084"/>
                  <a:pt x="1129" y="3731119"/>
                </a:cubicBezTo>
                <a:cubicBezTo>
                  <a:pt x="1129" y="3757154"/>
                  <a:pt x="1129" y="3770489"/>
                  <a:pt x="1129" y="3797159"/>
                </a:cubicBezTo>
                <a:cubicBezTo>
                  <a:pt x="1129" y="3823829"/>
                  <a:pt x="1129" y="3837164"/>
                  <a:pt x="1129" y="3863199"/>
                </a:cubicBezTo>
                <a:cubicBezTo>
                  <a:pt x="1129" y="3889234"/>
                  <a:pt x="1129" y="3902569"/>
                  <a:pt x="1129" y="3928604"/>
                </a:cubicBezTo>
                <a:cubicBezTo>
                  <a:pt x="1129" y="3954639"/>
                  <a:pt x="1129" y="3967974"/>
                  <a:pt x="1129" y="3994644"/>
                </a:cubicBezTo>
                <a:cubicBezTo>
                  <a:pt x="1129" y="4021314"/>
                  <a:pt x="-1411" y="4034014"/>
                  <a:pt x="1129" y="4060684"/>
                </a:cubicBezTo>
                <a:cubicBezTo>
                  <a:pt x="3669" y="4087354"/>
                  <a:pt x="8749" y="4100689"/>
                  <a:pt x="13829" y="4126724"/>
                </a:cubicBezTo>
                <a:cubicBezTo>
                  <a:pt x="18909" y="4152759"/>
                  <a:pt x="22084" y="4166094"/>
                  <a:pt x="27164" y="4192129"/>
                </a:cubicBezTo>
                <a:cubicBezTo>
                  <a:pt x="32244" y="4218164"/>
                  <a:pt x="29704" y="4231499"/>
                  <a:pt x="40499" y="4258169"/>
                </a:cubicBezTo>
                <a:cubicBezTo>
                  <a:pt x="51294" y="4284839"/>
                  <a:pt x="69074" y="4298174"/>
                  <a:pt x="79869" y="4324209"/>
                </a:cubicBezTo>
                <a:cubicBezTo>
                  <a:pt x="90664" y="4350244"/>
                  <a:pt x="85584" y="4363579"/>
                  <a:pt x="93204" y="4389614"/>
                </a:cubicBezTo>
                <a:cubicBezTo>
                  <a:pt x="100824" y="4415649"/>
                  <a:pt x="108444" y="4428984"/>
                  <a:pt x="119239" y="4455654"/>
                </a:cubicBezTo>
                <a:cubicBezTo>
                  <a:pt x="130034" y="4482324"/>
                  <a:pt x="127494" y="4495024"/>
                  <a:pt x="145909" y="4521694"/>
                </a:cubicBezTo>
                <a:cubicBezTo>
                  <a:pt x="164324" y="4548364"/>
                  <a:pt x="185914" y="4566779"/>
                  <a:pt x="211949" y="4587734"/>
                </a:cubicBezTo>
                <a:cubicBezTo>
                  <a:pt x="237984" y="4608689"/>
                  <a:pt x="251319" y="4613769"/>
                  <a:pt x="277354" y="4627104"/>
                </a:cubicBezTo>
                <a:cubicBezTo>
                  <a:pt x="303389" y="4640439"/>
                  <a:pt x="316724" y="4645519"/>
                  <a:pt x="343394" y="4653139"/>
                </a:cubicBezTo>
                <a:cubicBezTo>
                  <a:pt x="370064" y="4660759"/>
                  <a:pt x="383399" y="4663934"/>
                  <a:pt x="409434" y="4666474"/>
                </a:cubicBezTo>
                <a:cubicBezTo>
                  <a:pt x="435469" y="4669014"/>
                  <a:pt x="448804" y="4666474"/>
                  <a:pt x="474839" y="4666474"/>
                </a:cubicBezTo>
                <a:cubicBezTo>
                  <a:pt x="500874" y="4666474"/>
                  <a:pt x="514209" y="4666474"/>
                  <a:pt x="540879" y="4666474"/>
                </a:cubicBezTo>
                <a:cubicBezTo>
                  <a:pt x="567549" y="4666474"/>
                  <a:pt x="580249" y="4669014"/>
                  <a:pt x="606919" y="4666474"/>
                </a:cubicBezTo>
                <a:cubicBezTo>
                  <a:pt x="633589" y="4663934"/>
                  <a:pt x="646924" y="4663934"/>
                  <a:pt x="672959" y="4653139"/>
                </a:cubicBezTo>
                <a:cubicBezTo>
                  <a:pt x="698994" y="4642344"/>
                  <a:pt x="712329" y="4627104"/>
                  <a:pt x="738364" y="4613769"/>
                </a:cubicBezTo>
                <a:cubicBezTo>
                  <a:pt x="764399" y="4600434"/>
                  <a:pt x="777734" y="4603609"/>
                  <a:pt x="804404" y="4587734"/>
                </a:cubicBezTo>
                <a:cubicBezTo>
                  <a:pt x="831074" y="4571859"/>
                  <a:pt x="849489" y="4558524"/>
                  <a:pt x="870444" y="4535029"/>
                </a:cubicBezTo>
                <a:cubicBezTo>
                  <a:pt x="891399" y="4511534"/>
                  <a:pt x="893939" y="4495659"/>
                  <a:pt x="909814" y="4468989"/>
                </a:cubicBezTo>
                <a:cubicBezTo>
                  <a:pt x="925689" y="4442319"/>
                  <a:pt x="935849" y="4429619"/>
                  <a:pt x="949184" y="4402949"/>
                </a:cubicBezTo>
                <a:cubicBezTo>
                  <a:pt x="962519" y="4376279"/>
                  <a:pt x="965059" y="4362944"/>
                  <a:pt x="975854" y="4336909"/>
                </a:cubicBezTo>
                <a:cubicBezTo>
                  <a:pt x="986649" y="4310874"/>
                  <a:pt x="991094" y="4297539"/>
                  <a:pt x="1001889" y="4271504"/>
                </a:cubicBezTo>
                <a:cubicBezTo>
                  <a:pt x="1012684" y="4245469"/>
                  <a:pt x="1020939" y="4232134"/>
                  <a:pt x="1028559" y="4205464"/>
                </a:cubicBezTo>
                <a:cubicBezTo>
                  <a:pt x="1036179" y="4178794"/>
                  <a:pt x="1036179" y="4165459"/>
                  <a:pt x="1041259" y="4139424"/>
                </a:cubicBezTo>
                <a:cubicBezTo>
                  <a:pt x="1046339" y="4113389"/>
                  <a:pt x="1052054" y="4100054"/>
                  <a:pt x="1054594" y="4074019"/>
                </a:cubicBezTo>
                <a:cubicBezTo>
                  <a:pt x="1057134" y="4047984"/>
                  <a:pt x="1054594" y="4034649"/>
                  <a:pt x="1054594" y="4007979"/>
                </a:cubicBezTo>
                <a:cubicBezTo>
                  <a:pt x="1054594" y="3981309"/>
                  <a:pt x="1054594" y="3967974"/>
                  <a:pt x="1054594" y="3941939"/>
                </a:cubicBezTo>
                <a:cubicBezTo>
                  <a:pt x="1054594" y="3915904"/>
                  <a:pt x="1054594" y="3902569"/>
                  <a:pt x="1054594" y="3876534"/>
                </a:cubicBezTo>
                <a:cubicBezTo>
                  <a:pt x="1054594" y="3850499"/>
                  <a:pt x="1054594" y="3837164"/>
                  <a:pt x="1054594" y="3810494"/>
                </a:cubicBezTo>
                <a:cubicBezTo>
                  <a:pt x="1054594" y="3783824"/>
                  <a:pt x="1054594" y="3771124"/>
                  <a:pt x="1054594" y="3744454"/>
                </a:cubicBezTo>
                <a:cubicBezTo>
                  <a:pt x="1054594" y="3717784"/>
                  <a:pt x="1052054" y="3704449"/>
                  <a:pt x="1054594" y="3678414"/>
                </a:cubicBezTo>
                <a:cubicBezTo>
                  <a:pt x="1057134" y="3652379"/>
                  <a:pt x="1065389" y="3639044"/>
                  <a:pt x="1067929" y="3613009"/>
                </a:cubicBezTo>
                <a:cubicBezTo>
                  <a:pt x="1070469" y="3586974"/>
                  <a:pt x="1065389" y="3573639"/>
                  <a:pt x="1067929" y="3546969"/>
                </a:cubicBezTo>
                <a:cubicBezTo>
                  <a:pt x="1070469" y="3520299"/>
                  <a:pt x="1078724" y="3506964"/>
                  <a:pt x="1081264" y="3480929"/>
                </a:cubicBezTo>
                <a:cubicBezTo>
                  <a:pt x="1083804" y="3454894"/>
                  <a:pt x="1081264" y="3441559"/>
                  <a:pt x="1081264" y="3415524"/>
                </a:cubicBezTo>
                <a:cubicBezTo>
                  <a:pt x="1081264" y="3389489"/>
                  <a:pt x="1081264" y="3376154"/>
                  <a:pt x="1081264" y="3349484"/>
                </a:cubicBezTo>
                <a:cubicBezTo>
                  <a:pt x="1081264" y="3322814"/>
                  <a:pt x="1078724" y="3310114"/>
                  <a:pt x="1081264" y="3283444"/>
                </a:cubicBezTo>
                <a:cubicBezTo>
                  <a:pt x="1083804" y="3256774"/>
                  <a:pt x="1091424" y="3243439"/>
                  <a:pt x="1093964" y="3217404"/>
                </a:cubicBezTo>
                <a:cubicBezTo>
                  <a:pt x="1096504" y="3191369"/>
                  <a:pt x="1093964" y="3178034"/>
                  <a:pt x="1093964" y="3151999"/>
                </a:cubicBezTo>
                <a:cubicBezTo>
                  <a:pt x="1093964" y="3125964"/>
                  <a:pt x="1093964" y="3112629"/>
                  <a:pt x="1093964" y="3085959"/>
                </a:cubicBezTo>
                <a:cubicBezTo>
                  <a:pt x="1093964" y="3059289"/>
                  <a:pt x="1093964" y="3045954"/>
                  <a:pt x="1093964" y="3019919"/>
                </a:cubicBezTo>
                <a:cubicBezTo>
                  <a:pt x="1093964" y="2993884"/>
                  <a:pt x="1093964" y="2980549"/>
                  <a:pt x="1093964" y="2954514"/>
                </a:cubicBezTo>
                <a:cubicBezTo>
                  <a:pt x="1093964" y="2928479"/>
                  <a:pt x="1093964" y="2915144"/>
                  <a:pt x="1093964" y="2888474"/>
                </a:cubicBezTo>
                <a:cubicBezTo>
                  <a:pt x="1093964" y="2861804"/>
                  <a:pt x="1093964" y="2849104"/>
                  <a:pt x="1093964" y="2822434"/>
                </a:cubicBezTo>
                <a:cubicBezTo>
                  <a:pt x="1093964" y="2795764"/>
                  <a:pt x="1093964" y="2782429"/>
                  <a:pt x="1093964" y="2756394"/>
                </a:cubicBezTo>
                <a:cubicBezTo>
                  <a:pt x="1093964" y="2730359"/>
                  <a:pt x="1093964" y="2717024"/>
                  <a:pt x="1093964" y="2690989"/>
                </a:cubicBezTo>
                <a:cubicBezTo>
                  <a:pt x="1093964" y="2664954"/>
                  <a:pt x="1093964" y="2651619"/>
                  <a:pt x="1093964" y="2624949"/>
                </a:cubicBezTo>
                <a:cubicBezTo>
                  <a:pt x="1093964" y="2598279"/>
                  <a:pt x="1093964" y="2584944"/>
                  <a:pt x="1093964" y="2558909"/>
                </a:cubicBezTo>
                <a:cubicBezTo>
                  <a:pt x="1093964" y="2532874"/>
                  <a:pt x="1093964" y="2519539"/>
                  <a:pt x="1093964" y="2493504"/>
                </a:cubicBezTo>
                <a:cubicBezTo>
                  <a:pt x="1093964" y="2467469"/>
                  <a:pt x="1093964" y="2454134"/>
                  <a:pt x="1093964" y="2427464"/>
                </a:cubicBezTo>
                <a:cubicBezTo>
                  <a:pt x="1093964" y="2400794"/>
                  <a:pt x="1093964" y="2388094"/>
                  <a:pt x="1093964" y="2361424"/>
                </a:cubicBezTo>
                <a:cubicBezTo>
                  <a:pt x="1093964" y="2334754"/>
                  <a:pt x="1093964" y="2321419"/>
                  <a:pt x="1093964" y="2295384"/>
                </a:cubicBezTo>
                <a:cubicBezTo>
                  <a:pt x="1093964" y="2269349"/>
                  <a:pt x="1093964" y="2256014"/>
                  <a:pt x="1093964" y="2229979"/>
                </a:cubicBezTo>
                <a:cubicBezTo>
                  <a:pt x="1093964" y="2203944"/>
                  <a:pt x="1093964" y="2190609"/>
                  <a:pt x="1093964" y="2163939"/>
                </a:cubicBezTo>
                <a:cubicBezTo>
                  <a:pt x="1093964" y="2137269"/>
                  <a:pt x="1093964" y="2123934"/>
                  <a:pt x="1093964" y="2097899"/>
                </a:cubicBezTo>
                <a:cubicBezTo>
                  <a:pt x="1093964" y="2071864"/>
                  <a:pt x="1093964" y="2058529"/>
                  <a:pt x="1093964" y="2032494"/>
                </a:cubicBezTo>
                <a:cubicBezTo>
                  <a:pt x="1093964" y="2006459"/>
                  <a:pt x="1093964" y="1993124"/>
                  <a:pt x="1093964" y="1966454"/>
                </a:cubicBezTo>
                <a:cubicBezTo>
                  <a:pt x="1093964" y="1939784"/>
                  <a:pt x="1093964" y="1926449"/>
                  <a:pt x="1093964" y="1900414"/>
                </a:cubicBezTo>
                <a:cubicBezTo>
                  <a:pt x="1093964" y="1874379"/>
                  <a:pt x="1093964" y="1861044"/>
                  <a:pt x="1093964" y="1835009"/>
                </a:cubicBezTo>
                <a:cubicBezTo>
                  <a:pt x="1093964" y="1808974"/>
                  <a:pt x="1093964" y="1795639"/>
                  <a:pt x="1093964" y="1768969"/>
                </a:cubicBezTo>
                <a:cubicBezTo>
                  <a:pt x="1093964" y="1742299"/>
                  <a:pt x="1093964" y="1729599"/>
                  <a:pt x="1093964" y="1702929"/>
                </a:cubicBezTo>
                <a:cubicBezTo>
                  <a:pt x="1093964" y="1676259"/>
                  <a:pt x="1093964" y="1662924"/>
                  <a:pt x="1093964" y="1636889"/>
                </a:cubicBezTo>
                <a:cubicBezTo>
                  <a:pt x="1093964" y="1610854"/>
                  <a:pt x="1093964" y="1597519"/>
                  <a:pt x="1093964" y="1571484"/>
                </a:cubicBezTo>
                <a:cubicBezTo>
                  <a:pt x="1093964" y="1545449"/>
                  <a:pt x="1093964" y="1532114"/>
                  <a:pt x="1093964" y="1505444"/>
                </a:cubicBezTo>
                <a:cubicBezTo>
                  <a:pt x="1093964" y="1478774"/>
                  <a:pt x="1093964" y="1465439"/>
                  <a:pt x="1093964" y="1439404"/>
                </a:cubicBezTo>
                <a:cubicBezTo>
                  <a:pt x="1093964" y="1413369"/>
                  <a:pt x="1093964" y="1400034"/>
                  <a:pt x="1093964" y="1373999"/>
                </a:cubicBezTo>
                <a:cubicBezTo>
                  <a:pt x="1093964" y="1347964"/>
                  <a:pt x="1093964" y="1334629"/>
                  <a:pt x="1093964" y="1307959"/>
                </a:cubicBezTo>
                <a:cubicBezTo>
                  <a:pt x="1093964" y="1281289"/>
                  <a:pt x="1093964" y="1268589"/>
                  <a:pt x="1093964" y="1241919"/>
                </a:cubicBezTo>
                <a:cubicBezTo>
                  <a:pt x="1093964" y="1215249"/>
                  <a:pt x="1093964" y="1201914"/>
                  <a:pt x="1093964" y="1175879"/>
                </a:cubicBezTo>
                <a:cubicBezTo>
                  <a:pt x="1093964" y="1149844"/>
                  <a:pt x="1093964" y="1136509"/>
                  <a:pt x="1093964" y="1110474"/>
                </a:cubicBezTo>
                <a:cubicBezTo>
                  <a:pt x="1093964" y="1084439"/>
                  <a:pt x="1096504" y="1071104"/>
                  <a:pt x="1093964" y="1044434"/>
                </a:cubicBezTo>
                <a:cubicBezTo>
                  <a:pt x="1091424" y="1017764"/>
                  <a:pt x="1083804" y="1004429"/>
                  <a:pt x="1081264" y="978394"/>
                </a:cubicBezTo>
                <a:cubicBezTo>
                  <a:pt x="1078724" y="952359"/>
                  <a:pt x="1083804" y="939024"/>
                  <a:pt x="1081264" y="912989"/>
                </a:cubicBezTo>
                <a:cubicBezTo>
                  <a:pt x="1078724" y="886954"/>
                  <a:pt x="1073009" y="873619"/>
                  <a:pt x="1067929" y="846949"/>
                </a:cubicBezTo>
                <a:cubicBezTo>
                  <a:pt x="1062849" y="820279"/>
                  <a:pt x="1059674" y="807579"/>
                  <a:pt x="1054594" y="780909"/>
                </a:cubicBezTo>
                <a:cubicBezTo>
                  <a:pt x="1049514" y="754239"/>
                  <a:pt x="1046339" y="740904"/>
                  <a:pt x="1041259" y="714869"/>
                </a:cubicBezTo>
                <a:cubicBezTo>
                  <a:pt x="1036179" y="688834"/>
                  <a:pt x="1033639" y="675499"/>
                  <a:pt x="1028559" y="649464"/>
                </a:cubicBezTo>
                <a:cubicBezTo>
                  <a:pt x="1023479" y="623429"/>
                  <a:pt x="1017764" y="612634"/>
                  <a:pt x="1015224" y="583424"/>
                </a:cubicBezTo>
                <a:cubicBezTo>
                  <a:pt x="1012684" y="554214"/>
                  <a:pt x="1015224" y="533894"/>
                  <a:pt x="1015224" y="504684"/>
                </a:cubicBezTo>
                <a:cubicBezTo>
                  <a:pt x="1015224" y="475474"/>
                  <a:pt x="1020304" y="465314"/>
                  <a:pt x="1015224" y="438644"/>
                </a:cubicBezTo>
                <a:cubicBezTo>
                  <a:pt x="1010144" y="411974"/>
                  <a:pt x="996174" y="399274"/>
                  <a:pt x="988554" y="372604"/>
                </a:cubicBezTo>
                <a:cubicBezTo>
                  <a:pt x="980934" y="345934"/>
                  <a:pt x="980934" y="332599"/>
                  <a:pt x="975854" y="306564"/>
                </a:cubicBezTo>
                <a:cubicBezTo>
                  <a:pt x="970774" y="280529"/>
                  <a:pt x="970774" y="267194"/>
                  <a:pt x="962519" y="241159"/>
                </a:cubicBezTo>
                <a:cubicBezTo>
                  <a:pt x="954264" y="215124"/>
                  <a:pt x="946644" y="201789"/>
                  <a:pt x="935849" y="175119"/>
                </a:cubicBezTo>
                <a:cubicBezTo>
                  <a:pt x="925054" y="148449"/>
                  <a:pt x="925689" y="135114"/>
                  <a:pt x="909814" y="109079"/>
                </a:cubicBezTo>
                <a:cubicBezTo>
                  <a:pt x="893939" y="83044"/>
                  <a:pt x="880604" y="64629"/>
                  <a:pt x="857109" y="43674"/>
                </a:cubicBezTo>
                <a:cubicBezTo>
                  <a:pt x="833614" y="22719"/>
                  <a:pt x="817104" y="11924"/>
                  <a:pt x="791069" y="3669"/>
                </a:cubicBezTo>
                <a:cubicBezTo>
                  <a:pt x="765034" y="-4586"/>
                  <a:pt x="751699" y="3669"/>
                  <a:pt x="725664" y="3669"/>
                </a:cubicBezTo>
                <a:cubicBezTo>
                  <a:pt x="699629" y="3669"/>
                  <a:pt x="686294" y="3669"/>
                  <a:pt x="659624" y="3669"/>
                </a:cubicBezTo>
                <a:cubicBezTo>
                  <a:pt x="632954" y="3669"/>
                  <a:pt x="620254" y="3669"/>
                  <a:pt x="593584" y="3669"/>
                </a:cubicBezTo>
                <a:cubicBezTo>
                  <a:pt x="566914" y="3669"/>
                  <a:pt x="553579" y="-1411"/>
                  <a:pt x="527544" y="3669"/>
                </a:cubicBezTo>
                <a:cubicBezTo>
                  <a:pt x="501509" y="8749"/>
                  <a:pt x="488174" y="17004"/>
                  <a:pt x="462139" y="30339"/>
                </a:cubicBezTo>
                <a:cubicBezTo>
                  <a:pt x="436104" y="43674"/>
                  <a:pt x="419594" y="48754"/>
                  <a:pt x="396099" y="69709"/>
                </a:cubicBezTo>
                <a:cubicBezTo>
                  <a:pt x="372604" y="90664"/>
                  <a:pt x="352919" y="123049"/>
                  <a:pt x="343394" y="13574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p:transition advClick="0"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291" name="Group 25"/>
          <p:cNvGrpSpPr/>
          <p:nvPr/>
        </p:nvGrpSpPr>
        <p:grpSpPr>
          <a:xfrm>
            <a:off x="5241778" y="417771"/>
            <a:ext cx="2596571" cy="1440039"/>
            <a:chOff x="0" y="0"/>
            <a:chExt cx="1200" cy="960"/>
          </a:xfrm>
        </p:grpSpPr>
        <p:pic>
          <p:nvPicPr>
            <p:cNvPr id="9219" name="Picture 15" descr="u=2101860080,3491750257&amp;gp=1">
              <a:hlinkClick r:id="rId1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8"/>
              <a:ext cx="840" cy="84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9220" name="xjhdx9"/>
            <p:cNvGrpSpPr>
              <a:grpSpLocks noChangeAspect="1"/>
            </p:cNvGrpSpPr>
            <p:nvPr/>
          </p:nvGrpSpPr>
          <p:grpSpPr>
            <a:xfrm rot="5897292">
              <a:off x="629" y="272"/>
              <a:ext cx="391" cy="508"/>
              <a:chOff x="0" y="0"/>
              <a:chExt cx="1774" cy="2304"/>
            </a:xfrm>
          </p:grpSpPr>
          <p:sp>
            <p:nvSpPr>
              <p:cNvPr id="9221" name="Freeform 17"/>
              <p:cNvSpPr>
                <a:spLocks noChangeAspect="1"/>
              </p:cNvSpPr>
              <p:nvPr/>
            </p:nvSpPr>
            <p:spPr>
              <a:xfrm flipH="1">
                <a:off x="0" y="0"/>
                <a:ext cx="887" cy="2304"/>
              </a:xfrm>
              <a:custGeom>
                <a:avLst/>
                <a:gdLst/>
                <a:ahLst/>
                <a:cxnLst>
                  <a:cxn ang="0">
                    <a:pos x="209" y="4004"/>
                  </a:cxn>
                  <a:cxn ang="0">
                    <a:pos x="627" y="4033"/>
                  </a:cxn>
                  <a:cxn ang="0">
                    <a:pos x="1042" y="4091"/>
                  </a:cxn>
                  <a:cxn ang="0">
                    <a:pos x="1452" y="4178"/>
                  </a:cxn>
                  <a:cxn ang="0">
                    <a:pos x="1854" y="4294"/>
                  </a:cxn>
                  <a:cxn ang="0">
                    <a:pos x="2248" y="4437"/>
                  </a:cxn>
                  <a:cxn ang="0">
                    <a:pos x="2630" y="4607"/>
                  </a:cxn>
                  <a:cxn ang="0">
                    <a:pos x="3000" y="4804"/>
                  </a:cxn>
                  <a:cxn ang="0">
                    <a:pos x="3355" y="5026"/>
                  </a:cxn>
                  <a:cxn ang="0">
                    <a:pos x="3694" y="5272"/>
                  </a:cxn>
                  <a:cxn ang="0">
                    <a:pos x="4015" y="5541"/>
                  </a:cxn>
                  <a:cxn ang="0">
                    <a:pos x="4316" y="5832"/>
                  </a:cxn>
                  <a:cxn ang="0">
                    <a:pos x="4596" y="6143"/>
                  </a:cxn>
                  <a:cxn ang="0">
                    <a:pos x="4854" y="6473"/>
                  </a:cxn>
                  <a:cxn ang="0">
                    <a:pos x="5088" y="6820"/>
                  </a:cxn>
                  <a:cxn ang="0">
                    <a:pos x="5298" y="7183"/>
                  </a:cxn>
                  <a:cxn ang="0">
                    <a:pos x="5481" y="7560"/>
                  </a:cxn>
                  <a:cxn ang="0">
                    <a:pos x="5638" y="7948"/>
                  </a:cxn>
                  <a:cxn ang="0">
                    <a:pos x="5768" y="8346"/>
                  </a:cxn>
                  <a:cxn ang="0">
                    <a:pos x="5869" y="8753"/>
                  </a:cxn>
                  <a:cxn ang="0">
                    <a:pos x="5942" y="9165"/>
                  </a:cxn>
                  <a:cxn ang="0">
                    <a:pos x="5985" y="9581"/>
                  </a:cxn>
                  <a:cxn ang="0">
                    <a:pos x="6000" y="10000"/>
                  </a:cxn>
                  <a:cxn ang="0">
                    <a:pos x="10000" y="26000"/>
                  </a:cxn>
                  <a:cxn ang="0">
                    <a:pos x="9994" y="9651"/>
                  </a:cxn>
                  <a:cxn ang="0">
                    <a:pos x="9945" y="8955"/>
                  </a:cxn>
                  <a:cxn ang="0">
                    <a:pos x="9848" y="8264"/>
                  </a:cxn>
                  <a:cxn ang="0">
                    <a:pos x="9703" y="7581"/>
                  </a:cxn>
                  <a:cxn ang="0">
                    <a:pos x="9511" y="6910"/>
                  </a:cxn>
                  <a:cxn ang="0">
                    <a:pos x="9272" y="6254"/>
                  </a:cxn>
                  <a:cxn ang="0">
                    <a:pos x="8988" y="5616"/>
                  </a:cxn>
                  <a:cxn ang="0">
                    <a:pos x="8660" y="5000"/>
                  </a:cxn>
                  <a:cxn ang="0">
                    <a:pos x="8290" y="4408"/>
                  </a:cxn>
                  <a:cxn ang="0">
                    <a:pos x="7880" y="3843"/>
                  </a:cxn>
                  <a:cxn ang="0">
                    <a:pos x="7431" y="3309"/>
                  </a:cxn>
                  <a:cxn ang="0">
                    <a:pos x="6947" y="2807"/>
                  </a:cxn>
                  <a:cxn ang="0">
                    <a:pos x="6428" y="2340"/>
                  </a:cxn>
                  <a:cxn ang="0">
                    <a:pos x="5878" y="1910"/>
                  </a:cxn>
                  <a:cxn ang="0">
                    <a:pos x="5299" y="1520"/>
                  </a:cxn>
                  <a:cxn ang="0">
                    <a:pos x="4695" y="1171"/>
                  </a:cxn>
                  <a:cxn ang="0">
                    <a:pos x="4067" y="865"/>
                  </a:cxn>
                  <a:cxn ang="0">
                    <a:pos x="3420" y="603"/>
                  </a:cxn>
                  <a:cxn ang="0">
                    <a:pos x="2756" y="387"/>
                  </a:cxn>
                  <a:cxn ang="0">
                    <a:pos x="2079" y="219"/>
                  </a:cxn>
                  <a:cxn ang="0">
                    <a:pos x="1392" y="97"/>
                  </a:cxn>
                  <a:cxn ang="0">
                    <a:pos x="698" y="24"/>
                  </a:cxn>
                  <a:cxn ang="0">
                    <a:pos x="0" y="0"/>
                  </a:cxn>
                </a:cxnLst>
                <a:pathLst>
                  <a:path w="10000" h="26000">
                    <a:moveTo>
                      <a:pt x="0" y="4000"/>
                    </a:moveTo>
                    <a:lnTo>
                      <a:pt x="209" y="4004"/>
                    </a:lnTo>
                    <a:lnTo>
                      <a:pt x="419" y="4015"/>
                    </a:lnTo>
                    <a:lnTo>
                      <a:pt x="627" y="4033"/>
                    </a:lnTo>
                    <a:lnTo>
                      <a:pt x="835" y="4058"/>
                    </a:lnTo>
                    <a:lnTo>
                      <a:pt x="1042" y="4091"/>
                    </a:lnTo>
                    <a:lnTo>
                      <a:pt x="1247" y="4131"/>
                    </a:lnTo>
                    <a:lnTo>
                      <a:pt x="1452" y="4178"/>
                    </a:lnTo>
                    <a:lnTo>
                      <a:pt x="1654" y="4232"/>
                    </a:lnTo>
                    <a:lnTo>
                      <a:pt x="1854" y="4294"/>
                    </a:lnTo>
                    <a:lnTo>
                      <a:pt x="2052" y="4362"/>
                    </a:lnTo>
                    <a:lnTo>
                      <a:pt x="2248" y="4437"/>
                    </a:lnTo>
                    <a:lnTo>
                      <a:pt x="2440" y="4519"/>
                    </a:lnTo>
                    <a:lnTo>
                      <a:pt x="2630" y="4607"/>
                    </a:lnTo>
                    <a:lnTo>
                      <a:pt x="2817" y="4702"/>
                    </a:lnTo>
                    <a:lnTo>
                      <a:pt x="3000" y="4804"/>
                    </a:lnTo>
                    <a:lnTo>
                      <a:pt x="3180" y="4912"/>
                    </a:lnTo>
                    <a:lnTo>
                      <a:pt x="3355" y="5026"/>
                    </a:lnTo>
                    <a:lnTo>
                      <a:pt x="3527" y="5146"/>
                    </a:lnTo>
                    <a:lnTo>
                      <a:pt x="3694" y="5272"/>
                    </a:lnTo>
                    <a:lnTo>
                      <a:pt x="3857" y="5404"/>
                    </a:lnTo>
                    <a:lnTo>
                      <a:pt x="4015" y="5541"/>
                    </a:lnTo>
                    <a:lnTo>
                      <a:pt x="4168" y="5684"/>
                    </a:lnTo>
                    <a:lnTo>
                      <a:pt x="4316" y="5832"/>
                    </a:lnTo>
                    <a:lnTo>
                      <a:pt x="4459" y="5985"/>
                    </a:lnTo>
                    <a:lnTo>
                      <a:pt x="4596" y="6143"/>
                    </a:lnTo>
                    <a:lnTo>
                      <a:pt x="4728" y="6306"/>
                    </a:lnTo>
                    <a:lnTo>
                      <a:pt x="4854" y="6473"/>
                    </a:lnTo>
                    <a:lnTo>
                      <a:pt x="4974" y="6645"/>
                    </a:lnTo>
                    <a:lnTo>
                      <a:pt x="5088" y="6820"/>
                    </a:lnTo>
                    <a:lnTo>
                      <a:pt x="5196" y="7000"/>
                    </a:lnTo>
                    <a:lnTo>
                      <a:pt x="5298" y="7183"/>
                    </a:lnTo>
                    <a:lnTo>
                      <a:pt x="5393" y="7370"/>
                    </a:lnTo>
                    <a:lnTo>
                      <a:pt x="5481" y="7560"/>
                    </a:lnTo>
                    <a:lnTo>
                      <a:pt x="5563" y="7752"/>
                    </a:lnTo>
                    <a:lnTo>
                      <a:pt x="5638" y="7948"/>
                    </a:lnTo>
                    <a:lnTo>
                      <a:pt x="5706" y="8146"/>
                    </a:lnTo>
                    <a:lnTo>
                      <a:pt x="5768" y="8346"/>
                    </a:lnTo>
                    <a:lnTo>
                      <a:pt x="5822" y="8548"/>
                    </a:lnTo>
                    <a:lnTo>
                      <a:pt x="5869" y="8753"/>
                    </a:lnTo>
                    <a:lnTo>
                      <a:pt x="5909" y="8958"/>
                    </a:lnTo>
                    <a:lnTo>
                      <a:pt x="5942" y="9165"/>
                    </a:lnTo>
                    <a:lnTo>
                      <a:pt x="5967" y="9373"/>
                    </a:lnTo>
                    <a:lnTo>
                      <a:pt x="5985" y="9581"/>
                    </a:lnTo>
                    <a:lnTo>
                      <a:pt x="5996" y="9791"/>
                    </a:lnTo>
                    <a:lnTo>
                      <a:pt x="6000" y="10000"/>
                    </a:lnTo>
                    <a:lnTo>
                      <a:pt x="6000" y="26000"/>
                    </a:lnTo>
                    <a:lnTo>
                      <a:pt x="10000" y="26000"/>
                    </a:lnTo>
                    <a:lnTo>
                      <a:pt x="10000" y="10000"/>
                    </a:lnTo>
                    <a:lnTo>
                      <a:pt x="9994" y="9651"/>
                    </a:lnTo>
                    <a:lnTo>
                      <a:pt x="9976" y="9302"/>
                    </a:lnTo>
                    <a:lnTo>
                      <a:pt x="9945" y="8955"/>
                    </a:lnTo>
                    <a:lnTo>
                      <a:pt x="9903" y="8608"/>
                    </a:lnTo>
                    <a:lnTo>
                      <a:pt x="9848" y="8264"/>
                    </a:lnTo>
                    <a:lnTo>
                      <a:pt x="9781" y="7921"/>
                    </a:lnTo>
                    <a:lnTo>
                      <a:pt x="9703" y="7581"/>
                    </a:lnTo>
                    <a:lnTo>
                      <a:pt x="9613" y="7244"/>
                    </a:lnTo>
                    <a:lnTo>
                      <a:pt x="9511" y="6910"/>
                    </a:lnTo>
                    <a:lnTo>
                      <a:pt x="9397" y="6580"/>
                    </a:lnTo>
                    <a:lnTo>
                      <a:pt x="9272" y="6254"/>
                    </a:lnTo>
                    <a:lnTo>
                      <a:pt x="9135" y="5933"/>
                    </a:lnTo>
                    <a:lnTo>
                      <a:pt x="8988" y="5616"/>
                    </a:lnTo>
                    <a:lnTo>
                      <a:pt x="8829" y="5305"/>
                    </a:lnTo>
                    <a:lnTo>
                      <a:pt x="8660" y="5000"/>
                    </a:lnTo>
                    <a:lnTo>
                      <a:pt x="8480" y="4701"/>
                    </a:lnTo>
                    <a:lnTo>
                      <a:pt x="8290" y="4408"/>
                    </a:lnTo>
                    <a:lnTo>
                      <a:pt x="8090" y="4122"/>
                    </a:lnTo>
                    <a:lnTo>
                      <a:pt x="7880" y="3843"/>
                    </a:lnTo>
                    <a:lnTo>
                      <a:pt x="7660" y="3572"/>
                    </a:lnTo>
                    <a:lnTo>
                      <a:pt x="7431" y="3309"/>
                    </a:lnTo>
                    <a:lnTo>
                      <a:pt x="7193" y="3053"/>
                    </a:lnTo>
                    <a:lnTo>
                      <a:pt x="6947" y="2807"/>
                    </a:lnTo>
                    <a:lnTo>
                      <a:pt x="6691" y="2569"/>
                    </a:lnTo>
                    <a:lnTo>
                      <a:pt x="6428" y="2340"/>
                    </a:lnTo>
                    <a:lnTo>
                      <a:pt x="6157" y="2120"/>
                    </a:lnTo>
                    <a:lnTo>
                      <a:pt x="5878" y="1910"/>
                    </a:lnTo>
                    <a:lnTo>
                      <a:pt x="5592" y="1710"/>
                    </a:lnTo>
                    <a:lnTo>
                      <a:pt x="5299" y="1520"/>
                    </a:lnTo>
                    <a:lnTo>
                      <a:pt x="5000" y="1340"/>
                    </a:lnTo>
                    <a:lnTo>
                      <a:pt x="4695" y="1171"/>
                    </a:lnTo>
                    <a:lnTo>
                      <a:pt x="4384" y="1012"/>
                    </a:lnTo>
                    <a:lnTo>
                      <a:pt x="4067" y="865"/>
                    </a:lnTo>
                    <a:lnTo>
                      <a:pt x="3746" y="728"/>
                    </a:lnTo>
                    <a:lnTo>
                      <a:pt x="3420" y="603"/>
                    </a:lnTo>
                    <a:lnTo>
                      <a:pt x="3090" y="489"/>
                    </a:lnTo>
                    <a:lnTo>
                      <a:pt x="2756" y="387"/>
                    </a:lnTo>
                    <a:lnTo>
                      <a:pt x="2419" y="297"/>
                    </a:lnTo>
                    <a:lnTo>
                      <a:pt x="2079" y="219"/>
                    </a:lnTo>
                    <a:lnTo>
                      <a:pt x="1736" y="152"/>
                    </a:lnTo>
                    <a:lnTo>
                      <a:pt x="1392" y="97"/>
                    </a:lnTo>
                    <a:lnTo>
                      <a:pt x="1045" y="55"/>
                    </a:lnTo>
                    <a:lnTo>
                      <a:pt x="698" y="24"/>
                    </a:lnTo>
                    <a:lnTo>
                      <a:pt x="349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 w="9525"/>
              <a:scene3d>
                <a:camera prst="legacyObliqueTopRight">
                  <a:rot lat="0" lon="0" rev="0"/>
                </a:camera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3366FF"/>
                </a:extrusionClr>
              </a:sp3d>
            </p:spPr>
            <p:txBody>
              <a:bodyPr/>
              <a:p>
                <a:endParaRPr lang="zh-CN" altLang="en-US" sz="3400"/>
              </a:p>
            </p:txBody>
          </p:sp>
          <p:sp>
            <p:nvSpPr>
              <p:cNvPr id="9222" name="Freeform 18"/>
              <p:cNvSpPr>
                <a:spLocks noChangeAspect="1"/>
              </p:cNvSpPr>
              <p:nvPr/>
            </p:nvSpPr>
            <p:spPr>
              <a:xfrm>
                <a:off x="887" y="0"/>
                <a:ext cx="887" cy="2304"/>
              </a:xfrm>
              <a:custGeom>
                <a:avLst/>
                <a:gdLst/>
                <a:ahLst/>
                <a:cxnLst>
                  <a:cxn ang="0">
                    <a:pos x="209" y="4004"/>
                  </a:cxn>
                  <a:cxn ang="0">
                    <a:pos x="627" y="4033"/>
                  </a:cxn>
                  <a:cxn ang="0">
                    <a:pos x="1042" y="4091"/>
                  </a:cxn>
                  <a:cxn ang="0">
                    <a:pos x="1452" y="4178"/>
                  </a:cxn>
                  <a:cxn ang="0">
                    <a:pos x="1854" y="4294"/>
                  </a:cxn>
                  <a:cxn ang="0">
                    <a:pos x="2248" y="4437"/>
                  </a:cxn>
                  <a:cxn ang="0">
                    <a:pos x="2630" y="4607"/>
                  </a:cxn>
                  <a:cxn ang="0">
                    <a:pos x="3000" y="4804"/>
                  </a:cxn>
                  <a:cxn ang="0">
                    <a:pos x="3355" y="5026"/>
                  </a:cxn>
                  <a:cxn ang="0">
                    <a:pos x="3694" y="5272"/>
                  </a:cxn>
                  <a:cxn ang="0">
                    <a:pos x="4015" y="5541"/>
                  </a:cxn>
                  <a:cxn ang="0">
                    <a:pos x="4316" y="5832"/>
                  </a:cxn>
                  <a:cxn ang="0">
                    <a:pos x="4596" y="6143"/>
                  </a:cxn>
                  <a:cxn ang="0">
                    <a:pos x="4854" y="6473"/>
                  </a:cxn>
                  <a:cxn ang="0">
                    <a:pos x="5088" y="6820"/>
                  </a:cxn>
                  <a:cxn ang="0">
                    <a:pos x="5298" y="7183"/>
                  </a:cxn>
                  <a:cxn ang="0">
                    <a:pos x="5481" y="7560"/>
                  </a:cxn>
                  <a:cxn ang="0">
                    <a:pos x="5638" y="7948"/>
                  </a:cxn>
                  <a:cxn ang="0">
                    <a:pos x="5768" y="8346"/>
                  </a:cxn>
                  <a:cxn ang="0">
                    <a:pos x="5869" y="8753"/>
                  </a:cxn>
                  <a:cxn ang="0">
                    <a:pos x="5942" y="9165"/>
                  </a:cxn>
                  <a:cxn ang="0">
                    <a:pos x="5985" y="9581"/>
                  </a:cxn>
                  <a:cxn ang="0">
                    <a:pos x="6000" y="10000"/>
                  </a:cxn>
                  <a:cxn ang="0">
                    <a:pos x="10000" y="26000"/>
                  </a:cxn>
                  <a:cxn ang="0">
                    <a:pos x="9994" y="9651"/>
                  </a:cxn>
                  <a:cxn ang="0">
                    <a:pos x="9945" y="8955"/>
                  </a:cxn>
                  <a:cxn ang="0">
                    <a:pos x="9848" y="8264"/>
                  </a:cxn>
                  <a:cxn ang="0">
                    <a:pos x="9703" y="7581"/>
                  </a:cxn>
                  <a:cxn ang="0">
                    <a:pos x="9511" y="6910"/>
                  </a:cxn>
                  <a:cxn ang="0">
                    <a:pos x="9272" y="6254"/>
                  </a:cxn>
                  <a:cxn ang="0">
                    <a:pos x="8988" y="5616"/>
                  </a:cxn>
                  <a:cxn ang="0">
                    <a:pos x="8660" y="5000"/>
                  </a:cxn>
                  <a:cxn ang="0">
                    <a:pos x="8290" y="4408"/>
                  </a:cxn>
                  <a:cxn ang="0">
                    <a:pos x="7880" y="3843"/>
                  </a:cxn>
                  <a:cxn ang="0">
                    <a:pos x="7431" y="3309"/>
                  </a:cxn>
                  <a:cxn ang="0">
                    <a:pos x="6947" y="2807"/>
                  </a:cxn>
                  <a:cxn ang="0">
                    <a:pos x="6428" y="2340"/>
                  </a:cxn>
                  <a:cxn ang="0">
                    <a:pos x="5878" y="1910"/>
                  </a:cxn>
                  <a:cxn ang="0">
                    <a:pos x="5299" y="1520"/>
                  </a:cxn>
                  <a:cxn ang="0">
                    <a:pos x="4695" y="1171"/>
                  </a:cxn>
                  <a:cxn ang="0">
                    <a:pos x="4067" y="865"/>
                  </a:cxn>
                  <a:cxn ang="0">
                    <a:pos x="3420" y="603"/>
                  </a:cxn>
                  <a:cxn ang="0">
                    <a:pos x="2756" y="387"/>
                  </a:cxn>
                  <a:cxn ang="0">
                    <a:pos x="2079" y="219"/>
                  </a:cxn>
                  <a:cxn ang="0">
                    <a:pos x="1392" y="97"/>
                  </a:cxn>
                  <a:cxn ang="0">
                    <a:pos x="698" y="24"/>
                  </a:cxn>
                  <a:cxn ang="0">
                    <a:pos x="0" y="0"/>
                  </a:cxn>
                </a:cxnLst>
                <a:pathLst>
                  <a:path w="10000" h="26000">
                    <a:moveTo>
                      <a:pt x="0" y="4000"/>
                    </a:moveTo>
                    <a:lnTo>
                      <a:pt x="209" y="4004"/>
                    </a:lnTo>
                    <a:lnTo>
                      <a:pt x="419" y="4015"/>
                    </a:lnTo>
                    <a:lnTo>
                      <a:pt x="627" y="4033"/>
                    </a:lnTo>
                    <a:lnTo>
                      <a:pt x="835" y="4058"/>
                    </a:lnTo>
                    <a:lnTo>
                      <a:pt x="1042" y="4091"/>
                    </a:lnTo>
                    <a:lnTo>
                      <a:pt x="1247" y="4131"/>
                    </a:lnTo>
                    <a:lnTo>
                      <a:pt x="1452" y="4178"/>
                    </a:lnTo>
                    <a:lnTo>
                      <a:pt x="1654" y="4232"/>
                    </a:lnTo>
                    <a:lnTo>
                      <a:pt x="1854" y="4294"/>
                    </a:lnTo>
                    <a:lnTo>
                      <a:pt x="2052" y="4362"/>
                    </a:lnTo>
                    <a:lnTo>
                      <a:pt x="2248" y="4437"/>
                    </a:lnTo>
                    <a:lnTo>
                      <a:pt x="2440" y="4519"/>
                    </a:lnTo>
                    <a:lnTo>
                      <a:pt x="2630" y="4607"/>
                    </a:lnTo>
                    <a:lnTo>
                      <a:pt x="2817" y="4702"/>
                    </a:lnTo>
                    <a:lnTo>
                      <a:pt x="3000" y="4804"/>
                    </a:lnTo>
                    <a:lnTo>
                      <a:pt x="3180" y="4912"/>
                    </a:lnTo>
                    <a:lnTo>
                      <a:pt x="3355" y="5026"/>
                    </a:lnTo>
                    <a:lnTo>
                      <a:pt x="3527" y="5146"/>
                    </a:lnTo>
                    <a:lnTo>
                      <a:pt x="3694" y="5272"/>
                    </a:lnTo>
                    <a:lnTo>
                      <a:pt x="3857" y="5404"/>
                    </a:lnTo>
                    <a:lnTo>
                      <a:pt x="4015" y="5541"/>
                    </a:lnTo>
                    <a:lnTo>
                      <a:pt x="4168" y="5684"/>
                    </a:lnTo>
                    <a:lnTo>
                      <a:pt x="4316" y="5832"/>
                    </a:lnTo>
                    <a:lnTo>
                      <a:pt x="4459" y="5985"/>
                    </a:lnTo>
                    <a:lnTo>
                      <a:pt x="4596" y="6143"/>
                    </a:lnTo>
                    <a:lnTo>
                      <a:pt x="4728" y="6306"/>
                    </a:lnTo>
                    <a:lnTo>
                      <a:pt x="4854" y="6473"/>
                    </a:lnTo>
                    <a:lnTo>
                      <a:pt x="4974" y="6645"/>
                    </a:lnTo>
                    <a:lnTo>
                      <a:pt x="5088" y="6820"/>
                    </a:lnTo>
                    <a:lnTo>
                      <a:pt x="5196" y="7000"/>
                    </a:lnTo>
                    <a:lnTo>
                      <a:pt x="5298" y="7183"/>
                    </a:lnTo>
                    <a:lnTo>
                      <a:pt x="5393" y="7370"/>
                    </a:lnTo>
                    <a:lnTo>
                      <a:pt x="5481" y="7560"/>
                    </a:lnTo>
                    <a:lnTo>
                      <a:pt x="5563" y="7752"/>
                    </a:lnTo>
                    <a:lnTo>
                      <a:pt x="5638" y="7948"/>
                    </a:lnTo>
                    <a:lnTo>
                      <a:pt x="5706" y="8146"/>
                    </a:lnTo>
                    <a:lnTo>
                      <a:pt x="5768" y="8346"/>
                    </a:lnTo>
                    <a:lnTo>
                      <a:pt x="5822" y="8548"/>
                    </a:lnTo>
                    <a:lnTo>
                      <a:pt x="5869" y="8753"/>
                    </a:lnTo>
                    <a:lnTo>
                      <a:pt x="5909" y="8958"/>
                    </a:lnTo>
                    <a:lnTo>
                      <a:pt x="5942" y="9165"/>
                    </a:lnTo>
                    <a:lnTo>
                      <a:pt x="5967" y="9373"/>
                    </a:lnTo>
                    <a:lnTo>
                      <a:pt x="5985" y="9581"/>
                    </a:lnTo>
                    <a:lnTo>
                      <a:pt x="5996" y="9791"/>
                    </a:lnTo>
                    <a:lnTo>
                      <a:pt x="6000" y="10000"/>
                    </a:lnTo>
                    <a:lnTo>
                      <a:pt x="6000" y="26000"/>
                    </a:lnTo>
                    <a:lnTo>
                      <a:pt x="10000" y="26000"/>
                    </a:lnTo>
                    <a:lnTo>
                      <a:pt x="10000" y="10000"/>
                    </a:lnTo>
                    <a:lnTo>
                      <a:pt x="9994" y="9651"/>
                    </a:lnTo>
                    <a:lnTo>
                      <a:pt x="9976" y="9302"/>
                    </a:lnTo>
                    <a:lnTo>
                      <a:pt x="9945" y="8955"/>
                    </a:lnTo>
                    <a:lnTo>
                      <a:pt x="9903" y="8608"/>
                    </a:lnTo>
                    <a:lnTo>
                      <a:pt x="9848" y="8264"/>
                    </a:lnTo>
                    <a:lnTo>
                      <a:pt x="9781" y="7921"/>
                    </a:lnTo>
                    <a:lnTo>
                      <a:pt x="9703" y="7581"/>
                    </a:lnTo>
                    <a:lnTo>
                      <a:pt x="9613" y="7244"/>
                    </a:lnTo>
                    <a:lnTo>
                      <a:pt x="9511" y="6910"/>
                    </a:lnTo>
                    <a:lnTo>
                      <a:pt x="9397" y="6580"/>
                    </a:lnTo>
                    <a:lnTo>
                      <a:pt x="9272" y="6254"/>
                    </a:lnTo>
                    <a:lnTo>
                      <a:pt x="9135" y="5933"/>
                    </a:lnTo>
                    <a:lnTo>
                      <a:pt x="8988" y="5616"/>
                    </a:lnTo>
                    <a:lnTo>
                      <a:pt x="8829" y="5305"/>
                    </a:lnTo>
                    <a:lnTo>
                      <a:pt x="8660" y="5000"/>
                    </a:lnTo>
                    <a:lnTo>
                      <a:pt x="8480" y="4701"/>
                    </a:lnTo>
                    <a:lnTo>
                      <a:pt x="8290" y="4408"/>
                    </a:lnTo>
                    <a:lnTo>
                      <a:pt x="8090" y="4122"/>
                    </a:lnTo>
                    <a:lnTo>
                      <a:pt x="7880" y="3843"/>
                    </a:lnTo>
                    <a:lnTo>
                      <a:pt x="7660" y="3572"/>
                    </a:lnTo>
                    <a:lnTo>
                      <a:pt x="7431" y="3309"/>
                    </a:lnTo>
                    <a:lnTo>
                      <a:pt x="7193" y="3053"/>
                    </a:lnTo>
                    <a:lnTo>
                      <a:pt x="6947" y="2807"/>
                    </a:lnTo>
                    <a:lnTo>
                      <a:pt x="6691" y="2569"/>
                    </a:lnTo>
                    <a:lnTo>
                      <a:pt x="6428" y="2340"/>
                    </a:lnTo>
                    <a:lnTo>
                      <a:pt x="6157" y="2120"/>
                    </a:lnTo>
                    <a:lnTo>
                      <a:pt x="5878" y="1910"/>
                    </a:lnTo>
                    <a:lnTo>
                      <a:pt x="5592" y="1710"/>
                    </a:lnTo>
                    <a:lnTo>
                      <a:pt x="5299" y="1520"/>
                    </a:lnTo>
                    <a:lnTo>
                      <a:pt x="5000" y="1340"/>
                    </a:lnTo>
                    <a:lnTo>
                      <a:pt x="4695" y="1171"/>
                    </a:lnTo>
                    <a:lnTo>
                      <a:pt x="4384" y="1012"/>
                    </a:lnTo>
                    <a:lnTo>
                      <a:pt x="4067" y="865"/>
                    </a:lnTo>
                    <a:lnTo>
                      <a:pt x="3746" y="728"/>
                    </a:lnTo>
                    <a:lnTo>
                      <a:pt x="3420" y="603"/>
                    </a:lnTo>
                    <a:lnTo>
                      <a:pt x="3090" y="489"/>
                    </a:lnTo>
                    <a:lnTo>
                      <a:pt x="2756" y="387"/>
                    </a:lnTo>
                    <a:lnTo>
                      <a:pt x="2419" y="297"/>
                    </a:lnTo>
                    <a:lnTo>
                      <a:pt x="2079" y="219"/>
                    </a:lnTo>
                    <a:lnTo>
                      <a:pt x="1736" y="152"/>
                    </a:lnTo>
                    <a:lnTo>
                      <a:pt x="1392" y="97"/>
                    </a:lnTo>
                    <a:lnTo>
                      <a:pt x="1045" y="55"/>
                    </a:lnTo>
                    <a:lnTo>
                      <a:pt x="698" y="24"/>
                    </a:lnTo>
                    <a:lnTo>
                      <a:pt x="349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6600"/>
              </a:solidFill>
              <a:ln w="9525"/>
              <a:scene3d>
                <a:camera prst="legacyObliqueTopRight">
                  <a:rot lat="0" lon="0" rev="0"/>
                </a:camera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6600"/>
                </a:extrusionClr>
              </a:sp3d>
            </p:spPr>
            <p:txBody>
              <a:bodyPr/>
              <a:p>
                <a:endParaRPr lang="zh-CN" altLang="en-US" sz="3400"/>
              </a:p>
            </p:txBody>
          </p:sp>
        </p:grpSp>
        <p:sp>
          <p:nvSpPr>
            <p:cNvPr id="9223" name="Line 23"/>
            <p:cNvSpPr/>
            <p:nvPr/>
          </p:nvSpPr>
          <p:spPr>
            <a:xfrm flipH="1">
              <a:off x="528" y="48"/>
              <a:ext cx="672" cy="816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24" name="Line 24"/>
            <p:cNvSpPr/>
            <p:nvPr/>
          </p:nvSpPr>
          <p:spPr>
            <a:xfrm>
              <a:off x="576" y="0"/>
              <a:ext cx="480" cy="96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2298" name="Text Box 26"/>
          <p:cNvSpPr txBox="1"/>
          <p:nvPr/>
        </p:nvSpPr>
        <p:spPr>
          <a:xfrm>
            <a:off x="4338489" y="1550301"/>
            <a:ext cx="3946606" cy="11277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algn="ctr" eaLnBrk="1" hangingPunct="1">
              <a:spcBef>
                <a:spcPct val="50000"/>
              </a:spcBef>
            </a:pPr>
            <a:r>
              <a:rPr lang="zh-CN" altLang="en-US" sz="3400" b="1" dirty="0">
                <a:latin typeface="Arial" panose="020B0604020202020204" pitchFamily="34" charset="0"/>
                <a:ea typeface="宋体" panose="02010600030101010101" pitchFamily="2" charset="-122"/>
              </a:rPr>
              <a:t>机械手表指针被磁化后，会走时不准。</a:t>
            </a:r>
            <a:endParaRPr lang="zh-CN" altLang="en-US" sz="3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9" name="Text Box 27"/>
          <p:cNvSpPr txBox="1"/>
          <p:nvPr/>
        </p:nvSpPr>
        <p:spPr>
          <a:xfrm>
            <a:off x="237112" y="4000113"/>
            <a:ext cx="2880078" cy="16459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algn="ctr" eaLnBrk="1" hangingPunct="1">
              <a:spcBef>
                <a:spcPct val="50000"/>
              </a:spcBef>
            </a:pPr>
            <a:r>
              <a:rPr lang="zh-CN" altLang="en-US" sz="3400" b="1" dirty="0">
                <a:latin typeface="Arial" panose="020B0604020202020204" pitchFamily="34" charset="0"/>
                <a:ea typeface="宋体" panose="02010600030101010101" pitchFamily="2" charset="-122"/>
              </a:rPr>
              <a:t>彩色电视机显像管被磁化后，色彩会失真</a:t>
            </a:r>
            <a:endParaRPr lang="zh-CN" altLang="en-US" sz="3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9228" name="Group 32"/>
          <p:cNvGrpSpPr/>
          <p:nvPr/>
        </p:nvGrpSpPr>
        <p:grpSpPr>
          <a:xfrm>
            <a:off x="2251932" y="866530"/>
            <a:ext cx="936025" cy="1008027"/>
            <a:chOff x="0" y="0"/>
            <a:chExt cx="624" cy="672"/>
          </a:xfrm>
        </p:grpSpPr>
        <p:grpSp>
          <p:nvGrpSpPr>
            <p:cNvPr id="9229" name="xjhdx9"/>
            <p:cNvGrpSpPr>
              <a:grpSpLocks noChangeAspect="1"/>
            </p:cNvGrpSpPr>
            <p:nvPr/>
          </p:nvGrpSpPr>
          <p:grpSpPr>
            <a:xfrm>
              <a:off x="96" y="96"/>
              <a:ext cx="354" cy="460"/>
              <a:chOff x="0" y="0"/>
              <a:chExt cx="1774" cy="2304"/>
            </a:xfrm>
          </p:grpSpPr>
          <p:sp>
            <p:nvSpPr>
              <p:cNvPr id="9230" name="Freeform 10"/>
              <p:cNvSpPr>
                <a:spLocks noChangeAspect="1"/>
              </p:cNvSpPr>
              <p:nvPr/>
            </p:nvSpPr>
            <p:spPr>
              <a:xfrm flipH="1">
                <a:off x="0" y="0"/>
                <a:ext cx="887" cy="2304"/>
              </a:xfrm>
              <a:custGeom>
                <a:avLst/>
                <a:gdLst/>
                <a:ahLst/>
                <a:cxnLst>
                  <a:cxn ang="0">
                    <a:pos x="209" y="4004"/>
                  </a:cxn>
                  <a:cxn ang="0">
                    <a:pos x="627" y="4033"/>
                  </a:cxn>
                  <a:cxn ang="0">
                    <a:pos x="1042" y="4091"/>
                  </a:cxn>
                  <a:cxn ang="0">
                    <a:pos x="1452" y="4178"/>
                  </a:cxn>
                  <a:cxn ang="0">
                    <a:pos x="1854" y="4294"/>
                  </a:cxn>
                  <a:cxn ang="0">
                    <a:pos x="2248" y="4437"/>
                  </a:cxn>
                  <a:cxn ang="0">
                    <a:pos x="2630" y="4607"/>
                  </a:cxn>
                  <a:cxn ang="0">
                    <a:pos x="3000" y="4804"/>
                  </a:cxn>
                  <a:cxn ang="0">
                    <a:pos x="3355" y="5026"/>
                  </a:cxn>
                  <a:cxn ang="0">
                    <a:pos x="3694" y="5272"/>
                  </a:cxn>
                  <a:cxn ang="0">
                    <a:pos x="4015" y="5541"/>
                  </a:cxn>
                  <a:cxn ang="0">
                    <a:pos x="4316" y="5832"/>
                  </a:cxn>
                  <a:cxn ang="0">
                    <a:pos x="4596" y="6143"/>
                  </a:cxn>
                  <a:cxn ang="0">
                    <a:pos x="4854" y="6473"/>
                  </a:cxn>
                  <a:cxn ang="0">
                    <a:pos x="5088" y="6820"/>
                  </a:cxn>
                  <a:cxn ang="0">
                    <a:pos x="5298" y="7183"/>
                  </a:cxn>
                  <a:cxn ang="0">
                    <a:pos x="5481" y="7560"/>
                  </a:cxn>
                  <a:cxn ang="0">
                    <a:pos x="5638" y="7948"/>
                  </a:cxn>
                  <a:cxn ang="0">
                    <a:pos x="5768" y="8346"/>
                  </a:cxn>
                  <a:cxn ang="0">
                    <a:pos x="5869" y="8753"/>
                  </a:cxn>
                  <a:cxn ang="0">
                    <a:pos x="5942" y="9165"/>
                  </a:cxn>
                  <a:cxn ang="0">
                    <a:pos x="5985" y="9581"/>
                  </a:cxn>
                  <a:cxn ang="0">
                    <a:pos x="6000" y="10000"/>
                  </a:cxn>
                  <a:cxn ang="0">
                    <a:pos x="10000" y="26000"/>
                  </a:cxn>
                  <a:cxn ang="0">
                    <a:pos x="9994" y="9651"/>
                  </a:cxn>
                  <a:cxn ang="0">
                    <a:pos x="9945" y="8955"/>
                  </a:cxn>
                  <a:cxn ang="0">
                    <a:pos x="9848" y="8264"/>
                  </a:cxn>
                  <a:cxn ang="0">
                    <a:pos x="9703" y="7581"/>
                  </a:cxn>
                  <a:cxn ang="0">
                    <a:pos x="9511" y="6910"/>
                  </a:cxn>
                  <a:cxn ang="0">
                    <a:pos x="9272" y="6254"/>
                  </a:cxn>
                  <a:cxn ang="0">
                    <a:pos x="8988" y="5616"/>
                  </a:cxn>
                  <a:cxn ang="0">
                    <a:pos x="8660" y="5000"/>
                  </a:cxn>
                  <a:cxn ang="0">
                    <a:pos x="8290" y="4408"/>
                  </a:cxn>
                  <a:cxn ang="0">
                    <a:pos x="7880" y="3843"/>
                  </a:cxn>
                  <a:cxn ang="0">
                    <a:pos x="7431" y="3309"/>
                  </a:cxn>
                  <a:cxn ang="0">
                    <a:pos x="6947" y="2807"/>
                  </a:cxn>
                  <a:cxn ang="0">
                    <a:pos x="6428" y="2340"/>
                  </a:cxn>
                  <a:cxn ang="0">
                    <a:pos x="5878" y="1910"/>
                  </a:cxn>
                  <a:cxn ang="0">
                    <a:pos x="5299" y="1520"/>
                  </a:cxn>
                  <a:cxn ang="0">
                    <a:pos x="4695" y="1171"/>
                  </a:cxn>
                  <a:cxn ang="0">
                    <a:pos x="4067" y="865"/>
                  </a:cxn>
                  <a:cxn ang="0">
                    <a:pos x="3420" y="603"/>
                  </a:cxn>
                  <a:cxn ang="0">
                    <a:pos x="2756" y="387"/>
                  </a:cxn>
                  <a:cxn ang="0">
                    <a:pos x="2079" y="219"/>
                  </a:cxn>
                  <a:cxn ang="0">
                    <a:pos x="1392" y="97"/>
                  </a:cxn>
                  <a:cxn ang="0">
                    <a:pos x="698" y="24"/>
                  </a:cxn>
                  <a:cxn ang="0">
                    <a:pos x="0" y="0"/>
                  </a:cxn>
                </a:cxnLst>
                <a:pathLst>
                  <a:path w="10000" h="26000">
                    <a:moveTo>
                      <a:pt x="0" y="4000"/>
                    </a:moveTo>
                    <a:lnTo>
                      <a:pt x="209" y="4004"/>
                    </a:lnTo>
                    <a:lnTo>
                      <a:pt x="419" y="4015"/>
                    </a:lnTo>
                    <a:lnTo>
                      <a:pt x="627" y="4033"/>
                    </a:lnTo>
                    <a:lnTo>
                      <a:pt x="835" y="4058"/>
                    </a:lnTo>
                    <a:lnTo>
                      <a:pt x="1042" y="4091"/>
                    </a:lnTo>
                    <a:lnTo>
                      <a:pt x="1247" y="4131"/>
                    </a:lnTo>
                    <a:lnTo>
                      <a:pt x="1452" y="4178"/>
                    </a:lnTo>
                    <a:lnTo>
                      <a:pt x="1654" y="4232"/>
                    </a:lnTo>
                    <a:lnTo>
                      <a:pt x="1854" y="4294"/>
                    </a:lnTo>
                    <a:lnTo>
                      <a:pt x="2052" y="4362"/>
                    </a:lnTo>
                    <a:lnTo>
                      <a:pt x="2248" y="4437"/>
                    </a:lnTo>
                    <a:lnTo>
                      <a:pt x="2440" y="4519"/>
                    </a:lnTo>
                    <a:lnTo>
                      <a:pt x="2630" y="4607"/>
                    </a:lnTo>
                    <a:lnTo>
                      <a:pt x="2817" y="4702"/>
                    </a:lnTo>
                    <a:lnTo>
                      <a:pt x="3000" y="4804"/>
                    </a:lnTo>
                    <a:lnTo>
                      <a:pt x="3180" y="4912"/>
                    </a:lnTo>
                    <a:lnTo>
                      <a:pt x="3355" y="5026"/>
                    </a:lnTo>
                    <a:lnTo>
                      <a:pt x="3527" y="5146"/>
                    </a:lnTo>
                    <a:lnTo>
                      <a:pt x="3694" y="5272"/>
                    </a:lnTo>
                    <a:lnTo>
                      <a:pt x="3857" y="5404"/>
                    </a:lnTo>
                    <a:lnTo>
                      <a:pt x="4015" y="5541"/>
                    </a:lnTo>
                    <a:lnTo>
                      <a:pt x="4168" y="5684"/>
                    </a:lnTo>
                    <a:lnTo>
                      <a:pt x="4316" y="5832"/>
                    </a:lnTo>
                    <a:lnTo>
                      <a:pt x="4459" y="5985"/>
                    </a:lnTo>
                    <a:lnTo>
                      <a:pt x="4596" y="6143"/>
                    </a:lnTo>
                    <a:lnTo>
                      <a:pt x="4728" y="6306"/>
                    </a:lnTo>
                    <a:lnTo>
                      <a:pt x="4854" y="6473"/>
                    </a:lnTo>
                    <a:lnTo>
                      <a:pt x="4974" y="6645"/>
                    </a:lnTo>
                    <a:lnTo>
                      <a:pt x="5088" y="6820"/>
                    </a:lnTo>
                    <a:lnTo>
                      <a:pt x="5196" y="7000"/>
                    </a:lnTo>
                    <a:lnTo>
                      <a:pt x="5298" y="7183"/>
                    </a:lnTo>
                    <a:lnTo>
                      <a:pt x="5393" y="7370"/>
                    </a:lnTo>
                    <a:lnTo>
                      <a:pt x="5481" y="7560"/>
                    </a:lnTo>
                    <a:lnTo>
                      <a:pt x="5563" y="7752"/>
                    </a:lnTo>
                    <a:lnTo>
                      <a:pt x="5638" y="7948"/>
                    </a:lnTo>
                    <a:lnTo>
                      <a:pt x="5706" y="8146"/>
                    </a:lnTo>
                    <a:lnTo>
                      <a:pt x="5768" y="8346"/>
                    </a:lnTo>
                    <a:lnTo>
                      <a:pt x="5822" y="8548"/>
                    </a:lnTo>
                    <a:lnTo>
                      <a:pt x="5869" y="8753"/>
                    </a:lnTo>
                    <a:lnTo>
                      <a:pt x="5909" y="8958"/>
                    </a:lnTo>
                    <a:lnTo>
                      <a:pt x="5942" y="9165"/>
                    </a:lnTo>
                    <a:lnTo>
                      <a:pt x="5967" y="9373"/>
                    </a:lnTo>
                    <a:lnTo>
                      <a:pt x="5985" y="9581"/>
                    </a:lnTo>
                    <a:lnTo>
                      <a:pt x="5996" y="9791"/>
                    </a:lnTo>
                    <a:lnTo>
                      <a:pt x="6000" y="10000"/>
                    </a:lnTo>
                    <a:lnTo>
                      <a:pt x="6000" y="26000"/>
                    </a:lnTo>
                    <a:lnTo>
                      <a:pt x="10000" y="26000"/>
                    </a:lnTo>
                    <a:lnTo>
                      <a:pt x="10000" y="10000"/>
                    </a:lnTo>
                    <a:lnTo>
                      <a:pt x="9994" y="9651"/>
                    </a:lnTo>
                    <a:lnTo>
                      <a:pt x="9976" y="9302"/>
                    </a:lnTo>
                    <a:lnTo>
                      <a:pt x="9945" y="8955"/>
                    </a:lnTo>
                    <a:lnTo>
                      <a:pt x="9903" y="8608"/>
                    </a:lnTo>
                    <a:lnTo>
                      <a:pt x="9848" y="8264"/>
                    </a:lnTo>
                    <a:lnTo>
                      <a:pt x="9781" y="7921"/>
                    </a:lnTo>
                    <a:lnTo>
                      <a:pt x="9703" y="7581"/>
                    </a:lnTo>
                    <a:lnTo>
                      <a:pt x="9613" y="7244"/>
                    </a:lnTo>
                    <a:lnTo>
                      <a:pt x="9511" y="6910"/>
                    </a:lnTo>
                    <a:lnTo>
                      <a:pt x="9397" y="6580"/>
                    </a:lnTo>
                    <a:lnTo>
                      <a:pt x="9272" y="6254"/>
                    </a:lnTo>
                    <a:lnTo>
                      <a:pt x="9135" y="5933"/>
                    </a:lnTo>
                    <a:lnTo>
                      <a:pt x="8988" y="5616"/>
                    </a:lnTo>
                    <a:lnTo>
                      <a:pt x="8829" y="5305"/>
                    </a:lnTo>
                    <a:lnTo>
                      <a:pt x="8660" y="5000"/>
                    </a:lnTo>
                    <a:lnTo>
                      <a:pt x="8480" y="4701"/>
                    </a:lnTo>
                    <a:lnTo>
                      <a:pt x="8290" y="4408"/>
                    </a:lnTo>
                    <a:lnTo>
                      <a:pt x="8090" y="4122"/>
                    </a:lnTo>
                    <a:lnTo>
                      <a:pt x="7880" y="3843"/>
                    </a:lnTo>
                    <a:lnTo>
                      <a:pt x="7660" y="3572"/>
                    </a:lnTo>
                    <a:lnTo>
                      <a:pt x="7431" y="3309"/>
                    </a:lnTo>
                    <a:lnTo>
                      <a:pt x="7193" y="3053"/>
                    </a:lnTo>
                    <a:lnTo>
                      <a:pt x="6947" y="2807"/>
                    </a:lnTo>
                    <a:lnTo>
                      <a:pt x="6691" y="2569"/>
                    </a:lnTo>
                    <a:lnTo>
                      <a:pt x="6428" y="2340"/>
                    </a:lnTo>
                    <a:lnTo>
                      <a:pt x="6157" y="2120"/>
                    </a:lnTo>
                    <a:lnTo>
                      <a:pt x="5878" y="1910"/>
                    </a:lnTo>
                    <a:lnTo>
                      <a:pt x="5592" y="1710"/>
                    </a:lnTo>
                    <a:lnTo>
                      <a:pt x="5299" y="1520"/>
                    </a:lnTo>
                    <a:lnTo>
                      <a:pt x="5000" y="1340"/>
                    </a:lnTo>
                    <a:lnTo>
                      <a:pt x="4695" y="1171"/>
                    </a:lnTo>
                    <a:lnTo>
                      <a:pt x="4384" y="1012"/>
                    </a:lnTo>
                    <a:lnTo>
                      <a:pt x="4067" y="865"/>
                    </a:lnTo>
                    <a:lnTo>
                      <a:pt x="3746" y="728"/>
                    </a:lnTo>
                    <a:lnTo>
                      <a:pt x="3420" y="603"/>
                    </a:lnTo>
                    <a:lnTo>
                      <a:pt x="3090" y="489"/>
                    </a:lnTo>
                    <a:lnTo>
                      <a:pt x="2756" y="387"/>
                    </a:lnTo>
                    <a:lnTo>
                      <a:pt x="2419" y="297"/>
                    </a:lnTo>
                    <a:lnTo>
                      <a:pt x="2079" y="219"/>
                    </a:lnTo>
                    <a:lnTo>
                      <a:pt x="1736" y="152"/>
                    </a:lnTo>
                    <a:lnTo>
                      <a:pt x="1392" y="97"/>
                    </a:lnTo>
                    <a:lnTo>
                      <a:pt x="1045" y="55"/>
                    </a:lnTo>
                    <a:lnTo>
                      <a:pt x="698" y="24"/>
                    </a:lnTo>
                    <a:lnTo>
                      <a:pt x="349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66FF"/>
              </a:solidFill>
              <a:ln w="9525"/>
              <a:scene3d>
                <a:camera prst="legacyObliqueTopRight">
                  <a:rot lat="0" lon="0" rev="0"/>
                </a:camera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3366FF"/>
                </a:extrusionClr>
              </a:sp3d>
            </p:spPr>
            <p:txBody>
              <a:bodyPr/>
              <a:p>
                <a:endParaRPr lang="zh-CN" altLang="en-US" sz="3400"/>
              </a:p>
            </p:txBody>
          </p:sp>
          <p:sp>
            <p:nvSpPr>
              <p:cNvPr id="9231" name="Freeform 11"/>
              <p:cNvSpPr>
                <a:spLocks noChangeAspect="1"/>
              </p:cNvSpPr>
              <p:nvPr/>
            </p:nvSpPr>
            <p:spPr>
              <a:xfrm>
                <a:off x="887" y="0"/>
                <a:ext cx="887" cy="2304"/>
              </a:xfrm>
              <a:custGeom>
                <a:avLst/>
                <a:gdLst/>
                <a:ahLst/>
                <a:cxnLst>
                  <a:cxn ang="0">
                    <a:pos x="209" y="4004"/>
                  </a:cxn>
                  <a:cxn ang="0">
                    <a:pos x="627" y="4033"/>
                  </a:cxn>
                  <a:cxn ang="0">
                    <a:pos x="1042" y="4091"/>
                  </a:cxn>
                  <a:cxn ang="0">
                    <a:pos x="1452" y="4178"/>
                  </a:cxn>
                  <a:cxn ang="0">
                    <a:pos x="1854" y="4294"/>
                  </a:cxn>
                  <a:cxn ang="0">
                    <a:pos x="2248" y="4437"/>
                  </a:cxn>
                  <a:cxn ang="0">
                    <a:pos x="2630" y="4607"/>
                  </a:cxn>
                  <a:cxn ang="0">
                    <a:pos x="3000" y="4804"/>
                  </a:cxn>
                  <a:cxn ang="0">
                    <a:pos x="3355" y="5026"/>
                  </a:cxn>
                  <a:cxn ang="0">
                    <a:pos x="3694" y="5272"/>
                  </a:cxn>
                  <a:cxn ang="0">
                    <a:pos x="4015" y="5541"/>
                  </a:cxn>
                  <a:cxn ang="0">
                    <a:pos x="4316" y="5832"/>
                  </a:cxn>
                  <a:cxn ang="0">
                    <a:pos x="4596" y="6143"/>
                  </a:cxn>
                  <a:cxn ang="0">
                    <a:pos x="4854" y="6473"/>
                  </a:cxn>
                  <a:cxn ang="0">
                    <a:pos x="5088" y="6820"/>
                  </a:cxn>
                  <a:cxn ang="0">
                    <a:pos x="5298" y="7183"/>
                  </a:cxn>
                  <a:cxn ang="0">
                    <a:pos x="5481" y="7560"/>
                  </a:cxn>
                  <a:cxn ang="0">
                    <a:pos x="5638" y="7948"/>
                  </a:cxn>
                  <a:cxn ang="0">
                    <a:pos x="5768" y="8346"/>
                  </a:cxn>
                  <a:cxn ang="0">
                    <a:pos x="5869" y="8753"/>
                  </a:cxn>
                  <a:cxn ang="0">
                    <a:pos x="5942" y="9165"/>
                  </a:cxn>
                  <a:cxn ang="0">
                    <a:pos x="5985" y="9581"/>
                  </a:cxn>
                  <a:cxn ang="0">
                    <a:pos x="6000" y="10000"/>
                  </a:cxn>
                  <a:cxn ang="0">
                    <a:pos x="10000" y="26000"/>
                  </a:cxn>
                  <a:cxn ang="0">
                    <a:pos x="9994" y="9651"/>
                  </a:cxn>
                  <a:cxn ang="0">
                    <a:pos x="9945" y="8955"/>
                  </a:cxn>
                  <a:cxn ang="0">
                    <a:pos x="9848" y="8264"/>
                  </a:cxn>
                  <a:cxn ang="0">
                    <a:pos x="9703" y="7581"/>
                  </a:cxn>
                  <a:cxn ang="0">
                    <a:pos x="9511" y="6910"/>
                  </a:cxn>
                  <a:cxn ang="0">
                    <a:pos x="9272" y="6254"/>
                  </a:cxn>
                  <a:cxn ang="0">
                    <a:pos x="8988" y="5616"/>
                  </a:cxn>
                  <a:cxn ang="0">
                    <a:pos x="8660" y="5000"/>
                  </a:cxn>
                  <a:cxn ang="0">
                    <a:pos x="8290" y="4408"/>
                  </a:cxn>
                  <a:cxn ang="0">
                    <a:pos x="7880" y="3843"/>
                  </a:cxn>
                  <a:cxn ang="0">
                    <a:pos x="7431" y="3309"/>
                  </a:cxn>
                  <a:cxn ang="0">
                    <a:pos x="6947" y="2807"/>
                  </a:cxn>
                  <a:cxn ang="0">
                    <a:pos x="6428" y="2340"/>
                  </a:cxn>
                  <a:cxn ang="0">
                    <a:pos x="5878" y="1910"/>
                  </a:cxn>
                  <a:cxn ang="0">
                    <a:pos x="5299" y="1520"/>
                  </a:cxn>
                  <a:cxn ang="0">
                    <a:pos x="4695" y="1171"/>
                  </a:cxn>
                  <a:cxn ang="0">
                    <a:pos x="4067" y="865"/>
                  </a:cxn>
                  <a:cxn ang="0">
                    <a:pos x="3420" y="603"/>
                  </a:cxn>
                  <a:cxn ang="0">
                    <a:pos x="2756" y="387"/>
                  </a:cxn>
                  <a:cxn ang="0">
                    <a:pos x="2079" y="219"/>
                  </a:cxn>
                  <a:cxn ang="0">
                    <a:pos x="1392" y="97"/>
                  </a:cxn>
                  <a:cxn ang="0">
                    <a:pos x="698" y="24"/>
                  </a:cxn>
                  <a:cxn ang="0">
                    <a:pos x="0" y="0"/>
                  </a:cxn>
                </a:cxnLst>
                <a:pathLst>
                  <a:path w="10000" h="26000">
                    <a:moveTo>
                      <a:pt x="0" y="4000"/>
                    </a:moveTo>
                    <a:lnTo>
                      <a:pt x="209" y="4004"/>
                    </a:lnTo>
                    <a:lnTo>
                      <a:pt x="419" y="4015"/>
                    </a:lnTo>
                    <a:lnTo>
                      <a:pt x="627" y="4033"/>
                    </a:lnTo>
                    <a:lnTo>
                      <a:pt x="835" y="4058"/>
                    </a:lnTo>
                    <a:lnTo>
                      <a:pt x="1042" y="4091"/>
                    </a:lnTo>
                    <a:lnTo>
                      <a:pt x="1247" y="4131"/>
                    </a:lnTo>
                    <a:lnTo>
                      <a:pt x="1452" y="4178"/>
                    </a:lnTo>
                    <a:lnTo>
                      <a:pt x="1654" y="4232"/>
                    </a:lnTo>
                    <a:lnTo>
                      <a:pt x="1854" y="4294"/>
                    </a:lnTo>
                    <a:lnTo>
                      <a:pt x="2052" y="4362"/>
                    </a:lnTo>
                    <a:lnTo>
                      <a:pt x="2248" y="4437"/>
                    </a:lnTo>
                    <a:lnTo>
                      <a:pt x="2440" y="4519"/>
                    </a:lnTo>
                    <a:lnTo>
                      <a:pt x="2630" y="4607"/>
                    </a:lnTo>
                    <a:lnTo>
                      <a:pt x="2817" y="4702"/>
                    </a:lnTo>
                    <a:lnTo>
                      <a:pt x="3000" y="4804"/>
                    </a:lnTo>
                    <a:lnTo>
                      <a:pt x="3180" y="4912"/>
                    </a:lnTo>
                    <a:lnTo>
                      <a:pt x="3355" y="5026"/>
                    </a:lnTo>
                    <a:lnTo>
                      <a:pt x="3527" y="5146"/>
                    </a:lnTo>
                    <a:lnTo>
                      <a:pt x="3694" y="5272"/>
                    </a:lnTo>
                    <a:lnTo>
                      <a:pt x="3857" y="5404"/>
                    </a:lnTo>
                    <a:lnTo>
                      <a:pt x="4015" y="5541"/>
                    </a:lnTo>
                    <a:lnTo>
                      <a:pt x="4168" y="5684"/>
                    </a:lnTo>
                    <a:lnTo>
                      <a:pt x="4316" y="5832"/>
                    </a:lnTo>
                    <a:lnTo>
                      <a:pt x="4459" y="5985"/>
                    </a:lnTo>
                    <a:lnTo>
                      <a:pt x="4596" y="6143"/>
                    </a:lnTo>
                    <a:lnTo>
                      <a:pt x="4728" y="6306"/>
                    </a:lnTo>
                    <a:lnTo>
                      <a:pt x="4854" y="6473"/>
                    </a:lnTo>
                    <a:lnTo>
                      <a:pt x="4974" y="6645"/>
                    </a:lnTo>
                    <a:lnTo>
                      <a:pt x="5088" y="6820"/>
                    </a:lnTo>
                    <a:lnTo>
                      <a:pt x="5196" y="7000"/>
                    </a:lnTo>
                    <a:lnTo>
                      <a:pt x="5298" y="7183"/>
                    </a:lnTo>
                    <a:lnTo>
                      <a:pt x="5393" y="7370"/>
                    </a:lnTo>
                    <a:lnTo>
                      <a:pt x="5481" y="7560"/>
                    </a:lnTo>
                    <a:lnTo>
                      <a:pt x="5563" y="7752"/>
                    </a:lnTo>
                    <a:lnTo>
                      <a:pt x="5638" y="7948"/>
                    </a:lnTo>
                    <a:lnTo>
                      <a:pt x="5706" y="8146"/>
                    </a:lnTo>
                    <a:lnTo>
                      <a:pt x="5768" y="8346"/>
                    </a:lnTo>
                    <a:lnTo>
                      <a:pt x="5822" y="8548"/>
                    </a:lnTo>
                    <a:lnTo>
                      <a:pt x="5869" y="8753"/>
                    </a:lnTo>
                    <a:lnTo>
                      <a:pt x="5909" y="8958"/>
                    </a:lnTo>
                    <a:lnTo>
                      <a:pt x="5942" y="9165"/>
                    </a:lnTo>
                    <a:lnTo>
                      <a:pt x="5967" y="9373"/>
                    </a:lnTo>
                    <a:lnTo>
                      <a:pt x="5985" y="9581"/>
                    </a:lnTo>
                    <a:lnTo>
                      <a:pt x="5996" y="9791"/>
                    </a:lnTo>
                    <a:lnTo>
                      <a:pt x="6000" y="10000"/>
                    </a:lnTo>
                    <a:lnTo>
                      <a:pt x="6000" y="26000"/>
                    </a:lnTo>
                    <a:lnTo>
                      <a:pt x="10000" y="26000"/>
                    </a:lnTo>
                    <a:lnTo>
                      <a:pt x="10000" y="10000"/>
                    </a:lnTo>
                    <a:lnTo>
                      <a:pt x="9994" y="9651"/>
                    </a:lnTo>
                    <a:lnTo>
                      <a:pt x="9976" y="9302"/>
                    </a:lnTo>
                    <a:lnTo>
                      <a:pt x="9945" y="8955"/>
                    </a:lnTo>
                    <a:lnTo>
                      <a:pt x="9903" y="8608"/>
                    </a:lnTo>
                    <a:lnTo>
                      <a:pt x="9848" y="8264"/>
                    </a:lnTo>
                    <a:lnTo>
                      <a:pt x="9781" y="7921"/>
                    </a:lnTo>
                    <a:lnTo>
                      <a:pt x="9703" y="7581"/>
                    </a:lnTo>
                    <a:lnTo>
                      <a:pt x="9613" y="7244"/>
                    </a:lnTo>
                    <a:lnTo>
                      <a:pt x="9511" y="6910"/>
                    </a:lnTo>
                    <a:lnTo>
                      <a:pt x="9397" y="6580"/>
                    </a:lnTo>
                    <a:lnTo>
                      <a:pt x="9272" y="6254"/>
                    </a:lnTo>
                    <a:lnTo>
                      <a:pt x="9135" y="5933"/>
                    </a:lnTo>
                    <a:lnTo>
                      <a:pt x="8988" y="5616"/>
                    </a:lnTo>
                    <a:lnTo>
                      <a:pt x="8829" y="5305"/>
                    </a:lnTo>
                    <a:lnTo>
                      <a:pt x="8660" y="5000"/>
                    </a:lnTo>
                    <a:lnTo>
                      <a:pt x="8480" y="4701"/>
                    </a:lnTo>
                    <a:lnTo>
                      <a:pt x="8290" y="4408"/>
                    </a:lnTo>
                    <a:lnTo>
                      <a:pt x="8090" y="4122"/>
                    </a:lnTo>
                    <a:lnTo>
                      <a:pt x="7880" y="3843"/>
                    </a:lnTo>
                    <a:lnTo>
                      <a:pt x="7660" y="3572"/>
                    </a:lnTo>
                    <a:lnTo>
                      <a:pt x="7431" y="3309"/>
                    </a:lnTo>
                    <a:lnTo>
                      <a:pt x="7193" y="3053"/>
                    </a:lnTo>
                    <a:lnTo>
                      <a:pt x="6947" y="2807"/>
                    </a:lnTo>
                    <a:lnTo>
                      <a:pt x="6691" y="2569"/>
                    </a:lnTo>
                    <a:lnTo>
                      <a:pt x="6428" y="2340"/>
                    </a:lnTo>
                    <a:lnTo>
                      <a:pt x="6157" y="2120"/>
                    </a:lnTo>
                    <a:lnTo>
                      <a:pt x="5878" y="1910"/>
                    </a:lnTo>
                    <a:lnTo>
                      <a:pt x="5592" y="1710"/>
                    </a:lnTo>
                    <a:lnTo>
                      <a:pt x="5299" y="1520"/>
                    </a:lnTo>
                    <a:lnTo>
                      <a:pt x="5000" y="1340"/>
                    </a:lnTo>
                    <a:lnTo>
                      <a:pt x="4695" y="1171"/>
                    </a:lnTo>
                    <a:lnTo>
                      <a:pt x="4384" y="1012"/>
                    </a:lnTo>
                    <a:lnTo>
                      <a:pt x="4067" y="865"/>
                    </a:lnTo>
                    <a:lnTo>
                      <a:pt x="3746" y="728"/>
                    </a:lnTo>
                    <a:lnTo>
                      <a:pt x="3420" y="603"/>
                    </a:lnTo>
                    <a:lnTo>
                      <a:pt x="3090" y="489"/>
                    </a:lnTo>
                    <a:lnTo>
                      <a:pt x="2756" y="387"/>
                    </a:lnTo>
                    <a:lnTo>
                      <a:pt x="2419" y="297"/>
                    </a:lnTo>
                    <a:lnTo>
                      <a:pt x="2079" y="219"/>
                    </a:lnTo>
                    <a:lnTo>
                      <a:pt x="1736" y="152"/>
                    </a:lnTo>
                    <a:lnTo>
                      <a:pt x="1392" y="97"/>
                    </a:lnTo>
                    <a:lnTo>
                      <a:pt x="1045" y="55"/>
                    </a:lnTo>
                    <a:lnTo>
                      <a:pt x="698" y="24"/>
                    </a:lnTo>
                    <a:lnTo>
                      <a:pt x="349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6600"/>
              </a:solidFill>
              <a:ln w="9525"/>
              <a:scene3d>
                <a:camera prst="legacyObliqueTopRight">
                  <a:rot lat="0" lon="0" rev="0"/>
                </a:camera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6600"/>
                </a:extrusionClr>
              </a:sp3d>
            </p:spPr>
            <p:txBody>
              <a:bodyPr/>
              <a:p>
                <a:endParaRPr lang="zh-CN" altLang="en-US" sz="3400"/>
              </a:p>
            </p:txBody>
          </p:sp>
        </p:grpSp>
        <p:grpSp>
          <p:nvGrpSpPr>
            <p:cNvPr id="9232" name="Group 19"/>
            <p:cNvGrpSpPr/>
            <p:nvPr/>
          </p:nvGrpSpPr>
          <p:grpSpPr>
            <a:xfrm>
              <a:off x="0" y="0"/>
              <a:ext cx="624" cy="672"/>
              <a:chOff x="0" y="0"/>
              <a:chExt cx="720" cy="816"/>
            </a:xfrm>
          </p:grpSpPr>
          <p:sp>
            <p:nvSpPr>
              <p:cNvPr id="9233" name="Line 12"/>
              <p:cNvSpPr/>
              <p:nvPr/>
            </p:nvSpPr>
            <p:spPr>
              <a:xfrm flipH="1">
                <a:off x="48" y="0"/>
                <a:ext cx="624" cy="720"/>
              </a:xfrm>
              <a:prstGeom prst="line">
                <a:avLst/>
              </a:prstGeom>
              <a:ln w="571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234" name="Line 13"/>
              <p:cNvSpPr/>
              <p:nvPr/>
            </p:nvSpPr>
            <p:spPr>
              <a:xfrm>
                <a:off x="0" y="0"/>
                <a:ext cx="720" cy="816"/>
              </a:xfrm>
              <a:prstGeom prst="line">
                <a:avLst/>
              </a:prstGeom>
              <a:ln w="571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2308" name="Group 33"/>
          <p:cNvGrpSpPr>
            <a:grpSpLocks noChangeAspect="1"/>
          </p:cNvGrpSpPr>
          <p:nvPr/>
        </p:nvGrpSpPr>
        <p:grpSpPr>
          <a:xfrm>
            <a:off x="4468727" y="2988081"/>
            <a:ext cx="2199059" cy="1395038"/>
            <a:chOff x="0" y="0"/>
            <a:chExt cx="1266" cy="930"/>
          </a:xfrm>
        </p:grpSpPr>
        <p:pic>
          <p:nvPicPr>
            <p:cNvPr id="9236" name="Picture 34" descr="u=3614841598,2787893409&amp;gp=0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96"/>
              <a:ext cx="732" cy="83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7" name="Picture 35" descr="u=2991064207,2037744218&amp;gp=3">
              <a:hlinkClick r:id="rId5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2" y="0"/>
              <a:ext cx="834" cy="52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311" name="Picture 36" descr="u=1988024542,2374995063&amp;gp=1">
            <a:hlinkClick r:id="rId7"/>
          </p:cNvPr>
          <p:cNvPicPr>
            <a:picLocks noChangeAspect="1"/>
          </p:cNvPicPr>
          <p:nvPr/>
        </p:nvPicPr>
        <p:blipFill>
          <a:blip r:embed="rId8"/>
          <a:srcRect l="27672" t="4396" r="29134" b="7692"/>
          <a:stretch>
            <a:fillRect/>
          </a:stretch>
        </p:blipFill>
        <p:spPr>
          <a:xfrm>
            <a:off x="5662759" y="2628071"/>
            <a:ext cx="834023" cy="180004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312" name="Group 39"/>
          <p:cNvGrpSpPr/>
          <p:nvPr/>
        </p:nvGrpSpPr>
        <p:grpSpPr>
          <a:xfrm>
            <a:off x="4984741" y="3204087"/>
            <a:ext cx="1584043" cy="1008027"/>
            <a:chOff x="0" y="0"/>
            <a:chExt cx="384" cy="432"/>
          </a:xfrm>
        </p:grpSpPr>
        <p:sp>
          <p:nvSpPr>
            <p:cNvPr id="9240" name="Line 37"/>
            <p:cNvSpPr/>
            <p:nvPr/>
          </p:nvSpPr>
          <p:spPr>
            <a:xfrm flipH="1">
              <a:off x="0" y="48"/>
              <a:ext cx="384" cy="384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41" name="Line 38"/>
            <p:cNvSpPr/>
            <p:nvPr/>
          </p:nvSpPr>
          <p:spPr>
            <a:xfrm>
              <a:off x="48" y="0"/>
              <a:ext cx="288" cy="432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2315" name="Text Box 40"/>
          <p:cNvSpPr txBox="1"/>
          <p:nvPr/>
        </p:nvSpPr>
        <p:spPr>
          <a:xfrm>
            <a:off x="3435199" y="4428120"/>
            <a:ext cx="4501622" cy="16459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algn="ctr" eaLnBrk="1" hangingPunct="1">
              <a:spcBef>
                <a:spcPct val="50000"/>
              </a:spcBef>
            </a:pPr>
            <a:r>
              <a:rPr lang="zh-CN" altLang="en-US" sz="3400" b="1" dirty="0">
                <a:latin typeface="Arial" panose="020B0604020202020204" pitchFamily="34" charset="0"/>
                <a:ea typeface="宋体" panose="02010600030101010101" pitchFamily="2" charset="-122"/>
              </a:rPr>
              <a:t>磁卡被手机的电流重新磁化后会失去原来储存的信息</a:t>
            </a:r>
            <a:endParaRPr lang="zh-CN" altLang="en-US" sz="3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2293" name="图片 5" descr="磁化4.jpg"/>
          <p:cNvPicPr>
            <a:picLocks noChangeAspect="1"/>
          </p:cNvPicPr>
          <p:nvPr/>
        </p:nvPicPr>
        <p:blipFill>
          <a:blip r:embed="rId9"/>
          <a:srcRect l="17728"/>
          <a:stretch>
            <a:fillRect/>
          </a:stretch>
        </p:blipFill>
        <p:spPr>
          <a:xfrm>
            <a:off x="29210" y="1642110"/>
            <a:ext cx="3446780" cy="2357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副标题 4098"/>
          <p:cNvSpPr/>
          <p:nvPr/>
        </p:nvSpPr>
        <p:spPr>
          <a:xfrm>
            <a:off x="-36195" y="0"/>
            <a:ext cx="5282565" cy="441325"/>
          </a:xfrm>
          <a:prstGeom prst="rect">
            <a:avLst/>
          </a:prstGeom>
          <a:noFill/>
          <a:ln w="9525">
            <a:noFill/>
          </a:ln>
        </p:spPr>
        <p:txBody>
          <a:bodyPr lIns="36000" tIns="36000" rIns="36000" bIns="36000" anchor="ctr"/>
          <a:lstStyle/>
          <a:p>
            <a:pPr lvl="0" indent="0" algn="ctr">
              <a:spcBef>
                <a:spcPct val="19000"/>
              </a:spcBef>
            </a:pPr>
            <a:r>
              <a:rPr lang="en-US" altLang="zh-CN" sz="3200" b="1">
                <a:latin typeface="黑体" panose="02010609060101010101" pitchFamily="49" charset="-122"/>
                <a:ea typeface="宋体" panose="02010600030101010101" pitchFamily="2" charset="-122"/>
              </a:rPr>
              <a:t>20.1</a:t>
            </a:r>
            <a:r>
              <a:rPr lang="zh-CN" altLang="en-US" sz="3200" b="1">
                <a:latin typeface="黑体" panose="02010609060101010101" pitchFamily="49" charset="-122"/>
                <a:ea typeface="宋体" panose="02010600030101010101" pitchFamily="2" charset="-122"/>
              </a:rPr>
              <a:t> 磁现象   磁场</a:t>
            </a:r>
            <a:endParaRPr lang="zh-CN" altLang="en-US" sz="3200" b="1">
              <a:latin typeface="黑体" panose="02010609060101010101" pitchFamily="49" charset="-122"/>
              <a:ea typeface="宋体" panose="02010600030101010101" pitchFamily="2" charset="-122"/>
            </a:endParaRPr>
          </a:p>
        </p:txBody>
      </p:sp>
      <p:pic>
        <p:nvPicPr>
          <p:cNvPr id="3" name="图片 7" descr="校徽蓝"/>
          <p:cNvPicPr>
            <a:picLocks noChangeAspect="1"/>
          </p:cNvPicPr>
          <p:nvPr/>
        </p:nvPicPr>
        <p:blipFill>
          <a:blip r:embed="rId10">
            <a:clrChange>
              <a:clrFrom>
                <a:srgbClr val="012AFE"/>
              </a:clrFrom>
              <a:clrTo>
                <a:srgbClr val="012A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4125" y="0"/>
            <a:ext cx="1017588" cy="102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5"/>
          <p:cNvSpPr txBox="1"/>
          <p:nvPr/>
        </p:nvSpPr>
        <p:spPr>
          <a:xfrm>
            <a:off x="2791566" y="2762250"/>
            <a:ext cx="2536569" cy="955040"/>
          </a:xfrm>
          <a:prstGeom prst="rect">
            <a:avLst/>
          </a:prstGeom>
          <a:gradFill>
            <a:gsLst>
              <a:gs pos="83000">
                <a:srgbClr val="E30000"/>
              </a:gs>
              <a:gs pos="100000">
                <a:srgbClr val="760303"/>
              </a:gs>
            </a:gsLst>
            <a:lin ang="5400000" scaled="0"/>
          </a:gradFill>
          <a:ln w="9525">
            <a:noFill/>
          </a:ln>
        </p:spPr>
        <p:txBody>
          <a:bodyPr anchor="t">
            <a:spAutoFit/>
          </a:bodyPr>
          <a:p>
            <a:pPr lvl="0" indent="0" algn="ctr" eaLnBrk="1" hangingPunct="1">
              <a:spcBef>
                <a:spcPct val="50000"/>
              </a:spcBef>
            </a:pPr>
            <a:r>
              <a:rPr lang="zh-CN" altLang="en-US" sz="567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防磁</a:t>
            </a:r>
            <a:endParaRPr lang="zh-CN" altLang="en-US" sz="567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p:transition advClick="0"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" grpId="0"/>
      <p:bldP spid="12299" grpId="0"/>
      <p:bldP spid="12315" grpId="0"/>
      <p:bldP spid="4" grpId="0" animBg="1"/>
      <p:bldP spid="4" grpId="1" animBg="1"/>
      <p:bldP spid="4" grpId="2" animBg="1"/>
      <p:bldP spid="4" grpId="3" animBg="1"/>
      <p:bldP spid="4" grpId="4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副标题 4098"/>
          <p:cNvSpPr/>
          <p:nvPr/>
        </p:nvSpPr>
        <p:spPr>
          <a:xfrm>
            <a:off x="-36195" y="0"/>
            <a:ext cx="5282565" cy="441325"/>
          </a:xfrm>
          <a:prstGeom prst="rect">
            <a:avLst/>
          </a:prstGeom>
          <a:noFill/>
          <a:ln w="9525">
            <a:noFill/>
          </a:ln>
        </p:spPr>
        <p:txBody>
          <a:bodyPr lIns="36000" tIns="36000" rIns="36000" bIns="36000" anchor="ctr"/>
          <a:lstStyle/>
          <a:p>
            <a:pPr lvl="0" indent="0" algn="ctr">
              <a:spcBef>
                <a:spcPct val="19000"/>
              </a:spcBef>
            </a:pPr>
            <a:r>
              <a:rPr lang="en-US" altLang="zh-CN" sz="3200" b="1">
                <a:latin typeface="黑体" panose="02010609060101010101" pitchFamily="49" charset="-122"/>
                <a:ea typeface="宋体" panose="02010600030101010101" pitchFamily="2" charset="-122"/>
              </a:rPr>
              <a:t>20.1</a:t>
            </a:r>
            <a:r>
              <a:rPr lang="zh-CN" altLang="en-US" sz="3200" b="1">
                <a:latin typeface="黑体" panose="02010609060101010101" pitchFamily="49" charset="-122"/>
                <a:ea typeface="宋体" panose="02010600030101010101" pitchFamily="2" charset="-122"/>
              </a:rPr>
              <a:t> 磁现象   磁场</a:t>
            </a:r>
            <a:endParaRPr lang="zh-CN" altLang="en-US" sz="3200" b="1">
              <a:latin typeface="黑体" panose="02010609060101010101" pitchFamily="49" charset="-122"/>
              <a:ea typeface="宋体" panose="02010600030101010101" pitchFamily="2" charset="-122"/>
            </a:endParaRPr>
          </a:p>
        </p:txBody>
      </p:sp>
      <p:pic>
        <p:nvPicPr>
          <p:cNvPr id="9221" name="图片 7" descr="校徽蓝"/>
          <p:cNvPicPr>
            <a:picLocks noChangeAspect="1"/>
          </p:cNvPicPr>
          <p:nvPr/>
        </p:nvPicPr>
        <p:blipFill>
          <a:blip r:embed="rId1">
            <a:clrChange>
              <a:clrFrom>
                <a:srgbClr val="012AFE"/>
              </a:clrFrom>
              <a:clrTo>
                <a:srgbClr val="012A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4125" y="0"/>
            <a:ext cx="1017588" cy="102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Text Box 10"/>
          <p:cNvSpPr txBox="1"/>
          <p:nvPr/>
        </p:nvSpPr>
        <p:spPr>
          <a:xfrm>
            <a:off x="-1905" y="788035"/>
            <a:ext cx="4378325" cy="9144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 eaLnBrk="1" hangingPunct="1">
              <a:spcBef>
                <a:spcPct val="50000"/>
              </a:spcBef>
            </a:pPr>
            <a:r>
              <a:rPr lang="zh-CN" alt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二、磁场</a:t>
            </a:r>
            <a:endParaRPr lang="zh-CN" altLang="en-US" sz="54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173" name="Rectangle 2"/>
          <p:cNvSpPr/>
          <p:nvPr/>
        </p:nvSpPr>
        <p:spPr>
          <a:xfrm>
            <a:off x="150495" y="2366645"/>
            <a:ext cx="1714500" cy="701040"/>
          </a:xfrm>
          <a:prstGeom prst="rect">
            <a:avLst/>
          </a:prstGeom>
          <a:gradFill rotWithShape="0">
            <a:gsLst>
              <a:gs pos="0">
                <a:srgbClr val="D1E8FF"/>
              </a:gs>
              <a:gs pos="100000">
                <a:srgbClr val="99CCFF"/>
              </a:gs>
            </a:gsLst>
            <a:lin ang="5400000" scaled="1"/>
            <a:tileRect/>
          </a:gradFill>
          <a:ln w="19050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lvl="0" eaLnBrk="1" hangingPunct="1"/>
            <a:r>
              <a:rPr lang="zh-CN" altLang="en-US" sz="4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实验四</a:t>
            </a:r>
            <a:endParaRPr lang="zh-CN" altLang="en-US" sz="4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3830" y="3035935"/>
            <a:ext cx="3862070" cy="1407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800100" lvl="1" indent="-342900" algn="l">
              <a:lnSpc>
                <a:spcPct val="108000"/>
              </a:lnSpc>
            </a:pPr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先放磁针</a:t>
            </a:r>
            <a:endParaRPr lang="zh-CN" altLang="en-US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 algn="l">
              <a:lnSpc>
                <a:spcPct val="108000"/>
              </a:lnSpc>
            </a:pPr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观察指向</a:t>
            </a:r>
            <a:endParaRPr lang="zh-CN" altLang="en-US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>
            <a:off x="1791970" y="4277995"/>
            <a:ext cx="5715" cy="474980"/>
          </a:xfrm>
          <a:prstGeom prst="straightConnector1">
            <a:avLst/>
          </a:prstGeom>
          <a:ln w="666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22250" y="4636770"/>
            <a:ext cx="2682240" cy="1407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marL="800100" lvl="1" indent="-342900" algn="l">
              <a:lnSpc>
                <a:spcPct val="108000"/>
              </a:lnSpc>
            </a:pPr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再放磁体</a:t>
            </a:r>
            <a:endParaRPr lang="zh-CN" altLang="en-US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 algn="l">
              <a:lnSpc>
                <a:spcPct val="108000"/>
              </a:lnSpc>
            </a:pPr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观察指向</a:t>
            </a:r>
            <a:endParaRPr lang="zh-CN" altLang="en-US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  <p:graphicFrame>
        <p:nvGraphicFramePr>
          <p:cNvPr id="8" name="对象 7"/>
          <p:cNvGraphicFramePr/>
          <p:nvPr/>
        </p:nvGraphicFramePr>
        <p:xfrm>
          <a:off x="3044190" y="2582545"/>
          <a:ext cx="5165090" cy="3197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2" imgW="4314825" imgH="2971800" progId="Paint.Picture">
                  <p:embed/>
                </p:oleObj>
              </mc:Choice>
              <mc:Fallback>
                <p:oleObj name="" r:id="rId2" imgW="4314825" imgH="29718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3"/>
                    </p:blipFill>
                    <p:spPr>
                      <a:xfrm>
                        <a:off x="3044190" y="2582545"/>
                        <a:ext cx="5165090" cy="3197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5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970" y="441325"/>
            <a:ext cx="8636000" cy="59677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6" name="Freeform 9"/>
          <p:cNvSpPr/>
          <p:nvPr/>
        </p:nvSpPr>
        <p:spPr>
          <a:xfrm>
            <a:off x="1803400" y="1330325"/>
            <a:ext cx="4899025" cy="1909445"/>
          </a:xfrm>
          <a:custGeom>
            <a:avLst/>
            <a:gdLst/>
            <a:ahLst/>
            <a:cxnLst>
              <a:cxn ang="0">
                <a:pos x="3266" y="1383"/>
              </a:cxn>
              <a:cxn ang="0">
                <a:pos x="2494" y="340"/>
              </a:cxn>
              <a:cxn ang="0">
                <a:pos x="1587" y="68"/>
              </a:cxn>
              <a:cxn ang="0">
                <a:pos x="544" y="748"/>
              </a:cxn>
              <a:cxn ang="0">
                <a:pos x="0" y="1428"/>
              </a:cxn>
            </a:cxnLst>
            <a:pathLst>
              <a:path w="3266" h="1428">
                <a:moveTo>
                  <a:pt x="3266" y="1383"/>
                </a:moveTo>
                <a:cubicBezTo>
                  <a:pt x="3020" y="971"/>
                  <a:pt x="2774" y="559"/>
                  <a:pt x="2494" y="340"/>
                </a:cubicBezTo>
                <a:cubicBezTo>
                  <a:pt x="2214" y="121"/>
                  <a:pt x="1912" y="0"/>
                  <a:pt x="1587" y="68"/>
                </a:cubicBezTo>
                <a:cubicBezTo>
                  <a:pt x="1262" y="136"/>
                  <a:pt x="808" y="521"/>
                  <a:pt x="544" y="748"/>
                </a:cubicBezTo>
                <a:cubicBezTo>
                  <a:pt x="280" y="975"/>
                  <a:pt x="91" y="1315"/>
                  <a:pt x="0" y="1428"/>
                </a:cubicBezTo>
              </a:path>
            </a:pathLst>
          </a:custGeom>
          <a:noFill/>
          <a:ln w="412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3400"/>
          </a:p>
        </p:txBody>
      </p:sp>
      <p:sp>
        <p:nvSpPr>
          <p:cNvPr id="23557" name="Freeform 10"/>
          <p:cNvSpPr/>
          <p:nvPr/>
        </p:nvSpPr>
        <p:spPr>
          <a:xfrm rot="10800000">
            <a:off x="1870710" y="3751580"/>
            <a:ext cx="4899025" cy="1657350"/>
          </a:xfrm>
          <a:custGeom>
            <a:avLst/>
            <a:gdLst/>
            <a:ahLst/>
            <a:cxnLst>
              <a:cxn ang="0">
                <a:pos x="3266" y="1383"/>
              </a:cxn>
              <a:cxn ang="0">
                <a:pos x="2494" y="340"/>
              </a:cxn>
              <a:cxn ang="0">
                <a:pos x="1587" y="68"/>
              </a:cxn>
              <a:cxn ang="0">
                <a:pos x="544" y="748"/>
              </a:cxn>
              <a:cxn ang="0">
                <a:pos x="0" y="1428"/>
              </a:cxn>
            </a:cxnLst>
            <a:pathLst>
              <a:path w="3266" h="1428">
                <a:moveTo>
                  <a:pt x="3266" y="1383"/>
                </a:moveTo>
                <a:cubicBezTo>
                  <a:pt x="3020" y="971"/>
                  <a:pt x="2774" y="559"/>
                  <a:pt x="2494" y="340"/>
                </a:cubicBezTo>
                <a:cubicBezTo>
                  <a:pt x="2214" y="121"/>
                  <a:pt x="1912" y="0"/>
                  <a:pt x="1587" y="68"/>
                </a:cubicBezTo>
                <a:cubicBezTo>
                  <a:pt x="1262" y="136"/>
                  <a:pt x="808" y="521"/>
                  <a:pt x="544" y="748"/>
                </a:cubicBezTo>
                <a:cubicBezTo>
                  <a:pt x="280" y="975"/>
                  <a:pt x="91" y="1315"/>
                  <a:pt x="0" y="1428"/>
                </a:cubicBezTo>
              </a:path>
            </a:pathLst>
          </a:custGeom>
          <a:noFill/>
          <a:ln w="412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3400"/>
          </a:p>
        </p:txBody>
      </p:sp>
      <p:sp>
        <p:nvSpPr>
          <p:cNvPr id="23560" name="Line 13"/>
          <p:cNvSpPr/>
          <p:nvPr/>
        </p:nvSpPr>
        <p:spPr>
          <a:xfrm flipH="1">
            <a:off x="6906292" y="3587603"/>
            <a:ext cx="612017" cy="0"/>
          </a:xfrm>
          <a:prstGeom prst="line">
            <a:avLst/>
          </a:prstGeom>
          <a:ln w="412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61" name="Line 14"/>
          <p:cNvSpPr/>
          <p:nvPr/>
        </p:nvSpPr>
        <p:spPr>
          <a:xfrm flipH="1">
            <a:off x="850629" y="3515848"/>
            <a:ext cx="612017" cy="0"/>
          </a:xfrm>
          <a:prstGeom prst="line">
            <a:avLst/>
          </a:prstGeom>
          <a:ln w="412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3566" name="Group 26"/>
          <p:cNvGrpSpPr/>
          <p:nvPr/>
        </p:nvGrpSpPr>
        <p:grpSpPr>
          <a:xfrm rot="18300000">
            <a:off x="3265615" y="1498717"/>
            <a:ext cx="612017" cy="612017"/>
            <a:chOff x="0" y="0"/>
            <a:chExt cx="408" cy="408"/>
          </a:xfrm>
        </p:grpSpPr>
        <p:sp>
          <p:nvSpPr>
            <p:cNvPr id="20494" name="Line 24"/>
            <p:cNvSpPr/>
            <p:nvPr/>
          </p:nvSpPr>
          <p:spPr>
            <a:xfrm flipH="1">
              <a:off x="0" y="0"/>
              <a:ext cx="408" cy="46"/>
            </a:xfrm>
            <a:prstGeom prst="line">
              <a:avLst/>
            </a:prstGeom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495" name="Line 25"/>
            <p:cNvSpPr/>
            <p:nvPr/>
          </p:nvSpPr>
          <p:spPr>
            <a:xfrm>
              <a:off x="0" y="46"/>
              <a:ext cx="272" cy="362"/>
            </a:xfrm>
            <a:prstGeom prst="line">
              <a:avLst/>
            </a:prstGeom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3575" name="Group 33"/>
          <p:cNvGrpSpPr/>
          <p:nvPr/>
        </p:nvGrpSpPr>
        <p:grpSpPr>
          <a:xfrm>
            <a:off x="3553117" y="5143826"/>
            <a:ext cx="612017" cy="612017"/>
            <a:chOff x="0" y="0"/>
            <a:chExt cx="408" cy="408"/>
          </a:xfrm>
        </p:grpSpPr>
        <p:sp>
          <p:nvSpPr>
            <p:cNvPr id="20503" name="Line 34"/>
            <p:cNvSpPr/>
            <p:nvPr/>
          </p:nvSpPr>
          <p:spPr>
            <a:xfrm flipH="1">
              <a:off x="0" y="0"/>
              <a:ext cx="408" cy="46"/>
            </a:xfrm>
            <a:prstGeom prst="line">
              <a:avLst/>
            </a:prstGeom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504" name="Line 35"/>
            <p:cNvSpPr/>
            <p:nvPr/>
          </p:nvSpPr>
          <p:spPr>
            <a:xfrm>
              <a:off x="0" y="46"/>
              <a:ext cx="272" cy="362"/>
            </a:xfrm>
            <a:prstGeom prst="line">
              <a:avLst/>
            </a:prstGeom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3578" name="Group 36"/>
          <p:cNvGrpSpPr/>
          <p:nvPr/>
        </p:nvGrpSpPr>
        <p:grpSpPr>
          <a:xfrm rot="9308178">
            <a:off x="7056296" y="3379098"/>
            <a:ext cx="408011" cy="340509"/>
            <a:chOff x="0" y="0"/>
            <a:chExt cx="408" cy="408"/>
          </a:xfrm>
        </p:grpSpPr>
        <p:sp>
          <p:nvSpPr>
            <p:cNvPr id="20506" name="Line 37"/>
            <p:cNvSpPr/>
            <p:nvPr/>
          </p:nvSpPr>
          <p:spPr>
            <a:xfrm flipH="1">
              <a:off x="0" y="0"/>
              <a:ext cx="408" cy="46"/>
            </a:xfrm>
            <a:prstGeom prst="line">
              <a:avLst/>
            </a:prstGeom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507" name="Line 38"/>
            <p:cNvSpPr/>
            <p:nvPr/>
          </p:nvSpPr>
          <p:spPr>
            <a:xfrm>
              <a:off x="0" y="46"/>
              <a:ext cx="272" cy="362"/>
            </a:xfrm>
            <a:prstGeom prst="line">
              <a:avLst/>
            </a:prstGeom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3587" name="Group 46"/>
          <p:cNvGrpSpPr/>
          <p:nvPr/>
        </p:nvGrpSpPr>
        <p:grpSpPr>
          <a:xfrm rot="9588678">
            <a:off x="918131" y="3380844"/>
            <a:ext cx="408011" cy="271508"/>
            <a:chOff x="0" y="0"/>
            <a:chExt cx="408" cy="408"/>
          </a:xfrm>
        </p:grpSpPr>
        <p:sp>
          <p:nvSpPr>
            <p:cNvPr id="20515" name="Line 47"/>
            <p:cNvSpPr/>
            <p:nvPr/>
          </p:nvSpPr>
          <p:spPr>
            <a:xfrm flipH="1">
              <a:off x="0" y="0"/>
              <a:ext cx="408" cy="46"/>
            </a:xfrm>
            <a:prstGeom prst="line">
              <a:avLst/>
            </a:prstGeom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516" name="Line 48"/>
            <p:cNvSpPr/>
            <p:nvPr/>
          </p:nvSpPr>
          <p:spPr>
            <a:xfrm>
              <a:off x="0" y="46"/>
              <a:ext cx="272" cy="362"/>
            </a:xfrm>
            <a:prstGeom prst="line">
              <a:avLst/>
            </a:prstGeom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9217" name="副标题 4098"/>
          <p:cNvSpPr/>
          <p:nvPr/>
        </p:nvSpPr>
        <p:spPr>
          <a:xfrm>
            <a:off x="-36195" y="0"/>
            <a:ext cx="5282565" cy="441325"/>
          </a:xfrm>
          <a:prstGeom prst="rect">
            <a:avLst/>
          </a:prstGeom>
          <a:noFill/>
          <a:ln w="9525">
            <a:noFill/>
          </a:ln>
        </p:spPr>
        <p:txBody>
          <a:bodyPr lIns="36000" tIns="36000" rIns="36000" bIns="36000" anchor="ctr"/>
          <a:p>
            <a:pPr lvl="0" indent="0" algn="ctr">
              <a:spcBef>
                <a:spcPct val="19000"/>
              </a:spcBef>
            </a:pPr>
            <a:r>
              <a:rPr lang="en-US" altLang="zh-CN" sz="3200" b="1">
                <a:latin typeface="黑体" panose="02010609060101010101" pitchFamily="49" charset="-122"/>
                <a:ea typeface="宋体" panose="02010600030101010101" pitchFamily="2" charset="-122"/>
              </a:rPr>
              <a:t>20.1</a:t>
            </a:r>
            <a:r>
              <a:rPr lang="zh-CN" altLang="en-US" sz="3200" b="1">
                <a:latin typeface="黑体" panose="02010609060101010101" pitchFamily="49" charset="-122"/>
                <a:ea typeface="宋体" panose="02010600030101010101" pitchFamily="2" charset="-122"/>
              </a:rPr>
              <a:t> 磁现象   磁场</a:t>
            </a:r>
            <a:endParaRPr lang="zh-CN" altLang="en-US" sz="3200" b="1">
              <a:latin typeface="黑体" panose="02010609060101010101" pitchFamily="49" charset="-122"/>
              <a:ea typeface="宋体" panose="02010600030101010101" pitchFamily="2" charset="-122"/>
            </a:endParaRPr>
          </a:p>
        </p:txBody>
      </p:sp>
      <p:pic>
        <p:nvPicPr>
          <p:cNvPr id="9221" name="图片 7" descr="校徽蓝"/>
          <p:cNvPicPr>
            <a:picLocks noChangeAspect="1"/>
          </p:cNvPicPr>
          <p:nvPr/>
        </p:nvPicPr>
        <p:blipFill>
          <a:blip r:embed="rId2">
            <a:clrChange>
              <a:clrFrom>
                <a:srgbClr val="012AFE"/>
              </a:clrFrom>
              <a:clrTo>
                <a:srgbClr val="012A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4125" y="0"/>
            <a:ext cx="1017588" cy="102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Freeform 9"/>
          <p:cNvSpPr/>
          <p:nvPr/>
        </p:nvSpPr>
        <p:spPr>
          <a:xfrm>
            <a:off x="2030095" y="2054860"/>
            <a:ext cx="4126865" cy="1311910"/>
          </a:xfrm>
          <a:custGeom>
            <a:avLst/>
            <a:gdLst/>
            <a:ahLst/>
            <a:cxnLst>
              <a:cxn ang="0">
                <a:pos x="3266" y="1383"/>
              </a:cxn>
              <a:cxn ang="0">
                <a:pos x="2494" y="340"/>
              </a:cxn>
              <a:cxn ang="0">
                <a:pos x="1587" y="68"/>
              </a:cxn>
              <a:cxn ang="0">
                <a:pos x="544" y="748"/>
              </a:cxn>
              <a:cxn ang="0">
                <a:pos x="0" y="1428"/>
              </a:cxn>
            </a:cxnLst>
            <a:pathLst>
              <a:path w="3266" h="1428">
                <a:moveTo>
                  <a:pt x="3266" y="1383"/>
                </a:moveTo>
                <a:cubicBezTo>
                  <a:pt x="3020" y="971"/>
                  <a:pt x="2774" y="559"/>
                  <a:pt x="2494" y="340"/>
                </a:cubicBezTo>
                <a:cubicBezTo>
                  <a:pt x="2214" y="121"/>
                  <a:pt x="1912" y="0"/>
                  <a:pt x="1587" y="68"/>
                </a:cubicBezTo>
                <a:cubicBezTo>
                  <a:pt x="1262" y="136"/>
                  <a:pt x="808" y="521"/>
                  <a:pt x="544" y="748"/>
                </a:cubicBezTo>
                <a:cubicBezTo>
                  <a:pt x="280" y="975"/>
                  <a:pt x="91" y="1315"/>
                  <a:pt x="0" y="1428"/>
                </a:cubicBezTo>
              </a:path>
            </a:pathLst>
          </a:custGeom>
          <a:noFill/>
          <a:ln w="412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3400"/>
          </a:p>
        </p:txBody>
      </p:sp>
      <p:grpSp>
        <p:nvGrpSpPr>
          <p:cNvPr id="3" name="Group 26"/>
          <p:cNvGrpSpPr/>
          <p:nvPr/>
        </p:nvGrpSpPr>
        <p:grpSpPr>
          <a:xfrm rot="18300000">
            <a:off x="3413125" y="2114550"/>
            <a:ext cx="421005" cy="528955"/>
            <a:chOff x="0" y="0"/>
            <a:chExt cx="408" cy="408"/>
          </a:xfrm>
        </p:grpSpPr>
        <p:sp>
          <p:nvSpPr>
            <p:cNvPr id="4" name="Line 24"/>
            <p:cNvSpPr/>
            <p:nvPr/>
          </p:nvSpPr>
          <p:spPr>
            <a:xfrm flipH="1">
              <a:off x="0" y="0"/>
              <a:ext cx="408" cy="46"/>
            </a:xfrm>
            <a:prstGeom prst="line">
              <a:avLst/>
            </a:prstGeom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" name="Line 25"/>
            <p:cNvSpPr/>
            <p:nvPr/>
          </p:nvSpPr>
          <p:spPr>
            <a:xfrm>
              <a:off x="0" y="46"/>
              <a:ext cx="272" cy="362"/>
            </a:xfrm>
            <a:prstGeom prst="line">
              <a:avLst/>
            </a:prstGeom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" name="Freeform 10"/>
          <p:cNvSpPr/>
          <p:nvPr/>
        </p:nvSpPr>
        <p:spPr>
          <a:xfrm rot="10800000">
            <a:off x="2197100" y="3878580"/>
            <a:ext cx="4176395" cy="959485"/>
          </a:xfrm>
          <a:custGeom>
            <a:avLst/>
            <a:gdLst/>
            <a:ahLst/>
            <a:cxnLst>
              <a:cxn ang="0">
                <a:pos x="3266" y="1383"/>
              </a:cxn>
              <a:cxn ang="0">
                <a:pos x="2494" y="340"/>
              </a:cxn>
              <a:cxn ang="0">
                <a:pos x="1587" y="68"/>
              </a:cxn>
              <a:cxn ang="0">
                <a:pos x="544" y="748"/>
              </a:cxn>
              <a:cxn ang="0">
                <a:pos x="0" y="1428"/>
              </a:cxn>
            </a:cxnLst>
            <a:pathLst>
              <a:path w="3266" h="1428">
                <a:moveTo>
                  <a:pt x="3266" y="1383"/>
                </a:moveTo>
                <a:cubicBezTo>
                  <a:pt x="3020" y="971"/>
                  <a:pt x="2774" y="559"/>
                  <a:pt x="2494" y="340"/>
                </a:cubicBezTo>
                <a:cubicBezTo>
                  <a:pt x="2214" y="121"/>
                  <a:pt x="1912" y="0"/>
                  <a:pt x="1587" y="68"/>
                </a:cubicBezTo>
                <a:cubicBezTo>
                  <a:pt x="1262" y="136"/>
                  <a:pt x="808" y="521"/>
                  <a:pt x="544" y="748"/>
                </a:cubicBezTo>
                <a:cubicBezTo>
                  <a:pt x="280" y="975"/>
                  <a:pt x="91" y="1315"/>
                  <a:pt x="0" y="1428"/>
                </a:cubicBezTo>
              </a:path>
            </a:pathLst>
          </a:custGeom>
          <a:noFill/>
          <a:ln w="412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3400"/>
          </a:p>
        </p:txBody>
      </p:sp>
      <p:grpSp>
        <p:nvGrpSpPr>
          <p:cNvPr id="7" name="Group 33"/>
          <p:cNvGrpSpPr/>
          <p:nvPr/>
        </p:nvGrpSpPr>
        <p:grpSpPr>
          <a:xfrm>
            <a:off x="3321050" y="4625340"/>
            <a:ext cx="570865" cy="354965"/>
            <a:chOff x="0" y="0"/>
            <a:chExt cx="408" cy="408"/>
          </a:xfrm>
        </p:grpSpPr>
        <p:sp>
          <p:nvSpPr>
            <p:cNvPr id="8" name="Line 34"/>
            <p:cNvSpPr/>
            <p:nvPr/>
          </p:nvSpPr>
          <p:spPr>
            <a:xfrm flipH="1">
              <a:off x="0" y="0"/>
              <a:ext cx="408" cy="46"/>
            </a:xfrm>
            <a:prstGeom prst="line">
              <a:avLst/>
            </a:prstGeom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" name="Line 35"/>
            <p:cNvSpPr/>
            <p:nvPr/>
          </p:nvSpPr>
          <p:spPr>
            <a:xfrm>
              <a:off x="0" y="46"/>
              <a:ext cx="272" cy="362"/>
            </a:xfrm>
            <a:prstGeom prst="line">
              <a:avLst/>
            </a:prstGeom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0" name="组合 19"/>
          <p:cNvGrpSpPr/>
          <p:nvPr/>
        </p:nvGrpSpPr>
        <p:grpSpPr>
          <a:xfrm>
            <a:off x="869950" y="2373630"/>
            <a:ext cx="1223645" cy="1002030"/>
            <a:chOff x="1370" y="3738"/>
            <a:chExt cx="1927" cy="1578"/>
          </a:xfrm>
        </p:grpSpPr>
        <p:grpSp>
          <p:nvGrpSpPr>
            <p:cNvPr id="15" name="Group 46"/>
            <p:cNvGrpSpPr/>
            <p:nvPr/>
          </p:nvGrpSpPr>
          <p:grpSpPr>
            <a:xfrm rot="13800000">
              <a:off x="1340" y="4337"/>
              <a:ext cx="643" cy="582"/>
              <a:chOff x="0" y="0"/>
              <a:chExt cx="408" cy="408"/>
            </a:xfrm>
          </p:grpSpPr>
          <p:sp>
            <p:nvSpPr>
              <p:cNvPr id="16" name="Line 47"/>
              <p:cNvSpPr/>
              <p:nvPr/>
            </p:nvSpPr>
            <p:spPr>
              <a:xfrm flipH="1">
                <a:off x="0" y="0"/>
                <a:ext cx="408" cy="46"/>
              </a:xfrm>
              <a:prstGeom prst="line">
                <a:avLst/>
              </a:prstGeom>
              <a:ln w="508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7" name="Line 48"/>
              <p:cNvSpPr/>
              <p:nvPr/>
            </p:nvSpPr>
            <p:spPr>
              <a:xfrm>
                <a:off x="0" y="46"/>
                <a:ext cx="272" cy="362"/>
              </a:xfrm>
              <a:prstGeom prst="line">
                <a:avLst/>
              </a:prstGeom>
              <a:ln w="508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19" name="弧形 18"/>
            <p:cNvSpPr/>
            <p:nvPr/>
          </p:nvSpPr>
          <p:spPr>
            <a:xfrm rot="11400000">
              <a:off x="1565" y="3738"/>
              <a:ext cx="1733" cy="1578"/>
            </a:xfrm>
            <a:prstGeom prst="arc">
              <a:avLst/>
            </a:prstGeom>
            <a:ln w="412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47395" y="3836670"/>
            <a:ext cx="1137285" cy="1102995"/>
            <a:chOff x="1064" y="6042"/>
            <a:chExt cx="1791" cy="1737"/>
          </a:xfrm>
        </p:grpSpPr>
        <p:grpSp>
          <p:nvGrpSpPr>
            <p:cNvPr id="22" name="Group 46"/>
            <p:cNvGrpSpPr/>
            <p:nvPr/>
          </p:nvGrpSpPr>
          <p:grpSpPr>
            <a:xfrm rot="6960000">
              <a:off x="1034" y="6072"/>
              <a:ext cx="643" cy="582"/>
              <a:chOff x="0" y="0"/>
              <a:chExt cx="408" cy="408"/>
            </a:xfrm>
          </p:grpSpPr>
          <p:sp>
            <p:nvSpPr>
              <p:cNvPr id="23" name="Line 47"/>
              <p:cNvSpPr/>
              <p:nvPr/>
            </p:nvSpPr>
            <p:spPr>
              <a:xfrm flipH="1">
                <a:off x="0" y="0"/>
                <a:ext cx="408" cy="46"/>
              </a:xfrm>
              <a:prstGeom prst="line">
                <a:avLst/>
              </a:prstGeom>
              <a:ln w="508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4" name="Line 48"/>
              <p:cNvSpPr/>
              <p:nvPr/>
            </p:nvSpPr>
            <p:spPr>
              <a:xfrm>
                <a:off x="0" y="46"/>
                <a:ext cx="272" cy="362"/>
              </a:xfrm>
              <a:prstGeom prst="line">
                <a:avLst/>
              </a:prstGeom>
              <a:ln w="508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25" name="弧形 24"/>
            <p:cNvSpPr/>
            <p:nvPr/>
          </p:nvSpPr>
          <p:spPr>
            <a:xfrm rot="17100000">
              <a:off x="1200" y="6124"/>
              <a:ext cx="1733" cy="1578"/>
            </a:xfrm>
            <a:prstGeom prst="arc">
              <a:avLst/>
            </a:prstGeom>
            <a:ln w="412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315710" y="3808095"/>
            <a:ext cx="1230630" cy="1562100"/>
            <a:chOff x="9946" y="5997"/>
            <a:chExt cx="1938" cy="2460"/>
          </a:xfrm>
        </p:grpSpPr>
        <p:grpSp>
          <p:nvGrpSpPr>
            <p:cNvPr id="11" name="Group 36"/>
            <p:cNvGrpSpPr/>
            <p:nvPr/>
          </p:nvGrpSpPr>
          <p:grpSpPr>
            <a:xfrm rot="12728178">
              <a:off x="11410" y="6156"/>
              <a:ext cx="474" cy="464"/>
              <a:chOff x="0" y="0"/>
              <a:chExt cx="408" cy="408"/>
            </a:xfrm>
          </p:grpSpPr>
          <p:sp>
            <p:nvSpPr>
              <p:cNvPr id="12" name="Line 37"/>
              <p:cNvSpPr/>
              <p:nvPr/>
            </p:nvSpPr>
            <p:spPr>
              <a:xfrm flipH="1">
                <a:off x="0" y="0"/>
                <a:ext cx="408" cy="46"/>
              </a:xfrm>
              <a:prstGeom prst="line">
                <a:avLst/>
              </a:prstGeom>
              <a:ln w="508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" name="Line 38"/>
              <p:cNvSpPr/>
              <p:nvPr/>
            </p:nvSpPr>
            <p:spPr>
              <a:xfrm>
                <a:off x="0" y="46"/>
                <a:ext cx="272" cy="362"/>
              </a:xfrm>
              <a:prstGeom prst="line">
                <a:avLst/>
              </a:prstGeom>
              <a:ln w="508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31" name="弧形 30"/>
            <p:cNvSpPr/>
            <p:nvPr/>
          </p:nvSpPr>
          <p:spPr>
            <a:xfrm rot="21180000">
              <a:off x="9946" y="5997"/>
              <a:ext cx="1921" cy="2460"/>
            </a:xfrm>
            <a:prstGeom prst="arc">
              <a:avLst>
                <a:gd name="adj1" fmla="val 16200000"/>
                <a:gd name="adj2" fmla="val 20386504"/>
              </a:avLst>
            </a:prstGeom>
            <a:ln w="412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 rot="15720000">
            <a:off x="6290310" y="2302510"/>
            <a:ext cx="1223645" cy="1002030"/>
            <a:chOff x="1370" y="3738"/>
            <a:chExt cx="1927" cy="1578"/>
          </a:xfrm>
        </p:grpSpPr>
        <p:grpSp>
          <p:nvGrpSpPr>
            <p:cNvPr id="33" name="Group 46"/>
            <p:cNvGrpSpPr/>
            <p:nvPr/>
          </p:nvGrpSpPr>
          <p:grpSpPr>
            <a:xfrm rot="13800000">
              <a:off x="1340" y="4337"/>
              <a:ext cx="643" cy="582"/>
              <a:chOff x="0" y="0"/>
              <a:chExt cx="408" cy="408"/>
            </a:xfrm>
          </p:grpSpPr>
          <p:sp>
            <p:nvSpPr>
              <p:cNvPr id="34" name="Line 47"/>
              <p:cNvSpPr/>
              <p:nvPr/>
            </p:nvSpPr>
            <p:spPr>
              <a:xfrm flipH="1">
                <a:off x="0" y="0"/>
                <a:ext cx="408" cy="46"/>
              </a:xfrm>
              <a:prstGeom prst="line">
                <a:avLst/>
              </a:prstGeom>
              <a:ln w="508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5" name="Line 48"/>
              <p:cNvSpPr/>
              <p:nvPr/>
            </p:nvSpPr>
            <p:spPr>
              <a:xfrm>
                <a:off x="0" y="46"/>
                <a:ext cx="272" cy="362"/>
              </a:xfrm>
              <a:prstGeom prst="line">
                <a:avLst/>
              </a:prstGeom>
              <a:ln w="508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36" name="弧形 35"/>
            <p:cNvSpPr/>
            <p:nvPr/>
          </p:nvSpPr>
          <p:spPr>
            <a:xfrm rot="11400000">
              <a:off x="1565" y="3738"/>
              <a:ext cx="1733" cy="1578"/>
            </a:xfrm>
            <a:prstGeom prst="arc">
              <a:avLst/>
            </a:prstGeom>
            <a:ln w="412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8" name="灯片编号占位符 3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p:transition advClick="0"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6" descr="ZVETUM46U6YG7P2OBOR~[2E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" y="430530"/>
            <a:ext cx="4009609" cy="2959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2"/>
          <p:cNvSpPr txBox="1"/>
          <p:nvPr/>
        </p:nvSpPr>
        <p:spPr>
          <a:xfrm>
            <a:off x="-286705" y="3277342"/>
            <a:ext cx="8334225" cy="1310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eaLnBrk="1" hangingPunct="1">
              <a:lnSpc>
                <a:spcPct val="100000"/>
              </a:lnSpc>
            </a:pPr>
            <a:r>
              <a:rPr lang="en-US" altLang="zh-CN" sz="4000" b="1" dirty="0">
                <a:solidFill>
                  <a:srgbClr val="990033"/>
                </a:solidFill>
                <a:latin typeface="华文新魏" pitchFamily="2" charset="-122"/>
                <a:ea typeface="华文新魏" pitchFamily="2" charset="-122"/>
              </a:rPr>
              <a:t>  </a:t>
            </a:r>
            <a:r>
              <a:rPr lang="zh-CN" altLang="en-US" sz="4000" b="1" dirty="0">
                <a:solidFill>
                  <a:srgbClr val="990033"/>
                </a:solidFill>
                <a:latin typeface="华文新魏" pitchFamily="2" charset="-122"/>
                <a:ea typeface="华文新魏" pitchFamily="2" charset="-122"/>
              </a:rPr>
              <a:t>①磁体外部磁感线是从磁体的</a:t>
            </a:r>
            <a:r>
              <a:rPr lang="en-US" altLang="zh-CN" sz="4000" b="1" dirty="0">
                <a:solidFill>
                  <a:srgbClr val="990033"/>
                </a:solidFill>
                <a:latin typeface="华文新魏" pitchFamily="2" charset="-122"/>
                <a:ea typeface="华文新魏" pitchFamily="2" charset="-122"/>
              </a:rPr>
              <a:t>N</a:t>
            </a:r>
            <a:r>
              <a:rPr lang="zh-CN" altLang="en-US" sz="4000" b="1" dirty="0">
                <a:solidFill>
                  <a:srgbClr val="990033"/>
                </a:solidFill>
                <a:latin typeface="华文新魏" pitchFamily="2" charset="-122"/>
                <a:ea typeface="华文新魏" pitchFamily="2" charset="-122"/>
              </a:rPr>
              <a:t>极</a:t>
            </a:r>
            <a:endParaRPr lang="zh-CN" altLang="en-US" sz="4000" b="1" dirty="0">
              <a:solidFill>
                <a:srgbClr val="990033"/>
              </a:solidFill>
              <a:latin typeface="华文新魏" pitchFamily="2" charset="-122"/>
              <a:ea typeface="华文新魏" pitchFamily="2" charset="-122"/>
            </a:endParaRPr>
          </a:p>
          <a:p>
            <a:pPr lvl="0" eaLnBrk="1" hangingPunct="1">
              <a:lnSpc>
                <a:spcPct val="100000"/>
              </a:lnSpc>
            </a:pPr>
            <a:r>
              <a:rPr lang="zh-CN" altLang="en-US" sz="4000" b="1" dirty="0">
                <a:solidFill>
                  <a:srgbClr val="990033"/>
                </a:solidFill>
                <a:latin typeface="华文新魏" pitchFamily="2" charset="-122"/>
                <a:ea typeface="华文新魏" pitchFamily="2" charset="-122"/>
              </a:rPr>
              <a:t>    出，回到</a:t>
            </a:r>
            <a:r>
              <a:rPr lang="en-US" altLang="zh-CN" sz="4000" b="1" dirty="0">
                <a:solidFill>
                  <a:srgbClr val="990033"/>
                </a:solidFill>
                <a:latin typeface="华文新魏" pitchFamily="2" charset="-122"/>
                <a:ea typeface="华文新魏" pitchFamily="2" charset="-122"/>
              </a:rPr>
              <a:t>S</a:t>
            </a:r>
            <a:r>
              <a:rPr lang="zh-CN" altLang="en-US" sz="4000" b="1" dirty="0">
                <a:solidFill>
                  <a:srgbClr val="990033"/>
                </a:solidFill>
                <a:latin typeface="华文新魏" pitchFamily="2" charset="-122"/>
                <a:ea typeface="华文新魏" pitchFamily="2" charset="-122"/>
              </a:rPr>
              <a:t>极。</a:t>
            </a:r>
            <a:endParaRPr lang="zh-CN" altLang="en-US" sz="4000" b="1" dirty="0">
              <a:solidFill>
                <a:srgbClr val="990033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8" name="Text Box 8"/>
          <p:cNvSpPr txBox="1"/>
          <p:nvPr/>
        </p:nvSpPr>
        <p:spPr>
          <a:xfrm>
            <a:off x="168910" y="4631055"/>
            <a:ext cx="7650480" cy="7010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eaLnBrk="1" hangingPunct="1"/>
            <a:r>
              <a:rPr lang="zh-CN" altLang="en-US" sz="4000" b="1" dirty="0">
                <a:solidFill>
                  <a:srgbClr val="990033"/>
                </a:solidFill>
                <a:latin typeface="华文新魏" pitchFamily="2" charset="-122"/>
                <a:ea typeface="华文新魏" pitchFamily="2" charset="-122"/>
              </a:rPr>
              <a:t>②磁感线越密的地方磁场越强。</a:t>
            </a:r>
            <a:endParaRPr lang="zh-CN" altLang="en-US" sz="4000" b="1" dirty="0">
              <a:solidFill>
                <a:srgbClr val="990033"/>
              </a:solidFill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17417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1637" y="421530"/>
            <a:ext cx="3606097" cy="29685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7" name="副标题 4098"/>
          <p:cNvSpPr/>
          <p:nvPr/>
        </p:nvSpPr>
        <p:spPr>
          <a:xfrm>
            <a:off x="-36195" y="0"/>
            <a:ext cx="5282565" cy="441325"/>
          </a:xfrm>
          <a:prstGeom prst="rect">
            <a:avLst/>
          </a:prstGeom>
          <a:noFill/>
          <a:ln w="9525">
            <a:noFill/>
          </a:ln>
        </p:spPr>
        <p:txBody>
          <a:bodyPr lIns="36000" tIns="36000" rIns="36000" bIns="36000" anchor="ctr"/>
          <a:p>
            <a:pPr lvl="0" indent="0" algn="ctr">
              <a:spcBef>
                <a:spcPct val="19000"/>
              </a:spcBef>
            </a:pPr>
            <a:r>
              <a:rPr lang="en-US" altLang="zh-CN" sz="3200" b="1">
                <a:latin typeface="黑体" panose="02010609060101010101" pitchFamily="49" charset="-122"/>
                <a:ea typeface="宋体" panose="02010600030101010101" pitchFamily="2" charset="-122"/>
              </a:rPr>
              <a:t>20.1</a:t>
            </a:r>
            <a:r>
              <a:rPr lang="zh-CN" altLang="en-US" sz="3200" b="1">
                <a:latin typeface="黑体" panose="02010609060101010101" pitchFamily="49" charset="-122"/>
                <a:ea typeface="宋体" panose="02010600030101010101" pitchFamily="2" charset="-122"/>
              </a:rPr>
              <a:t> 磁现象   磁场</a:t>
            </a:r>
            <a:endParaRPr lang="zh-CN" altLang="en-US" sz="3200" b="1">
              <a:latin typeface="黑体" panose="02010609060101010101" pitchFamily="49" charset="-122"/>
              <a:ea typeface="宋体" panose="02010600030101010101" pitchFamily="2" charset="-122"/>
            </a:endParaRPr>
          </a:p>
        </p:txBody>
      </p:sp>
      <p:pic>
        <p:nvPicPr>
          <p:cNvPr id="3" name="图片 7" descr="校徽蓝"/>
          <p:cNvPicPr>
            <a:picLocks noChangeAspect="1"/>
          </p:cNvPicPr>
          <p:nvPr/>
        </p:nvPicPr>
        <p:blipFill>
          <a:blip r:embed="rId3">
            <a:clrChange>
              <a:clrFrom>
                <a:srgbClr val="012AFE"/>
              </a:clrFrom>
              <a:clrTo>
                <a:srgbClr val="012A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4125" y="0"/>
            <a:ext cx="1017588" cy="102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  <p:sp>
        <p:nvSpPr>
          <p:cNvPr id="4" name="右箭头 3"/>
          <p:cNvSpPr/>
          <p:nvPr/>
        </p:nvSpPr>
        <p:spPr>
          <a:xfrm>
            <a:off x="3959860" y="1693545"/>
            <a:ext cx="504190" cy="394335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68910" y="5475605"/>
            <a:ext cx="7126605" cy="7010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 eaLnBrk="1" hangingPunct="1"/>
            <a:r>
              <a:rPr lang="zh-CN" altLang="en-US" sz="4000" b="1" dirty="0">
                <a:solidFill>
                  <a:srgbClr val="990033"/>
                </a:solidFill>
                <a:latin typeface="华文新魏" pitchFamily="2" charset="-122"/>
                <a:ea typeface="华文新魏" pitchFamily="2" charset="-122"/>
              </a:rPr>
              <a:t>③磁场存在，磁感线</a:t>
            </a:r>
            <a:r>
              <a:rPr lang="zh-CN" altLang="en-US" sz="4000" b="1" dirty="0">
                <a:solidFill>
                  <a:srgbClr val="990033"/>
                </a:solidFill>
                <a:latin typeface="华文新魏" pitchFamily="2" charset="-122"/>
                <a:ea typeface="华文新魏" pitchFamily="2" charset="-122"/>
                <a:sym typeface="+mn-ea"/>
              </a:rPr>
              <a:t>不存在。</a:t>
            </a:r>
            <a:endParaRPr lang="zh-CN" altLang="en-US" sz="4000" b="1" dirty="0">
              <a:solidFill>
                <a:srgbClr val="990033"/>
              </a:solidFill>
              <a:latin typeface="华文新魏" pitchFamily="2" charset="-122"/>
              <a:ea typeface="华文新魏" pitchFamily="2" charset="-122"/>
              <a:sym typeface="+mn-ea"/>
            </a:endParaRPr>
          </a:p>
        </p:txBody>
      </p:sp>
    </p:spTree>
  </p:cSld>
  <p:clrMapOvr>
    <a:masterClrMapping/>
  </p:clrMapOvr>
  <p:transition advClick="0"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Text Box 3"/>
          <p:cNvSpPr txBox="1"/>
          <p:nvPr/>
        </p:nvSpPr>
        <p:spPr>
          <a:xfrm>
            <a:off x="345115" y="615017"/>
            <a:ext cx="309880" cy="4368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0" hangingPunct="0"/>
            <a:endParaRPr lang="zh-CN" altLang="zh-CN" sz="227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459" name="Text Box 23"/>
          <p:cNvSpPr txBox="1"/>
          <p:nvPr/>
        </p:nvSpPr>
        <p:spPr>
          <a:xfrm>
            <a:off x="646624" y="723020"/>
            <a:ext cx="6667680" cy="8229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>
              <a:spcBef>
                <a:spcPct val="50000"/>
              </a:spcBef>
            </a:pPr>
            <a:r>
              <a:rPr lang="zh-CN" altLang="en-US" sz="4800" b="1" dirty="0">
                <a:solidFill>
                  <a:srgbClr val="0000FF"/>
                </a:solidFill>
                <a:latin typeface="Calibri" panose="020F0502020204030204" pitchFamily="34" charset="0"/>
                <a:ea typeface="华文新魏" pitchFamily="2" charset="-122"/>
              </a:rPr>
              <a:t>异名磁极之间的磁感线：</a:t>
            </a:r>
            <a:endParaRPr lang="zh-CN" altLang="en-US" sz="4800" b="1" dirty="0">
              <a:solidFill>
                <a:srgbClr val="0000FF"/>
              </a:solidFill>
              <a:latin typeface="Calibri" panose="020F0502020204030204" pitchFamily="34" charset="0"/>
              <a:ea typeface="华文新魏" pitchFamily="2" charset="-122"/>
            </a:endParaRPr>
          </a:p>
        </p:txBody>
      </p:sp>
      <p:pic>
        <p:nvPicPr>
          <p:cNvPr id="19460" name="Picture 1" descr="C:\Users\Jessica\AppData\Roaming\Tencent\Users\448080723\QQ\WinTemp\RichOle\P4VLB){})B57XE12%V%N0G8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6485" y="1777365"/>
            <a:ext cx="6236970" cy="4229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7" name="副标题 4098"/>
          <p:cNvSpPr/>
          <p:nvPr/>
        </p:nvSpPr>
        <p:spPr>
          <a:xfrm>
            <a:off x="-36195" y="0"/>
            <a:ext cx="5282565" cy="441325"/>
          </a:xfrm>
          <a:prstGeom prst="rect">
            <a:avLst/>
          </a:prstGeom>
          <a:noFill/>
          <a:ln w="9525">
            <a:noFill/>
          </a:ln>
        </p:spPr>
        <p:txBody>
          <a:bodyPr lIns="36000" tIns="36000" rIns="36000" bIns="36000" anchor="ctr"/>
          <a:p>
            <a:pPr lvl="0" indent="0" algn="ctr">
              <a:spcBef>
                <a:spcPct val="19000"/>
              </a:spcBef>
            </a:pPr>
            <a:r>
              <a:rPr lang="en-US" altLang="zh-CN" sz="3200" b="1">
                <a:latin typeface="黑体" panose="02010609060101010101" pitchFamily="49" charset="-122"/>
                <a:ea typeface="宋体" panose="02010600030101010101" pitchFamily="2" charset="-122"/>
              </a:rPr>
              <a:t>20.1</a:t>
            </a:r>
            <a:r>
              <a:rPr lang="zh-CN" altLang="en-US" sz="3200" b="1">
                <a:latin typeface="黑体" panose="02010609060101010101" pitchFamily="49" charset="-122"/>
                <a:ea typeface="宋体" panose="02010600030101010101" pitchFamily="2" charset="-122"/>
              </a:rPr>
              <a:t> 磁现象   磁场</a:t>
            </a:r>
            <a:endParaRPr lang="zh-CN" altLang="en-US" sz="3200" b="1">
              <a:latin typeface="黑体" panose="02010609060101010101" pitchFamily="49" charset="-122"/>
              <a:ea typeface="宋体" panose="02010600030101010101" pitchFamily="2" charset="-122"/>
            </a:endParaRPr>
          </a:p>
        </p:txBody>
      </p:sp>
      <p:pic>
        <p:nvPicPr>
          <p:cNvPr id="3" name="图片 7" descr="校徽蓝"/>
          <p:cNvPicPr>
            <a:picLocks noChangeAspect="1"/>
          </p:cNvPicPr>
          <p:nvPr/>
        </p:nvPicPr>
        <p:blipFill>
          <a:blip r:embed="rId2">
            <a:clrChange>
              <a:clrFrom>
                <a:srgbClr val="012AFE"/>
              </a:clrFrom>
              <a:clrTo>
                <a:srgbClr val="012A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4125" y="0"/>
            <a:ext cx="1017588" cy="102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p:transition advClick="0" advTm="6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Text Box 3"/>
          <p:cNvSpPr txBox="1"/>
          <p:nvPr/>
        </p:nvSpPr>
        <p:spPr>
          <a:xfrm>
            <a:off x="345115" y="615017"/>
            <a:ext cx="309880" cy="4368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0" hangingPunct="0"/>
            <a:endParaRPr lang="zh-CN" altLang="zh-CN" sz="227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483" name="Rectangle 36"/>
          <p:cNvSpPr/>
          <p:nvPr/>
        </p:nvSpPr>
        <p:spPr>
          <a:xfrm>
            <a:off x="654776" y="1051971"/>
            <a:ext cx="6916420" cy="82296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p>
            <a:pPr lvl="0" eaLnBrk="1" hangingPunct="1">
              <a:spcBef>
                <a:spcPct val="20000"/>
              </a:spcBef>
            </a:pPr>
            <a:r>
              <a:rPr lang="zh-CN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同名磁极之间的磁感线：</a:t>
            </a:r>
            <a:endParaRPr lang="zh-CN" altLang="en-US" sz="4800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0484" name="Picture 1" descr="C:\Users\Jessica\AppData\Roaming\Tencent\Users\448080723\QQ\WinTemp\RichOle\F)9ZSO0~C6T7V$464PM(]O2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2144395"/>
            <a:ext cx="4358005" cy="30568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5" name="AutoShape 5" descr="C:\Users\Jessica\AppData\Roaming\Tencent\Users\448080723\QQ\WinTemp\RichOle\LOHMDS}w54O1OCWR]`YYA.png"/>
          <p:cNvSpPr>
            <a:spLocks noChangeAspect="1"/>
          </p:cNvSpPr>
          <p:nvPr/>
        </p:nvSpPr>
        <p:spPr>
          <a:xfrm>
            <a:off x="106" y="0"/>
            <a:ext cx="288008" cy="28800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endParaRPr lang="zh-CN" altLang="en-US" sz="3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6" name="AutoShape 6" descr="C:\Users\Jessica\AppData\Roaming\Tencent\Users\448080723\QQ\WinTemp\RichOle\LOHMDS}w54O1OCWR]`YYA.png"/>
          <p:cNvSpPr>
            <a:spLocks noChangeAspect="1"/>
          </p:cNvSpPr>
          <p:nvPr/>
        </p:nvSpPr>
        <p:spPr>
          <a:xfrm>
            <a:off x="144110" y="144004"/>
            <a:ext cx="288008" cy="28800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endParaRPr lang="zh-CN" altLang="en-US" sz="3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0487" name="Picture 7" descr="C:\Users\Jessica\AppData\Roaming\Tencent\Users\448080723\QQ\WinTemp\RichOle\25_BIDCWDE4O$X}F]B]2UP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885" y="2144395"/>
            <a:ext cx="4224655" cy="30568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7" name="副标题 4098"/>
          <p:cNvSpPr/>
          <p:nvPr/>
        </p:nvSpPr>
        <p:spPr>
          <a:xfrm>
            <a:off x="-36195" y="0"/>
            <a:ext cx="5282565" cy="441325"/>
          </a:xfrm>
          <a:prstGeom prst="rect">
            <a:avLst/>
          </a:prstGeom>
          <a:noFill/>
          <a:ln w="9525">
            <a:noFill/>
          </a:ln>
        </p:spPr>
        <p:txBody>
          <a:bodyPr lIns="36000" tIns="36000" rIns="36000" bIns="36000" anchor="ctr"/>
          <a:p>
            <a:pPr lvl="0" indent="0" algn="ctr">
              <a:spcBef>
                <a:spcPct val="19000"/>
              </a:spcBef>
            </a:pPr>
            <a:r>
              <a:rPr lang="en-US" altLang="zh-CN" sz="3200" b="1">
                <a:latin typeface="黑体" panose="02010609060101010101" pitchFamily="49" charset="-122"/>
                <a:ea typeface="宋体" panose="02010600030101010101" pitchFamily="2" charset="-122"/>
              </a:rPr>
              <a:t>20.1</a:t>
            </a:r>
            <a:r>
              <a:rPr lang="zh-CN" altLang="en-US" sz="3200" b="1">
                <a:latin typeface="黑体" panose="02010609060101010101" pitchFamily="49" charset="-122"/>
                <a:ea typeface="宋体" panose="02010600030101010101" pitchFamily="2" charset="-122"/>
              </a:rPr>
              <a:t> 磁现象   磁场</a:t>
            </a:r>
            <a:endParaRPr lang="zh-CN" altLang="en-US" sz="3200" b="1">
              <a:latin typeface="黑体" panose="02010609060101010101" pitchFamily="49" charset="-122"/>
              <a:ea typeface="宋体" panose="02010600030101010101" pitchFamily="2" charset="-122"/>
            </a:endParaRPr>
          </a:p>
        </p:txBody>
      </p:sp>
      <p:pic>
        <p:nvPicPr>
          <p:cNvPr id="3" name="图片 7" descr="校徽蓝"/>
          <p:cNvPicPr>
            <a:picLocks noChangeAspect="1"/>
          </p:cNvPicPr>
          <p:nvPr/>
        </p:nvPicPr>
        <p:blipFill>
          <a:blip r:embed="rId3">
            <a:clrChange>
              <a:clrFrom>
                <a:srgbClr val="012AFE"/>
              </a:clrFrom>
              <a:clrTo>
                <a:srgbClr val="012A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4125" y="0"/>
            <a:ext cx="1017588" cy="102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p:transition advClick="0" advTm="6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副标题 4098"/>
          <p:cNvSpPr/>
          <p:nvPr/>
        </p:nvSpPr>
        <p:spPr>
          <a:xfrm>
            <a:off x="-36195" y="0"/>
            <a:ext cx="5282565" cy="441325"/>
          </a:xfrm>
          <a:prstGeom prst="rect">
            <a:avLst/>
          </a:prstGeom>
          <a:noFill/>
          <a:ln w="9525">
            <a:noFill/>
          </a:ln>
        </p:spPr>
        <p:txBody>
          <a:bodyPr lIns="36000" tIns="36000" rIns="36000" bIns="36000" anchor="ctr"/>
          <a:lstStyle/>
          <a:p>
            <a:pPr lvl="0" indent="0" algn="ctr">
              <a:spcBef>
                <a:spcPct val="19000"/>
              </a:spcBef>
            </a:pPr>
            <a:r>
              <a:rPr lang="en-US" altLang="zh-CN" sz="3200" b="1">
                <a:latin typeface="黑体" panose="02010609060101010101" pitchFamily="49" charset="-122"/>
                <a:ea typeface="宋体" panose="02010600030101010101" pitchFamily="2" charset="-122"/>
              </a:rPr>
              <a:t>20.1</a:t>
            </a:r>
            <a:r>
              <a:rPr lang="zh-CN" altLang="en-US" sz="3200" b="1">
                <a:latin typeface="黑体" panose="02010609060101010101" pitchFamily="49" charset="-122"/>
                <a:ea typeface="宋体" panose="02010600030101010101" pitchFamily="2" charset="-122"/>
              </a:rPr>
              <a:t> 磁现象   磁场</a:t>
            </a:r>
            <a:endParaRPr lang="zh-CN" altLang="en-US" sz="3200" b="1">
              <a:latin typeface="黑体" panose="02010609060101010101" pitchFamily="49" charset="-122"/>
              <a:ea typeface="宋体" panose="02010600030101010101" pitchFamily="2" charset="-122"/>
            </a:endParaRPr>
          </a:p>
        </p:txBody>
      </p:sp>
      <p:pic>
        <p:nvPicPr>
          <p:cNvPr id="9221" name="图片 7" descr="校徽蓝"/>
          <p:cNvPicPr>
            <a:picLocks noChangeAspect="1"/>
          </p:cNvPicPr>
          <p:nvPr/>
        </p:nvPicPr>
        <p:blipFill>
          <a:blip r:embed="rId1">
            <a:clrChange>
              <a:clrFrom>
                <a:srgbClr val="012AFE"/>
              </a:clrFrom>
              <a:clrTo>
                <a:srgbClr val="012A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4125" y="0"/>
            <a:ext cx="1017588" cy="102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8" name="Text Box 5"/>
          <p:cNvSpPr txBox="1"/>
          <p:nvPr/>
        </p:nvSpPr>
        <p:spPr>
          <a:xfrm>
            <a:off x="109220" y="764540"/>
            <a:ext cx="8286750" cy="10420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p>
            <a:pPr lvl="0" algn="l">
              <a:lnSpc>
                <a:spcPct val="130000"/>
              </a:lnSpc>
              <a:spcBef>
                <a:spcPct val="50000"/>
              </a:spcBef>
            </a:pPr>
            <a:r>
              <a:rPr lang="en-US" altLang="zh-CN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r>
              <a:rPr lang="zh-CN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我能标出磁感线的箭头。</a:t>
            </a:r>
            <a:endParaRPr lang="zh-CN" sz="4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2" name="对象 1"/>
          <p:cNvGraphicFramePr/>
          <p:nvPr/>
        </p:nvGraphicFramePr>
        <p:xfrm>
          <a:off x="-36195" y="2080895"/>
          <a:ext cx="8540750" cy="3060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2" imgW="8362950" imgH="3057525" progId="Paint.Picture">
                  <p:embed/>
                </p:oleObj>
              </mc:Choice>
              <mc:Fallback>
                <p:oleObj name="" r:id="rId2" imgW="8362950" imgH="3057525" progId="Paint.Picture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3"/>
                    </p:blipFill>
                    <p:spPr>
                      <a:xfrm>
                        <a:off x="-36195" y="2080895"/>
                        <a:ext cx="8540750" cy="3060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副标题 4098"/>
          <p:cNvSpPr/>
          <p:nvPr/>
        </p:nvSpPr>
        <p:spPr>
          <a:xfrm>
            <a:off x="-36195" y="0"/>
            <a:ext cx="5282565" cy="441325"/>
          </a:xfrm>
          <a:prstGeom prst="rect">
            <a:avLst/>
          </a:prstGeom>
          <a:noFill/>
          <a:ln w="9525">
            <a:noFill/>
          </a:ln>
        </p:spPr>
        <p:txBody>
          <a:bodyPr lIns="36000" tIns="36000" rIns="36000" bIns="36000" anchor="ctr"/>
          <a:lstStyle/>
          <a:p>
            <a:pPr lvl="0" indent="0" algn="ctr">
              <a:spcBef>
                <a:spcPct val="19000"/>
              </a:spcBef>
            </a:pPr>
            <a:r>
              <a:rPr lang="en-US" altLang="zh-CN" sz="3200" b="1">
                <a:latin typeface="黑体" panose="02010609060101010101" pitchFamily="49" charset="-122"/>
                <a:ea typeface="宋体" panose="02010600030101010101" pitchFamily="2" charset="-122"/>
              </a:rPr>
              <a:t>20.1</a:t>
            </a:r>
            <a:r>
              <a:rPr lang="zh-CN" altLang="en-US" sz="3200" b="1">
                <a:latin typeface="黑体" panose="02010609060101010101" pitchFamily="49" charset="-122"/>
                <a:ea typeface="宋体" panose="02010600030101010101" pitchFamily="2" charset="-122"/>
              </a:rPr>
              <a:t> 磁现象   磁场</a:t>
            </a:r>
            <a:endParaRPr lang="zh-CN" altLang="en-US" sz="3200" b="1">
              <a:latin typeface="黑体" panose="02010609060101010101" pitchFamily="49" charset="-122"/>
              <a:ea typeface="宋体" panose="02010600030101010101" pitchFamily="2" charset="-122"/>
            </a:endParaRPr>
          </a:p>
        </p:txBody>
      </p:sp>
      <p:pic>
        <p:nvPicPr>
          <p:cNvPr id="9221" name="图片 7" descr="校徽蓝"/>
          <p:cNvPicPr>
            <a:picLocks noChangeAspect="1"/>
          </p:cNvPicPr>
          <p:nvPr/>
        </p:nvPicPr>
        <p:blipFill>
          <a:blip r:embed="rId1">
            <a:clrChange>
              <a:clrFrom>
                <a:srgbClr val="012AFE"/>
              </a:clrFrom>
              <a:clrTo>
                <a:srgbClr val="012A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4125" y="0"/>
            <a:ext cx="1017588" cy="102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Text Box 10"/>
          <p:cNvSpPr txBox="1"/>
          <p:nvPr/>
        </p:nvSpPr>
        <p:spPr>
          <a:xfrm>
            <a:off x="-1905" y="644525"/>
            <a:ext cx="4378325" cy="9144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 eaLnBrk="1" hangingPunct="1">
              <a:spcBef>
                <a:spcPct val="50000"/>
              </a:spcBef>
            </a:pPr>
            <a:r>
              <a:rPr lang="zh-CN" alt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三、地磁场</a:t>
            </a:r>
            <a:endParaRPr lang="zh-CN" altLang="en-US" sz="54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动作按钮: 影片 4">
            <a:hlinkClick r:id="rId2" action="ppaction://hlinkfile"/>
          </p:cNvPr>
          <p:cNvSpPr/>
          <p:nvPr/>
        </p:nvSpPr>
        <p:spPr>
          <a:xfrm>
            <a:off x="7324725" y="5217795"/>
            <a:ext cx="1296035" cy="59436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  <p:sp>
        <p:nvSpPr>
          <p:cNvPr id="7" name="Rectangle 6"/>
          <p:cNvSpPr txBox="1">
            <a:spLocks noRot="1"/>
          </p:cNvSpPr>
          <p:nvPr/>
        </p:nvSpPr>
        <p:spPr>
          <a:xfrm>
            <a:off x="141605" y="1445895"/>
            <a:ext cx="8211185" cy="450469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/>
          <a:p>
            <a:pPr lvl="0" indent="0" algn="l" eaLnBrk="1" hangingPunct="1">
              <a:lnSpc>
                <a:spcPct val="120000"/>
              </a:lnSpc>
            </a:pPr>
            <a:r>
              <a:rPr lang="zh-CN" alt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 地磁北（</a:t>
            </a:r>
            <a:r>
              <a:rPr lang="en-US" altLang="x-none" sz="4800" b="1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</a:t>
            </a:r>
            <a:r>
              <a:rPr lang="zh-CN" alt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）在地理</a:t>
            </a:r>
            <a:r>
              <a:rPr lang="zh-CN" altLang="en-US" sz="48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南</a:t>
            </a:r>
            <a:r>
              <a:rPr lang="zh-CN" alt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；</a:t>
            </a:r>
            <a:endParaRPr lang="zh-CN" altLang="en-US" sz="4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0" indent="0" algn="l" eaLnBrk="1" hangingPunct="1">
              <a:lnSpc>
                <a:spcPct val="120000"/>
              </a:lnSpc>
            </a:pPr>
            <a:r>
              <a:rPr lang="zh-CN" alt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 地磁南（</a:t>
            </a:r>
            <a:r>
              <a:rPr lang="en-US" altLang="x-none" sz="4800" b="1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</a:t>
            </a:r>
            <a:r>
              <a:rPr lang="zh-CN" alt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）在地理</a:t>
            </a:r>
            <a:r>
              <a:rPr lang="zh-CN" altLang="en-US" sz="4800" b="1" dirty="0">
                <a:solidFill>
                  <a:srgbClr val="CC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北</a:t>
            </a:r>
            <a:r>
              <a:rPr lang="zh-CN" alt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；</a:t>
            </a:r>
            <a:endParaRPr lang="zh-CN" altLang="en-US" sz="4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0" indent="0" algn="l" eaLnBrk="1" hangingPunct="1">
              <a:lnSpc>
                <a:spcPct val="120000"/>
              </a:lnSpc>
            </a:pPr>
            <a:r>
              <a:rPr lang="zh-CN" alt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   </a:t>
            </a:r>
            <a:r>
              <a:rPr lang="zh-CN" altLang="en-US" sz="4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两者并不全重合；</a:t>
            </a:r>
            <a:endParaRPr lang="zh-CN" altLang="en-US" sz="48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 algn="l" eaLnBrk="1" hangingPunct="1">
              <a:lnSpc>
                <a:spcPct val="120000"/>
              </a:lnSpc>
            </a:pPr>
            <a:r>
              <a:rPr lang="zh-CN" altLang="en-US" sz="4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之间存在</a:t>
            </a:r>
            <a:r>
              <a:rPr lang="zh-CN" alt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磁偏角；</a:t>
            </a:r>
            <a:r>
              <a:rPr lang="zh-CN" altLang="en-US" sz="4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</a:t>
            </a:r>
            <a:endParaRPr lang="zh-CN" altLang="en-US" sz="48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 algn="l" eaLnBrk="1" hangingPunct="1">
              <a:lnSpc>
                <a:spcPct val="120000"/>
              </a:lnSpc>
            </a:pPr>
            <a:r>
              <a:rPr lang="zh-CN" altLang="en-US" sz="4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宋代</a:t>
            </a:r>
            <a:r>
              <a:rPr lang="zh-CN" alt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沈括</a:t>
            </a:r>
            <a:r>
              <a:rPr lang="zh-CN" altLang="en-US" sz="4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首记述。</a:t>
            </a:r>
            <a:endParaRPr lang="zh-CN" altLang="en-US" sz="48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 algn="l" eaLnBrk="1" hangingPunct="1">
              <a:lnSpc>
                <a:spcPct val="120000"/>
              </a:lnSpc>
            </a:pPr>
            <a:endParaRPr lang="zh-CN" altLang="en-US" sz="48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Click="0"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图片 7" descr="校徽蓝"/>
          <p:cNvPicPr>
            <a:picLocks noChangeAspect="1"/>
          </p:cNvPicPr>
          <p:nvPr/>
        </p:nvPicPr>
        <p:blipFill>
          <a:blip r:embed="rId1">
            <a:clrChange>
              <a:clrFrom>
                <a:srgbClr val="012AFE"/>
              </a:clrFrom>
              <a:clrTo>
                <a:srgbClr val="012A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4125" y="0"/>
            <a:ext cx="1017588" cy="102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4" name="文本框 343041"/>
          <p:cNvSpPr txBox="1"/>
          <p:nvPr/>
        </p:nvSpPr>
        <p:spPr>
          <a:xfrm>
            <a:off x="138113" y="814070"/>
            <a:ext cx="8366125" cy="535559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>
              <a:lnSpc>
                <a:spcPct val="12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1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、磁体能吸引</a:t>
            </a: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_</a:t>
            </a:r>
            <a:r>
              <a:rPr lang="en-US" altLang="zh-CN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  </a:t>
            </a: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__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__</a:t>
            </a:r>
            <a:r>
              <a:rPr lang="en-US" altLang="zh-CN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  </a:t>
            </a: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_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等的性质叫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磁性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，其吸引能力最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的部位叫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磁极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。每个磁体有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个磁极，分别是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极和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 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极，磁极间的相互作用规律：同名磁极相互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   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，异名磁极相互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  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。</a:t>
            </a:r>
            <a:endParaRPr lang="zh-CN" altLang="en-US" sz="2800" b="1" dirty="0">
              <a:solidFill>
                <a:srgbClr val="000000"/>
              </a:solidFill>
              <a:latin typeface="宋体" panose="02010600030101010101" pitchFamily="2" charset="-122"/>
              <a:ea typeface="Times New Roman" panose="02020603050405020304" pitchFamily="18" charset="0"/>
            </a:endParaRPr>
          </a:p>
          <a:p>
            <a:pPr lvl="0" indent="0">
              <a:lnSpc>
                <a:spcPct val="12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2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、磁体周围存在看不见摸不着的物体叫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，物理学中把它的方向规定为小磁针静止时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极所指的方向，磁体外部的磁感线从磁体的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出发回到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极。</a:t>
            </a:r>
            <a:endParaRPr lang="zh-CN" altLang="en-US" sz="28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>
              <a:lnSpc>
                <a:spcPct val="12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、地球周围存在磁场叫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，它的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极在地理北极附近，地理两极和地磁两极不重合，存在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，最先由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记述。</a:t>
            </a:r>
            <a:endParaRPr lang="zh-CN" altLang="en-US" sz="28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217" name="副标题 4098"/>
          <p:cNvSpPr/>
          <p:nvPr/>
        </p:nvSpPr>
        <p:spPr>
          <a:xfrm>
            <a:off x="-36195" y="0"/>
            <a:ext cx="5282565" cy="441325"/>
          </a:xfrm>
          <a:prstGeom prst="rect">
            <a:avLst/>
          </a:prstGeom>
          <a:noFill/>
          <a:ln w="9525">
            <a:noFill/>
          </a:ln>
        </p:spPr>
        <p:txBody>
          <a:bodyPr lIns="36000" tIns="36000" rIns="36000" bIns="36000" anchor="ctr"/>
          <a:lstStyle/>
          <a:p>
            <a:pPr lvl="0" indent="0" algn="ctr">
              <a:spcBef>
                <a:spcPct val="19000"/>
              </a:spcBef>
            </a:pPr>
            <a:r>
              <a:rPr lang="en-US" altLang="zh-CN" sz="3200" b="1">
                <a:latin typeface="黑体" panose="02010609060101010101" pitchFamily="49" charset="-122"/>
                <a:ea typeface="宋体" panose="02010600030101010101" pitchFamily="2" charset="-122"/>
              </a:rPr>
              <a:t>20.1</a:t>
            </a:r>
            <a:r>
              <a:rPr lang="zh-CN" altLang="en-US" sz="3200" b="1">
                <a:latin typeface="黑体" panose="02010609060101010101" pitchFamily="49" charset="-122"/>
                <a:ea typeface="宋体" panose="02010600030101010101" pitchFamily="2" charset="-122"/>
              </a:rPr>
              <a:t> 磁现象   磁场</a:t>
            </a:r>
            <a:endParaRPr lang="zh-CN" altLang="en-US" sz="3200" b="1">
              <a:latin typeface="黑体" panose="02010609060101010101" pitchFamily="49" charset="-122"/>
              <a:ea typeface="宋体" panose="02010600030101010101" pitchFamily="2" charset="-122"/>
            </a:endParaRPr>
          </a:p>
        </p:txBody>
      </p:sp>
      <p:grpSp>
        <p:nvGrpSpPr>
          <p:cNvPr id="24" name="组合 17556"/>
          <p:cNvGrpSpPr/>
          <p:nvPr/>
        </p:nvGrpSpPr>
        <p:grpSpPr>
          <a:xfrm>
            <a:off x="-169862" y="293370"/>
            <a:ext cx="2116137" cy="712788"/>
            <a:chOff x="300" y="1281"/>
            <a:chExt cx="1333" cy="449"/>
          </a:xfrm>
        </p:grpSpPr>
        <p:pic>
          <p:nvPicPr>
            <p:cNvPr id="25" name="TextBox 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00" y="1281"/>
              <a:ext cx="1333" cy="4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" name="文本框 17558"/>
            <p:cNvSpPr txBox="1"/>
            <p:nvPr/>
          </p:nvSpPr>
          <p:spPr>
            <a:xfrm>
              <a:off x="396" y="1354"/>
              <a:ext cx="1187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lvl="0" indent="0"/>
              <a:r>
                <a:rPr lang="zh-CN" altLang="en-US" sz="2800" b="1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  课堂检测</a:t>
              </a:r>
              <a:endParaRPr lang="zh-CN" altLang="en-US" sz="3200" b="1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副标题 4098"/>
          <p:cNvSpPr/>
          <p:nvPr/>
        </p:nvSpPr>
        <p:spPr>
          <a:xfrm>
            <a:off x="-36195" y="0"/>
            <a:ext cx="5282565" cy="441325"/>
          </a:xfrm>
          <a:prstGeom prst="rect">
            <a:avLst/>
          </a:prstGeom>
          <a:noFill/>
          <a:ln w="9525">
            <a:noFill/>
          </a:ln>
        </p:spPr>
        <p:txBody>
          <a:bodyPr lIns="36000" tIns="36000" rIns="36000" bIns="36000" anchor="ctr"/>
          <a:lstStyle/>
          <a:p>
            <a:pPr lvl="0" indent="0" algn="ctr">
              <a:spcBef>
                <a:spcPct val="19000"/>
              </a:spcBef>
            </a:pPr>
            <a:r>
              <a:rPr lang="en-US" altLang="zh-CN" sz="3200" b="1">
                <a:latin typeface="黑体" panose="02010609060101010101" pitchFamily="49" charset="-122"/>
                <a:ea typeface="宋体" panose="02010600030101010101" pitchFamily="2" charset="-122"/>
              </a:rPr>
              <a:t>20.1</a:t>
            </a:r>
            <a:r>
              <a:rPr lang="zh-CN" altLang="en-US" sz="3200" b="1">
                <a:latin typeface="黑体" panose="02010609060101010101" pitchFamily="49" charset="-122"/>
                <a:ea typeface="宋体" panose="02010600030101010101" pitchFamily="2" charset="-122"/>
              </a:rPr>
              <a:t> 磁现象   磁场</a:t>
            </a:r>
            <a:endParaRPr lang="zh-CN" altLang="en-US" sz="3200" b="1">
              <a:latin typeface="黑体" panose="02010609060101010101" pitchFamily="49" charset="-122"/>
              <a:ea typeface="宋体" panose="02010600030101010101" pitchFamily="2" charset="-122"/>
            </a:endParaRPr>
          </a:p>
        </p:txBody>
      </p:sp>
      <p:pic>
        <p:nvPicPr>
          <p:cNvPr id="9221" name="图片 7" descr="校徽蓝"/>
          <p:cNvPicPr>
            <a:picLocks noChangeAspect="1"/>
          </p:cNvPicPr>
          <p:nvPr/>
        </p:nvPicPr>
        <p:blipFill>
          <a:blip r:embed="rId1">
            <a:clrChange>
              <a:clrFrom>
                <a:srgbClr val="012AFE"/>
              </a:clrFrom>
              <a:clrTo>
                <a:srgbClr val="012A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4125" y="0"/>
            <a:ext cx="1017588" cy="102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0" name="Text Box 5"/>
          <p:cNvSpPr txBox="1"/>
          <p:nvPr/>
        </p:nvSpPr>
        <p:spPr>
          <a:xfrm>
            <a:off x="-81280" y="1209040"/>
            <a:ext cx="9360535" cy="8229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 eaLnBrk="1" hangingPunct="1">
              <a:spcBef>
                <a:spcPct val="50000"/>
              </a:spcBef>
            </a:pPr>
            <a:r>
              <a:rPr lang="zh-CN" altLang="en-US" sz="4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问题</a:t>
            </a:r>
            <a:r>
              <a:rPr lang="en-US" altLang="zh-CN" sz="4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4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：磁体能够吸引哪些物体？ </a:t>
            </a:r>
            <a:endParaRPr lang="zh-CN" altLang="en-US" sz="4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171" name="Text Box 6"/>
          <p:cNvSpPr txBox="1"/>
          <p:nvPr/>
        </p:nvSpPr>
        <p:spPr>
          <a:xfrm>
            <a:off x="-763905" y="2829560"/>
            <a:ext cx="5211445" cy="29667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800100" lvl="1" indent="-342900">
              <a:lnSpc>
                <a:spcPct val="118000"/>
              </a:lnSpc>
            </a:pPr>
            <a:r>
              <a:rPr lang="zh-CN" altLang="en-US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4000" b="1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利用桌面的磁体去靠近镍币、铜块、铝块等，观察磁铁能吸引的物质。</a:t>
            </a:r>
            <a:endParaRPr lang="zh-CN" altLang="en-US" sz="4000" b="1" dirty="0">
              <a:solidFill>
                <a:srgbClr val="CC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7172" name="Text Box 10"/>
          <p:cNvSpPr txBox="1"/>
          <p:nvPr/>
        </p:nvSpPr>
        <p:spPr>
          <a:xfrm>
            <a:off x="-1905" y="429260"/>
            <a:ext cx="4378325" cy="9144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 eaLnBrk="1" hangingPunct="1">
              <a:spcBef>
                <a:spcPct val="50000"/>
              </a:spcBef>
            </a:pPr>
            <a:r>
              <a:rPr lang="zh-CN" alt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一、磁现象</a:t>
            </a:r>
            <a:endParaRPr lang="zh-CN" altLang="en-US" sz="54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Rectangle 2"/>
          <p:cNvSpPr/>
          <p:nvPr/>
        </p:nvSpPr>
        <p:spPr>
          <a:xfrm>
            <a:off x="103505" y="2018665"/>
            <a:ext cx="1714500" cy="701040"/>
          </a:xfrm>
          <a:prstGeom prst="rect">
            <a:avLst/>
          </a:prstGeom>
          <a:gradFill rotWithShape="0">
            <a:gsLst>
              <a:gs pos="0">
                <a:srgbClr val="D1E8FF"/>
              </a:gs>
              <a:gs pos="100000">
                <a:srgbClr val="99CCFF"/>
              </a:gs>
            </a:gsLst>
            <a:lin ang="5400000" scaled="1"/>
            <a:tileRect/>
          </a:gradFill>
          <a:ln w="19050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lvl="0" eaLnBrk="1" hangingPunct="1"/>
            <a:r>
              <a:rPr lang="zh-CN" altLang="en-US" sz="4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实验一</a:t>
            </a:r>
            <a:endParaRPr lang="zh-CN" altLang="en-US" sz="4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3" name="对象 2"/>
          <p:cNvGraphicFramePr/>
          <p:nvPr/>
        </p:nvGraphicFramePr>
        <p:xfrm>
          <a:off x="4519930" y="2305685"/>
          <a:ext cx="4095750" cy="3874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2" imgW="2762250" imgH="3762375" progId="Paint.Picture">
                  <p:embed/>
                </p:oleObj>
              </mc:Choice>
              <mc:Fallback>
                <p:oleObj name="" r:id="rId2" imgW="2762250" imgH="3762375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3"/>
                    </p:blipFill>
                    <p:spPr>
                      <a:xfrm>
                        <a:off x="4519930" y="2305685"/>
                        <a:ext cx="4095750" cy="3874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圆角矩形标注 4"/>
          <p:cNvSpPr/>
          <p:nvPr/>
        </p:nvSpPr>
        <p:spPr>
          <a:xfrm>
            <a:off x="4542790" y="2409825"/>
            <a:ext cx="1232535" cy="657225"/>
          </a:xfrm>
          <a:prstGeom prst="wedgeRoundRectCallout">
            <a:avLst>
              <a:gd name="adj1" fmla="val 11081"/>
              <a:gd name="adj2" fmla="val 128647"/>
              <a:gd name="adj3" fmla="val 16667"/>
            </a:avLst>
          </a:prstGeom>
          <a:noFill/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 eaLnBrk="1" hangingPunct="1"/>
            <a:r>
              <a:rPr lang="zh-CN" altLang="en-US" b="1" dirty="0">
                <a:solidFill>
                  <a:srgbClr val="FFFFFF"/>
                </a:solidFill>
                <a:latin typeface="Arial Black" panose="020B0A04020102020204" charset="0"/>
                <a:ea typeface="华文新魏" pitchFamily="2" charset="-122"/>
              </a:rPr>
              <a:t>铜块</a:t>
            </a:r>
            <a:endParaRPr lang="zh-CN" altLang="en-US" b="1" dirty="0">
              <a:solidFill>
                <a:srgbClr val="FFFFFF"/>
              </a:solidFill>
              <a:latin typeface="Arial Black" panose="020B0A04020102020204" charset="0"/>
              <a:ea typeface="华文新魏" pitchFamily="2" charset="-122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5996305" y="2368550"/>
            <a:ext cx="1181100" cy="734695"/>
          </a:xfrm>
          <a:prstGeom prst="wedgeRoundRectCallout">
            <a:avLst>
              <a:gd name="adj1" fmla="val -22419"/>
              <a:gd name="adj2" fmla="val 109723"/>
              <a:gd name="adj3" fmla="val 16667"/>
            </a:avLst>
          </a:prstGeom>
          <a:noFill/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 eaLnBrk="1" hangingPunct="1"/>
            <a:r>
              <a:rPr lang="zh-CN" altLang="en-US" b="1" dirty="0">
                <a:solidFill>
                  <a:srgbClr val="FFFFFF"/>
                </a:solidFill>
                <a:latin typeface="Arial Black" panose="020B0A04020102020204" charset="0"/>
                <a:ea typeface="华文新魏" pitchFamily="2" charset="-122"/>
              </a:rPr>
              <a:t>木块</a:t>
            </a:r>
            <a:endParaRPr lang="zh-CN" altLang="en-US" b="1" dirty="0">
              <a:solidFill>
                <a:srgbClr val="FFFFFF"/>
              </a:solidFill>
              <a:latin typeface="Arial Black" panose="020B0A04020102020204" charset="0"/>
              <a:ea typeface="华文新魏" pitchFamily="2" charset="-122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6501765" y="5263515"/>
            <a:ext cx="1362710" cy="730250"/>
          </a:xfrm>
          <a:prstGeom prst="wedgeRoundRectCallout">
            <a:avLst>
              <a:gd name="adj1" fmla="val -95200"/>
              <a:gd name="adj2" fmla="val -6782"/>
              <a:gd name="adj3" fmla="val 16667"/>
            </a:avLst>
          </a:prstGeom>
          <a:noFill/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 eaLnBrk="1" hangingPunct="1"/>
            <a:r>
              <a:rPr lang="zh-CN" altLang="en-US" b="1" dirty="0">
                <a:solidFill>
                  <a:srgbClr val="FFFFFF"/>
                </a:solidFill>
                <a:latin typeface="Arial Black" panose="020B0A04020102020204" charset="0"/>
                <a:ea typeface="华文新魏" pitchFamily="2" charset="-122"/>
              </a:rPr>
              <a:t>铁块</a:t>
            </a:r>
            <a:endParaRPr lang="zh-CN" altLang="en-US" b="1" dirty="0">
              <a:solidFill>
                <a:srgbClr val="FFFFFF"/>
              </a:solidFill>
              <a:latin typeface="Arial Black" panose="020B0A04020102020204" charset="0"/>
              <a:ea typeface="华文新魏" pitchFamily="2" charset="-122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4542790" y="4794885"/>
            <a:ext cx="1191260" cy="468630"/>
          </a:xfrm>
          <a:prstGeom prst="wedgeRoundRectCallout">
            <a:avLst>
              <a:gd name="adj1" fmla="val 10053"/>
              <a:gd name="adj2" fmla="val -181707"/>
              <a:gd name="adj3" fmla="val 16667"/>
            </a:avLst>
          </a:prstGeom>
          <a:noFill/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 eaLnBrk="1" hangingPunct="1"/>
            <a:r>
              <a:rPr lang="zh-CN" altLang="en-US" b="1" dirty="0">
                <a:solidFill>
                  <a:srgbClr val="FFFFFF"/>
                </a:solidFill>
                <a:latin typeface="Arial Black" panose="020B0A04020102020204" charset="0"/>
                <a:ea typeface="华文新魏" pitchFamily="2" charset="-122"/>
              </a:rPr>
              <a:t>铝块</a:t>
            </a:r>
            <a:endParaRPr lang="zh-CN" altLang="en-US" b="1" dirty="0">
              <a:solidFill>
                <a:srgbClr val="FFFFFF"/>
              </a:solidFill>
              <a:latin typeface="Arial Black" panose="020B0A04020102020204" charset="0"/>
              <a:ea typeface="华文新魏" pitchFamily="2" charset="-122"/>
            </a:endParaRPr>
          </a:p>
        </p:txBody>
      </p:sp>
      <p:graphicFrame>
        <p:nvGraphicFramePr>
          <p:cNvPr id="11" name="对象 10"/>
          <p:cNvGraphicFramePr/>
          <p:nvPr/>
        </p:nvGraphicFramePr>
        <p:xfrm>
          <a:off x="6745605" y="3197225"/>
          <a:ext cx="1118870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" r:id="rId4" imgW="1619250" imgH="1562100" progId="Paint.Picture">
                  <p:embed/>
                </p:oleObj>
              </mc:Choice>
              <mc:Fallback>
                <p:oleObj name="" r:id="rId4" imgW="1619250" imgH="1562100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5"/>
                    </p:blipFill>
                    <p:spPr>
                      <a:xfrm>
                        <a:off x="6745605" y="3197225"/>
                        <a:ext cx="1118870" cy="1063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圆角矩形标注 12"/>
          <p:cNvSpPr/>
          <p:nvPr/>
        </p:nvSpPr>
        <p:spPr>
          <a:xfrm>
            <a:off x="7390765" y="2410460"/>
            <a:ext cx="1224280" cy="688340"/>
          </a:xfrm>
          <a:prstGeom prst="wedgeRoundRectCallout">
            <a:avLst>
              <a:gd name="adj1" fmla="val -41146"/>
              <a:gd name="adj2" fmla="val 125461"/>
              <a:gd name="adj3" fmla="val 16667"/>
            </a:avLst>
          </a:prstGeom>
          <a:noFill/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 eaLnBrk="1" hangingPunct="1"/>
            <a:r>
              <a:rPr lang="zh-CN" altLang="en-US" b="1" dirty="0">
                <a:solidFill>
                  <a:srgbClr val="FFFFFF"/>
                </a:solidFill>
                <a:latin typeface="Arial Black" panose="020B0A04020102020204" charset="0"/>
                <a:ea typeface="华文新魏" pitchFamily="2" charset="-122"/>
              </a:rPr>
              <a:t>镍币</a:t>
            </a:r>
            <a:endParaRPr lang="zh-CN" altLang="en-US" b="1" dirty="0">
              <a:solidFill>
                <a:srgbClr val="FFFFFF"/>
              </a:solidFill>
              <a:latin typeface="Arial Black" panose="020B0A04020102020204" charset="0"/>
              <a:ea typeface="华文新魏" pitchFamily="2" charset="-122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-81280" y="1240155"/>
            <a:ext cx="9360535" cy="7620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 eaLnBrk="1" hangingPunct="1">
              <a:spcBef>
                <a:spcPct val="50000"/>
              </a:spcBef>
            </a:pPr>
            <a:r>
              <a:rPr lang="zh-CN" altLang="en-US" sz="4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磁性：磁体吸引铁、钴、镍的性质。 </a:t>
            </a:r>
            <a:endParaRPr lang="zh-CN" altLang="en-US" sz="4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p:transition advClick="0"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图片 7" descr="校徽蓝"/>
          <p:cNvPicPr>
            <a:picLocks noChangeAspect="1"/>
          </p:cNvPicPr>
          <p:nvPr/>
        </p:nvPicPr>
        <p:blipFill>
          <a:blip r:embed="rId1">
            <a:clrChange>
              <a:clrFrom>
                <a:srgbClr val="012AFE"/>
              </a:clrFrom>
              <a:clrTo>
                <a:srgbClr val="012A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4125" y="0"/>
            <a:ext cx="1017588" cy="102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4" name="文本框 343041"/>
          <p:cNvSpPr txBox="1"/>
          <p:nvPr/>
        </p:nvSpPr>
        <p:spPr>
          <a:xfrm>
            <a:off x="138113" y="814070"/>
            <a:ext cx="8366125" cy="535559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>
              <a:lnSpc>
                <a:spcPct val="12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1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、磁体能吸引</a:t>
            </a: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_</a:t>
            </a:r>
            <a:r>
              <a:rPr lang="en-US" altLang="zh-CN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  </a:t>
            </a: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__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__</a:t>
            </a:r>
            <a:r>
              <a:rPr lang="en-US" altLang="zh-CN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  </a:t>
            </a: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_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等的性质叫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磁性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，其吸引能力最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的部位叫</a:t>
            </a: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磁极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。每个磁体有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个磁极，分别是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极和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 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极，磁极间的相互作用规律：同名磁极相互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   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，异名磁极相互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  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。</a:t>
            </a:r>
            <a:endParaRPr lang="zh-CN" altLang="en-US" sz="2800" b="1" dirty="0">
              <a:solidFill>
                <a:srgbClr val="000000"/>
              </a:solidFill>
              <a:latin typeface="宋体" panose="02010600030101010101" pitchFamily="2" charset="-122"/>
              <a:ea typeface="Times New Roman" panose="02020603050405020304" pitchFamily="18" charset="0"/>
            </a:endParaRPr>
          </a:p>
          <a:p>
            <a:pPr lvl="0" indent="0">
              <a:lnSpc>
                <a:spcPct val="12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2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、磁体周围存在看不见摸不着的物体叫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，物理学中把它的方向规定为小磁针静止时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极所指的方向，磁体外部的磁感线从磁体的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出发回到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极。</a:t>
            </a:r>
            <a:endParaRPr lang="zh-CN" altLang="en-US" sz="28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>
              <a:lnSpc>
                <a:spcPct val="12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、地球周围存在磁场叫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，它的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极在地理北极附近，地理两极和地磁两极不重合，存在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，最先由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记述。</a:t>
            </a:r>
            <a:endParaRPr lang="zh-CN" altLang="en-US" sz="28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3044" name="文本框 343043"/>
          <p:cNvSpPr txBox="1"/>
          <p:nvPr/>
        </p:nvSpPr>
        <p:spPr>
          <a:xfrm>
            <a:off x="2533015" y="706438"/>
            <a:ext cx="989013" cy="82296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铁</a:t>
            </a:r>
            <a:endParaRPr lang="zh-CN" altLang="en-US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3045" name="文本框 343044"/>
          <p:cNvSpPr txBox="1"/>
          <p:nvPr/>
        </p:nvSpPr>
        <p:spPr>
          <a:xfrm>
            <a:off x="3684905" y="733743"/>
            <a:ext cx="1127125" cy="82296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钴</a:t>
            </a:r>
            <a:endParaRPr lang="zh-CN" altLang="en-US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68520" y="734060"/>
            <a:ext cx="1428115" cy="82296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镍</a:t>
            </a:r>
            <a:endParaRPr lang="zh-CN" altLang="en-US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41538" y="1211263"/>
            <a:ext cx="1203325" cy="822960"/>
          </a:xfrm>
          <a:prstGeom prst="rect">
            <a:avLst/>
          </a:prstGeom>
          <a:noFill/>
          <a:ln w="9525">
            <a:noFill/>
          </a:ln>
        </p:spPr>
        <p:txBody>
          <a:bodyPr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强</a:t>
            </a:r>
            <a:endParaRPr lang="zh-CN" altLang="en-US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47878" y="1296988"/>
            <a:ext cx="1203325" cy="822960"/>
          </a:xfrm>
          <a:prstGeom prst="rect">
            <a:avLst/>
          </a:prstGeom>
          <a:noFill/>
          <a:ln w="9525">
            <a:noFill/>
          </a:ln>
        </p:spPr>
        <p:txBody>
          <a:bodyPr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两</a:t>
            </a:r>
            <a:endParaRPr lang="zh-CN" altLang="en-US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21418" y="1709103"/>
            <a:ext cx="1133475" cy="914400"/>
          </a:xfrm>
          <a:prstGeom prst="rect">
            <a:avLst/>
          </a:prstGeom>
          <a:noFill/>
          <a:ln w="9525">
            <a:noFill/>
          </a:ln>
        </p:spPr>
        <p:txBody>
          <a:bodyPr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</a:t>
            </a:r>
            <a:endParaRPr lang="en-US" altLang="zh-CN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55645" y="2301240"/>
            <a:ext cx="1520825" cy="82296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排斥</a:t>
            </a:r>
            <a:endParaRPr lang="zh-CN" altLang="en-US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57695" y="2281555"/>
            <a:ext cx="1590675" cy="82296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吸引</a:t>
            </a:r>
            <a:endParaRPr lang="zh-CN" altLang="en-US" sz="32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97330" y="1800860"/>
            <a:ext cx="2417763" cy="82296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 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28728" y="2828925"/>
            <a:ext cx="1203325" cy="822960"/>
          </a:xfrm>
          <a:prstGeom prst="rect">
            <a:avLst/>
          </a:prstGeom>
          <a:noFill/>
          <a:ln w="9525">
            <a:noFill/>
          </a:ln>
        </p:spPr>
        <p:txBody>
          <a:bodyPr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磁场</a:t>
            </a:r>
            <a:endParaRPr lang="zh-CN" altLang="en-US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217" name="副标题 4098"/>
          <p:cNvSpPr/>
          <p:nvPr/>
        </p:nvSpPr>
        <p:spPr>
          <a:xfrm>
            <a:off x="-36195" y="0"/>
            <a:ext cx="5282565" cy="441325"/>
          </a:xfrm>
          <a:prstGeom prst="rect">
            <a:avLst/>
          </a:prstGeom>
          <a:noFill/>
          <a:ln w="9525">
            <a:noFill/>
          </a:ln>
        </p:spPr>
        <p:txBody>
          <a:bodyPr lIns="36000" tIns="36000" rIns="36000" bIns="36000" anchor="ctr"/>
          <a:lstStyle/>
          <a:p>
            <a:pPr lvl="0" indent="0" algn="ctr">
              <a:spcBef>
                <a:spcPct val="19000"/>
              </a:spcBef>
            </a:pPr>
            <a:r>
              <a:rPr lang="en-US" altLang="zh-CN" sz="3200" b="1">
                <a:latin typeface="黑体" panose="02010609060101010101" pitchFamily="49" charset="-122"/>
                <a:ea typeface="宋体" panose="02010600030101010101" pitchFamily="2" charset="-122"/>
              </a:rPr>
              <a:t>20.1</a:t>
            </a:r>
            <a:r>
              <a:rPr lang="zh-CN" altLang="en-US" sz="3200" b="1">
                <a:latin typeface="黑体" panose="02010609060101010101" pitchFamily="49" charset="-122"/>
                <a:ea typeface="宋体" panose="02010600030101010101" pitchFamily="2" charset="-122"/>
              </a:rPr>
              <a:t> 磁现象   磁场</a:t>
            </a:r>
            <a:endParaRPr lang="zh-CN" altLang="en-US" sz="3200" b="1">
              <a:latin typeface="黑体" panose="02010609060101010101" pitchFamily="49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84270" y="4342130"/>
            <a:ext cx="1781810" cy="82296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1">
            <a:spAutoFit/>
          </a:bodyPr>
          <a:p>
            <a:pPr lvl="0" indent="0"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地磁场</a:t>
            </a:r>
            <a:endParaRPr lang="zh-CN" altLang="en-US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67413" y="4342130"/>
            <a:ext cx="1203325" cy="822960"/>
          </a:xfrm>
          <a:prstGeom prst="rect">
            <a:avLst/>
          </a:prstGeom>
          <a:noFill/>
          <a:ln w="9525">
            <a:noFill/>
          </a:ln>
        </p:spPr>
        <p:txBody>
          <a:bodyPr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7355" y="5344160"/>
            <a:ext cx="1635760" cy="82296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磁偏角</a:t>
            </a:r>
            <a:endParaRPr lang="zh-CN" altLang="en-US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02928" y="5346700"/>
            <a:ext cx="1203325" cy="822960"/>
          </a:xfrm>
          <a:prstGeom prst="rect">
            <a:avLst/>
          </a:prstGeom>
          <a:noFill/>
          <a:ln w="9525">
            <a:noFill/>
          </a:ln>
        </p:spPr>
        <p:txBody>
          <a:bodyPr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沈括</a:t>
            </a:r>
            <a:endParaRPr lang="zh-CN" altLang="en-US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924233" y="3289935"/>
            <a:ext cx="1203325" cy="822960"/>
          </a:xfrm>
          <a:prstGeom prst="rect">
            <a:avLst/>
          </a:prstGeom>
          <a:noFill/>
          <a:ln w="9525">
            <a:noFill/>
          </a:ln>
        </p:spPr>
        <p:txBody>
          <a:bodyPr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北</a:t>
            </a:r>
            <a:endParaRPr lang="zh-CN" altLang="en-US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246053" y="3812540"/>
            <a:ext cx="1203325" cy="822960"/>
          </a:xfrm>
          <a:prstGeom prst="rect">
            <a:avLst/>
          </a:prstGeom>
          <a:noFill/>
          <a:ln w="9525">
            <a:noFill/>
          </a:ln>
        </p:spPr>
        <p:txBody>
          <a:bodyPr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N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127558" y="3812540"/>
            <a:ext cx="1203325" cy="822960"/>
          </a:xfrm>
          <a:prstGeom prst="rect">
            <a:avLst/>
          </a:prstGeom>
          <a:noFill/>
          <a:ln w="9525">
            <a:noFill/>
          </a:ln>
        </p:spPr>
        <p:txBody>
          <a:bodyPr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S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895090" y="441325"/>
            <a:ext cx="3637280" cy="6400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fontAlgn="base"/>
            <a:r>
              <a:rPr lang="zh-CN" altLang="en-US" strike="noStrike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填空（每空</a:t>
            </a:r>
            <a:r>
              <a:rPr lang="en-US" altLang="zh-CN" strike="noStrike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6</a:t>
            </a:r>
            <a:r>
              <a:rPr lang="zh-CN" altLang="en-US" strike="noStrike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分）</a:t>
            </a:r>
            <a:endParaRPr lang="zh-CN" altLang="en-US" strike="noStrike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ea typeface="宋体" panose="02010600030101010101" pitchFamily="2" charset="-122"/>
            </a:endParaRPr>
          </a:p>
        </p:txBody>
      </p:sp>
      <p:grpSp>
        <p:nvGrpSpPr>
          <p:cNvPr id="24" name="组合 17556"/>
          <p:cNvGrpSpPr/>
          <p:nvPr/>
        </p:nvGrpSpPr>
        <p:grpSpPr>
          <a:xfrm>
            <a:off x="-169862" y="293370"/>
            <a:ext cx="2116137" cy="712788"/>
            <a:chOff x="300" y="1281"/>
            <a:chExt cx="1333" cy="449"/>
          </a:xfrm>
        </p:grpSpPr>
        <p:pic>
          <p:nvPicPr>
            <p:cNvPr id="25" name="TextBox 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00" y="1281"/>
              <a:ext cx="1333" cy="4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" name="文本框 17558"/>
            <p:cNvSpPr txBox="1"/>
            <p:nvPr/>
          </p:nvSpPr>
          <p:spPr>
            <a:xfrm>
              <a:off x="396" y="1354"/>
              <a:ext cx="1187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lvl="0" indent="0"/>
              <a:r>
                <a:rPr lang="zh-CN" altLang="en-US" sz="2800" b="1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  课堂检测</a:t>
              </a:r>
              <a:endParaRPr lang="zh-CN" altLang="en-US" sz="3200" b="1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aphicFrame>
        <p:nvGraphicFramePr>
          <p:cNvPr id="18" name="对象 1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3862705" y="313182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3" imgW="914400" imgH="215900" progId="Equation.KSEE3">
                  <p:embed/>
                </p:oleObj>
              </mc:Choice>
              <mc:Fallback>
                <p:oleObj name="" r:id="rId3" imgW="9144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2705" y="313182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Click="0" advTm="60000"/>
    </mc:Choice>
    <mc:Fallback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1" name="Picture 2" descr="p-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" y="0"/>
            <a:ext cx="8640233" cy="6480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2" name="WordArt 3"/>
          <p:cNvSpPr>
            <a:spLocks noTextEdit="1"/>
          </p:cNvSpPr>
          <p:nvPr/>
        </p:nvSpPr>
        <p:spPr>
          <a:xfrm>
            <a:off x="1803155" y="1063529"/>
            <a:ext cx="3061583" cy="9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4160" b="1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作业</a:t>
            </a:r>
            <a:endParaRPr lang="zh-CN" altLang="en-US" sz="4160" b="1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0723" name="Text Box 4"/>
          <p:cNvSpPr txBox="1"/>
          <p:nvPr/>
        </p:nvSpPr>
        <p:spPr>
          <a:xfrm>
            <a:off x="1229360" y="2245995"/>
            <a:ext cx="7884795" cy="9398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 algn="l" eaLnBrk="1" hangingPunct="1">
              <a:spcBef>
                <a:spcPct val="50000"/>
              </a:spcBef>
            </a:pPr>
            <a:r>
              <a:rPr lang="en-US" altLang="x-none" sz="4535" b="1">
                <a:solidFill>
                  <a:schemeClr val="tx1"/>
                </a:solidFill>
                <a:latin typeface="华文新魏"/>
                <a:ea typeface="华文新魏"/>
              </a:rPr>
              <a:t>1.</a:t>
            </a:r>
            <a:r>
              <a:rPr lang="zh-CN" altLang="en-US" sz="4535" b="1" dirty="0">
                <a:solidFill>
                  <a:schemeClr val="tx1"/>
                </a:solidFill>
                <a:latin typeface="华文新魏"/>
                <a:ea typeface="华文新魏"/>
              </a:rPr>
              <a:t>阅读：        </a:t>
            </a:r>
            <a:r>
              <a:rPr lang="en-US" altLang="zh-CN" sz="4535" b="1" dirty="0">
                <a:solidFill>
                  <a:schemeClr val="tx1"/>
                </a:solidFill>
                <a:latin typeface="华文新魏"/>
                <a:ea typeface="华文新魏"/>
              </a:rPr>
              <a:t>—</a:t>
            </a:r>
            <a:r>
              <a:rPr lang="zh-CN" altLang="en-US" sz="4000" b="1" dirty="0">
                <a:solidFill>
                  <a:schemeClr val="tx1"/>
                </a:solidFill>
                <a:latin typeface="华文新魏"/>
                <a:ea typeface="宋体" panose="02010600030101010101" pitchFamily="2" charset="-122"/>
              </a:rPr>
              <a:t>动物罗盘</a:t>
            </a:r>
            <a:endParaRPr lang="zh-CN" altLang="en-US" sz="4000" b="1" dirty="0">
              <a:solidFill>
                <a:schemeClr val="tx1"/>
              </a:solidFill>
              <a:latin typeface="华文新魏"/>
              <a:ea typeface="宋体" panose="02010600030101010101" pitchFamily="2" charset="-122"/>
            </a:endParaRPr>
          </a:p>
        </p:txBody>
      </p:sp>
      <p:graphicFrame>
        <p:nvGraphicFramePr>
          <p:cNvPr id="30724" name="Object 5"/>
          <p:cNvGraphicFramePr>
            <a:graphicFrameLocks noChangeAspect="1"/>
          </p:cNvGraphicFramePr>
          <p:nvPr/>
        </p:nvGraphicFramePr>
        <p:xfrm>
          <a:off x="3197415" y="2144299"/>
          <a:ext cx="2178059" cy="1017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1000125" imgH="466725" progId="PBrush">
                  <p:embed/>
                </p:oleObj>
              </mc:Choice>
              <mc:Fallback>
                <p:oleObj name="" r:id="rId2" imgW="1000125" imgH="466725" progId="PBrush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7415" y="2144299"/>
                        <a:ext cx="2178059" cy="101702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Text Box 6"/>
          <p:cNvSpPr txBox="1"/>
          <p:nvPr/>
        </p:nvSpPr>
        <p:spPr>
          <a:xfrm>
            <a:off x="1224862" y="3376592"/>
            <a:ext cx="748520" cy="9398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algn="l" eaLnBrk="1" hangingPunct="1">
              <a:spcBef>
                <a:spcPct val="50000"/>
              </a:spcBef>
            </a:pPr>
            <a:r>
              <a:rPr lang="en-US" altLang="x-none" sz="4535" b="1">
                <a:solidFill>
                  <a:schemeClr val="tx1"/>
                </a:solidFill>
                <a:latin typeface="华文新魏"/>
                <a:ea typeface="华文新魏"/>
              </a:rPr>
              <a:t>2.</a:t>
            </a:r>
            <a:endParaRPr lang="en-US" altLang="x-none" sz="4535" b="1">
              <a:solidFill>
                <a:schemeClr val="tx1"/>
              </a:solidFill>
              <a:latin typeface="华文新魏"/>
              <a:ea typeface="华文新魏"/>
            </a:endParaRPr>
          </a:p>
        </p:txBody>
      </p:sp>
      <p:sp>
        <p:nvSpPr>
          <p:cNvPr id="30726" name="Text Box 9"/>
          <p:cNvSpPr txBox="1"/>
          <p:nvPr/>
        </p:nvSpPr>
        <p:spPr>
          <a:xfrm>
            <a:off x="1812384" y="3448347"/>
            <a:ext cx="5815657" cy="14719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lvl="0" indent="0" algn="l" eaLnBrk="1" hangingPunct="1">
              <a:spcBef>
                <a:spcPct val="50000"/>
              </a:spcBef>
            </a:pPr>
            <a:r>
              <a:rPr lang="zh-CN" altLang="en-US" sz="4530" b="1" dirty="0">
                <a:latin typeface="宋体" panose="02010600030101010101" pitchFamily="2" charset="-122"/>
                <a:sym typeface="+mn-ea"/>
              </a:rPr>
              <a:t>课本</a:t>
            </a:r>
            <a:r>
              <a:rPr lang="en-US" altLang="zh-CN" sz="4530" b="1" dirty="0">
                <a:latin typeface="宋体" panose="02010600030101010101" pitchFamily="2" charset="-122"/>
                <a:sym typeface="+mn-ea"/>
              </a:rPr>
              <a:t>123</a:t>
            </a:r>
            <a:r>
              <a:rPr lang="zh-CN" altLang="en-US" sz="4530" b="1" dirty="0">
                <a:latin typeface="宋体" panose="02010600030101010101" pitchFamily="2" charset="-122"/>
                <a:sym typeface="+mn-ea"/>
              </a:rPr>
              <a:t>页</a:t>
            </a:r>
            <a:r>
              <a:rPr lang="en-US" altLang="zh-CN" sz="4530" b="1" dirty="0">
                <a:latin typeface="宋体" panose="02010600030101010101" pitchFamily="2" charset="-122"/>
                <a:sym typeface="+mn-ea"/>
              </a:rPr>
              <a:t>1</a:t>
            </a:r>
            <a:r>
              <a:rPr lang="zh-CN" altLang="en-US" sz="4530" b="1" dirty="0">
                <a:latin typeface="宋体" panose="02010600030101010101" pitchFamily="2" charset="-122"/>
                <a:sym typeface="+mn-ea"/>
              </a:rPr>
              <a:t>、</a:t>
            </a:r>
            <a:r>
              <a:rPr lang="en-US" altLang="zh-CN" sz="4530" b="1" dirty="0">
                <a:latin typeface="宋体" panose="02010600030101010101" pitchFamily="2" charset="-122"/>
                <a:sym typeface="+mn-ea"/>
              </a:rPr>
              <a:t>2</a:t>
            </a:r>
            <a:r>
              <a:rPr lang="zh-CN" altLang="en-US" sz="4530" b="1" dirty="0">
                <a:latin typeface="宋体" panose="02010600030101010101" pitchFamily="2" charset="-122"/>
                <a:sym typeface="+mn-ea"/>
              </a:rPr>
              <a:t>、</a:t>
            </a:r>
            <a:r>
              <a:rPr lang="en-US" altLang="zh-CN" sz="4530" b="1" dirty="0">
                <a:latin typeface="宋体" panose="02010600030101010101" pitchFamily="2" charset="-122"/>
                <a:sym typeface="+mn-ea"/>
              </a:rPr>
              <a:t>3</a:t>
            </a:r>
            <a:r>
              <a:rPr lang="zh-CN" altLang="en-US" sz="4530" b="1" dirty="0">
                <a:latin typeface="宋体" panose="02010600030101010101" pitchFamily="2" charset="-122"/>
                <a:sym typeface="+mn-ea"/>
              </a:rPr>
              <a:t>、</a:t>
            </a:r>
            <a:r>
              <a:rPr lang="en-US" altLang="zh-CN" sz="4530" b="1" dirty="0">
                <a:latin typeface="宋体" panose="02010600030101010101" pitchFamily="2" charset="-122"/>
                <a:sym typeface="+mn-ea"/>
              </a:rPr>
              <a:t>4</a:t>
            </a:r>
            <a:r>
              <a:rPr lang="zh-CN" altLang="en-US" sz="453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中</a:t>
            </a:r>
            <a:r>
              <a:rPr lang="zh-CN" altLang="en-US" sz="4530" b="1" dirty="0">
                <a:latin typeface="宋体" panose="02010600030101010101" pitchFamily="2" charset="-122"/>
                <a:sym typeface="+mn-ea"/>
              </a:rPr>
              <a:t>任选两题。</a:t>
            </a:r>
            <a:endParaRPr lang="zh-CN" altLang="en-US" sz="4535" b="1" dirty="0">
              <a:solidFill>
                <a:schemeClr val="tx1"/>
              </a:solidFill>
              <a:latin typeface="华文新魏"/>
              <a:ea typeface="华文新魏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p:transition advClick="0" advTm="6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组合 17556"/>
          <p:cNvGrpSpPr/>
          <p:nvPr/>
        </p:nvGrpSpPr>
        <p:grpSpPr>
          <a:xfrm>
            <a:off x="-169862" y="293370"/>
            <a:ext cx="2116137" cy="712788"/>
            <a:chOff x="300" y="1281"/>
            <a:chExt cx="1333" cy="449"/>
          </a:xfrm>
        </p:grpSpPr>
        <p:pic>
          <p:nvPicPr>
            <p:cNvPr id="22531" name="TextBox 1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300" y="1281"/>
              <a:ext cx="1333" cy="4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532" name="文本框 17558"/>
            <p:cNvSpPr txBox="1"/>
            <p:nvPr/>
          </p:nvSpPr>
          <p:spPr>
            <a:xfrm>
              <a:off x="396" y="1354"/>
              <a:ext cx="1187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/>
              <a:r>
                <a:rPr lang="zh-CN" altLang="en-US" sz="2800" b="1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  课堂检测</a:t>
              </a:r>
              <a:endParaRPr lang="zh-CN" altLang="en-US" sz="3200" b="1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22533" name="图片 7" descr="校徽蓝"/>
          <p:cNvPicPr>
            <a:picLocks noChangeAspect="1"/>
          </p:cNvPicPr>
          <p:nvPr/>
        </p:nvPicPr>
        <p:blipFill>
          <a:blip r:embed="rId2">
            <a:clrChange>
              <a:clrFrom>
                <a:srgbClr val="012AFE"/>
              </a:clrFrom>
              <a:clrTo>
                <a:srgbClr val="012A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4125" y="0"/>
            <a:ext cx="1017588" cy="102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4" name="文本框 343041"/>
          <p:cNvSpPr txBox="1"/>
          <p:nvPr/>
        </p:nvSpPr>
        <p:spPr>
          <a:xfrm>
            <a:off x="138113" y="1029335"/>
            <a:ext cx="8366125" cy="520954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>
              <a:lnSpc>
                <a:spcPct val="12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1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、磁体能吸引</a:t>
            </a: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___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__</a:t>
            </a:r>
            <a:r>
              <a:rPr lang="en-US" altLang="zh-CN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_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等物质的性质叫磁性，其吸引能力最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的部位叫磁极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。每个磁体有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个磁极，分别是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极和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 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极，磁极间的相互作用规律</a:t>
            </a: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: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同名磁极相互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  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，异名磁极相互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  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。</a:t>
            </a:r>
            <a:endParaRPr lang="zh-CN" altLang="en-US" sz="2800" b="1" dirty="0">
              <a:solidFill>
                <a:srgbClr val="000000"/>
              </a:solidFill>
              <a:latin typeface="宋体" panose="02010600030101010101" pitchFamily="2" charset="-122"/>
              <a:ea typeface="Times New Roman" panose="02020603050405020304" pitchFamily="18" charset="0"/>
            </a:endParaRPr>
          </a:p>
          <a:p>
            <a:pPr lvl="0" indent="0">
              <a:lnSpc>
                <a:spcPct val="12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2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、磁体周围存在看不见摸不着的物体叫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，物理学中把它的方向规定为小磁针静止时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极所指的方向，磁体外部的磁感线从磁体的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出发回到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极。</a:t>
            </a:r>
            <a:endParaRPr lang="zh-CN" altLang="en-US" sz="28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>
              <a:lnSpc>
                <a:spcPct val="12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、地球周围存在磁场叫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，它的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极在地理北极附近，地理两极和地磁两极不重合，存在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，最先由</a:t>
            </a:r>
            <a:r>
              <a:rPr lang="zh-CN" altLang="en-US" sz="2800" b="1" u="sng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发现。</a:t>
            </a:r>
            <a:endParaRPr lang="zh-CN" altLang="en-US" sz="28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3044" name="文本框 343043"/>
          <p:cNvSpPr txBox="1"/>
          <p:nvPr/>
        </p:nvSpPr>
        <p:spPr>
          <a:xfrm>
            <a:off x="2245995" y="849948"/>
            <a:ext cx="989013" cy="82296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1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Times New Roman" panose="02020603050405020304" pitchFamily="18" charset="0"/>
            </a:endParaRPr>
          </a:p>
        </p:txBody>
      </p:sp>
      <p:sp>
        <p:nvSpPr>
          <p:cNvPr id="343045" name="文本框 343044"/>
          <p:cNvSpPr txBox="1"/>
          <p:nvPr/>
        </p:nvSpPr>
        <p:spPr>
          <a:xfrm>
            <a:off x="3254375" y="805498"/>
            <a:ext cx="1127125" cy="82296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2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94480" y="805815"/>
            <a:ext cx="1428115" cy="82296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3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07248" y="1368743"/>
            <a:ext cx="1203325" cy="822960"/>
          </a:xfrm>
          <a:prstGeom prst="rect">
            <a:avLst/>
          </a:prstGeom>
          <a:noFill/>
          <a:ln w="9525">
            <a:noFill/>
          </a:ln>
        </p:spPr>
        <p:txBody>
          <a:bodyPr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4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76123" y="1368743"/>
            <a:ext cx="1203325" cy="822960"/>
          </a:xfrm>
          <a:prstGeom prst="rect">
            <a:avLst/>
          </a:prstGeom>
          <a:noFill/>
          <a:ln w="9525">
            <a:noFill/>
          </a:ln>
        </p:spPr>
        <p:txBody>
          <a:bodyPr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5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11388" y="1866583"/>
            <a:ext cx="1133475" cy="822960"/>
          </a:xfrm>
          <a:prstGeom prst="rect">
            <a:avLst/>
          </a:prstGeom>
          <a:noFill/>
          <a:ln w="9525">
            <a:noFill/>
          </a:ln>
        </p:spPr>
        <p:txBody>
          <a:bodyPr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6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12135" y="2372995"/>
            <a:ext cx="1520825" cy="82296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8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55410" y="2464435"/>
            <a:ext cx="1590675" cy="64008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9</a:t>
            </a:r>
            <a:endParaRPr lang="en-US" altLang="zh-CN" sz="2400" b="1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94355" y="1866900"/>
            <a:ext cx="2417763" cy="822960"/>
          </a:xfrm>
          <a:prstGeom prst="rect">
            <a:avLst/>
          </a:prstGeom>
          <a:noFill/>
          <a:ln w="9525">
            <a:noFill/>
          </a:ln>
        </p:spPr>
        <p:txBody>
          <a:bodyPr wrap="square"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28728" y="2900680"/>
            <a:ext cx="1203325" cy="822960"/>
          </a:xfrm>
          <a:prstGeom prst="rect">
            <a:avLst/>
          </a:prstGeom>
          <a:noFill/>
          <a:ln w="9525">
            <a:noFill/>
          </a:ln>
        </p:spPr>
        <p:txBody>
          <a:bodyPr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10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Times New Roman" panose="02020603050405020304" pitchFamily="18" charset="0"/>
            </a:endParaRPr>
          </a:p>
        </p:txBody>
      </p:sp>
      <p:sp>
        <p:nvSpPr>
          <p:cNvPr id="9217" name="副标题 4098"/>
          <p:cNvSpPr/>
          <p:nvPr/>
        </p:nvSpPr>
        <p:spPr>
          <a:xfrm>
            <a:off x="-36195" y="0"/>
            <a:ext cx="5282565" cy="441325"/>
          </a:xfrm>
          <a:prstGeom prst="rect">
            <a:avLst/>
          </a:prstGeom>
          <a:noFill/>
          <a:ln w="9525">
            <a:noFill/>
          </a:ln>
        </p:spPr>
        <p:txBody>
          <a:bodyPr lIns="36000" tIns="36000" rIns="36000" bIns="36000" anchor="ctr"/>
          <a:lstStyle/>
          <a:p>
            <a:pPr lvl="0" indent="0" algn="ctr">
              <a:spcBef>
                <a:spcPct val="19000"/>
              </a:spcBef>
            </a:pPr>
            <a:r>
              <a:rPr lang="en-US" altLang="zh-CN" sz="3200" b="1">
                <a:latin typeface="黑体" panose="02010609060101010101" pitchFamily="49" charset="-122"/>
                <a:ea typeface="宋体" panose="02010600030101010101" pitchFamily="2" charset="-122"/>
              </a:rPr>
              <a:t>20.1</a:t>
            </a:r>
            <a:r>
              <a:rPr lang="zh-CN" altLang="en-US" sz="3200" b="1">
                <a:latin typeface="黑体" panose="02010609060101010101" pitchFamily="49" charset="-122"/>
                <a:ea typeface="宋体" panose="02010600030101010101" pitchFamily="2" charset="-122"/>
              </a:rPr>
              <a:t> 磁现象   磁场</a:t>
            </a:r>
            <a:endParaRPr lang="zh-CN" altLang="en-US" sz="3200" b="1">
              <a:latin typeface="黑体" panose="02010609060101010101" pitchFamily="49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27463" y="4413885"/>
            <a:ext cx="1203325" cy="822960"/>
          </a:xfrm>
          <a:prstGeom prst="rect">
            <a:avLst/>
          </a:prstGeom>
          <a:noFill/>
          <a:ln w="9525">
            <a:noFill/>
          </a:ln>
        </p:spPr>
        <p:txBody>
          <a:bodyPr anchor="b" anchorCtr="1">
            <a:spAutoFit/>
          </a:bodyPr>
          <a:p>
            <a:pPr lvl="0" indent="0"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14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95658" y="4413885"/>
            <a:ext cx="1203325" cy="822960"/>
          </a:xfrm>
          <a:prstGeom prst="rect">
            <a:avLst/>
          </a:prstGeom>
          <a:noFill/>
          <a:ln w="9525">
            <a:noFill/>
          </a:ln>
        </p:spPr>
        <p:txBody>
          <a:bodyPr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15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45783" y="5415915"/>
            <a:ext cx="1203325" cy="822960"/>
          </a:xfrm>
          <a:prstGeom prst="rect">
            <a:avLst/>
          </a:prstGeom>
          <a:noFill/>
          <a:ln w="9525">
            <a:noFill/>
          </a:ln>
        </p:spPr>
        <p:txBody>
          <a:bodyPr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16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971483" y="5442585"/>
            <a:ext cx="1203325" cy="822960"/>
          </a:xfrm>
          <a:prstGeom prst="rect">
            <a:avLst/>
          </a:prstGeom>
          <a:noFill/>
          <a:ln w="9525">
            <a:noFill/>
          </a:ln>
        </p:spPr>
        <p:txBody>
          <a:bodyPr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17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924233" y="3361690"/>
            <a:ext cx="1203325" cy="822960"/>
          </a:xfrm>
          <a:prstGeom prst="rect">
            <a:avLst/>
          </a:prstGeom>
          <a:noFill/>
          <a:ln w="9525">
            <a:noFill/>
          </a:ln>
        </p:spPr>
        <p:txBody>
          <a:bodyPr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11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246053" y="3884295"/>
            <a:ext cx="1203325" cy="822960"/>
          </a:xfrm>
          <a:prstGeom prst="rect">
            <a:avLst/>
          </a:prstGeom>
          <a:noFill/>
          <a:ln w="9525">
            <a:noFill/>
          </a:ln>
        </p:spPr>
        <p:txBody>
          <a:bodyPr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12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127558" y="3884295"/>
            <a:ext cx="1203325" cy="822960"/>
          </a:xfrm>
          <a:prstGeom prst="rect">
            <a:avLst/>
          </a:prstGeom>
          <a:noFill/>
          <a:ln w="9525">
            <a:noFill/>
          </a:ln>
        </p:spPr>
        <p:txBody>
          <a:bodyPr anchor="b" anchorCtr="1">
            <a:spAutoFit/>
          </a:bodyPr>
          <a:lstStyle/>
          <a:p>
            <a:pPr lvl="0" indent="0"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  <a:ea typeface="Times New Roman" panose="02020603050405020304" pitchFamily="18" charset="0"/>
              </a:rPr>
              <a:t>13</a:t>
            </a:r>
            <a:endParaRPr lang="en-US" altLang="zh-CN" sz="3200" b="1" dirty="0">
              <a:solidFill>
                <a:srgbClr val="FF0000"/>
              </a:solidFill>
              <a:latin typeface="宋体" panose="02010600030101010101" pitchFamily="2" charset="-122"/>
              <a:ea typeface="Times New Roman" panose="02020603050405020304" pitchFamily="18" charset="0"/>
            </a:endParaRPr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副标题 4098"/>
          <p:cNvSpPr/>
          <p:nvPr/>
        </p:nvSpPr>
        <p:spPr>
          <a:xfrm>
            <a:off x="-36195" y="0"/>
            <a:ext cx="5282565" cy="441325"/>
          </a:xfrm>
          <a:prstGeom prst="rect">
            <a:avLst/>
          </a:prstGeom>
          <a:noFill/>
          <a:ln w="9525">
            <a:noFill/>
          </a:ln>
        </p:spPr>
        <p:txBody>
          <a:bodyPr lIns="36000" tIns="36000" rIns="36000" bIns="36000" anchor="ctr"/>
          <a:lstStyle/>
          <a:p>
            <a:pPr lvl="0" indent="0" algn="ctr">
              <a:spcBef>
                <a:spcPct val="19000"/>
              </a:spcBef>
            </a:pPr>
            <a:r>
              <a:rPr lang="en-US" altLang="zh-CN" sz="3200" b="1">
                <a:latin typeface="黑体" panose="02010609060101010101" pitchFamily="49" charset="-122"/>
                <a:ea typeface="宋体" panose="02010600030101010101" pitchFamily="2" charset="-122"/>
              </a:rPr>
              <a:t>20.1</a:t>
            </a:r>
            <a:r>
              <a:rPr lang="zh-CN" altLang="en-US" sz="3200" b="1">
                <a:latin typeface="黑体" panose="02010609060101010101" pitchFamily="49" charset="-122"/>
                <a:ea typeface="宋体" panose="02010600030101010101" pitchFamily="2" charset="-122"/>
              </a:rPr>
              <a:t> 磁现象   磁场</a:t>
            </a:r>
            <a:endParaRPr lang="zh-CN" altLang="en-US" sz="3200" b="1">
              <a:latin typeface="黑体" panose="02010609060101010101" pitchFamily="49" charset="-122"/>
              <a:ea typeface="宋体" panose="02010600030101010101" pitchFamily="2" charset="-122"/>
            </a:endParaRPr>
          </a:p>
        </p:txBody>
      </p:sp>
      <p:pic>
        <p:nvPicPr>
          <p:cNvPr id="9221" name="图片 7" descr="校徽蓝"/>
          <p:cNvPicPr>
            <a:picLocks noChangeAspect="1"/>
          </p:cNvPicPr>
          <p:nvPr/>
        </p:nvPicPr>
        <p:blipFill>
          <a:blip r:embed="rId1">
            <a:clrChange>
              <a:clrFrom>
                <a:srgbClr val="012AFE"/>
              </a:clrFrom>
              <a:clrTo>
                <a:srgbClr val="012A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4125" y="0"/>
            <a:ext cx="1017588" cy="1028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7" name="图片 368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93" y="1487488"/>
            <a:ext cx="4276725" cy="1628775"/>
          </a:xfrm>
          <a:prstGeom prst="rect">
            <a:avLst/>
          </a:prstGeom>
          <a:noFill/>
          <a:ln w="19050" cap="flat" cmpd="sng">
            <a:solidFill>
              <a:srgbClr val="0000CC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</p:pic>
      <p:pic>
        <p:nvPicPr>
          <p:cNvPr id="36868" name="图片 368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" y="3648075"/>
            <a:ext cx="2303463" cy="1922463"/>
          </a:xfrm>
          <a:prstGeom prst="rect">
            <a:avLst/>
          </a:prstGeom>
          <a:noFill/>
          <a:ln w="19050" cap="flat" cmpd="sng">
            <a:solidFill>
              <a:srgbClr val="0000CC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</p:pic>
      <p:sp>
        <p:nvSpPr>
          <p:cNvPr id="36869" name="TextBox 3"/>
          <p:cNvSpPr txBox="1"/>
          <p:nvPr/>
        </p:nvSpPr>
        <p:spPr>
          <a:xfrm>
            <a:off x="1053465" y="447040"/>
            <a:ext cx="5061585" cy="9690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eaLnBrk="1" hangingPunct="1">
              <a:lnSpc>
                <a:spcPct val="120000"/>
              </a:lnSpc>
            </a:pPr>
            <a:r>
              <a:rPr lang="zh-CN" altLang="en-US" sz="4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各种各样的磁体</a:t>
            </a:r>
            <a:endParaRPr lang="zh-CN" altLang="en-US" sz="4800" b="1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6870" name="图片 36869" descr="651017fc946b0d2f3c264ca56e466a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355" y="2532063"/>
            <a:ext cx="2857500" cy="2143125"/>
          </a:xfrm>
          <a:prstGeom prst="rect">
            <a:avLst/>
          </a:prstGeom>
          <a:noFill/>
          <a:ln w="19050" cap="flat" cmpd="sng">
            <a:solidFill>
              <a:srgbClr val="0000CC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</p:pic>
      <p:pic>
        <p:nvPicPr>
          <p:cNvPr id="36871" name="图片 36870" descr="DSC_08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368" y="4106863"/>
            <a:ext cx="2557462" cy="1849437"/>
          </a:xfrm>
          <a:prstGeom prst="rect">
            <a:avLst/>
          </a:prstGeom>
          <a:noFill/>
          <a:ln w="19050" cap="flat" cmpd="sng">
            <a:solidFill>
              <a:srgbClr val="0000CC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</p:pic>
      <p:pic>
        <p:nvPicPr>
          <p:cNvPr id="36872" name="图片 36871" descr="161c9d0f2b1c0cc53c007b949043579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430" y="3935413"/>
            <a:ext cx="2693988" cy="2020887"/>
          </a:xfrm>
          <a:prstGeom prst="rect">
            <a:avLst/>
          </a:prstGeom>
          <a:noFill/>
          <a:ln w="19050" cap="flat" cmpd="sng">
            <a:solidFill>
              <a:srgbClr val="0000CC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</p:pic>
      <p:pic>
        <p:nvPicPr>
          <p:cNvPr id="36873" name="图片 36872" descr="DSC_08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0493" y="2532063"/>
            <a:ext cx="2033587" cy="1838325"/>
          </a:xfrm>
          <a:prstGeom prst="rect">
            <a:avLst/>
          </a:prstGeom>
          <a:noFill/>
          <a:ln w="19050" cap="flat" cmpd="sng">
            <a:solidFill>
              <a:srgbClr val="0000CC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</p:pic>
      <p:pic>
        <p:nvPicPr>
          <p:cNvPr id="36874" name="图片 36873" descr="DSC_08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9555" y="1235075"/>
            <a:ext cx="2413000" cy="1585913"/>
          </a:xfrm>
          <a:prstGeom prst="rect">
            <a:avLst/>
          </a:prstGeom>
          <a:noFill/>
          <a:ln w="19050" cap="flat" cmpd="sng">
            <a:solidFill>
              <a:srgbClr val="0000CC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rgbClr val="808080">
                <a:alpha val="50000"/>
              </a:srgbClr>
            </a:outerShdw>
          </a:effectLst>
        </p:spPr>
      </p:pic>
      <p:graphicFrame>
        <p:nvGraphicFramePr>
          <p:cNvPr id="4" name="对象 3"/>
          <p:cNvGraphicFramePr/>
          <p:nvPr/>
        </p:nvGraphicFramePr>
        <p:xfrm>
          <a:off x="144780" y="1918335"/>
          <a:ext cx="661035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9" imgW="1009650" imgH="1933575" progId="Paint.Picture">
                  <p:embed/>
                </p:oleObj>
              </mc:Choice>
              <mc:Fallback>
                <p:oleObj name="" r:id="rId9" imgW="1009650" imgH="193357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10"/>
                    </p:blipFill>
                    <p:spPr>
                      <a:xfrm>
                        <a:off x="144780" y="1918335"/>
                        <a:ext cx="661035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p:transition advClick="0"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副标题 4098"/>
          <p:cNvSpPr/>
          <p:nvPr/>
        </p:nvSpPr>
        <p:spPr>
          <a:xfrm>
            <a:off x="-36195" y="0"/>
            <a:ext cx="5282565" cy="441325"/>
          </a:xfrm>
          <a:prstGeom prst="rect">
            <a:avLst/>
          </a:prstGeom>
          <a:noFill/>
          <a:ln w="9525">
            <a:noFill/>
          </a:ln>
        </p:spPr>
        <p:txBody>
          <a:bodyPr lIns="36000" tIns="36000" rIns="36000" bIns="36000" anchor="ctr"/>
          <a:lstStyle/>
          <a:p>
            <a:pPr lvl="0" indent="0" algn="ctr">
              <a:spcBef>
                <a:spcPct val="19000"/>
              </a:spcBef>
            </a:pPr>
            <a:r>
              <a:rPr lang="en-US" altLang="zh-CN" sz="3200" b="1">
                <a:latin typeface="黑体" panose="02010609060101010101" pitchFamily="49" charset="-122"/>
                <a:ea typeface="宋体" panose="02010600030101010101" pitchFamily="2" charset="-122"/>
              </a:rPr>
              <a:t>20.1</a:t>
            </a:r>
            <a:r>
              <a:rPr lang="zh-CN" altLang="en-US" sz="3200" b="1">
                <a:latin typeface="黑体" panose="02010609060101010101" pitchFamily="49" charset="-122"/>
                <a:ea typeface="宋体" panose="02010600030101010101" pitchFamily="2" charset="-122"/>
              </a:rPr>
              <a:t> 磁现象   磁场</a:t>
            </a:r>
            <a:endParaRPr lang="zh-CN" altLang="en-US" sz="3200" b="1">
              <a:latin typeface="黑体" panose="02010609060101010101" pitchFamily="49" charset="-122"/>
              <a:ea typeface="宋体" panose="02010600030101010101" pitchFamily="2" charset="-122"/>
            </a:endParaRPr>
          </a:p>
        </p:txBody>
      </p:sp>
      <p:pic>
        <p:nvPicPr>
          <p:cNvPr id="9221" name="图片 7" descr="校徽蓝"/>
          <p:cNvPicPr>
            <a:picLocks noChangeAspect="1"/>
          </p:cNvPicPr>
          <p:nvPr/>
        </p:nvPicPr>
        <p:blipFill>
          <a:blip r:embed="rId1">
            <a:clrChange>
              <a:clrFrom>
                <a:srgbClr val="012AFE"/>
              </a:clrFrom>
              <a:clrTo>
                <a:srgbClr val="012A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4125" y="0"/>
            <a:ext cx="1017588" cy="1028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2595199285273736675"/>
          <p:cNvPicPr>
            <a:picLocks noChangeAspect="1"/>
          </p:cNvPicPr>
          <p:nvPr/>
        </p:nvPicPr>
        <p:blipFill>
          <a:blip r:embed="rId2"/>
          <a:srcRect b="10923"/>
          <a:stretch>
            <a:fillRect/>
          </a:stretch>
        </p:blipFill>
        <p:spPr>
          <a:xfrm>
            <a:off x="-36830" y="0"/>
            <a:ext cx="8659495" cy="64287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54685" y="709930"/>
            <a:ext cx="7277100" cy="81026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p>
            <a:pPr marL="800100" lvl="1" indent="-342900" algn="l">
              <a:lnSpc>
                <a:spcPct val="118000"/>
              </a:lnSpc>
            </a:pPr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秦始皇防范刺客的</a:t>
            </a:r>
            <a:r>
              <a:rPr lang="en-US" altLang="zh-CN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“</a:t>
            </a:r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安检门</a:t>
            </a:r>
            <a:r>
              <a:rPr lang="en-US" altLang="zh-CN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lang="en-US" altLang="zh-CN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副标题 4098"/>
          <p:cNvSpPr/>
          <p:nvPr/>
        </p:nvSpPr>
        <p:spPr>
          <a:xfrm>
            <a:off x="-36195" y="0"/>
            <a:ext cx="5282565" cy="441325"/>
          </a:xfrm>
          <a:prstGeom prst="rect">
            <a:avLst/>
          </a:prstGeom>
          <a:noFill/>
          <a:ln w="9525">
            <a:noFill/>
          </a:ln>
        </p:spPr>
        <p:txBody>
          <a:bodyPr lIns="36000" tIns="36000" rIns="36000" bIns="36000" anchor="ctr"/>
          <a:lstStyle/>
          <a:p>
            <a:pPr lvl="0" indent="0" algn="ctr">
              <a:spcBef>
                <a:spcPct val="19000"/>
              </a:spcBef>
            </a:pPr>
            <a:r>
              <a:rPr lang="en-US" altLang="zh-CN" sz="3200" b="1">
                <a:latin typeface="黑体" panose="02010609060101010101" pitchFamily="49" charset="-122"/>
                <a:ea typeface="宋体" panose="02010600030101010101" pitchFamily="2" charset="-122"/>
              </a:rPr>
              <a:t>20.1</a:t>
            </a:r>
            <a:r>
              <a:rPr lang="zh-CN" altLang="en-US" sz="3200" b="1">
                <a:latin typeface="黑体" panose="02010609060101010101" pitchFamily="49" charset="-122"/>
                <a:ea typeface="宋体" panose="02010600030101010101" pitchFamily="2" charset="-122"/>
              </a:rPr>
              <a:t> 磁现象   磁场</a:t>
            </a:r>
            <a:endParaRPr lang="zh-CN" altLang="en-US" sz="3200" b="1">
              <a:latin typeface="黑体" panose="02010609060101010101" pitchFamily="49" charset="-122"/>
              <a:ea typeface="宋体" panose="02010600030101010101" pitchFamily="2" charset="-122"/>
            </a:endParaRPr>
          </a:p>
        </p:txBody>
      </p:sp>
      <p:pic>
        <p:nvPicPr>
          <p:cNvPr id="9221" name="图片 7" descr="校徽蓝"/>
          <p:cNvPicPr>
            <a:picLocks noChangeAspect="1"/>
          </p:cNvPicPr>
          <p:nvPr/>
        </p:nvPicPr>
        <p:blipFill>
          <a:blip r:embed="rId1">
            <a:clrChange>
              <a:clrFrom>
                <a:srgbClr val="012AFE"/>
              </a:clrFrom>
              <a:clrTo>
                <a:srgbClr val="012A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4125" y="0"/>
            <a:ext cx="1017588" cy="102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0" name="Text Box 5"/>
          <p:cNvSpPr txBox="1"/>
          <p:nvPr/>
        </p:nvSpPr>
        <p:spPr>
          <a:xfrm>
            <a:off x="78740" y="1543368"/>
            <a:ext cx="8964613" cy="19202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algn="l" eaLnBrk="1" hangingPunct="1">
              <a:spcBef>
                <a:spcPct val="50000"/>
              </a:spcBef>
            </a:pPr>
            <a:r>
              <a:rPr lang="zh-CN" altLang="en-US" sz="4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问题</a:t>
            </a:r>
            <a:r>
              <a:rPr lang="en-US" altLang="zh-CN" sz="4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4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：磁体各部位的磁性强弱</a:t>
            </a:r>
            <a:endParaRPr lang="zh-CN" altLang="en-US" sz="4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 algn="l" eaLnBrk="1" hangingPunct="1">
              <a:spcBef>
                <a:spcPct val="50000"/>
              </a:spcBef>
            </a:pPr>
            <a:r>
              <a:rPr lang="zh-CN" altLang="en-US" sz="4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相同吗？ </a:t>
            </a:r>
            <a:endParaRPr lang="zh-CN" altLang="en-US" sz="4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171" name="Text Box 6"/>
          <p:cNvSpPr txBox="1"/>
          <p:nvPr/>
        </p:nvSpPr>
        <p:spPr>
          <a:xfrm>
            <a:off x="-434975" y="3956050"/>
            <a:ext cx="8414385" cy="15290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800100" lvl="1" indent="-342900">
              <a:lnSpc>
                <a:spcPct val="118000"/>
              </a:lnSpc>
            </a:pPr>
            <a:r>
              <a:rPr lang="zh-CN" altLang="en-US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4000" b="1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用条形磁体或蹄形磁体和物块进行探究。</a:t>
            </a:r>
            <a:endParaRPr lang="zh-CN" altLang="en-US" sz="4000" b="1" dirty="0">
              <a:solidFill>
                <a:srgbClr val="CC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7172" name="Text Box 10"/>
          <p:cNvSpPr txBox="1"/>
          <p:nvPr/>
        </p:nvSpPr>
        <p:spPr>
          <a:xfrm>
            <a:off x="-1905" y="644525"/>
            <a:ext cx="4378325" cy="9144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 eaLnBrk="1" hangingPunct="1">
              <a:spcBef>
                <a:spcPct val="50000"/>
              </a:spcBef>
            </a:pPr>
            <a:r>
              <a:rPr lang="zh-CN" alt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一、磁现象</a:t>
            </a:r>
            <a:endParaRPr lang="zh-CN" altLang="en-US" sz="54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173" name="Rectangle 2"/>
          <p:cNvSpPr/>
          <p:nvPr/>
        </p:nvSpPr>
        <p:spPr>
          <a:xfrm>
            <a:off x="78740" y="3141345"/>
            <a:ext cx="1714500" cy="701040"/>
          </a:xfrm>
          <a:prstGeom prst="rect">
            <a:avLst/>
          </a:prstGeom>
          <a:gradFill rotWithShape="0">
            <a:gsLst>
              <a:gs pos="0">
                <a:srgbClr val="D1E8FF"/>
              </a:gs>
              <a:gs pos="100000">
                <a:srgbClr val="99CCFF"/>
              </a:gs>
            </a:gsLst>
            <a:lin ang="5400000" scaled="1"/>
            <a:tileRect/>
          </a:gradFill>
          <a:ln w="19050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lvl="0" eaLnBrk="1" hangingPunct="1"/>
            <a:r>
              <a:rPr lang="zh-CN" altLang="en-US" sz="4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实验二</a:t>
            </a:r>
            <a:endParaRPr lang="zh-CN" altLang="en-US" sz="4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Text Box 6"/>
          <p:cNvSpPr txBox="1"/>
          <p:nvPr/>
        </p:nvSpPr>
        <p:spPr>
          <a:xfrm>
            <a:off x="-273050" y="3893820"/>
            <a:ext cx="8895080" cy="22479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p>
            <a:pPr marL="800100" lvl="1" indent="-342900">
              <a:lnSpc>
                <a:spcPct val="118000"/>
              </a:lnSpc>
            </a:pPr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在桌上相隔一定的距离摆出三个小磁针，观察小磁针静止时的指向。</a:t>
            </a:r>
            <a:endParaRPr lang="zh-CN" altLang="en-US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lnSpc>
                <a:spcPct val="118000"/>
              </a:lnSpc>
            </a:pPr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（注意：远离其他磁体）</a:t>
            </a:r>
            <a:endParaRPr lang="zh-CN" altLang="en-US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p:transition advClick="0"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副标题 4098"/>
          <p:cNvSpPr/>
          <p:nvPr/>
        </p:nvSpPr>
        <p:spPr>
          <a:xfrm>
            <a:off x="-36195" y="0"/>
            <a:ext cx="5282565" cy="441325"/>
          </a:xfrm>
          <a:prstGeom prst="rect">
            <a:avLst/>
          </a:prstGeom>
          <a:noFill/>
          <a:ln w="9525">
            <a:noFill/>
          </a:ln>
        </p:spPr>
        <p:txBody>
          <a:bodyPr lIns="36000" tIns="36000" rIns="36000" bIns="36000" anchor="ctr"/>
          <a:lstStyle/>
          <a:p>
            <a:pPr lvl="0" indent="0" algn="ctr">
              <a:spcBef>
                <a:spcPct val="19000"/>
              </a:spcBef>
            </a:pPr>
            <a:r>
              <a:rPr lang="en-US" altLang="zh-CN" sz="3200" b="1">
                <a:latin typeface="黑体" panose="02010609060101010101" pitchFamily="49" charset="-122"/>
                <a:ea typeface="宋体" panose="02010600030101010101" pitchFamily="2" charset="-122"/>
              </a:rPr>
              <a:t>20.1</a:t>
            </a:r>
            <a:r>
              <a:rPr lang="zh-CN" altLang="en-US" sz="3200" b="1">
                <a:latin typeface="黑体" panose="02010609060101010101" pitchFamily="49" charset="-122"/>
                <a:ea typeface="宋体" panose="02010600030101010101" pitchFamily="2" charset="-122"/>
              </a:rPr>
              <a:t> 磁现象   磁场</a:t>
            </a:r>
            <a:endParaRPr lang="zh-CN" altLang="en-US" sz="3200" b="1">
              <a:latin typeface="黑体" panose="02010609060101010101" pitchFamily="49" charset="-122"/>
              <a:ea typeface="宋体" panose="02010600030101010101" pitchFamily="2" charset="-122"/>
            </a:endParaRPr>
          </a:p>
        </p:txBody>
      </p:sp>
      <p:pic>
        <p:nvPicPr>
          <p:cNvPr id="9221" name="图片 7" descr="校徽蓝"/>
          <p:cNvPicPr>
            <a:picLocks noChangeAspect="1"/>
          </p:cNvPicPr>
          <p:nvPr/>
        </p:nvPicPr>
        <p:blipFill>
          <a:blip r:embed="rId1">
            <a:clrChange>
              <a:clrFrom>
                <a:srgbClr val="012AFE"/>
              </a:clrFrom>
              <a:clrTo>
                <a:srgbClr val="012A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4125" y="0"/>
            <a:ext cx="1017588" cy="102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0" name="Text Box 5"/>
          <p:cNvSpPr txBox="1"/>
          <p:nvPr/>
        </p:nvSpPr>
        <p:spPr>
          <a:xfrm>
            <a:off x="78740" y="1543685"/>
            <a:ext cx="2248535" cy="8229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 eaLnBrk="1" hangingPunct="1">
              <a:spcBef>
                <a:spcPct val="50000"/>
              </a:spcBef>
            </a:pPr>
            <a:r>
              <a:rPr lang="zh-CN" altLang="en-US" sz="4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问题</a:t>
            </a:r>
            <a:r>
              <a:rPr lang="en-US" altLang="zh-CN" sz="4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4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 </a:t>
            </a:r>
            <a:endParaRPr lang="zh-CN" altLang="en-US" sz="4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172" name="Text Box 10"/>
          <p:cNvSpPr txBox="1"/>
          <p:nvPr/>
        </p:nvSpPr>
        <p:spPr>
          <a:xfrm>
            <a:off x="-1905" y="644525"/>
            <a:ext cx="4378325" cy="9144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 eaLnBrk="1" hangingPunct="1">
              <a:spcBef>
                <a:spcPct val="50000"/>
              </a:spcBef>
            </a:pPr>
            <a:r>
              <a:rPr lang="zh-CN" alt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一、磁现象</a:t>
            </a:r>
            <a:endParaRPr lang="zh-CN" altLang="en-US" sz="54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173" name="Rectangle 2"/>
          <p:cNvSpPr/>
          <p:nvPr/>
        </p:nvSpPr>
        <p:spPr>
          <a:xfrm>
            <a:off x="146050" y="3112135"/>
            <a:ext cx="1714500" cy="701040"/>
          </a:xfrm>
          <a:prstGeom prst="rect">
            <a:avLst/>
          </a:prstGeom>
          <a:gradFill rotWithShape="0">
            <a:gsLst>
              <a:gs pos="0">
                <a:srgbClr val="D1E8FF"/>
              </a:gs>
              <a:gs pos="100000">
                <a:srgbClr val="99CCFF"/>
              </a:gs>
            </a:gsLst>
            <a:lin ang="5400000" scaled="1"/>
            <a:tileRect/>
          </a:gradFill>
          <a:ln w="19050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lvl="0" eaLnBrk="1" hangingPunct="1"/>
            <a:r>
              <a:rPr lang="zh-CN" altLang="en-US" sz="4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实验三</a:t>
            </a:r>
            <a:endParaRPr lang="zh-CN" altLang="en-US" sz="4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223" name="矩形 8"/>
          <p:cNvSpPr/>
          <p:nvPr/>
        </p:nvSpPr>
        <p:spPr>
          <a:xfrm>
            <a:off x="4627880" y="1743710"/>
            <a:ext cx="2755265" cy="1091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eaLnBrk="1" hangingPunct="1">
              <a:lnSpc>
                <a:spcPts val="3600"/>
              </a:lnSpc>
              <a:buNone/>
            </a:pPr>
            <a:r>
              <a:rPr lang="zh-CN" altLang="en-US" sz="4000" b="1" dirty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间相互作用</a:t>
            </a:r>
            <a:endParaRPr lang="zh-CN" altLang="en-US" sz="4000" b="1" dirty="0">
              <a:solidFill>
                <a:srgbClr val="000000"/>
              </a:solidFill>
              <a:latin typeface="华文新魏" pitchFamily="2" charset="-122"/>
              <a:ea typeface="华文新魏" pitchFamily="2" charset="-122"/>
            </a:endParaRPr>
          </a:p>
          <a:p>
            <a:pPr lvl="0" eaLnBrk="1" hangingPunct="1">
              <a:lnSpc>
                <a:spcPts val="3600"/>
              </a:lnSpc>
              <a:buNone/>
            </a:pPr>
            <a:r>
              <a:rPr lang="zh-CN" altLang="en-US" sz="4000" b="1" dirty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的规律？</a:t>
            </a:r>
            <a:endParaRPr lang="zh-CN" altLang="en-US" sz="4000" b="1" dirty="0">
              <a:solidFill>
                <a:srgbClr val="0000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9224" name="TextBox 1"/>
          <p:cNvSpPr txBox="1"/>
          <p:nvPr/>
        </p:nvSpPr>
        <p:spPr>
          <a:xfrm>
            <a:off x="1860550" y="1590040"/>
            <a:ext cx="2428240" cy="13716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eaLnBrk="1" hangingPunct="1"/>
            <a:r>
              <a:rPr lang="zh-CN" altLang="en-US" sz="4400" b="1" dirty="0">
                <a:latin typeface="华文新魏" pitchFamily="2" charset="-122"/>
                <a:ea typeface="华文新魏" pitchFamily="2" charset="-122"/>
              </a:rPr>
              <a:t>同名磁极</a:t>
            </a:r>
            <a:endParaRPr lang="zh-CN" altLang="en-US" sz="4400" b="1" dirty="0">
              <a:latin typeface="华文新魏" pitchFamily="2" charset="-122"/>
              <a:ea typeface="华文新魏" pitchFamily="2" charset="-122"/>
            </a:endParaRPr>
          </a:p>
          <a:p>
            <a:pPr lvl="0" eaLnBrk="1" hangingPunct="1"/>
            <a:r>
              <a:rPr lang="zh-CN" altLang="en-US" sz="4000" b="1" dirty="0">
                <a:latin typeface="华文新魏" pitchFamily="2" charset="-122"/>
                <a:ea typeface="华文新魏" pitchFamily="2" charset="-122"/>
              </a:rPr>
              <a:t>异名磁极</a:t>
            </a:r>
            <a:endParaRPr lang="zh-CN" altLang="en-US" sz="4000" b="1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3" name="右大括号 2"/>
          <p:cNvSpPr/>
          <p:nvPr/>
        </p:nvSpPr>
        <p:spPr>
          <a:xfrm>
            <a:off x="4131310" y="1748790"/>
            <a:ext cx="496570" cy="1054100"/>
          </a:xfrm>
          <a:prstGeom prst="rightBrac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对象 3"/>
          <p:cNvGraphicFramePr/>
          <p:nvPr/>
        </p:nvGraphicFramePr>
        <p:xfrm>
          <a:off x="79375" y="4008120"/>
          <a:ext cx="8477250" cy="2202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2" imgW="11762105" imgH="9382125" progId="Paint.Picture">
                  <p:embed/>
                </p:oleObj>
              </mc:Choice>
              <mc:Fallback>
                <p:oleObj name="" r:id="rId2" imgW="11762105" imgH="93821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3"/>
                    </p:blipFill>
                    <p:spPr>
                      <a:xfrm>
                        <a:off x="79375" y="4008120"/>
                        <a:ext cx="8477250" cy="2202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组合 7"/>
          <p:cNvGrpSpPr/>
          <p:nvPr/>
        </p:nvGrpSpPr>
        <p:grpSpPr>
          <a:xfrm>
            <a:off x="4251960" y="1569085"/>
            <a:ext cx="3131185" cy="810260"/>
            <a:chOff x="5799" y="4753"/>
            <a:chExt cx="4931" cy="1276"/>
          </a:xfrm>
        </p:grpSpPr>
        <p:sp>
          <p:nvSpPr>
            <p:cNvPr id="2" name="文本框 1"/>
            <p:cNvSpPr txBox="1"/>
            <p:nvPr/>
          </p:nvSpPr>
          <p:spPr>
            <a:xfrm>
              <a:off x="6506" y="4753"/>
              <a:ext cx="4224" cy="1276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>
              <a:spAutoFit/>
            </a:bodyPr>
            <a:p>
              <a:pPr marL="800100" lvl="1" indent="-342900" algn="l">
                <a:lnSpc>
                  <a:spcPct val="118000"/>
                </a:lnSpc>
              </a:pPr>
              <a:r>
                <a:rPr lang="zh-CN" altLang="en-US" sz="40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相互排斥</a:t>
              </a:r>
              <a:endPara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6" name="直接箭头连接符 5"/>
            <p:cNvCxnSpPr/>
            <p:nvPr/>
          </p:nvCxnSpPr>
          <p:spPr>
            <a:xfrm flipV="1">
              <a:off x="5799" y="5443"/>
              <a:ext cx="1571" cy="11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4164965" y="2151380"/>
            <a:ext cx="3131185" cy="810260"/>
            <a:chOff x="5799" y="4753"/>
            <a:chExt cx="4931" cy="1276"/>
          </a:xfrm>
        </p:grpSpPr>
        <p:sp>
          <p:nvSpPr>
            <p:cNvPr id="10" name="文本框 9"/>
            <p:cNvSpPr txBox="1"/>
            <p:nvPr/>
          </p:nvSpPr>
          <p:spPr>
            <a:xfrm>
              <a:off x="6506" y="4753"/>
              <a:ext cx="4224" cy="1276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>
              <a:spAutoFit/>
            </a:bodyPr>
            <a:p>
              <a:pPr marL="800100" lvl="1" indent="-342900" algn="l">
                <a:lnSpc>
                  <a:spcPct val="118000"/>
                </a:lnSpc>
              </a:pPr>
              <a:r>
                <a:rPr lang="zh-CN" altLang="en-US" sz="40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相互吸引</a:t>
              </a:r>
              <a:endPara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11" name="直接箭头连接符 10"/>
            <p:cNvCxnSpPr/>
            <p:nvPr/>
          </p:nvCxnSpPr>
          <p:spPr>
            <a:xfrm flipV="1">
              <a:off x="5799" y="5443"/>
              <a:ext cx="1571" cy="11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p:transition advClick="0"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499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副标题 4098"/>
          <p:cNvSpPr/>
          <p:nvPr/>
        </p:nvSpPr>
        <p:spPr>
          <a:xfrm>
            <a:off x="-36195" y="0"/>
            <a:ext cx="5282565" cy="441325"/>
          </a:xfrm>
          <a:prstGeom prst="rect">
            <a:avLst/>
          </a:prstGeom>
          <a:noFill/>
          <a:ln w="9525">
            <a:noFill/>
          </a:ln>
        </p:spPr>
        <p:txBody>
          <a:bodyPr lIns="36000" tIns="36000" rIns="36000" bIns="36000" anchor="ctr"/>
          <a:lstStyle/>
          <a:p>
            <a:pPr lvl="0" indent="0" algn="ctr">
              <a:spcBef>
                <a:spcPct val="19000"/>
              </a:spcBef>
            </a:pPr>
            <a:r>
              <a:rPr lang="en-US" altLang="zh-CN" sz="3200" b="1">
                <a:latin typeface="黑体" panose="02010609060101010101" pitchFamily="49" charset="-122"/>
                <a:ea typeface="宋体" panose="02010600030101010101" pitchFamily="2" charset="-122"/>
              </a:rPr>
              <a:t>20.1</a:t>
            </a:r>
            <a:r>
              <a:rPr lang="zh-CN" altLang="en-US" sz="3200" b="1">
                <a:latin typeface="黑体" panose="02010609060101010101" pitchFamily="49" charset="-122"/>
                <a:ea typeface="宋体" panose="02010600030101010101" pitchFamily="2" charset="-122"/>
              </a:rPr>
              <a:t> 磁现象   磁场</a:t>
            </a:r>
            <a:endParaRPr lang="zh-CN" altLang="en-US" sz="3200" b="1">
              <a:latin typeface="黑体" panose="02010609060101010101" pitchFamily="49" charset="-122"/>
              <a:ea typeface="宋体" panose="02010600030101010101" pitchFamily="2" charset="-122"/>
            </a:endParaRPr>
          </a:p>
        </p:txBody>
      </p:sp>
      <p:pic>
        <p:nvPicPr>
          <p:cNvPr id="9221" name="图片 7" descr="校徽蓝"/>
          <p:cNvPicPr>
            <a:picLocks noChangeAspect="1"/>
          </p:cNvPicPr>
          <p:nvPr/>
        </p:nvPicPr>
        <p:blipFill>
          <a:blip r:embed="rId1">
            <a:clrChange>
              <a:clrFrom>
                <a:srgbClr val="012AFE"/>
              </a:clrFrom>
              <a:clrTo>
                <a:srgbClr val="012A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4125" y="0"/>
            <a:ext cx="1017588" cy="102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06" name="Text Box 22"/>
          <p:cNvSpPr txBox="1"/>
          <p:nvPr/>
        </p:nvSpPr>
        <p:spPr>
          <a:xfrm>
            <a:off x="-177800" y="799465"/>
            <a:ext cx="8712200" cy="8839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p>
            <a:pPr lvl="0" algn="l"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我能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  <a:sym typeface="+mn-ea"/>
              </a:rPr>
              <a:t>标出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图中小磁针静止时的</a:t>
            </a:r>
            <a:r>
              <a:rPr lang="en-US" altLang="x-none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N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极。</a:t>
            </a:r>
            <a:endParaRPr lang="zh-CN" altLang="en-US" sz="4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47136" name="组合 47135"/>
          <p:cNvGrpSpPr/>
          <p:nvPr/>
        </p:nvGrpSpPr>
        <p:grpSpPr>
          <a:xfrm rot="10800000">
            <a:off x="1515110" y="2928938"/>
            <a:ext cx="2735263" cy="644525"/>
            <a:chOff x="3244" y="2115"/>
            <a:chExt cx="1723" cy="406"/>
          </a:xfrm>
        </p:grpSpPr>
        <p:grpSp>
          <p:nvGrpSpPr>
            <p:cNvPr id="47137" name="组合 47136"/>
            <p:cNvGrpSpPr/>
            <p:nvPr/>
          </p:nvGrpSpPr>
          <p:grpSpPr>
            <a:xfrm>
              <a:off x="3326" y="2160"/>
              <a:ext cx="1472" cy="302"/>
              <a:chOff x="3326" y="2176"/>
              <a:chExt cx="1472" cy="302"/>
            </a:xfrm>
          </p:grpSpPr>
          <p:sp>
            <p:nvSpPr>
              <p:cNvPr id="47138" name="Rectangle 5"/>
              <p:cNvSpPr/>
              <p:nvPr/>
            </p:nvSpPr>
            <p:spPr>
              <a:xfrm>
                <a:off x="3326" y="2176"/>
                <a:ext cx="736" cy="302"/>
              </a:xfrm>
              <a:prstGeom prst="rect">
                <a:avLst/>
              </a:prstGeom>
              <a:solidFill>
                <a:srgbClr val="0000FF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pPr lvl="0" eaLnBrk="1" hangingPunct="1"/>
                <a:endParaRPr lang="zh-CN" altLang="en-US" sz="360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7139" name="Rectangle 6"/>
              <p:cNvSpPr/>
              <p:nvPr/>
            </p:nvSpPr>
            <p:spPr>
              <a:xfrm>
                <a:off x="4062" y="2176"/>
                <a:ext cx="736" cy="302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pPr lvl="0" eaLnBrk="1" hangingPunct="1"/>
                <a:endParaRPr lang="zh-CN" altLang="en-US" sz="360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7140" name="Text Box 19"/>
            <p:cNvSpPr txBox="1"/>
            <p:nvPr/>
          </p:nvSpPr>
          <p:spPr>
            <a:xfrm>
              <a:off x="3244" y="2117"/>
              <a:ext cx="572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lvl="0" eaLnBrk="1" hangingPunct="1">
                <a:spcBef>
                  <a:spcPct val="50000"/>
                </a:spcBef>
              </a:pPr>
              <a:r>
                <a:rPr lang="en-US" altLang="x-none" sz="3600" b="1">
                  <a:solidFill>
                    <a:srgbClr val="FFFF99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N</a:t>
              </a:r>
              <a:endParaRPr lang="en-US" altLang="x-none" sz="3600" b="1">
                <a:solidFill>
                  <a:srgbClr val="FFFF99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7141" name="Text Box 20"/>
            <p:cNvSpPr txBox="1"/>
            <p:nvPr/>
          </p:nvSpPr>
          <p:spPr>
            <a:xfrm>
              <a:off x="4395" y="2115"/>
              <a:ext cx="572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lvl="0" eaLnBrk="1" hangingPunct="1">
                <a:spcBef>
                  <a:spcPct val="50000"/>
                </a:spcBef>
              </a:pPr>
              <a:r>
                <a:rPr lang="en-US" altLang="x-none" sz="3600" b="1">
                  <a:solidFill>
                    <a:srgbClr val="FFFF99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S</a:t>
              </a:r>
              <a:endParaRPr lang="en-US" altLang="x-none" sz="3600" b="1">
                <a:solidFill>
                  <a:srgbClr val="FFFF99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7142" name="组合 47141"/>
          <p:cNvGrpSpPr/>
          <p:nvPr/>
        </p:nvGrpSpPr>
        <p:grpSpPr>
          <a:xfrm rot="0">
            <a:off x="1136968" y="4195128"/>
            <a:ext cx="2735262" cy="644525"/>
            <a:chOff x="3244" y="2115"/>
            <a:chExt cx="1723" cy="406"/>
          </a:xfrm>
        </p:grpSpPr>
        <p:grpSp>
          <p:nvGrpSpPr>
            <p:cNvPr id="47143" name="组合 47142"/>
            <p:cNvGrpSpPr/>
            <p:nvPr/>
          </p:nvGrpSpPr>
          <p:grpSpPr>
            <a:xfrm>
              <a:off x="3326" y="2160"/>
              <a:ext cx="1472" cy="302"/>
              <a:chOff x="3326" y="2176"/>
              <a:chExt cx="1472" cy="302"/>
            </a:xfrm>
          </p:grpSpPr>
          <p:sp>
            <p:nvSpPr>
              <p:cNvPr id="47144" name="Rectangle 5"/>
              <p:cNvSpPr/>
              <p:nvPr/>
            </p:nvSpPr>
            <p:spPr>
              <a:xfrm>
                <a:off x="3326" y="2176"/>
                <a:ext cx="736" cy="302"/>
              </a:xfrm>
              <a:prstGeom prst="rect">
                <a:avLst/>
              </a:prstGeom>
              <a:solidFill>
                <a:srgbClr val="0000FF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pPr lvl="0" eaLnBrk="1" hangingPunct="1"/>
                <a:endParaRPr lang="zh-CN" altLang="en-US" sz="360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7145" name="Rectangle 6"/>
              <p:cNvSpPr/>
              <p:nvPr/>
            </p:nvSpPr>
            <p:spPr>
              <a:xfrm>
                <a:off x="4062" y="2176"/>
                <a:ext cx="736" cy="302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pPr lvl="0" eaLnBrk="1" hangingPunct="1"/>
                <a:endParaRPr lang="zh-CN" altLang="en-US" sz="360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7146" name="Text Box 19"/>
            <p:cNvSpPr txBox="1"/>
            <p:nvPr/>
          </p:nvSpPr>
          <p:spPr>
            <a:xfrm>
              <a:off x="3244" y="2117"/>
              <a:ext cx="572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lvl="0" eaLnBrk="1" hangingPunct="1">
                <a:spcBef>
                  <a:spcPct val="50000"/>
                </a:spcBef>
              </a:pPr>
              <a:r>
                <a:rPr lang="en-US" altLang="x-none" sz="3600" b="1">
                  <a:solidFill>
                    <a:srgbClr val="FFFF99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N</a:t>
              </a:r>
              <a:endParaRPr lang="en-US" altLang="x-none" sz="3600" b="1">
                <a:solidFill>
                  <a:srgbClr val="FFFF99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7147" name="Text Box 20"/>
            <p:cNvSpPr txBox="1"/>
            <p:nvPr/>
          </p:nvSpPr>
          <p:spPr>
            <a:xfrm>
              <a:off x="4395" y="2115"/>
              <a:ext cx="572" cy="40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lvl="0" eaLnBrk="1" hangingPunct="1">
                <a:spcBef>
                  <a:spcPct val="50000"/>
                </a:spcBef>
              </a:pPr>
              <a:r>
                <a:rPr lang="en-US" altLang="x-none" sz="3600" b="1">
                  <a:solidFill>
                    <a:srgbClr val="FFFF99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S</a:t>
              </a:r>
              <a:endParaRPr lang="en-US" altLang="x-none" sz="3600" b="1">
                <a:solidFill>
                  <a:srgbClr val="FFFF99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7149" name="组合 47148"/>
          <p:cNvGrpSpPr/>
          <p:nvPr/>
        </p:nvGrpSpPr>
        <p:grpSpPr>
          <a:xfrm>
            <a:off x="2034858" y="2315210"/>
            <a:ext cx="1873250" cy="504825"/>
            <a:chOff x="1791" y="2093"/>
            <a:chExt cx="1284" cy="385"/>
          </a:xfrm>
        </p:grpSpPr>
        <p:sp>
          <p:nvSpPr>
            <p:cNvPr id="47150" name="AutoShape 17"/>
            <p:cNvSpPr/>
            <p:nvPr/>
          </p:nvSpPr>
          <p:spPr>
            <a:xfrm rot="16200000">
              <a:off x="1922" y="1962"/>
              <a:ext cx="385" cy="64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0" vert="eaVert" wrap="none" anchor="ctr"/>
            <a:p>
              <a:pPr lvl="0" eaLnBrk="1" hangingPunct="1"/>
              <a:endParaRPr lang="zh-CN" altLang="en-US" sz="3600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7151" name="AutoShape 18"/>
            <p:cNvSpPr/>
            <p:nvPr/>
          </p:nvSpPr>
          <p:spPr>
            <a:xfrm rot="-16200000" flipH="1">
              <a:off x="2559" y="1962"/>
              <a:ext cx="385" cy="64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/>
            <a:p>
              <a:pPr lvl="0" eaLnBrk="1" hangingPunct="1"/>
              <a:endParaRPr lang="zh-CN" altLang="en-US" sz="3600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7152" name="组合 47151"/>
          <p:cNvGrpSpPr/>
          <p:nvPr/>
        </p:nvGrpSpPr>
        <p:grpSpPr>
          <a:xfrm>
            <a:off x="4064953" y="4267200"/>
            <a:ext cx="1873250" cy="504825"/>
            <a:chOff x="1791" y="2093"/>
            <a:chExt cx="1284" cy="385"/>
          </a:xfrm>
        </p:grpSpPr>
        <p:sp>
          <p:nvSpPr>
            <p:cNvPr id="47153" name="AutoShape 17"/>
            <p:cNvSpPr/>
            <p:nvPr/>
          </p:nvSpPr>
          <p:spPr>
            <a:xfrm rot="16200000">
              <a:off x="1922" y="1962"/>
              <a:ext cx="385" cy="64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0" vert="eaVert" wrap="none" anchor="ctr"/>
            <a:p>
              <a:pPr lvl="0" eaLnBrk="1" hangingPunct="1"/>
              <a:endParaRPr lang="zh-CN" altLang="en-US" sz="3600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7154" name="AutoShape 18"/>
            <p:cNvSpPr/>
            <p:nvPr/>
          </p:nvSpPr>
          <p:spPr>
            <a:xfrm rot="-16200000" flipH="1">
              <a:off x="2559" y="1962"/>
              <a:ext cx="385" cy="64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/>
            <a:p>
              <a:pPr lvl="0" eaLnBrk="1" hangingPunct="1"/>
              <a:endParaRPr lang="zh-CN" altLang="en-US" sz="3600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" name="动作按钮: 影片 1">
            <a:hlinkClick r:id="rId2" action="ppaction://hlinkfile"/>
          </p:cNvPr>
          <p:cNvSpPr/>
          <p:nvPr/>
        </p:nvSpPr>
        <p:spPr>
          <a:xfrm>
            <a:off x="6336030" y="5616575"/>
            <a:ext cx="2232025" cy="575945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副标题 4098"/>
          <p:cNvSpPr/>
          <p:nvPr/>
        </p:nvSpPr>
        <p:spPr>
          <a:xfrm>
            <a:off x="-36195" y="0"/>
            <a:ext cx="5282565" cy="441325"/>
          </a:xfrm>
          <a:prstGeom prst="rect">
            <a:avLst/>
          </a:prstGeom>
          <a:noFill/>
          <a:ln w="9525">
            <a:noFill/>
          </a:ln>
        </p:spPr>
        <p:txBody>
          <a:bodyPr lIns="36000" tIns="36000" rIns="36000" bIns="36000" anchor="ctr"/>
          <a:lstStyle/>
          <a:p>
            <a:pPr lvl="0" indent="0" algn="ctr">
              <a:spcBef>
                <a:spcPct val="19000"/>
              </a:spcBef>
            </a:pPr>
            <a:r>
              <a:rPr lang="en-US" altLang="zh-CN" sz="3200" b="1">
                <a:latin typeface="黑体" panose="02010609060101010101" pitchFamily="49" charset="-122"/>
                <a:ea typeface="宋体" panose="02010600030101010101" pitchFamily="2" charset="-122"/>
              </a:rPr>
              <a:t>20.1</a:t>
            </a:r>
            <a:r>
              <a:rPr lang="zh-CN" altLang="en-US" sz="3200" b="1">
                <a:latin typeface="黑体" panose="02010609060101010101" pitchFamily="49" charset="-122"/>
                <a:ea typeface="宋体" panose="02010600030101010101" pitchFamily="2" charset="-122"/>
              </a:rPr>
              <a:t> 磁现象   磁场</a:t>
            </a:r>
            <a:endParaRPr lang="zh-CN" altLang="en-US" sz="3200" b="1">
              <a:latin typeface="黑体" panose="02010609060101010101" pitchFamily="49" charset="-122"/>
              <a:ea typeface="宋体" panose="02010600030101010101" pitchFamily="2" charset="-122"/>
            </a:endParaRPr>
          </a:p>
        </p:txBody>
      </p:sp>
      <p:pic>
        <p:nvPicPr>
          <p:cNvPr id="9221" name="图片 7" descr="校徽蓝"/>
          <p:cNvPicPr>
            <a:picLocks noChangeAspect="1"/>
          </p:cNvPicPr>
          <p:nvPr/>
        </p:nvPicPr>
        <p:blipFill>
          <a:blip r:embed="rId1">
            <a:clrChange>
              <a:clrFrom>
                <a:srgbClr val="012AFE"/>
              </a:clrFrom>
              <a:clrTo>
                <a:srgbClr val="012A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4125" y="0"/>
            <a:ext cx="1017588" cy="102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Text Box 10"/>
          <p:cNvSpPr txBox="1"/>
          <p:nvPr/>
        </p:nvSpPr>
        <p:spPr>
          <a:xfrm>
            <a:off x="-1905" y="644525"/>
            <a:ext cx="4378325" cy="9144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 eaLnBrk="1" hangingPunct="1">
              <a:spcBef>
                <a:spcPct val="50000"/>
              </a:spcBef>
            </a:pPr>
            <a:r>
              <a:rPr lang="zh-CN" alt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一、磁现象</a:t>
            </a:r>
            <a:endParaRPr lang="zh-CN" altLang="en-US" sz="54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0242" name="TextBox 3"/>
          <p:cNvSpPr txBox="1"/>
          <p:nvPr/>
        </p:nvSpPr>
        <p:spPr>
          <a:xfrm>
            <a:off x="406400" y="2251393"/>
            <a:ext cx="8215313" cy="25603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>
              <a:buNone/>
            </a:pPr>
            <a:r>
              <a:rPr lang="zh-CN" altLang="en-US" sz="5400" b="1" dirty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一些物体在磁体或电流的作用下会获得磁性，这种现象叫做</a:t>
            </a:r>
            <a:r>
              <a:rPr lang="zh-CN" altLang="en-US" sz="5400" b="1" dirty="0">
                <a:solidFill>
                  <a:srgbClr val="CC0000"/>
                </a:solidFill>
                <a:latin typeface="华文新魏" pitchFamily="2" charset="-122"/>
                <a:ea typeface="华文新魏" pitchFamily="2" charset="-122"/>
              </a:rPr>
              <a:t>磁化</a:t>
            </a:r>
            <a:r>
              <a:rPr lang="zh-CN" altLang="en-US" sz="5400" b="1" dirty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。</a:t>
            </a:r>
            <a:endParaRPr lang="zh-CN" altLang="en-US" sz="5400" b="1" dirty="0">
              <a:solidFill>
                <a:srgbClr val="0000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p:transition advClick="0"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文本框 14338"/>
          <p:cNvSpPr txBox="1"/>
          <p:nvPr/>
        </p:nvSpPr>
        <p:spPr>
          <a:xfrm>
            <a:off x="446405" y="491490"/>
            <a:ext cx="7480935" cy="7010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/>
            <a:r>
              <a:rPr lang="en-US" altLang="zh-CN" sz="4000" b="1"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我国上海</a:t>
            </a:r>
            <a:r>
              <a:rPr lang="zh-CN" altLang="en-US" sz="4000" b="1">
                <a:latin typeface="黑体" panose="02010609060101010101" pitchFamily="49" charset="-122"/>
                <a:ea typeface="黑体" panose="02010609060101010101" pitchFamily="49" charset="-122"/>
              </a:rPr>
              <a:t>磁悬浮列车</a:t>
            </a:r>
            <a:endParaRPr lang="zh-CN" altLang="en-US" sz="40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340" name="图片 14339" descr="磁悬浮列车"/>
          <p:cNvPicPr>
            <a:picLocks noChangeAspect="1"/>
          </p:cNvPicPr>
          <p:nvPr/>
        </p:nvPicPr>
        <p:blipFill>
          <a:blip r:embed="rId1">
            <a:lum bright="12000"/>
          </a:blip>
          <a:srcRect b="5700"/>
          <a:stretch>
            <a:fillRect/>
          </a:stretch>
        </p:blipFill>
        <p:spPr>
          <a:xfrm>
            <a:off x="100965" y="1106170"/>
            <a:ext cx="8445500" cy="506984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10242" name="TextBox 3"/>
          <p:cNvSpPr txBox="1"/>
          <p:nvPr/>
        </p:nvSpPr>
        <p:spPr>
          <a:xfrm>
            <a:off x="948690" y="3373755"/>
            <a:ext cx="6978650" cy="8229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eaLnBrk="1" hangingPunct="1">
              <a:buNone/>
            </a:pPr>
            <a:r>
              <a:rPr lang="zh-CN" altLang="en-US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原理：同名磁极相互排斥。</a:t>
            </a:r>
            <a:endParaRPr lang="zh-CN" altLang="en-US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17" name="副标题 4098"/>
          <p:cNvSpPr/>
          <p:nvPr/>
        </p:nvSpPr>
        <p:spPr>
          <a:xfrm>
            <a:off x="-36195" y="0"/>
            <a:ext cx="5282565" cy="441325"/>
          </a:xfrm>
          <a:prstGeom prst="rect">
            <a:avLst/>
          </a:prstGeom>
          <a:noFill/>
          <a:ln w="9525">
            <a:noFill/>
          </a:ln>
        </p:spPr>
        <p:txBody>
          <a:bodyPr lIns="36000" tIns="36000" rIns="36000" bIns="36000" anchor="ctr"/>
          <a:p>
            <a:pPr lvl="0" indent="0" algn="ctr">
              <a:spcBef>
                <a:spcPct val="19000"/>
              </a:spcBef>
            </a:pPr>
            <a:r>
              <a:rPr lang="en-US" altLang="zh-CN" sz="3200" b="1">
                <a:latin typeface="黑体" panose="02010609060101010101" pitchFamily="49" charset="-122"/>
                <a:ea typeface="宋体" panose="02010600030101010101" pitchFamily="2" charset="-122"/>
              </a:rPr>
              <a:t>20.1</a:t>
            </a:r>
            <a:r>
              <a:rPr lang="zh-CN" altLang="en-US" sz="3200" b="1">
                <a:latin typeface="黑体" panose="02010609060101010101" pitchFamily="49" charset="-122"/>
                <a:ea typeface="宋体" panose="02010600030101010101" pitchFamily="2" charset="-122"/>
              </a:rPr>
              <a:t> 磁现象   磁场</a:t>
            </a:r>
            <a:endParaRPr lang="zh-CN" altLang="en-US" sz="3200" b="1">
              <a:latin typeface="黑体" panose="02010609060101010101" pitchFamily="49" charset="-122"/>
              <a:ea typeface="宋体" panose="02010600030101010101" pitchFamily="2" charset="-122"/>
            </a:endParaRPr>
          </a:p>
        </p:txBody>
      </p:sp>
      <p:pic>
        <p:nvPicPr>
          <p:cNvPr id="9221" name="图片 7" descr="校徽蓝"/>
          <p:cNvPicPr>
            <a:picLocks noChangeAspect="1"/>
          </p:cNvPicPr>
          <p:nvPr/>
        </p:nvPicPr>
        <p:blipFill>
          <a:blip r:embed="rId2">
            <a:clrChange>
              <a:clrFrom>
                <a:srgbClr val="012AFE"/>
              </a:clrFrom>
              <a:clrTo>
                <a:srgbClr val="012A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4125" y="0"/>
            <a:ext cx="1017588" cy="102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en-US" altLang="zh-CN" sz="1325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</a:fld>
            <a:endParaRPr lang="zh-CN" strike="noStrike" noProof="1"/>
          </a:p>
        </p:txBody>
      </p:sp>
    </p:spTree>
  </p:cSld>
  <p:clrMapOvr>
    <a:masterClrMapping/>
  </p:clrMapOvr>
  <p:transition advClick="0"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theme/theme1.xml><?xml version="1.0" encoding="utf-8"?>
<a:theme xmlns:a="http://schemas.openxmlformats.org/drawingml/2006/main" name="艺术_蓝色窗格">
  <a:themeElements>
    <a:clrScheme name="">
      <a:dk1>
        <a:srgbClr val="080808"/>
      </a:dk1>
      <a:lt1>
        <a:srgbClr val="BFC5ED"/>
      </a:lt1>
      <a:dk2>
        <a:srgbClr val="FFFFFF"/>
      </a:dk2>
      <a:lt2>
        <a:srgbClr val="92A1CC"/>
      </a:lt2>
      <a:accent1>
        <a:srgbClr val="9191B7"/>
      </a:accent1>
      <a:accent2>
        <a:srgbClr val="C0C0FC"/>
      </a:accent2>
      <a:accent3>
        <a:srgbClr val="DBDEF4"/>
      </a:accent3>
      <a:accent4>
        <a:srgbClr val="050505"/>
      </a:accent4>
      <a:accent5>
        <a:srgbClr val="C7C7D7"/>
      </a:accent5>
      <a:accent6>
        <a:srgbClr val="ACACE2"/>
      </a:accent6>
      <a:hlink>
        <a:srgbClr val="8C8CB2"/>
      </a:hlink>
      <a:folHlink>
        <a:srgbClr val="57577D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80808"/>
        </a:dk1>
        <a:lt1>
          <a:srgbClr val="BFC5ED"/>
        </a:lt1>
        <a:dk2>
          <a:srgbClr val="FFFFFF"/>
        </a:dk2>
        <a:lt2>
          <a:srgbClr val="92A1CC"/>
        </a:lt2>
        <a:accent1>
          <a:srgbClr val="9191B7"/>
        </a:accent1>
        <a:accent2>
          <a:srgbClr val="C0C0FC"/>
        </a:accent2>
        <a:accent3>
          <a:srgbClr val="DBDEF4"/>
        </a:accent3>
        <a:accent4>
          <a:srgbClr val="050505"/>
        </a:accent4>
        <a:accent5>
          <a:srgbClr val="C7C7D7"/>
        </a:accent5>
        <a:accent6>
          <a:srgbClr val="ACACE2"/>
        </a:accent6>
        <a:hlink>
          <a:srgbClr val="8C8CB2"/>
        </a:hlink>
        <a:folHlink>
          <a:srgbClr val="5757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80808"/>
        </a:dk1>
        <a:lt1>
          <a:srgbClr val="D6AD99"/>
        </a:lt1>
        <a:dk2>
          <a:srgbClr val="FFFFFF"/>
        </a:dk2>
        <a:lt2>
          <a:srgbClr val="A48675"/>
        </a:lt2>
        <a:accent1>
          <a:srgbClr val="D6AD98"/>
        </a:accent1>
        <a:accent2>
          <a:srgbClr val="A37A66"/>
        </a:accent2>
        <a:accent3>
          <a:srgbClr val="E7D3CA"/>
        </a:accent3>
        <a:accent4>
          <a:srgbClr val="050505"/>
        </a:accent4>
        <a:accent5>
          <a:srgbClr val="E7D3CA"/>
        </a:accent5>
        <a:accent6>
          <a:srgbClr val="926D5B"/>
        </a:accent6>
        <a:hlink>
          <a:srgbClr val="A17864"/>
        </a:hlink>
        <a:folHlink>
          <a:srgbClr val="7A52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80808"/>
        </a:dk1>
        <a:lt1>
          <a:srgbClr val="FFFFFF"/>
        </a:lt1>
        <a:dk2>
          <a:srgbClr val="FFFFFF"/>
        </a:dk2>
        <a:lt2>
          <a:srgbClr val="D8D8D8"/>
        </a:lt2>
        <a:accent1>
          <a:srgbClr val="E0E0E0"/>
        </a:accent1>
        <a:accent2>
          <a:srgbClr val="FFFFFF"/>
        </a:accent2>
        <a:accent3>
          <a:srgbClr val="FFFFFF"/>
        </a:accent3>
        <a:accent4>
          <a:srgbClr val="050505"/>
        </a:accent4>
        <a:accent5>
          <a:srgbClr val="EDEDED"/>
        </a:accent5>
        <a:accent6>
          <a:srgbClr val="E5E5E5"/>
        </a:accent6>
        <a:hlink>
          <a:srgbClr val="D1D1D1"/>
        </a:hlink>
        <a:folHlink>
          <a:srgbClr val="66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80808"/>
        </a:dk1>
        <a:lt1>
          <a:srgbClr val="FFFFD9"/>
        </a:lt1>
        <a:dk2>
          <a:srgbClr val="FFFFFF"/>
        </a:dk2>
        <a:lt2>
          <a:srgbClr val="B8C7A6"/>
        </a:lt2>
        <a:accent1>
          <a:srgbClr val="B7B791"/>
        </a:accent1>
        <a:accent2>
          <a:srgbClr val="FFFFD9"/>
        </a:accent2>
        <a:accent3>
          <a:srgbClr val="FFFFE9"/>
        </a:accent3>
        <a:accent4>
          <a:srgbClr val="050505"/>
        </a:accent4>
        <a:accent5>
          <a:srgbClr val="D7D7C7"/>
        </a:accent5>
        <a:accent6>
          <a:srgbClr val="E5E5C2"/>
        </a:accent6>
        <a:hlink>
          <a:srgbClr val="B2B28C"/>
        </a:hlink>
        <a:folHlink>
          <a:srgbClr val="7D7D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80808"/>
        </a:dk1>
        <a:lt1>
          <a:srgbClr val="BF9799"/>
        </a:lt1>
        <a:dk2>
          <a:srgbClr val="FFFFFF"/>
        </a:dk2>
        <a:lt2>
          <a:srgbClr val="95757A"/>
        </a:lt2>
        <a:accent1>
          <a:srgbClr val="946B6D"/>
        </a:accent1>
        <a:accent2>
          <a:srgbClr val="BF9698"/>
        </a:accent2>
        <a:accent3>
          <a:srgbClr val="DBC9CA"/>
        </a:accent3>
        <a:accent4>
          <a:srgbClr val="050505"/>
        </a:accent4>
        <a:accent5>
          <a:srgbClr val="C8BABB"/>
        </a:accent5>
        <a:accent6>
          <a:srgbClr val="AB8688"/>
        </a:accent6>
        <a:hlink>
          <a:srgbClr val="91686B"/>
        </a:hlink>
        <a:folHlink>
          <a:srgbClr val="71494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科技宣讲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  <a:ln w="9525">
          <a:noFill/>
        </a:ln>
      </a:spPr>
      <a:bodyPr wrap="square">
        <a:spAutoFit/>
      </a:bodyPr>
      <a:lstStyle>
        <a:defPPr marL="800100" lvl="1" indent="-342900" algn="l">
          <a:lnSpc>
            <a:spcPct val="118000"/>
          </a:lnSpc>
          <a:defRPr lang="zh-CN" altLang="en-US" sz="4000" b="1" dirty="0">
            <a:solidFill>
              <a:srgbClr val="FF0000"/>
            </a:solidFill>
            <a:latin typeface="黑体" panose="02010609060101010101" pitchFamily="49" charset="-122"/>
            <a:ea typeface="黑体" panose="02010609060101010101" pitchFamily="49" charset="-122"/>
          </a:defRPr>
        </a:defPPr>
      </a:lstStyle>
    </a:txDef>
  </a:objectDefaul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1842</Words>
  <Application>WPS 演示</Application>
  <PresentationFormat>自定义</PresentationFormat>
  <Paragraphs>301</Paragraphs>
  <Slides>22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8</vt:i4>
      </vt:variant>
      <vt:variant>
        <vt:lpstr>幻灯片标题</vt:lpstr>
      </vt:variant>
      <vt:variant>
        <vt:i4>22</vt:i4>
      </vt:variant>
    </vt:vector>
  </HeadingPairs>
  <TitlesOfParts>
    <vt:vector size="46" baseType="lpstr">
      <vt:lpstr>Arial</vt:lpstr>
      <vt:lpstr>宋体</vt:lpstr>
      <vt:lpstr>Wingdings</vt:lpstr>
      <vt:lpstr>黑体</vt:lpstr>
      <vt:lpstr>楷体</vt:lpstr>
      <vt:lpstr>仿宋</vt:lpstr>
      <vt:lpstr>Arial Black</vt:lpstr>
      <vt:lpstr>华文新魏</vt:lpstr>
      <vt:lpstr>Times New Roman</vt:lpstr>
      <vt:lpstr>Calibri</vt:lpstr>
      <vt:lpstr>Comic Sans MS</vt:lpstr>
      <vt:lpstr>华文新魏</vt:lpstr>
      <vt:lpstr>微软雅黑</vt:lpstr>
      <vt:lpstr>Segoe Print</vt:lpstr>
      <vt:lpstr>艺术_蓝色窗格</vt:lpstr>
      <vt:lpstr>科技宣讲</vt:lpstr>
      <vt:lpstr>Paint.Picture</vt:lpstr>
      <vt:lpstr>Paint.Picture</vt:lpstr>
      <vt:lpstr>Paint.Picture</vt:lpstr>
      <vt:lpstr>Paint.Picture</vt:lpstr>
      <vt:lpstr>Paint.Picture</vt:lpstr>
      <vt:lpstr>Paint.Picture</vt:lpstr>
      <vt:lpstr>Equation.KSEE3</vt:lpstr>
      <vt:lpstr>PBrush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通  用</dc:title>
  <dc:creator>lenovo</dc:creator>
  <cp:lastModifiedBy>lenovo</cp:lastModifiedBy>
  <cp:revision>96</cp:revision>
  <dcterms:created xsi:type="dcterms:W3CDTF">2009-03-03T10:06:00Z</dcterms:created>
  <dcterms:modified xsi:type="dcterms:W3CDTF">2016-11-08T02:43:27Z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2052-10.1.0.5973</vt:lpwstr>
  </property>
</Properties>
</file>