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09" r:id="rId2"/>
    <p:sldMasterId id="2147483721" r:id="rId3"/>
  </p:sldMasterIdLst>
  <p:notesMasterIdLst>
    <p:notesMasterId r:id="rId34"/>
  </p:notesMasterIdLst>
  <p:sldIdLst>
    <p:sldId id="937" r:id="rId4"/>
    <p:sldId id="929" r:id="rId5"/>
    <p:sldId id="335" r:id="rId6"/>
    <p:sldId id="271" r:id="rId7"/>
    <p:sldId id="931" r:id="rId8"/>
    <p:sldId id="943" r:id="rId9"/>
    <p:sldId id="933" r:id="rId10"/>
    <p:sldId id="928" r:id="rId11"/>
    <p:sldId id="847" r:id="rId12"/>
    <p:sldId id="292" r:id="rId13"/>
    <p:sldId id="336" r:id="rId14"/>
    <p:sldId id="944" r:id="rId15"/>
    <p:sldId id="333" r:id="rId16"/>
    <p:sldId id="280" r:id="rId17"/>
    <p:sldId id="935" r:id="rId18"/>
    <p:sldId id="946" r:id="rId19"/>
    <p:sldId id="338" r:id="rId20"/>
    <p:sldId id="331" r:id="rId21"/>
    <p:sldId id="340" r:id="rId22"/>
    <p:sldId id="341" r:id="rId23"/>
    <p:sldId id="282" r:id="rId24"/>
    <p:sldId id="342" r:id="rId25"/>
    <p:sldId id="945" r:id="rId26"/>
    <p:sldId id="932" r:id="rId27"/>
    <p:sldId id="715" r:id="rId28"/>
    <p:sldId id="948" r:id="rId29"/>
    <p:sldId id="958" r:id="rId30"/>
    <p:sldId id="954" r:id="rId31"/>
    <p:sldId id="955" r:id="rId32"/>
    <p:sldId id="957" r:id="rId33"/>
  </p:sldIdLst>
  <p:sldSz cx="12192000" cy="6858000"/>
  <p:notesSz cx="6858000" cy="9144000"/>
  <p:custDataLst>
    <p:tags r:id="rId3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370" autoAdjust="0"/>
    <p:restoredTop sz="94620" autoAdjust="0"/>
  </p:normalViewPr>
  <p:slideViewPr>
    <p:cSldViewPr>
      <p:cViewPr>
        <p:scale>
          <a:sx n="90" d="100"/>
          <a:sy n="90" d="100"/>
        </p:scale>
        <p:origin x="-58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gs" Target="tags/tag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i man" userId="49ae2bbd3020a361" providerId="LiveId" clId="{5804D44D-397B-4F97-BB87-087519FB23A5}"/>
    <pc:docChg chg="undo custSel modSld">
      <pc:chgData name="sci man" userId="49ae2bbd3020a361" providerId="LiveId" clId="{5804D44D-397B-4F97-BB87-087519FB23A5}" dt="2021-06-09T14:12:30.913" v="109"/>
      <pc:docMkLst>
        <pc:docMk/>
      </pc:docMkLst>
      <pc:sldChg chg="addSp delSp modSp mod modAnim">
        <pc:chgData name="sci man" userId="49ae2bbd3020a361" providerId="LiveId" clId="{5804D44D-397B-4F97-BB87-087519FB23A5}" dt="2021-06-09T13:55:46.631" v="35"/>
        <pc:sldMkLst>
          <pc:docMk/>
          <pc:sldMk cId="2313392577" sldId="284"/>
        </pc:sldMkLst>
      </pc:sldChg>
      <pc:sldChg chg="modAnim">
        <pc:chgData name="sci man" userId="49ae2bbd3020a361" providerId="LiveId" clId="{5804D44D-397B-4F97-BB87-087519FB23A5}" dt="2021-06-09T14:12:30.913" v="109"/>
        <pc:sldMkLst>
          <pc:docMk/>
          <pc:sldMk cId="263133490" sldId="288"/>
        </pc:sldMkLst>
      </pc:sldChg>
      <pc:sldChg chg="addSp modSp mod modAnim">
        <pc:chgData name="sci man" userId="49ae2bbd3020a361" providerId="LiveId" clId="{5804D44D-397B-4F97-BB87-087519FB23A5}" dt="2021-06-09T14:05:36.563" v="105" actId="1076"/>
        <pc:sldMkLst>
          <pc:docMk/>
          <pc:sldMk cId="3530472887" sldId="291"/>
        </pc:sldMkLst>
      </pc:sldChg>
      <pc:sldChg chg="addSp delSp modSp mod delAnim modAnim">
        <pc:chgData name="sci man" userId="49ae2bbd3020a361" providerId="LiveId" clId="{5804D44D-397B-4F97-BB87-087519FB23A5}" dt="2021-06-09T14:08:18.906" v="107"/>
        <pc:sldMkLst>
          <pc:docMk/>
          <pc:sldMk cId="4202211526" sldId="292"/>
        </pc:sldMkLst>
      </pc:sldChg>
    </pc:docChg>
  </pc:docChgLst>
  <pc:docChgLst>
    <pc:chgData name="man sci" userId="49ae2bbd3020a361" providerId="LiveId" clId="{7D733F92-310A-412E-97A4-E833797A16E4}"/>
    <pc:docChg chg="modSld">
      <pc:chgData name="man sci" userId="49ae2bbd3020a361" providerId="LiveId" clId="{7D733F92-310A-412E-97A4-E833797A16E4}" dt="2023-12-18T14:35:12.308" v="6"/>
      <pc:docMkLst>
        <pc:docMk/>
      </pc:docMkLst>
      <pc:sldChg chg="addSp modSp modAnim">
        <pc:chgData name="man sci" userId="49ae2bbd3020a361" providerId="LiveId" clId="{7D733F92-310A-412E-97A4-E833797A16E4}" dt="2023-12-18T14:35:12.308" v="6"/>
        <pc:sldMkLst>
          <pc:docMk/>
          <pc:sldMk cId="3960898797" sldId="387"/>
        </pc:sldMkLst>
      </pc:sldChg>
    </pc:docChg>
  </pc:docChgLst>
  <pc:docChgLst>
    <pc:chgData name="man sci" userId="49ae2bbd3020a361" providerId="LiveId" clId="{A294EC9E-A0D4-4C3A-BF78-B999D26FBDC1}"/>
    <pc:docChg chg="custSel modSld">
      <pc:chgData name="man sci" userId="49ae2bbd3020a361" providerId="LiveId" clId="{A294EC9E-A0D4-4C3A-BF78-B999D26FBDC1}" dt="2025-05-23T02:39:49.823" v="8" actId="1076"/>
      <pc:docMkLst>
        <pc:docMk/>
      </pc:docMkLst>
      <pc:sldChg chg="addSp delSp modSp mod">
        <pc:chgData name="man sci" userId="49ae2bbd3020a361" providerId="LiveId" clId="{A294EC9E-A0D4-4C3A-BF78-B999D26FBDC1}" dt="2025-05-23T02:39:18.649" v="2" actId="21"/>
        <pc:sldMkLst>
          <pc:docMk/>
          <pc:sldMk cId="2242171256" sldId="715"/>
        </pc:sldMkLst>
      </pc:sldChg>
      <pc:sldChg chg="addSp delSp modSp mod">
        <pc:chgData name="man sci" userId="49ae2bbd3020a361" providerId="LiveId" clId="{A294EC9E-A0D4-4C3A-BF78-B999D26FBDC1}" dt="2025-05-23T02:39:49.823" v="8" actId="1076"/>
        <pc:sldMkLst>
          <pc:docMk/>
          <pc:sldMk cId="2489749829" sldId="841"/>
        </pc:sldMkLst>
      </pc:sldChg>
    </pc:docChg>
  </pc:docChgLst>
  <pc:docChgLst>
    <pc:chgData name="man sci" userId="49ae2bbd3020a361" providerId="LiveId" clId="{07D17C72-5EAC-4DE3-AA3F-AAF3E0354775}"/>
    <pc:docChg chg="addSld delSld modSld">
      <pc:chgData name="man sci" userId="49ae2bbd3020a361" providerId="LiveId" clId="{07D17C72-5EAC-4DE3-AA3F-AAF3E0354775}" dt="2025-01-17T02:59:57.392" v="1" actId="47"/>
      <pc:docMkLst>
        <pc:docMk/>
      </pc:docMkLst>
      <pc:sldChg chg="del">
        <pc:chgData name="man sci" userId="49ae2bbd3020a361" providerId="LiveId" clId="{07D17C72-5EAC-4DE3-AA3F-AAF3E0354775}" dt="2025-01-17T02:59:57.392" v="1" actId="47"/>
        <pc:sldMkLst>
          <pc:docMk/>
          <pc:sldMk cId="1761699137" sldId="931"/>
        </pc:sldMkLst>
      </pc:sldChg>
      <pc:sldChg chg="add">
        <pc:chgData name="man sci" userId="49ae2bbd3020a361" providerId="LiveId" clId="{07D17C72-5EAC-4DE3-AA3F-AAF3E0354775}" dt="2025-01-17T02:59:55.586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2846BCB5-CBD7-4D55-AC81-9116EB3CA3D0}"/>
    <pc:docChg chg="delSld modSld">
      <pc:chgData name="man sci" userId="49ae2bbd3020a361" providerId="LiveId" clId="{2846BCB5-CBD7-4D55-AC81-9116EB3CA3D0}" dt="2024-09-20T04:24:06.639" v="65" actId="1076"/>
      <pc:docMkLst>
        <pc:docMk/>
      </pc:docMkLst>
      <pc:sldChg chg="modSp mod">
        <pc:chgData name="man sci" userId="49ae2bbd3020a361" providerId="LiveId" clId="{2846BCB5-CBD7-4D55-AC81-9116EB3CA3D0}" dt="2024-09-13T03:40:56.308" v="52" actId="1076"/>
        <pc:sldMkLst>
          <pc:docMk/>
          <pc:sldMk cId="1823885710" sldId="396"/>
        </pc:sldMkLst>
      </pc:sldChg>
      <pc:sldChg chg="addSp modSp mod">
        <pc:chgData name="man sci" userId="49ae2bbd3020a361" providerId="LiveId" clId="{2846BCB5-CBD7-4D55-AC81-9116EB3CA3D0}" dt="2024-09-20T04:24:06.639" v="65" actId="1076"/>
        <pc:sldMkLst>
          <pc:docMk/>
          <pc:sldMk cId="2242171256" sldId="715"/>
        </pc:sldMkLst>
      </pc:sldChg>
      <pc:sldChg chg="modSp mod">
        <pc:chgData name="man sci" userId="49ae2bbd3020a361" providerId="LiveId" clId="{2846BCB5-CBD7-4D55-AC81-9116EB3CA3D0}" dt="2024-09-13T03:40:26.242" v="49" actId="14100"/>
        <pc:sldMkLst>
          <pc:docMk/>
          <pc:sldMk cId="2489749829" sldId="841"/>
        </pc:sldMkLst>
      </pc:sldChg>
      <pc:sldChg chg="del">
        <pc:chgData name="man sci" userId="49ae2bbd3020a361" providerId="LiveId" clId="{2846BCB5-CBD7-4D55-AC81-9116EB3CA3D0}" dt="2024-09-10T07:05:11.820" v="47" actId="47"/>
        <pc:sldMkLst>
          <pc:docMk/>
          <pc:sldMk cId="824021264" sldId="843"/>
        </pc:sldMkLst>
      </pc:sldChg>
      <pc:sldChg chg="modSp mod">
        <pc:chgData name="man sci" userId="49ae2bbd3020a361" providerId="LiveId" clId="{2846BCB5-CBD7-4D55-AC81-9116EB3CA3D0}" dt="2024-09-09T07:18:22.176" v="46" actId="122"/>
        <pc:sldMkLst>
          <pc:docMk/>
          <pc:sldMk cId="2307213394" sldId="848"/>
        </pc:sldMkLst>
      </pc:sldChg>
      <pc:sldChg chg="modSp mod">
        <pc:chgData name="man sci" userId="49ae2bbd3020a361" providerId="LiveId" clId="{2846BCB5-CBD7-4D55-AC81-9116EB3CA3D0}" dt="2024-09-05T09:13:22.294" v="38" actId="14100"/>
        <pc:sldMkLst>
          <pc:docMk/>
          <pc:sldMk cId="466945653" sldId="926"/>
        </pc:sldMkLst>
      </pc:sldChg>
    </pc:docChg>
  </pc:docChgLst>
  <pc:docChgLst>
    <pc:chgData name="man sci" userId="49ae2bbd3020a361" providerId="LiveId" clId="{4A3F24F9-238A-4954-9552-41E2011F738C}"/>
    <pc:docChg chg="modSld">
      <pc:chgData name="man sci" userId="49ae2bbd3020a361" providerId="LiveId" clId="{4A3F24F9-238A-4954-9552-41E2011F738C}" dt="2024-10-31T10:21:30.456" v="5" actId="1076"/>
      <pc:docMkLst>
        <pc:docMk/>
      </pc:docMkLst>
      <pc:sldChg chg="addSp modSp modAnim">
        <pc:chgData name="man sci" userId="49ae2bbd3020a361" providerId="LiveId" clId="{4A3F24F9-238A-4954-9552-41E2011F738C}" dt="2024-10-31T10:21:30.456" v="5" actId="1076"/>
        <pc:sldMkLst>
          <pc:docMk/>
          <pc:sldMk cId="608038033" sldId="824"/>
        </pc:sldMkLst>
      </pc:sldChg>
    </pc:docChg>
  </pc:docChgLst>
  <pc:docChgLst>
    <pc:chgData name="man sci" userId="49ae2bbd3020a361" providerId="LiveId" clId="{242C2886-A407-4C5F-8729-DBFD71502B1D}"/>
    <pc:docChg chg="addSld modSld">
      <pc:chgData name="man sci" userId="49ae2bbd3020a361" providerId="LiveId" clId="{242C2886-A407-4C5F-8729-DBFD71502B1D}" dt="2025-08-06T03:25:43.468" v="0"/>
      <pc:docMkLst>
        <pc:docMk/>
      </pc:docMkLst>
      <pc:sldChg chg="add">
        <pc:chgData name="man sci" userId="49ae2bbd3020a361" providerId="LiveId" clId="{242C2886-A407-4C5F-8729-DBFD71502B1D}" dt="2025-08-06T03:25:43.468" v="0"/>
        <pc:sldMkLst>
          <pc:docMk/>
          <pc:sldMk cId="1673023965" sldId="939"/>
        </pc:sldMkLst>
      </pc:sldChg>
      <pc:sldChg chg="add">
        <pc:chgData name="man sci" userId="49ae2bbd3020a361" providerId="LiveId" clId="{242C2886-A407-4C5F-8729-DBFD71502B1D}" dt="2025-08-06T03:25:43.468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655650CF-081A-453A-9E44-0387BC430C97}"/>
    <pc:docChg chg="modSld sldOrd">
      <pc:chgData name="man sci" userId="49ae2bbd3020a361" providerId="LiveId" clId="{655650CF-081A-453A-9E44-0387BC430C97}" dt="2024-10-09T01:36:05.332" v="6" actId="1076"/>
      <pc:docMkLst>
        <pc:docMk/>
      </pc:docMkLst>
      <pc:sldChg chg="ord">
        <pc:chgData name="man sci" userId="49ae2bbd3020a361" providerId="LiveId" clId="{655650CF-081A-453A-9E44-0387BC430C97}" dt="2024-10-09T01:35:30.937" v="3"/>
        <pc:sldMkLst>
          <pc:docMk/>
          <pc:sldMk cId="1823885710" sldId="396"/>
        </pc:sldMkLst>
      </pc:sldChg>
      <pc:sldChg chg="modSp">
        <pc:chgData name="man sci" userId="49ae2bbd3020a361" providerId="LiveId" clId="{655650CF-081A-453A-9E44-0387BC430C97}" dt="2024-10-09T01:36:05.332" v="6" actId="1076"/>
        <pc:sldMkLst>
          <pc:docMk/>
          <pc:sldMk cId="2242171256" sldId="715"/>
        </pc:sldMkLst>
      </pc:sldChg>
      <pc:sldChg chg="modSp">
        <pc:chgData name="man sci" userId="49ae2bbd3020a361" providerId="LiveId" clId="{655650CF-081A-453A-9E44-0387BC430C97}" dt="2024-10-09T01:35:43.722" v="4" actId="255"/>
        <pc:sldMkLst>
          <pc:docMk/>
          <pc:sldMk cId="3352562526" sldId="819"/>
        </pc:sldMkLst>
      </pc:sldChg>
      <pc:sldChg chg="ord">
        <pc:chgData name="man sci" userId="49ae2bbd3020a361" providerId="LiveId" clId="{655650CF-081A-453A-9E44-0387BC430C97}" dt="2024-10-09T01:35:25.251" v="1"/>
        <pc:sldMkLst>
          <pc:docMk/>
          <pc:sldMk cId="2307213394" sldId="848"/>
        </pc:sldMkLst>
      </pc:sldChg>
    </pc:docChg>
  </pc:docChgLst>
  <pc:docChgLst>
    <pc:chgData name="man sci" userId="49ae2bbd3020a361" providerId="LiveId" clId="{50700F13-D7F6-46E3-BE20-88CA1D2D9E62}"/>
    <pc:docChg chg="modSld">
      <pc:chgData name="man sci" userId="49ae2bbd3020a361" providerId="LiveId" clId="{50700F13-D7F6-46E3-BE20-88CA1D2D9E62}" dt="2025-06-25T02:02:45.977" v="14" actId="1076"/>
      <pc:docMkLst>
        <pc:docMk/>
      </pc:docMkLst>
      <pc:sldChg chg="modSp">
        <pc:chgData name="man sci" userId="49ae2bbd3020a361" providerId="LiveId" clId="{50700F13-D7F6-46E3-BE20-88CA1D2D9E62}" dt="2025-06-25T02:02:45.977" v="14" actId="1076"/>
        <pc:sldMkLst>
          <pc:docMk/>
          <pc:sldMk cId="1408485076" sldId="944"/>
        </pc:sldMkLst>
      </pc:sldChg>
    </pc:docChg>
  </pc:docChgLst>
  <pc:docChgLst>
    <pc:chgData name="man sci" userId="49ae2bbd3020a361" providerId="LiveId" clId="{19F7E012-3ED6-4961-B8B7-8CBEAC301CDC}"/>
    <pc:docChg chg="undo custSel addSld delSld modSld sldOrd">
      <pc:chgData name="man sci" userId="49ae2bbd3020a361" providerId="LiveId" clId="{19F7E012-3ED6-4961-B8B7-8CBEAC301CDC}" dt="2025-05-29T15:28:25.060" v="207"/>
      <pc:docMkLst>
        <pc:docMk/>
      </pc:docMkLst>
      <pc:sldChg chg="addSp delSp modSp">
        <pc:chgData name="man sci" userId="49ae2bbd3020a361" providerId="LiveId" clId="{19F7E012-3ED6-4961-B8B7-8CBEAC301CDC}" dt="2025-05-19T01:33:26.918" v="5" actId="14100"/>
        <pc:sldMkLst>
          <pc:docMk/>
          <pc:sldMk cId="2242171256" sldId="715"/>
        </pc:sldMkLst>
      </pc:sldChg>
      <pc:sldChg chg="addSp delSp modSp del mod">
        <pc:chgData name="man sci" userId="49ae2bbd3020a361" providerId="LiveId" clId="{19F7E012-3ED6-4961-B8B7-8CBEAC301CDC}" dt="2025-05-27T17:36:58.063" v="153" actId="47"/>
        <pc:sldMkLst>
          <pc:docMk/>
          <pc:sldMk cId="1922509051" sldId="923"/>
        </pc:sldMkLst>
      </pc:sldChg>
      <pc:sldChg chg="modSp mod ord setBg">
        <pc:chgData name="man sci" userId="49ae2bbd3020a361" providerId="LiveId" clId="{19F7E012-3ED6-4961-B8B7-8CBEAC301CDC}" dt="2025-05-27T17:45:10.755" v="192" actId="207"/>
        <pc:sldMkLst>
          <pc:docMk/>
          <pc:sldMk cId="1218426439" sldId="933"/>
        </pc:sldMkLst>
      </pc:sldChg>
      <pc:sldChg chg="addSp delSp modSp add del mod setBg">
        <pc:chgData name="man sci" userId="49ae2bbd3020a361" providerId="LiveId" clId="{19F7E012-3ED6-4961-B8B7-8CBEAC301CDC}" dt="2025-05-27T17:01:13.517" v="45" actId="47"/>
        <pc:sldMkLst>
          <pc:docMk/>
          <pc:sldMk cId="3173237958" sldId="934"/>
        </pc:sldMkLst>
      </pc:sldChg>
      <pc:sldChg chg="add del">
        <pc:chgData name="man sci" userId="49ae2bbd3020a361" providerId="LiveId" clId="{19F7E012-3ED6-4961-B8B7-8CBEAC301CDC}" dt="2025-05-27T16:52:29.917" v="23" actId="2890"/>
        <pc:sldMkLst>
          <pc:docMk/>
          <pc:sldMk cId="3236703630" sldId="935"/>
        </pc:sldMkLst>
      </pc:sldChg>
      <pc:sldChg chg="delSp add del setBg">
        <pc:chgData name="man sci" userId="49ae2bbd3020a361" providerId="LiveId" clId="{19F7E012-3ED6-4961-B8B7-8CBEAC301CDC}" dt="2025-05-27T17:01:13.517" v="45" actId="47"/>
        <pc:sldMkLst>
          <pc:docMk/>
          <pc:sldMk cId="4137751174" sldId="935"/>
        </pc:sldMkLst>
      </pc:sldChg>
      <pc:sldChg chg="addSp delSp modSp add del mod">
        <pc:chgData name="man sci" userId="49ae2bbd3020a361" providerId="LiveId" clId="{19F7E012-3ED6-4961-B8B7-8CBEAC301CDC}" dt="2025-05-27T16:57:52.789" v="37" actId="47"/>
        <pc:sldMkLst>
          <pc:docMk/>
          <pc:sldMk cId="4230051129" sldId="935"/>
        </pc:sldMkLst>
      </pc:sldChg>
      <pc:sldChg chg="delSp add del setBg">
        <pc:chgData name="man sci" userId="49ae2bbd3020a361" providerId="LiveId" clId="{19F7E012-3ED6-4961-B8B7-8CBEAC301CDC}" dt="2025-05-27T17:34:55.449" v="152" actId="47"/>
        <pc:sldMkLst>
          <pc:docMk/>
          <pc:sldMk cId="919273724" sldId="936"/>
        </pc:sldMkLst>
      </pc:sldChg>
      <pc:sldChg chg="addSp delSp modSp add mod setBg">
        <pc:chgData name="man sci" userId="49ae2bbd3020a361" providerId="LiveId" clId="{19F7E012-3ED6-4961-B8B7-8CBEAC301CDC}" dt="2025-05-29T15:28:25.060" v="207"/>
        <pc:sldMkLst>
          <pc:docMk/>
          <pc:sldMk cId="278422708" sldId="937"/>
        </pc:sldMkLst>
      </pc:sldChg>
      <pc:sldChg chg="addSp delSp modSp add del mod ord setBg">
        <pc:chgData name="man sci" userId="49ae2bbd3020a361" providerId="LiveId" clId="{19F7E012-3ED6-4961-B8B7-8CBEAC301CDC}" dt="2025-05-27T17:34:55.449" v="152" actId="47"/>
        <pc:sldMkLst>
          <pc:docMk/>
          <pc:sldMk cId="941097028" sldId="938"/>
        </pc:sldMkLst>
      </pc:sldChg>
      <pc:sldChg chg="addSp delSp modSp add del mod ord">
        <pc:chgData name="man sci" userId="49ae2bbd3020a361" providerId="LiveId" clId="{19F7E012-3ED6-4961-B8B7-8CBEAC301CDC}" dt="2025-05-27T17:34:55.449" v="152" actId="47"/>
        <pc:sldMkLst>
          <pc:docMk/>
          <pc:sldMk cId="758276115" sldId="939"/>
        </pc:sldMkLst>
      </pc:sldChg>
    </pc:docChg>
  </pc:docChgLst>
  <pc:docChgLst>
    <pc:chgData name="man sci" userId="49ae2bbd3020a361" providerId="LiveId" clId="{D57D1F6E-C1FD-443F-9458-7965F5C4ADA8}"/>
    <pc:docChg chg="addSld delSld modSld">
      <pc:chgData name="man sci" userId="49ae2bbd3020a361" providerId="LiveId" clId="{D57D1F6E-C1FD-443F-9458-7965F5C4ADA8}" dt="2025-03-24T08:33:04.854" v="8" actId="47"/>
      <pc:docMkLst>
        <pc:docMk/>
      </pc:docMkLst>
      <pc:sldChg chg="modSp del mod">
        <pc:chgData name="man sci" userId="49ae2bbd3020a361" providerId="LiveId" clId="{D57D1F6E-C1FD-443F-9458-7965F5C4ADA8}" dt="2025-03-24T08:33:04.854" v="8" actId="47"/>
        <pc:sldMkLst>
          <pc:docMk/>
          <pc:sldMk cId="2863751884" sldId="932"/>
        </pc:sldMkLst>
      </pc:sldChg>
      <pc:sldChg chg="add">
        <pc:chgData name="man sci" userId="49ae2bbd3020a361" providerId="LiveId" clId="{D57D1F6E-C1FD-443F-9458-7965F5C4ADA8}" dt="2025-03-24T08:33:03.372" v="7"/>
        <pc:sldMkLst>
          <pc:docMk/>
          <pc:sldMk cId="1218426439" sldId="933"/>
        </pc:sldMkLst>
      </pc:sldChg>
    </pc:docChg>
  </pc:docChgLst>
  <pc:docChgLst>
    <pc:chgData name="man sci" userId="49ae2bbd3020a361" providerId="LiveId" clId="{645A8E4F-7E10-4BC9-90E7-13699D3AC663}"/>
    <pc:docChg chg="custSel modSld modMainMaster modNotesMaster">
      <pc:chgData name="man sci" userId="49ae2bbd3020a361" providerId="LiveId" clId="{645A8E4F-7E10-4BC9-90E7-13699D3AC663}" dt="2023-12-10T06:36:53.155" v="13" actId="14100"/>
      <pc:docMkLst>
        <pc:docMk/>
      </pc:docMkLst>
      <pc:sldChg chg="modSp">
        <pc:chgData name="man sci" userId="49ae2bbd3020a361" providerId="LiveId" clId="{645A8E4F-7E10-4BC9-90E7-13699D3AC663}" dt="2023-12-10T06:36:40.743" v="11"/>
        <pc:sldMkLst>
          <pc:docMk/>
          <pc:sldMk cId="3770957439" sldId="386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3960898797" sldId="387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1823885710" sldId="396"/>
        </pc:sldMkLst>
      </pc:sldChg>
      <pc:sldChg chg="modSp">
        <pc:chgData name="man sci" userId="49ae2bbd3020a361" providerId="LiveId" clId="{645A8E4F-7E10-4BC9-90E7-13699D3AC663}" dt="2023-12-10T06:36:53.155" v="13" actId="14100"/>
        <pc:sldMkLst>
          <pc:docMk/>
          <pc:sldMk cId="2242171256" sldId="715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3352562526" sldId="819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608038033" sldId="824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303750025" sldId="825"/>
        </pc:sldMkLst>
      </pc:sldChg>
      <pc:sldChg chg="addSp delSp modSp mod delAnim modAnim">
        <pc:chgData name="man sci" userId="49ae2bbd3020a361" providerId="LiveId" clId="{645A8E4F-7E10-4BC9-90E7-13699D3AC663}" dt="2023-12-10T06:36:40.743" v="11"/>
        <pc:sldMkLst>
          <pc:docMk/>
          <pc:sldMk cId="1723893603" sldId="827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2125074150" sldId="828"/>
        </pc:sldMkLst>
      </pc:sldChg>
      <pc:sldChg chg="delSp modSp modAnim">
        <pc:chgData name="man sci" userId="49ae2bbd3020a361" providerId="LiveId" clId="{645A8E4F-7E10-4BC9-90E7-13699D3AC663}" dt="2023-12-10T06:36:40.743" v="11"/>
        <pc:sldMkLst>
          <pc:docMk/>
          <pc:sldMk cId="2704911145" sldId="829"/>
        </pc:sldMkLst>
      </pc:sldChg>
      <pc:sldChg chg="modSp">
        <pc:chgData name="man sci" userId="49ae2bbd3020a361" providerId="LiveId" clId="{645A8E4F-7E10-4BC9-90E7-13699D3AC663}" dt="2023-12-10T06:36:40.743" v="11"/>
        <pc:sldMkLst>
          <pc:docMk/>
          <pc:sldMk cId="1867773507" sldId="830"/>
        </pc:sldMkLst>
      </pc:sldChg>
      <pc:sldMasterChg chg="modSp modSldLayout">
        <pc:chgData name="man sci" userId="49ae2bbd3020a361" providerId="LiveId" clId="{645A8E4F-7E10-4BC9-90E7-13699D3AC663}" dt="2023-12-10T06:36:40.743" v="11"/>
        <pc:sldMasterMkLst>
          <pc:docMk/>
          <pc:sldMasterMk cId="0" sldId="2147483660"/>
        </pc:sldMasterMkLst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58930904" sldId="2147483661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3958940782" sldId="2147483663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497370243" sldId="2147483664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101429386" sldId="2147483665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1989402502" sldId="2147483668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1364666837" sldId="2147483669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0" sldId="2147483660"/>
            <pc:sldLayoutMk cId="2114227363" sldId="2147483671"/>
          </pc:sldLayoutMkLst>
        </pc:sldLayoutChg>
      </pc:sldMasterChg>
      <pc:sldMasterChg chg="modSp modSldLayout">
        <pc:chgData name="man sci" userId="49ae2bbd3020a361" providerId="LiveId" clId="{645A8E4F-7E10-4BC9-90E7-13699D3AC663}" dt="2023-12-10T06:36:40.743" v="11"/>
        <pc:sldMasterMkLst>
          <pc:docMk/>
          <pc:sldMasterMk cId="3799666015" sldId="2147483685"/>
        </pc:sldMasterMkLst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2570512317" sldId="2147483686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1507061058" sldId="2147483688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567406025" sldId="2147483689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31541998" sldId="2147483690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1358734065" sldId="2147483693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2903052615" sldId="2147483694"/>
          </pc:sldLayoutMkLst>
        </pc:sldLayoutChg>
        <pc:sldLayoutChg chg="modSp">
          <pc:chgData name="man sci" userId="49ae2bbd3020a361" providerId="LiveId" clId="{645A8E4F-7E10-4BC9-90E7-13699D3AC663}" dt="2023-12-10T06:36:40.743" v="11"/>
          <pc:sldLayoutMkLst>
            <pc:docMk/>
            <pc:sldMasterMk cId="3799666015" sldId="2147483685"/>
            <pc:sldLayoutMk cId="2563651456" sldId="214748369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2" Type="http://schemas.openxmlformats.org/officeDocument/2006/relationships/tags" Target="../tags/tag194.xml"/><Relationship Id="rId1" Type="http://schemas.openxmlformats.org/officeDocument/2006/relationships/theme" Target="../theme/theme4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B6BF8-86A4-4F27-A0D3-D240AD25F0B0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19E15-F475-4B1B-A658-29DB887FE3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960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533276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936411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876084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1A7DDEF-FF54-4E5F-85DA-96094DA2C1C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06818380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746883B-B0EB-4826-883F-E59ABD99E96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990230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95391BA-AAF5-4684-B4EE-9C214800875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9417570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AF084FCA-0E47-4173-A3D4-B0AC8A9ACCA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3413529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DCC0ED48-B53C-4404-A841-5E64FB6BD27E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8319929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5ACC9460-1650-4B21-8860-A04714D8AA8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9030700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8636FF4-6913-46AF-8144-C952DA38BFE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91014314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8ECA7C7-4149-4A7D-B5B9-3C8A3CD5234E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737313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8920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0DE6CE98-BDAB-40B2-AD3D-8AB8728C7C3C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8417647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8429569-A3D1-4915-A96D-4ED915F9754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8170369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9C43279-8477-4634-B183-541B7BA2057D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2270829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17B10E9-66D9-41B7-826C-DD7AA84C435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812927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CA09C78D-12E5-4456-9B01-01F4F7748B5F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936060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EFB13A2-61B4-4F87-998F-075761B2FA6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573019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F5DAE67-838C-406B-A741-95A5E9D6F91B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340746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17EECC80-461E-4429-9995-6515BC0B8E8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283949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70A37DAB-7A2E-45DD-B853-862B30BFBF13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446153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72674C6-9C2F-4E46-9DB6-6326C1A7BE78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36689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826399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E923A1FF-06C7-493B-8D91-B1B126AD1068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784714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AB7E758-AE73-434A-A72C-6724B98F4FFA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92372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F650564-8497-4666-9385-25CCB7D284B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43236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E314EB6-ADFB-4559-95A8-4ABA910A4D8F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063072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163822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372066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41597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574367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95689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03922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03562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5E6D5A-AE21-4289-AAA2-F43BC35E932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887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17BADB-9710-4833-9EDE-E61C0474EDE5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4279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244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10" Type="http://schemas.openxmlformats.org/officeDocument/2006/relationships/image" Target="../media/image19.png"/><Relationship Id="rId4" Type="http://schemas.openxmlformats.org/officeDocument/2006/relationships/tags" Target="../tags/tag245.xml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51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24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23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22.png"/><Relationship Id="rId5" Type="http://schemas.openxmlformats.org/officeDocument/2006/relationships/tags" Target="../tags/tag25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58.xml"/><Relationship Id="rId9" Type="http://schemas.openxmlformats.org/officeDocument/2006/relationships/tags" Target="../tags/tag26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28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image" Target="../media/image27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26.png"/><Relationship Id="rId5" Type="http://schemas.openxmlformats.org/officeDocument/2006/relationships/tags" Target="../tags/tag268.xml"/><Relationship Id="rId15" Type="http://schemas.openxmlformats.org/officeDocument/2006/relationships/image" Target="../media/image30.jpeg"/><Relationship Id="rId10" Type="http://schemas.openxmlformats.org/officeDocument/2006/relationships/image" Target="../media/image25.png"/><Relationship Id="rId4" Type="http://schemas.openxmlformats.org/officeDocument/2006/relationships/tags" Target="../tags/tag26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32.jpeg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8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tags" Target="../tags/tag298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image" Target="../media/image33.pn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0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image" Target="../media/image6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image" Target="../media/image5.jpeg"/><Relationship Id="rId5" Type="http://schemas.openxmlformats.org/officeDocument/2006/relationships/tags" Target="../tags/tag206.xml"/><Relationship Id="rId10" Type="http://schemas.openxmlformats.org/officeDocument/2006/relationships/image" Target="../media/image4.jpeg"/><Relationship Id="rId4" Type="http://schemas.openxmlformats.org/officeDocument/2006/relationships/tags" Target="../tags/tag205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306.xml"/><Relationship Id="rId7" Type="http://schemas.openxmlformats.org/officeDocument/2006/relationships/image" Target="../media/image12.jpeg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08.xml"/><Relationship Id="rId4" Type="http://schemas.openxmlformats.org/officeDocument/2006/relationships/tags" Target="../tags/tag30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11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12.xml"/><Relationship Id="rId7" Type="http://schemas.openxmlformats.org/officeDocument/2006/relationships/image" Target="../media/image36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14.xml"/><Relationship Id="rId4" Type="http://schemas.openxmlformats.org/officeDocument/2006/relationships/tags" Target="../tags/tag3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17.xml"/><Relationship Id="rId7" Type="http://schemas.openxmlformats.org/officeDocument/2006/relationships/image" Target="../media/image38.jpe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37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328.xml"/><Relationship Id="rId7" Type="http://schemas.openxmlformats.org/officeDocument/2006/relationships/image" Target="../media/image41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image" Target="../media/image9.png"/><Relationship Id="rId5" Type="http://schemas.openxmlformats.org/officeDocument/2006/relationships/tags" Target="../tags/tag214.xml"/><Relationship Id="rId10" Type="http://schemas.openxmlformats.org/officeDocument/2006/relationships/image" Target="../media/image8.jpeg"/><Relationship Id="rId4" Type="http://schemas.openxmlformats.org/officeDocument/2006/relationships/tags" Target="../tags/tag213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19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10" Type="http://schemas.openxmlformats.org/officeDocument/2006/relationships/image" Target="../media/image12.jpeg"/><Relationship Id="rId4" Type="http://schemas.openxmlformats.org/officeDocument/2006/relationships/tags" Target="../tags/tag220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image" Target="../media/image13.png"/><Relationship Id="rId5" Type="http://schemas.openxmlformats.org/officeDocument/2006/relationships/tags" Target="../tags/tag22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6.xml"/><Relationship Id="rId9" Type="http://schemas.openxmlformats.org/officeDocument/2006/relationships/tags" Target="../tags/tag2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32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4.xml"/><Relationship Id="rId4" Type="http://schemas.openxmlformats.org/officeDocument/2006/relationships/tags" Target="../tags/tag2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35.xml"/><Relationship Id="rId7" Type="http://schemas.openxmlformats.org/officeDocument/2006/relationships/image" Target="../media/image1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7.xml"/><Relationship Id="rId4" Type="http://schemas.openxmlformats.org/officeDocument/2006/relationships/tags" Target="../tags/tag23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238.xml"/><Relationship Id="rId7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294710" y="908720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温 度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25670" y="5004175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">
            <a:extLst>
              <a:ext uri="{FF2B5EF4-FFF2-40B4-BE49-F238E27FC236}">
                <a16:creationId xmlns:a16="http://schemas.microsoft.com/office/drawing/2014/main" id="{F0D8F28E-DA2A-2F11-CCC8-84795F9094D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73"/>
          <a:stretch>
            <a:fillRect/>
          </a:stretch>
        </p:blipFill>
        <p:spPr bwMode="auto">
          <a:xfrm>
            <a:off x="1354589" y="2816460"/>
            <a:ext cx="3164409" cy="3928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4">
            <a:extLst>
              <a:ext uri="{FF2B5EF4-FFF2-40B4-BE49-F238E27FC236}">
                <a16:creationId xmlns:a16="http://schemas.microsoft.com/office/drawing/2014/main" id="{DF798457-3C14-CCE0-8CBB-67A752808B4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73"/>
          <a:stretch>
            <a:fillRect/>
          </a:stretch>
        </p:blipFill>
        <p:spPr bwMode="auto">
          <a:xfrm>
            <a:off x="5318748" y="2857195"/>
            <a:ext cx="2883172" cy="388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图片 6">
            <a:extLst>
              <a:ext uri="{FF2B5EF4-FFF2-40B4-BE49-F238E27FC236}">
                <a16:creationId xmlns:a16="http://schemas.microsoft.com/office/drawing/2014/main" id="{E93D3FA1-3BF5-A801-004C-56AF68D399C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50197" y="116632"/>
            <a:ext cx="1570339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867048F1-6138-A794-72D8-CC3A54D3957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95454" y="112546"/>
            <a:ext cx="6424838" cy="1938992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摄氏温度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：标准大气压时，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冰水混合物的温度为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0℃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沸水的温度为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100℃</a:t>
            </a:r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6664AF20-6E7B-3143-E1A1-F503AFDDAA2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98260" y="2134681"/>
            <a:ext cx="30752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冰水混合物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8DC91432-A58C-7C6D-0AB4-2CF2BD7F7DB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32242" y="2134681"/>
            <a:ext cx="16561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沸水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FEB6BAAC-819E-DE40-143F-6F0EF678C2A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007768" y="1988840"/>
            <a:ext cx="57606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温度计的使用</a:t>
            </a:r>
          </a:p>
        </p:txBody>
      </p:sp>
    </p:spTree>
    <p:extLst>
      <p:ext uri="{BB962C8B-B14F-4D97-AF65-F5344CB8AC3E}">
        <p14:creationId xmlns:p14="http://schemas.microsoft.com/office/powerpoint/2010/main" val="214613271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5DE3469-5F0D-1341-6430-10C45D0ED2CA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514848" y="2383922"/>
            <a:ext cx="3880150" cy="776039"/>
          </a:xfrm>
          <a:prstGeom prst="rect">
            <a:avLst/>
          </a:prstGeom>
          <a:noFill/>
          <a:ln w="25400" cap="flat" cmpd="sng">
            <a:solidFill>
              <a:schemeClr val="accent5">
                <a:lumMod val="75000"/>
              </a:schemeClr>
            </a:solidFill>
            <a:prstDash val="solid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分度值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1℃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B99B636-3A99-C720-84EF-3AC39FB9ECD2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514848" y="3593074"/>
            <a:ext cx="6100103" cy="776039"/>
          </a:xfrm>
          <a:prstGeom prst="rect">
            <a:avLst/>
          </a:prstGeom>
          <a:noFill/>
          <a:ln w="25400" cap="flat" cmpd="sng">
            <a:solidFill>
              <a:schemeClr val="accent6">
                <a:lumMod val="75000"/>
              </a:schemeClr>
            </a:solidFill>
            <a:prstDash val="solid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40000"/>
                    <a:lumOff val="60000"/>
                  </a:schemeClr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测量范围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-20℃ ~ 110℃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25C84DF-3220-4D92-96BF-BB97E0F02B9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lum bright="-18000" contrast="30000"/>
          </a:blip>
          <a:srcRect l="26262" t="7215" r="1" b="5066"/>
          <a:stretch>
            <a:fillRect/>
          </a:stretch>
        </p:blipFill>
        <p:spPr>
          <a:xfrm>
            <a:off x="6663782" y="-3956"/>
            <a:ext cx="3464666" cy="35595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83C2157-36D3-1782-1D07-E530ED8554D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45350" y="5013175"/>
            <a:ext cx="11677866" cy="432049"/>
          </a:xfrm>
          <a:prstGeom prst="rect">
            <a:avLst/>
          </a:prstGeom>
        </p:spPr>
      </p:pic>
      <p:sp>
        <p:nvSpPr>
          <p:cNvPr id="8" name="左大括号 7">
            <a:extLst>
              <a:ext uri="{FF2B5EF4-FFF2-40B4-BE49-F238E27FC236}">
                <a16:creationId xmlns:a16="http://schemas.microsoft.com/office/drawing/2014/main" id="{E346AF6D-0ED8-2823-EB55-207850F143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5400000">
            <a:off x="6438265" y="268812"/>
            <a:ext cx="506095" cy="8928994"/>
          </a:xfrm>
          <a:prstGeom prst="leftBrace">
            <a:avLst>
              <a:gd name="adj1" fmla="val 34629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7846F65-D085-1A70-7630-70B32732CE8B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7368" y="234247"/>
            <a:ext cx="712879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读数前，看清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分度值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测量范围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08485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65EA912-D0F2-DC0A-C29D-F70983F80C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933" y="788177"/>
            <a:ext cx="2001111" cy="6044735"/>
          </a:xfrm>
          <a:prstGeom prst="rect">
            <a:avLst/>
          </a:prstGeom>
        </p:spPr>
      </p:pic>
      <p:sp>
        <p:nvSpPr>
          <p:cNvPr id="6" name="Text Box 23">
            <a:extLst>
              <a:ext uri="{FF2B5EF4-FFF2-40B4-BE49-F238E27FC236}">
                <a16:creationId xmlns:a16="http://schemas.microsoft.com/office/drawing/2014/main" id="{D98D13B7-3F22-2A00-9304-5EFFA261368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8551" y="74240"/>
            <a:ext cx="32041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示数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_____℃ </a:t>
            </a:r>
          </a:p>
        </p:txBody>
      </p:sp>
      <p:sp>
        <p:nvSpPr>
          <p:cNvPr id="7" name="Text Box 23">
            <a:extLst>
              <a:ext uri="{FF2B5EF4-FFF2-40B4-BE49-F238E27FC236}">
                <a16:creationId xmlns:a16="http://schemas.microsoft.com/office/drawing/2014/main" id="{8AEF4713-D05C-9825-8304-8B1F1D82243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67317" y="55906"/>
            <a:ext cx="901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3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 </a:t>
            </a: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4F747315-D9C7-B230-BF72-356EBE6211C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31057" y="83123"/>
            <a:ext cx="36526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示数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 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_____℃ </a:t>
            </a:r>
          </a:p>
        </p:txBody>
      </p:sp>
      <p:sp>
        <p:nvSpPr>
          <p:cNvPr id="9" name="Text Box 23">
            <a:extLst>
              <a:ext uri="{FF2B5EF4-FFF2-40B4-BE49-F238E27FC236}">
                <a16:creationId xmlns:a16="http://schemas.microsoft.com/office/drawing/2014/main" id="{8F1A39C7-61C0-7F83-F63E-07268F3D753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78391" y="25627"/>
            <a:ext cx="13432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-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4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C0BD23D-A7C4-7C84-92A2-0B68A24121D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rcRect l="56212" b="22261"/>
          <a:stretch>
            <a:fillRect/>
          </a:stretch>
        </p:blipFill>
        <p:spPr>
          <a:xfrm>
            <a:off x="7131720" y="725580"/>
            <a:ext cx="5060280" cy="6132420"/>
          </a:xfrm>
          <a:prstGeom prst="rect">
            <a:avLst/>
          </a:prstGeom>
        </p:spPr>
      </p:pic>
      <p:pic>
        <p:nvPicPr>
          <p:cNvPr id="381" name="图片 380">
            <a:extLst>
              <a:ext uri="{FF2B5EF4-FFF2-40B4-BE49-F238E27FC236}">
                <a16:creationId xmlns:a16="http://schemas.microsoft.com/office/drawing/2014/main" id="{2B7A0FB6-EC30-B558-F46E-6D4CC1F8A83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rcRect r="77573"/>
          <a:stretch>
            <a:fillRect/>
          </a:stretch>
        </p:blipFill>
        <p:spPr>
          <a:xfrm>
            <a:off x="965466" y="938034"/>
            <a:ext cx="2239345" cy="5824726"/>
          </a:xfrm>
          <a:prstGeom prst="rect">
            <a:avLst/>
          </a:prstGeom>
        </p:spPr>
      </p:pic>
      <p:sp>
        <p:nvSpPr>
          <p:cNvPr id="382" name="Text Box 23">
            <a:extLst>
              <a:ext uri="{FF2B5EF4-FFF2-40B4-BE49-F238E27FC236}">
                <a16:creationId xmlns:a16="http://schemas.microsoft.com/office/drawing/2014/main" id="{15B07A80-1D84-7F25-A167-A9DA0D0F19D8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52184" y="87063"/>
            <a:ext cx="36526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示数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 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_____℃ </a:t>
            </a:r>
          </a:p>
        </p:txBody>
      </p:sp>
      <p:sp>
        <p:nvSpPr>
          <p:cNvPr id="383" name="Text Box 23">
            <a:extLst>
              <a:ext uri="{FF2B5EF4-FFF2-40B4-BE49-F238E27FC236}">
                <a16:creationId xmlns:a16="http://schemas.microsoft.com/office/drawing/2014/main" id="{99E4763F-54E2-91D6-0D23-F4EFD3D83A13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569543" y="66384"/>
            <a:ext cx="13432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12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405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3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70FAF45-9741-8D1B-03CD-9158E7871E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70168" y="1923135"/>
            <a:ext cx="2675333" cy="40561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80EEE76-0BAA-557A-8883-076CBF43AE3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l="28938" t="27172" r="25177" b="29382"/>
          <a:stretch>
            <a:fillRect/>
          </a:stretch>
        </p:blipFill>
        <p:spPr>
          <a:xfrm>
            <a:off x="1271464" y="878715"/>
            <a:ext cx="586451" cy="6825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0D34DC7-435A-3717-AA7D-72865F3E5E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323265" y="1635103"/>
            <a:ext cx="3242842" cy="434418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1FDAAB-FFDA-E76B-E04C-775ED424B9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466919" y="654375"/>
            <a:ext cx="2662457" cy="532491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78263B8-E641-8390-67F6-B0FBF9FD055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264352" y="1484784"/>
            <a:ext cx="2627068" cy="4494501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F5C2DB0-4267-060F-935B-39DDF0B03709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12"/>
          <a:stretch>
            <a:fillRect/>
          </a:stretch>
        </p:blipFill>
        <p:spPr bwMode="auto">
          <a:xfrm>
            <a:off x="10256956" y="722182"/>
            <a:ext cx="586452" cy="49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6F451CB-259C-7C53-AA56-8F191920C4F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rcRect l="28938" t="27172" r="25177" b="29382"/>
          <a:stretch>
            <a:fillRect/>
          </a:stretch>
        </p:blipFill>
        <p:spPr>
          <a:xfrm>
            <a:off x="7320136" y="0"/>
            <a:ext cx="586451" cy="68259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3D63C87-B3EC-D9B7-2768-275B58020EF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rcRect l="28938" t="27172" r="25177" b="29382"/>
          <a:stretch>
            <a:fillRect/>
          </a:stretch>
        </p:blipFill>
        <p:spPr>
          <a:xfrm>
            <a:off x="4721336" y="796762"/>
            <a:ext cx="586451" cy="68259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1EEC9172-A805-7B0D-3D5C-2EA30B4B8C7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495600" y="0"/>
            <a:ext cx="5854405" cy="6858000"/>
            <a:chOff x="8131130" y="1265918"/>
            <a:chExt cx="2892329" cy="3239726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7528D37-E96F-7438-7028-30EA85550044}"/>
                </a:ext>
              </a:extLst>
            </p:cNvPr>
            <p:cNvPicPr/>
            <p:nvPr>
              <p:custDataLst>
                <p:tags r:id="rId9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1130" y="1277289"/>
              <a:ext cx="2473064" cy="3228355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4F721D7C-90CD-7127-0E3E-6C71330C440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0284795" y="1265918"/>
              <a:ext cx="492443" cy="46166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甲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C4F7E4-5141-FF6C-5753-466DA3349C1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0531016" y="3772649"/>
              <a:ext cx="492443" cy="46166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丙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" name="矩形 4">
              <a:extLst>
                <a:ext uri="{FF2B5EF4-FFF2-40B4-BE49-F238E27FC236}">
                  <a16:creationId xmlns:a16="http://schemas.microsoft.com/office/drawing/2014/main" id="{B5D3DF21-2013-327A-4523-A4FBC572A4B2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0432572" y="2564338"/>
              <a:ext cx="492443" cy="46166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乙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3771E16B-DC40-F46E-4430-928119E7F68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12"/>
          <a:stretch>
            <a:fillRect/>
          </a:stretch>
        </p:blipFill>
        <p:spPr bwMode="auto">
          <a:xfrm>
            <a:off x="9365810" y="3312116"/>
            <a:ext cx="728608" cy="61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椭圆 9">
            <a:extLst>
              <a:ext uri="{FF2B5EF4-FFF2-40B4-BE49-F238E27FC236}">
                <a16:creationId xmlns:a16="http://schemas.microsoft.com/office/drawing/2014/main" id="{E855EC63-3069-0355-169C-422BC4BA9FD8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4479565" y="3645024"/>
            <a:ext cx="248283" cy="24015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418EF204-6A8E-05E2-06A2-DC3B4C414483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4501704" y="2717334"/>
            <a:ext cx="248283" cy="24015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7C65668C-8BE7-700C-F976-E7B59A44519F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4487580" y="4453630"/>
            <a:ext cx="248283" cy="24015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AB718246-775E-ED1D-11C0-5621C175860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51624" y="423803"/>
            <a:ext cx="1871663" cy="7699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偏大</a:t>
            </a:r>
            <a:endParaRPr kumimoji="0" lang="zh-CN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8486DF27-8462-B619-A243-ADF3C35DE57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851625" y="3237192"/>
            <a:ext cx="1871662" cy="768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正确</a:t>
            </a:r>
            <a:endParaRPr kumimoji="0" lang="zh-CN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FD2F759A-5102-C331-1321-F7A90976FCE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968208" y="5201107"/>
            <a:ext cx="1871662" cy="7699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偏小</a:t>
            </a:r>
            <a:endParaRPr kumimoji="0" lang="zh-CN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93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4FC1ED-75B1-93D4-EA56-32D512E4DCE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8672" y="17078"/>
            <a:ext cx="11953328" cy="411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温度计的使用：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(1)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玻璃泡全部浸入液体中，不要碰到容器底或容器壁。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(2)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玻璃泡浸入液体后要稍等一会，待示数稳定后再读数。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(3)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读数时，玻璃泡要继续留在液体中。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视线与温度计的液面相平。</a:t>
            </a:r>
          </a:p>
        </p:txBody>
      </p:sp>
    </p:spTree>
    <p:extLst>
      <p:ext uri="{BB962C8B-B14F-4D97-AF65-F5344CB8AC3E}">
        <p14:creationId xmlns:p14="http://schemas.microsoft.com/office/powerpoint/2010/main" val="128442900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FEB6BAAC-819E-DE40-143F-6F0EF678C2A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71864" y="1988840"/>
            <a:ext cx="525658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热传递</a:t>
            </a:r>
          </a:p>
        </p:txBody>
      </p:sp>
    </p:spTree>
    <p:extLst>
      <p:ext uri="{BB962C8B-B14F-4D97-AF65-F5344CB8AC3E}">
        <p14:creationId xmlns:p14="http://schemas.microsoft.com/office/powerpoint/2010/main" val="3240250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CC16795D-8188-2F3D-5060-F458E8E49D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rcRect l="33307" r="13417"/>
          <a:stretch>
            <a:fillRect/>
          </a:stretch>
        </p:blipFill>
        <p:spPr>
          <a:xfrm>
            <a:off x="8584165" y="3012814"/>
            <a:ext cx="3607835" cy="3845186"/>
          </a:xfrm>
          <a:prstGeom prst="rect">
            <a:avLst/>
          </a:prstGeom>
        </p:spPr>
      </p:pic>
      <p:sp>
        <p:nvSpPr>
          <p:cNvPr id="8" name="Text Box 23">
            <a:extLst>
              <a:ext uri="{FF2B5EF4-FFF2-40B4-BE49-F238E27FC236}">
                <a16:creationId xmlns:a16="http://schemas.microsoft.com/office/drawing/2014/main" id="{195502AE-195D-599D-167D-321DC73745B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41205" y="693356"/>
            <a:ext cx="9014270" cy="1414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高温物体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热量后，温度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低温物体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热量后，温度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362" name="Text Box 23">
            <a:extLst>
              <a:ext uri="{FF2B5EF4-FFF2-40B4-BE49-F238E27FC236}">
                <a16:creationId xmlns:a16="http://schemas.microsoft.com/office/drawing/2014/main" id="{46848CCD-14BF-7351-F55F-9AA49E86657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87987" y="-28187"/>
            <a:ext cx="2078186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热传递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6" name="Text Box 23">
            <a:extLst>
              <a:ext uri="{FF2B5EF4-FFF2-40B4-BE49-F238E27FC236}">
                <a16:creationId xmlns:a16="http://schemas.microsoft.com/office/drawing/2014/main" id="{73E86C69-F949-6A2E-5E0A-11FC0AE7BCA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73992" y="2214063"/>
            <a:ext cx="9183663" cy="721544"/>
          </a:xfrm>
          <a:prstGeom prst="rect">
            <a:avLst/>
          </a:prstGeom>
          <a:solidFill>
            <a:srgbClr val="FFFFC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是由于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温度差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转移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能量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7" name="Text Box 23">
            <a:extLst>
              <a:ext uri="{FF2B5EF4-FFF2-40B4-BE49-F238E27FC236}">
                <a16:creationId xmlns:a16="http://schemas.microsoft.com/office/drawing/2014/main" id="{B979C829-2B63-50EB-3275-7E3C41A7F82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5400" y="3189371"/>
            <a:ext cx="7928315" cy="65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最终，两个物体的温度相同，热传递停止。</a:t>
            </a:r>
            <a:endParaRPr kumimoji="0" lang="zh-CN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64B1F4F8-1E6F-FB4E-4F05-CF1D68312A1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46925" y="-28187"/>
            <a:ext cx="901427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热量从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物体向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______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物体传递。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45906F5D-17DD-54E9-3CAA-4D6E71F21C0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37531" y="4541044"/>
            <a:ext cx="5256584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烧热的金属片放入冷水中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Text Box 23">
            <a:extLst>
              <a:ext uri="{FF2B5EF4-FFF2-40B4-BE49-F238E27FC236}">
                <a16:creationId xmlns:a16="http://schemas.microsoft.com/office/drawing/2014/main" id="{E1AD22F1-695D-ADB7-041C-B877A90C9B9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98328" y="-28188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高温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FA39FA6A-633B-FC4C-D01F-CA583A54490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346" y="-28188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低温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31784CDD-84F3-4C33-ACFC-C9F091C72A3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785421" y="662461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放出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Text Box 23">
            <a:extLst>
              <a:ext uri="{FF2B5EF4-FFF2-40B4-BE49-F238E27FC236}">
                <a16:creationId xmlns:a16="http://schemas.microsoft.com/office/drawing/2014/main" id="{40DF10A9-E7B9-143E-BD72-35E12EF16294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785421" y="1409371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吸收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 Box 23">
            <a:extLst>
              <a:ext uri="{FF2B5EF4-FFF2-40B4-BE49-F238E27FC236}">
                <a16:creationId xmlns:a16="http://schemas.microsoft.com/office/drawing/2014/main" id="{41E50C64-7CEE-8F13-1705-C3B2425E1F1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780971" y="699562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 Box 23">
            <a:extLst>
              <a:ext uri="{FF2B5EF4-FFF2-40B4-BE49-F238E27FC236}">
                <a16:creationId xmlns:a16="http://schemas.microsoft.com/office/drawing/2014/main" id="{ADA890CE-2D4F-AFF8-C31A-D5EB17A3D43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80971" y="1406116"/>
            <a:ext cx="1440160" cy="7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升高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6" grpId="0" animBg="1"/>
      <p:bldP spid="77" grpId="0"/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E9DDFCE-FA37-3FCC-5C68-130AF3C538A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344" y="128993"/>
            <a:ext cx="12000656" cy="169892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当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物体的温度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比外界高时，物体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向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外界</a:t>
            </a:r>
            <a:r>
              <a:rPr kumimoji="1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____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热。当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物体的温度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比外界低时，物体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从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外界</a:t>
            </a:r>
            <a:r>
              <a:rPr kumimoji="1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____</a:t>
            </a: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热；</a:t>
            </a:r>
            <a:endParaRPr kumimoji="1" lang="en-US" altLang="zh-CN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6C1C87-2B21-0C2A-D209-83E96149C89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84432" y="975379"/>
            <a:ext cx="900608" cy="85254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吸</a:t>
            </a:r>
            <a:endParaRPr kumimoji="1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A03D27E-D28B-77D2-749C-745AA32BAE4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12424" y="123075"/>
            <a:ext cx="900608" cy="85254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放</a:t>
            </a:r>
            <a:endParaRPr kumimoji="1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3773C8E-55C5-9716-F2BE-4F64FDB223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rcRect l="33307" r="13417"/>
          <a:stretch>
            <a:fillRect/>
          </a:stretch>
        </p:blipFill>
        <p:spPr>
          <a:xfrm>
            <a:off x="7680177" y="2049354"/>
            <a:ext cx="4511824" cy="480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44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799428F-3713-5D82-EA5A-7E696DBC798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" r="11021" b="1980"/>
          <a:stretch>
            <a:fillRect/>
          </a:stretch>
        </p:blipFill>
        <p:spPr bwMode="auto">
          <a:xfrm>
            <a:off x="0" y="5477"/>
            <a:ext cx="4693028" cy="365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65963AE-2BB1-AEAA-0A90-F5AAFF3FE83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" r="14716"/>
          <a:stretch>
            <a:fillRect/>
          </a:stretch>
        </p:blipFill>
        <p:spPr bwMode="auto">
          <a:xfrm>
            <a:off x="7980919" y="0"/>
            <a:ext cx="4211081" cy="350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49ED59D-51A8-078D-7EBB-612A904FE7E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72562" y="1618490"/>
            <a:ext cx="684687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温度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：物体的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冷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程度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A285C2E-E73F-3581-2BE7-DBB6FC4F2CB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lum contrast="6000"/>
          </a:blip>
          <a:srcRect l="12312"/>
          <a:stretch>
            <a:fillRect/>
          </a:stretch>
        </p:blipFill>
        <p:spPr>
          <a:xfrm>
            <a:off x="6494531" y="3595820"/>
            <a:ext cx="5074077" cy="3255305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2E089E4-BE5C-3F66-3596-92E787E37BA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rcRect l="13524"/>
          <a:stretch>
            <a:fillRect/>
          </a:stretch>
        </p:blipFill>
        <p:spPr>
          <a:xfrm>
            <a:off x="898172" y="3687697"/>
            <a:ext cx="4405740" cy="3163429"/>
          </a:xfrm>
          <a:prstGeom prst="rect">
            <a:avLst/>
          </a:prstGeom>
        </p:spPr>
      </p:pic>
      <p:sp>
        <p:nvSpPr>
          <p:cNvPr id="13" name="Text Box 23">
            <a:extLst>
              <a:ext uri="{FF2B5EF4-FFF2-40B4-BE49-F238E27FC236}">
                <a16:creationId xmlns:a16="http://schemas.microsoft.com/office/drawing/2014/main" id="{4E154DD4-2E09-A2AC-E7F7-3EF143A5E0E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55836" y="2739883"/>
            <a:ext cx="9366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热</a:t>
            </a: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B5E335F4-7A53-1D4C-FDD0-9237BC1BBCC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888088" y="2693198"/>
            <a:ext cx="863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冷</a:t>
            </a:r>
          </a:p>
        </p:txBody>
      </p:sp>
    </p:spTree>
    <p:extLst>
      <p:ext uri="{BB962C8B-B14F-4D97-AF65-F5344CB8AC3E}">
        <p14:creationId xmlns:p14="http://schemas.microsoft.com/office/powerpoint/2010/main" val="3431315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>
            <a:extLst>
              <a:ext uri="{FF2B5EF4-FFF2-40B4-BE49-F238E27FC236}">
                <a16:creationId xmlns:a16="http://schemas.microsoft.com/office/drawing/2014/main" id="{0FB7AC7A-7F42-B91D-7CEB-EDF3B8BCF18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135188" y="2565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9600" b="1">
                <a:solidFill>
                  <a:srgbClr val="FF0000"/>
                </a:solidFill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25186808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08AF006B-2D7C-A508-52FA-5277F02B29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19736" y="311816"/>
            <a:ext cx="56886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一截又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细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又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弯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的管</a:t>
            </a:r>
            <a:endParaRPr kumimoji="0" lang="zh-CN" altLang="zh-CN" sz="4000" b="1" i="0" u="none" strike="noStrike" kern="1200" cap="none" spc="0" normalizeH="0" baseline="0" noProof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F15C2BB-8E46-D701-CF72-083AA9BFEA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46755"/>
            <a:ext cx="12192001" cy="99291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9C68DC5-5D9A-70B7-D798-5431B24DC25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6125"/>
            <a:ext cx="12192001" cy="2951595"/>
          </a:xfrm>
          <a:prstGeom prst="rect">
            <a:avLst/>
          </a:prstGeom>
        </p:spPr>
      </p:pic>
      <p:sp>
        <p:nvSpPr>
          <p:cNvPr id="2" name="箭头: 下 1">
            <a:extLst>
              <a:ext uri="{FF2B5EF4-FFF2-40B4-BE49-F238E27FC236}">
                <a16:creationId xmlns:a16="http://schemas.microsoft.com/office/drawing/2014/main" id="{9CA2E2C4-8C44-E22E-3882-53415463C6F7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7442673">
            <a:off x="4426095" y="2626447"/>
            <a:ext cx="479778" cy="2762715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B53A100-644A-5A63-2B1E-EF1102E82E1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116" y="1314172"/>
            <a:ext cx="117084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除非是甩一甩，否则体温计的示数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只能上升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不能下降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41EAB3F5-6BA7-0213-35AE-44072050970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3" t="2349" r="2751" b="28822"/>
          <a:stretch>
            <a:fillRect/>
          </a:stretch>
        </p:blipFill>
        <p:spPr>
          <a:xfrm>
            <a:off x="1487488" y="1886722"/>
            <a:ext cx="9914505" cy="49685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ED0F6A09-66A1-11D9-95F7-479AD7BC6D1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55840" y="1460451"/>
            <a:ext cx="5410780" cy="85254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双金属片</a:t>
            </a:r>
            <a:endParaRPr kumimoji="1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AA48F23-B3D1-6D76-B9E3-0B1808AAD43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47528" y="260648"/>
            <a:ext cx="8640960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铜片热胀冷缩的程度比铁的大</a:t>
            </a:r>
          </a:p>
        </p:txBody>
      </p:sp>
    </p:spTree>
    <p:extLst>
      <p:ext uri="{BB962C8B-B14F-4D97-AF65-F5344CB8AC3E}">
        <p14:creationId xmlns:p14="http://schemas.microsoft.com/office/powerpoint/2010/main" val="29516787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双金属片（铜+铁）">
            <a:hlinkClick r:id="" action="ppaction://media"/>
            <a:extLst>
              <a:ext uri="{FF2B5EF4-FFF2-40B4-BE49-F238E27FC236}">
                <a16:creationId xmlns:a16="http://schemas.microsoft.com/office/drawing/2014/main" id="{B4CA978B-FE4A-FC4A-A1C7-340923E2E24B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636" y="-51040"/>
            <a:ext cx="12209636" cy="6933631"/>
          </a:xfrm>
          <a:prstGeom prst="rect">
            <a:avLst/>
          </a:prstGeom>
        </p:spPr>
      </p:pic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687D2119-6456-B623-8C74-C67F8DA75DE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868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FD328E7-4B75-D75A-2619-49BA0A90098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75520" y="44624"/>
            <a:ext cx="8640960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铜片热胀冷缩的程度比铁的大</a:t>
            </a:r>
          </a:p>
        </p:txBody>
      </p:sp>
    </p:spTree>
    <p:extLst>
      <p:ext uri="{BB962C8B-B14F-4D97-AF65-F5344CB8AC3E}">
        <p14:creationId xmlns:p14="http://schemas.microsoft.com/office/powerpoint/2010/main" val="41358184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FE41B9F-848F-6186-5A81-0DFAA56AD2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27" y="0"/>
            <a:ext cx="7563373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BB583E-3A4D-A443-C73E-3AA5EA17067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17785"/>
          <a:stretch>
            <a:fillRect/>
          </a:stretch>
        </p:blipFill>
        <p:spPr>
          <a:xfrm>
            <a:off x="0" y="-1"/>
            <a:ext cx="5735960" cy="463741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18B9F8C-4769-F790-D839-4DC9CE3B38A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919536" y="3645024"/>
            <a:ext cx="357214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双金属温度计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1607800" y="102108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8787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1494" y="927626"/>
            <a:ext cx="113412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、大多数物体都会热胀冷缩。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CC2D2E1-F52F-7FB6-9B3B-4C930BAB064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9245" y="1769981"/>
            <a:ext cx="11353509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液体温度计的原理：液体的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热胀冷缩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87EA962B-C116-171C-B2B8-60A7CC3B62B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47528" y="2696840"/>
            <a:ext cx="6424838" cy="1938992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摄氏温度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：标准大气压时，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冰水混合物的温度为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0℃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沸水的温度为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100℃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B0CE554-7553-AB88-293F-C29D7FC2A20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9245" y="2654052"/>
            <a:ext cx="17040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0BA947C-C7C4-663D-57E2-72E01DC1082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97199" y="5250676"/>
            <a:ext cx="9038859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读数前，看清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分度值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测量范围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8826947-E929-95B7-CB8C-DA8DB4C8FF40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9245" y="5085184"/>
            <a:ext cx="19559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B0CE554-7553-AB88-293F-C29D7FC2A20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62110" y="1013715"/>
            <a:ext cx="20560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4421940-96D2-BE9C-6DDE-ED6347B322A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3179" y="1013715"/>
            <a:ext cx="8415017" cy="345112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BC70DB4-ABF3-435E-AA7A-5928FA6B0D9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rcRect r="14952"/>
          <a:stretch>
            <a:fillRect/>
          </a:stretch>
        </p:blipFill>
        <p:spPr>
          <a:xfrm>
            <a:off x="767408" y="4141438"/>
            <a:ext cx="10369152" cy="19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0076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70542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2E214BF-BBEB-5753-3A55-1952457534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34804" y="0"/>
            <a:ext cx="7922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791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7FF72EB-8245-EE81-0065-193ADC7C16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36" y="0"/>
            <a:ext cx="5123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940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FEB6BAAC-819E-DE40-143F-6F0EF678C2A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15880" y="1916832"/>
            <a:ext cx="424847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温度计</a:t>
            </a:r>
          </a:p>
        </p:txBody>
      </p:sp>
    </p:spTree>
    <p:extLst>
      <p:ext uri="{BB962C8B-B14F-4D97-AF65-F5344CB8AC3E}">
        <p14:creationId xmlns:p14="http://schemas.microsoft.com/office/powerpoint/2010/main" val="1713375387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E2A91A1-C4C3-F59B-529C-A4258CC892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1837804"/>
            <a:ext cx="12192000" cy="318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985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BEA40A2-1568-CEFF-7669-C0AB25EF067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8" t="10689" r="2781" b="3129"/>
          <a:stretch>
            <a:fillRect/>
          </a:stretch>
        </p:blipFill>
        <p:spPr bwMode="auto">
          <a:xfrm>
            <a:off x="7288436" y="2217871"/>
            <a:ext cx="4510516" cy="449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66C9E347-A1E9-D348-8624-358D4899FCD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0516" y="1311003"/>
            <a:ext cx="3744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实验室用温度计</a:t>
            </a: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385A065B-1578-1569-B1BC-899DEE38333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15427" y="3068960"/>
            <a:ext cx="5762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寒暑表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962C47D0-D9DA-5F13-B546-2EDC63EF83C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4" t="3339" r="9146" b="50076"/>
          <a:stretch>
            <a:fillRect/>
          </a:stretch>
        </p:blipFill>
        <p:spPr bwMode="auto">
          <a:xfrm>
            <a:off x="5015880" y="1265112"/>
            <a:ext cx="1394496" cy="558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8E3D617E-AD31-A867-91D9-B1B6C9DF8AA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15880" y="12077"/>
            <a:ext cx="3378845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温度计</a:t>
            </a:r>
            <a:endParaRPr kumimoji="0" lang="zh-CN" altLang="zh-CN" sz="44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D29021-321A-62CC-6D62-26A1636A3FE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5083" y="781518"/>
            <a:ext cx="11381834" cy="52948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E009AE8-9621-6291-5550-40C0BD4CBDB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64152" y="1594623"/>
            <a:ext cx="451051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charset="-122"/>
              </a:rPr>
              <a:t>电子数显温度表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C280FF0-1C5A-EEBD-24E2-00999068EA40}"/>
              </a:ext>
            </a:extLst>
          </p:cNvPr>
          <p:cNvPicPr/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0768"/>
            <a:ext cx="6347091" cy="551723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0DDDBCC-7952-2FFA-6071-9A5D2F01181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11617" t="2771"/>
          <a:stretch>
            <a:fillRect/>
          </a:stretch>
        </p:blipFill>
        <p:spPr>
          <a:xfrm>
            <a:off x="6912266" y="992913"/>
            <a:ext cx="5331496" cy="586508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AFF9CDF3-4B15-A111-2C4E-EABA9FF8718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408" y="992913"/>
            <a:ext cx="295232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水银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体温计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496716E-4BBF-91D1-EFB4-2AF3A10176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1039" y="2783438"/>
            <a:ext cx="29979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电子体温计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65AA22-2C0D-799C-3D63-47D4B69136E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375920" y="4797152"/>
            <a:ext cx="3312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红外线体温计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0EFF6E4-43F4-A30B-5B0F-25741F8843E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99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8754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266BCBE-C464-2CE0-B7A5-7937C18A25D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3" y="2117577"/>
            <a:ext cx="11674718" cy="701675"/>
          </a:xfrm>
          <a:prstGeom prst="rect">
            <a:avLst/>
          </a:prstGeom>
        </p:spPr>
      </p:pic>
      <p:sp>
        <p:nvSpPr>
          <p:cNvPr id="7171" name="Text Box 3">
            <a:extLst>
              <a:ext uri="{FF2B5EF4-FFF2-40B4-BE49-F238E27FC236}">
                <a16:creationId xmlns:a16="http://schemas.microsoft.com/office/drawing/2014/main" id="{0066EF97-6418-A19A-6A64-735D801F921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11824" y="67608"/>
            <a:ext cx="4512543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液体</a:t>
            </a:r>
            <a:r>
              <a:rPr kumimoji="0" lang="zh-CN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温度计</a:t>
            </a:r>
            <a:endParaRPr kumimoji="0" lang="zh-CN" altLang="zh-CN" sz="44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9DB0688-9CAE-915F-ACED-9F0A02AB364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1504" y="3080398"/>
            <a:ext cx="18822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玻璃泡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42BF611-7753-68A6-50F1-5123821D586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23592" y="869254"/>
            <a:ext cx="1316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细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管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5091876-A428-2C7F-8112-89BDB395A79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631504" y="3831913"/>
            <a:ext cx="9145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液体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（煤油、酒精、水银等液体）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2" name="直接箭头连接符 1">
            <a:extLst>
              <a:ext uri="{FF2B5EF4-FFF2-40B4-BE49-F238E27FC236}">
                <a16:creationId xmlns:a16="http://schemas.microsoft.com/office/drawing/2014/main" id="{36ED1084-2E62-2B0A-395D-54C262573109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 flipH="1">
            <a:off x="2495600" y="1638695"/>
            <a:ext cx="216024" cy="7200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CE72B052-255C-8CF2-6848-F588F728CD8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326239" y="972378"/>
            <a:ext cx="2324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99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摄氏度</a:t>
            </a: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D8451C3A-0952-2C33-8DF4-155F529AD040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10488488" y="1756765"/>
            <a:ext cx="659683" cy="480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C03E7579-EEA9-73D8-1864-144FB23D2EA9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 flipH="1" flipV="1">
            <a:off x="1127448" y="2863934"/>
            <a:ext cx="504056" cy="5308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0064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气体的热胀冷缩">
            <a:hlinkClick r:id="" action="ppaction://media"/>
            <a:extLst>
              <a:ext uri="{FF2B5EF4-FFF2-40B4-BE49-F238E27FC236}">
                <a16:creationId xmlns:a16="http://schemas.microsoft.com/office/drawing/2014/main" id="{E6040C35-B579-908D-7E41-978CED9013CB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2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807B0A14-5074-6BA9-0C6F-A8DBA2E5738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868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2C79329-24AD-C9E1-BE0B-30B69705710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10902" y="133254"/>
            <a:ext cx="6768752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气体的热胀冷缩</a:t>
            </a:r>
          </a:p>
        </p:txBody>
      </p:sp>
    </p:spTree>
    <p:extLst>
      <p:ext uri="{BB962C8B-B14F-4D97-AF65-F5344CB8AC3E}">
        <p14:creationId xmlns:p14="http://schemas.microsoft.com/office/powerpoint/2010/main" val="1741657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固体的热胀冷缩">
            <a:hlinkClick r:id="" action="ppaction://media"/>
            <a:extLst>
              <a:ext uri="{FF2B5EF4-FFF2-40B4-BE49-F238E27FC236}">
                <a16:creationId xmlns:a16="http://schemas.microsoft.com/office/drawing/2014/main" id="{22A87AB3-EB4C-1E8C-59C5-4952C0E7D62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2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3BF45597-70FE-48E7-EFB2-00EB18F2EF1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868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9EE3C40-EC47-4AA5-449A-4CACE9E1109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10902" y="133254"/>
            <a:ext cx="6768752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固体的热胀冷缩</a:t>
            </a:r>
          </a:p>
        </p:txBody>
      </p:sp>
    </p:spTree>
    <p:extLst>
      <p:ext uri="{BB962C8B-B14F-4D97-AF65-F5344CB8AC3E}">
        <p14:creationId xmlns:p14="http://schemas.microsoft.com/office/powerpoint/2010/main" val="1612361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自制温度计">
            <a:hlinkClick r:id="" action="ppaction://media"/>
            <a:extLst>
              <a:ext uri="{FF2B5EF4-FFF2-40B4-BE49-F238E27FC236}">
                <a16:creationId xmlns:a16="http://schemas.microsoft.com/office/drawing/2014/main" id="{244D7195-9C0A-9FA6-0D1E-2D58AC6A3C3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4BCFE0A-CE87-2A5C-B872-8BF7F7BC053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10902" y="133254"/>
            <a:ext cx="676875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液体的热胀冷缩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0A4C8E2-499C-FFFF-E774-D926D174977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8523" y="1988840"/>
            <a:ext cx="11353509" cy="76944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液体温度计的原理：液体的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热胀冷缩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ISLIDE.GUIDESSETTING" val="{&quot;Id&quot;:&quot;0d920beb-8e21-4135-8d2c-3a3517d3fa11&quot;,&quot;Name&quot;:null,&quot;Kind&quot;:1,&quot;OldGuidesSetting&quot;:{&quot;HeaderHeight&quot;:0.0,&quot;FooterHeight&quot;:0.0,&quot;SideMargin&quot;:0.0,&quot;TopMargin&quot;:0.0,&quot;BottomMargin&quot;:0.0,&quot;IntervalMargin&quot;:0.0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</Words>
  <Application>Microsoft Office PowerPoint</Application>
  <PresentationFormat>宽屏</PresentationFormat>
  <Paragraphs>91</Paragraphs>
  <Slides>30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等线</vt:lpstr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Office 主题​​</vt:lpstr>
      <vt:lpstr>Office 2013 - 2022 主题</vt:lpstr>
      <vt:lpstr>1_Office 2013 - 2022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拓展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2025-08-13T20:48:59Z</cp:lastPrinted>
  <dcterms:created xsi:type="dcterms:W3CDTF">2025-08-13T20:48:59Z</dcterms:created>
  <dcterms:modified xsi:type="dcterms:W3CDTF">2025-08-26T02:05:13Z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