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 showGuides="1">
      <p:cViewPr varScale="1">
        <p:scale>
          <a:sx n="86" d="100"/>
          <a:sy n="86" d="100"/>
        </p:scale>
        <p:origin x="614" y="6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media" Target="file:///D:\2021&#24180;\10&#26376;\&#20307;&#31995;\&#20154;&#25945;20\&#25968;&#23186;-&#37325;&#32472;&#21046;&#20316;\&#25910;&#21040;\11.5&#29289;&#29702;&#28436;&#31034;&#12298;&#23433;&#22521;&#23450;&#21017;&#12299;4&#20010;\&#23433;&#22521;&#23450;&#21017;4%20-%20&#21160;&#30011;.mp4" TargetMode="External"/><Relationship Id="rId7" Type="http://schemas.openxmlformats.org/officeDocument/2006/relationships/image" Target="../media/image16.png"/><Relationship Id="rId2" Type="http://schemas.openxmlformats.org/officeDocument/2006/relationships/video" Target="file:///D:\2021&#24180;\10&#26376;\&#20307;&#31995;\&#20154;&#25945;20\&#25968;&#23186;-&#37325;&#32472;&#21046;&#20316;\&#25910;&#21040;\11.5&#29289;&#29702;&#28436;&#31034;&#12298;&#23433;&#22521;&#23450;&#21017;&#12299;4&#20010;\&#23433;&#22521;&#23450;&#21017;2%20-%20&#21160;&#30011;.mp4" TargetMode="External"/><Relationship Id="rId1" Type="http://schemas.microsoft.com/office/2007/relationships/media" Target="file:///D:\2021&#24180;\10&#26376;\&#20307;&#31995;\&#20154;&#25945;20\&#25968;&#23186;-&#37325;&#32472;&#21046;&#20316;\&#25910;&#21040;\11.5&#29289;&#29702;&#28436;&#31034;&#12298;&#23433;&#22521;&#23450;&#21017;&#12299;4&#20010;\&#23433;&#22521;&#23450;&#21017;2%20-%20&#21160;&#30011;.mp4" TargetMode="Externa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2.xml"/><Relationship Id="rId4" Type="http://schemas.openxmlformats.org/officeDocument/2006/relationships/video" Target="file:///D:\2021&#24180;\10&#26376;\&#20307;&#31995;\&#20154;&#25945;20\&#25968;&#23186;-&#37325;&#32472;&#21046;&#20316;\&#25910;&#21040;\11.5&#29289;&#29702;&#28436;&#31034;&#12298;&#23433;&#22521;&#23450;&#21017;&#12299;4&#20010;\&#23433;&#22521;&#23450;&#21017;4%20-%20&#21160;&#30011;.mp4" TargetMode="External"/><Relationship Id="rId9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7" Type="http://schemas.openxmlformats.org/officeDocument/2006/relationships/image" Target="../media/image23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2.xml"/><Relationship Id="rId7" Type="http://schemas.openxmlformats.org/officeDocument/2006/relationships/image" Target="../media/image3.png"/><Relationship Id="rId2" Type="http://schemas.openxmlformats.org/officeDocument/2006/relationships/video" Target="file:///D:\2021&#24180;\10&#26376;\&#20307;&#31995;\&#20154;&#25945;20\20-3\&#26410;&#21098;&#36753;&#35270;&#39057;\&#21098;&#36753;&#36755;&#20986;\&#12304;&#32032;&#26448;&#35270;&#39057;&#12305;&#36890;&#30005;&#34746;&#32447;&#31649;&#21560;&#24341;&#38081;&#38025;.mp4" TargetMode="External"/><Relationship Id="rId1" Type="http://schemas.microsoft.com/office/2007/relationships/media" Target="file:///D:\2021&#24180;\10&#26376;\&#20307;&#31995;\&#20154;&#25945;20\20-3\&#26410;&#21098;&#36753;&#35270;&#39057;\&#21098;&#36753;&#36755;&#20986;\&#12304;&#32032;&#26448;&#35270;&#39057;&#12305;&#36890;&#30005;&#34746;&#32447;&#31649;&#21560;&#24341;&#38081;&#38025;.mp4" TargetMode="Externa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7" Type="http://schemas.openxmlformats.org/officeDocument/2006/relationships/image" Target="../media/image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7.GIF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media" Target="file:///D:\2021&#24180;\10&#26376;\&#20307;&#31995;\&#20154;&#25945;20\&#25968;&#23186;-&#37325;&#32472;&#21046;&#20316;\&#25910;&#21040;\11.5&#29289;&#29702;&#28436;&#31034;&#12298;&#23433;&#22521;&#23450;&#21017;&#12299;4&#20010;\&#23433;&#22521;&#23450;&#21017;3%20-%20&#21160;&#30011;.mp4" TargetMode="External"/><Relationship Id="rId7" Type="http://schemas.openxmlformats.org/officeDocument/2006/relationships/image" Target="../media/image13.png"/><Relationship Id="rId2" Type="http://schemas.openxmlformats.org/officeDocument/2006/relationships/video" Target="file:///D:\2021&#24180;\10&#26376;\&#20307;&#31995;\&#20154;&#25945;20\&#25968;&#23186;-&#37325;&#32472;&#21046;&#20316;\&#25910;&#21040;\11.5&#29289;&#29702;&#28436;&#31034;&#12298;&#23433;&#22521;&#23450;&#21017;&#12299;4&#20010;\&#23433;&#22521;&#23450;&#21017;1%20-%20&#21160;&#30011;.mp4" TargetMode="External"/><Relationship Id="rId1" Type="http://schemas.microsoft.com/office/2007/relationships/media" Target="file:///D:\2021&#24180;\10&#26376;\&#20307;&#31995;\&#20154;&#25945;20\&#25968;&#23186;-&#37325;&#32472;&#21046;&#20316;\&#25910;&#21040;\11.5&#29289;&#29702;&#28436;&#31034;&#12298;&#23433;&#22521;&#23450;&#21017;&#12299;4&#20010;\&#23433;&#22521;&#23450;&#21017;1%20-%20&#21160;&#30011;.mp4" TargetMode="Externa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1.xml"/><Relationship Id="rId4" Type="http://schemas.openxmlformats.org/officeDocument/2006/relationships/video" Target="file:///D:\2021&#24180;\10&#26376;\&#20307;&#31995;\&#20154;&#25945;20\&#25968;&#23186;-&#37325;&#32472;&#21046;&#20316;\&#25910;&#21040;\11.5&#29289;&#29702;&#28436;&#31034;&#12298;&#23433;&#22521;&#23450;&#21017;&#12299;4&#20010;\&#23433;&#22521;&#23450;&#21017;3%20-%20&#21160;&#30011;.mp4" TargetMode="External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0" y="1118235"/>
            <a:ext cx="7594600" cy="251650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en-US" sz="72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第二十章电与磁</a:t>
            </a:r>
          </a:p>
        </p:txBody>
      </p:sp>
      <p:sp>
        <p:nvSpPr>
          <p:cNvPr id="6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61672" y="3783312"/>
            <a:ext cx="583365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第2节 电生磁 第</a:t>
            </a:r>
            <a:r>
              <a:rPr lang="en-US" altLang="zh-CN"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【素材视频】右手定则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580630" y="3991610"/>
            <a:ext cx="3864589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pic>
        <p:nvPicPr>
          <p:cNvPr id="18" name="【素材视频】右手定则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079115" y="3991610"/>
            <a:ext cx="3864589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4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49370" y="638175"/>
            <a:ext cx="319214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通电螺线管的磁场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03650" y="619760"/>
            <a:ext cx="185610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安培定则</a:t>
            </a: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879725" y="4886960"/>
            <a:ext cx="7970520" cy="1486535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用</a:t>
            </a:r>
            <a:r>
              <a:rPr sz="2400" b="0">
                <a:solidFill>
                  <a:srgbClr val="FFFF00"/>
                </a:solidFill>
                <a:cs typeface="Times New Roman" panose="02020603050405020304" pitchFamily="18" charset="0"/>
                <a:sym typeface="+mn-ea"/>
              </a:rPr>
              <a:t>右手</a:t>
            </a:r>
            <a:r>
              <a:rPr sz="2400" b="0">
                <a:cs typeface="Times New Roman" panose="02020603050405020304" pitchFamily="18" charset="0"/>
                <a:sym typeface="+mn-ea"/>
              </a:rPr>
              <a:t>握住螺线管，让</a:t>
            </a:r>
            <a:r>
              <a:rPr sz="2400" b="0">
                <a:solidFill>
                  <a:srgbClr val="FFFF00"/>
                </a:solidFill>
                <a:cs typeface="Times New Roman" panose="02020603050405020304" pitchFamily="18" charset="0"/>
                <a:sym typeface="+mn-ea"/>
              </a:rPr>
              <a:t>四指</a:t>
            </a:r>
            <a:r>
              <a:rPr sz="2400" b="0">
                <a:cs typeface="Times New Roman" panose="02020603050405020304" pitchFamily="18" charset="0"/>
                <a:sym typeface="+mn-ea"/>
              </a:rPr>
              <a:t>指向螺线管中</a:t>
            </a:r>
            <a:r>
              <a:rPr sz="2400" b="0">
                <a:solidFill>
                  <a:srgbClr val="FFFF00"/>
                </a:solidFill>
                <a:cs typeface="Times New Roman" panose="02020603050405020304" pitchFamily="18" charset="0"/>
                <a:sym typeface="+mn-ea"/>
              </a:rPr>
              <a:t>电流</a:t>
            </a:r>
          </a:p>
          <a:p>
            <a:pPr algn="ctr">
              <a:lnSpc>
                <a:spcPct val="100000"/>
              </a:lnSpc>
            </a:pPr>
            <a:r>
              <a:rPr sz="2400" b="0">
                <a:solidFill>
                  <a:srgbClr val="FFFF00"/>
                </a:solidFill>
                <a:cs typeface="Times New Roman" panose="02020603050405020304" pitchFamily="18" charset="0"/>
                <a:sym typeface="+mn-ea"/>
              </a:rPr>
              <a:t>的方向</a:t>
            </a:r>
            <a:r>
              <a:rPr sz="2400" b="0">
                <a:cs typeface="Times New Roman" panose="02020603050405020304" pitchFamily="18" charset="0"/>
                <a:sym typeface="+mn-ea"/>
              </a:rPr>
              <a:t>，则</a:t>
            </a:r>
            <a:r>
              <a:rPr sz="2400" b="0">
                <a:solidFill>
                  <a:srgbClr val="FFFF00"/>
                </a:solidFill>
                <a:cs typeface="Times New Roman" panose="02020603050405020304" pitchFamily="18" charset="0"/>
                <a:sym typeface="+mn-ea"/>
              </a:rPr>
              <a:t>拇指</a:t>
            </a:r>
            <a:r>
              <a:rPr sz="2400" b="0">
                <a:cs typeface="Times New Roman" panose="02020603050405020304" pitchFamily="18" charset="0"/>
                <a:sym typeface="+mn-ea"/>
              </a:rPr>
              <a:t>所指的那端就是螺线管的</a:t>
            </a:r>
            <a:r>
              <a:rPr sz="2400" b="0">
                <a:solidFill>
                  <a:srgbClr val="FFFF00"/>
                </a:solidFill>
                <a:cs typeface="Times New Roman" panose="02020603050405020304" pitchFamily="18" charset="0"/>
                <a:sym typeface="+mn-ea"/>
              </a:rPr>
              <a:t>N极</a:t>
            </a:r>
            <a:r>
              <a:rPr sz="2400" b="0">
                <a:cs typeface="Times New Roman" panose="02020603050405020304" pitchFamily="18" charset="0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718935" y="2037715"/>
            <a:ext cx="3629025" cy="27819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86990" y="448310"/>
            <a:ext cx="9393555" cy="120332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如图所示，在通电螺线管周围附近固定四个小磁针，闭合开关S，</a:t>
            </a:r>
          </a:p>
          <a:p>
            <a:pPr algn="l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A、B、C、D四个小磁针静止时指向正确的是(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600" b="0" dirty="0">
                <a:solidFill>
                  <a:schemeClr val="tx1"/>
                </a:solidFill>
                <a:highlight>
                  <a:srgbClr val="FFFF00"/>
                </a:highlight>
                <a:cs typeface="Times New Roman" panose="02020603050405020304" pitchFamily="18" charset="0"/>
              </a:rPr>
              <a:t>C 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9253220" y="1205865"/>
            <a:ext cx="377825" cy="4457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21890" y="5052060"/>
            <a:ext cx="8755380" cy="514350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A.小磁针A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	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B.小磁针B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	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C.小磁针C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	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D.小磁针D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265035" y="1275715"/>
            <a:ext cx="3629025" cy="261620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494915" y="471170"/>
            <a:ext cx="9393555" cy="80454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如图，将小磁针放到通电螺线管的附近，指向如右图，则(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600" b="0" dirty="0">
                <a:solidFill>
                  <a:schemeClr val="tx1"/>
                </a:solidFill>
                <a:highlight>
                  <a:srgbClr val="FFFF00"/>
                </a:highlight>
                <a:cs typeface="Times New Roman" panose="02020603050405020304" pitchFamily="18" charset="0"/>
              </a:rPr>
              <a:t>A 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11118850" y="593725"/>
            <a:ext cx="377825" cy="4457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21890" y="3776345"/>
            <a:ext cx="6572885" cy="238950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A.a为通电螺线管的N极，b为电源的负极</a:t>
            </a:r>
          </a:p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B.a为通电螺线管的S极，b为电源的负极</a:t>
            </a:r>
          </a:p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C.a为通电螺线管的N极，b为电源的正极</a:t>
            </a:r>
          </a:p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D.a为通电螺线管的S极，b为电源的正极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421890" y="3943985"/>
            <a:ext cx="9017000" cy="2635250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A.通电螺线管的右端是S极</a:t>
            </a:r>
          </a:p>
          <a:p>
            <a:pPr algn="l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B.只对调电源正负极，通电螺线管的磁场方向不发生改变</a:t>
            </a:r>
          </a:p>
          <a:p>
            <a:pPr algn="l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C.通电螺线管的外部磁感线是从S极发出回到极的</a:t>
            </a:r>
          </a:p>
          <a:p>
            <a:pPr algn="l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D.当滑动变阻器的滑片向右移动时，通电螺线管的磁性增强</a:t>
            </a:r>
          </a:p>
        </p:txBody>
      </p:sp>
      <p:sp>
        <p:nvSpPr>
          <p:cNvPr id="3" name="矩形 2"/>
          <p:cNvSpPr/>
          <p:nvPr/>
        </p:nvSpPr>
        <p:spPr>
          <a:xfrm>
            <a:off x="8098790" y="1659255"/>
            <a:ext cx="3629025" cy="299148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494915" y="791210"/>
            <a:ext cx="8301355" cy="80454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关于图中所示的通电螺线管，下列说法正确的是(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2600" b="0" dirty="0">
                <a:solidFill>
                  <a:schemeClr val="tx1"/>
                </a:solidFill>
                <a:highlight>
                  <a:srgbClr val="FFFF00"/>
                </a:highlight>
                <a:cs typeface="Times New Roman" panose="02020603050405020304" pitchFamily="18" charset="0"/>
              </a:rPr>
              <a:t>D 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2" name="矩形 1"/>
          <p:cNvSpPr/>
          <p:nvPr/>
        </p:nvSpPr>
        <p:spPr>
          <a:xfrm>
            <a:off x="9924415" y="975360"/>
            <a:ext cx="352425" cy="44577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8370570" y="528320"/>
            <a:ext cx="3547110" cy="205930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1.类似于条形磁体的磁场分布</a:t>
            </a:r>
          </a:p>
          <a:p>
            <a:pPr algn="l">
              <a:lnSpc>
                <a:spcPct val="100000"/>
              </a:lnSpc>
            </a:pPr>
            <a:r>
              <a:rPr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2通电螺线管的极性与螺</a:t>
            </a:r>
          </a:p>
          <a:p>
            <a:pPr algn="l">
              <a:lnSpc>
                <a:spcPct val="100000"/>
              </a:lnSpc>
            </a:pPr>
            <a:r>
              <a:rPr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线管中电流的方向有关</a:t>
            </a:r>
          </a:p>
        </p:txBody>
      </p:sp>
      <p:sp>
        <p:nvSpPr>
          <p:cNvPr id="3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282305" y="3176270"/>
            <a:ext cx="3773170" cy="205930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endParaRPr sz="20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  <a:p>
            <a:pPr algn="l">
              <a:lnSpc>
                <a:spcPct val="100000"/>
              </a:lnSpc>
            </a:pPr>
            <a:r>
              <a:rPr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用右手握住螺线管，让四指指向螺线管中电流的方向，则拇指所指的那端就是螺线管的N极。</a:t>
            </a: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883535" y="2238375"/>
            <a:ext cx="1732280" cy="937895"/>
          </a:xfrm>
          <a:prstGeom prst="rect">
            <a:avLst/>
          </a:prstGeom>
          <a:solidFill>
            <a:srgbClr val="0875B1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b="0">
                <a:cs typeface="Times New Roman" panose="02020603050405020304" pitchFamily="18" charset="0"/>
                <a:sym typeface="+mn-ea"/>
              </a:rPr>
              <a:t>电生磁</a:t>
            </a:r>
          </a:p>
          <a:p>
            <a:pPr algn="ctr">
              <a:lnSpc>
                <a:spcPct val="100000"/>
              </a:lnSpc>
            </a:pPr>
            <a:r>
              <a:rPr b="0">
                <a:cs typeface="Times New Roman" panose="02020603050405020304" pitchFamily="18" charset="0"/>
                <a:sym typeface="+mn-ea"/>
              </a:rPr>
              <a:t>第</a:t>
            </a:r>
            <a:r>
              <a:rPr lang="en-US" altLang="zh-CN" b="0">
                <a:cs typeface="Times New Roman" panose="02020603050405020304" pitchFamily="18" charset="0"/>
                <a:sym typeface="+mn-ea"/>
              </a:rPr>
              <a:t>2</a:t>
            </a:r>
            <a:r>
              <a:rPr b="0">
                <a:cs typeface="Times New Roman" panose="02020603050405020304" pitchFamily="18" charset="0"/>
                <a:sym typeface="+mn-ea"/>
              </a:rPr>
              <a:t>课时</a:t>
            </a:r>
          </a:p>
        </p:txBody>
      </p:sp>
      <p:sp>
        <p:nvSpPr>
          <p:cNvPr id="7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272405" y="1141730"/>
            <a:ext cx="2437130" cy="1096645"/>
          </a:xfrm>
          <a:prstGeom prst="rect">
            <a:avLst/>
          </a:prstGeom>
          <a:solidFill>
            <a:srgbClr val="0875B1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通电螺线管外</a:t>
            </a:r>
          </a:p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部的磁场分布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272405" y="3657600"/>
            <a:ext cx="2559050" cy="1096645"/>
          </a:xfrm>
          <a:prstGeom prst="rect">
            <a:avLst/>
          </a:prstGeom>
          <a:solidFill>
            <a:srgbClr val="0875B1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安培定则</a:t>
            </a:r>
          </a:p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(右手螺旋定则)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91435" y="2559050"/>
            <a:ext cx="8471535" cy="26174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200000"/>
              </a:lnSpc>
            </a:pPr>
            <a:r>
              <a:rPr sz="2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1.探究通电螺线管外部的磁场方向，了解通电螺线管外部的磁场与条形磁体的磁场相似；</a:t>
            </a:r>
          </a:p>
          <a:p>
            <a:pPr algn="l">
              <a:lnSpc>
                <a:spcPct val="200000"/>
              </a:lnSpc>
            </a:pPr>
            <a:r>
              <a:rPr sz="26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2.会判断通电螺线管的电流方向和两端的极性。</a:t>
            </a:r>
            <a:endParaRPr lang="en-US" altLang="zh-CN" sz="26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 rot="21106913">
            <a:off x="7202607" y="366971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3270415" y="3386430"/>
            <a:ext cx="7416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2" name="Freeform 334"/>
          <p:cNvSpPr>
            <a:spLocks noEditPoints="1"/>
          </p:cNvSpPr>
          <p:nvPr/>
        </p:nvSpPr>
        <p:spPr bwMode="auto">
          <a:xfrm rot="10800000">
            <a:off x="2947090" y="4137000"/>
            <a:ext cx="3996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3" name="Freeform 334"/>
          <p:cNvSpPr>
            <a:spLocks noEditPoints="1"/>
          </p:cNvSpPr>
          <p:nvPr/>
        </p:nvSpPr>
        <p:spPr bwMode="auto">
          <a:xfrm rot="10800000">
            <a:off x="3198090" y="4970120"/>
            <a:ext cx="5904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" name="矩形 3"/>
          <p:cNvSpPr/>
          <p:nvPr/>
        </p:nvSpPr>
        <p:spPr>
          <a:xfrm rot="21106913">
            <a:off x="9315252" y="4453309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712210" y="565150"/>
            <a:ext cx="175958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2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【素材视频】通电螺线管周围的磁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41310" y="2432050"/>
            <a:ext cx="3864589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12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408170" y="1102995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增强磁性</a:t>
            </a: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2786380" y="4489450"/>
            <a:ext cx="168465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直导线</a:t>
            </a:r>
          </a:p>
        </p:txBody>
      </p:sp>
      <p:sp>
        <p:nvSpPr>
          <p:cNvPr id="3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5363845" y="4489450"/>
            <a:ext cx="168465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螺线管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325" y="3429000"/>
            <a:ext cx="7657465" cy="288861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667635" y="2914650"/>
            <a:ext cx="412877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通电导线周围存在磁场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350125" y="2914650"/>
            <a:ext cx="368046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通电直导线的磁场分布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【教学图片】条形磁铁的磁感线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65085" y="1944370"/>
            <a:ext cx="3840000" cy="2160000"/>
          </a:xfrm>
          <a:prstGeom prst="rect">
            <a:avLst/>
          </a:prstGeom>
        </p:spPr>
      </p:pic>
      <p:pic>
        <p:nvPicPr>
          <p:cNvPr id="7" name="【素材视频】通电螺线管周围的磁场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321050" y="1944370"/>
            <a:ext cx="3840000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3" name="矩形 2"/>
          <p:cNvSpPr/>
          <p:nvPr/>
        </p:nvSpPr>
        <p:spPr>
          <a:xfrm>
            <a:off x="3321050" y="4589780"/>
            <a:ext cx="7656830" cy="92138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06945" y="1626235"/>
            <a:ext cx="4734560" cy="247840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849370" y="638175"/>
            <a:ext cx="319214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通电螺线管的磁场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13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8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21050" y="5227955"/>
            <a:ext cx="7656830" cy="92138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49370" y="638175"/>
            <a:ext cx="319214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通电螺线管的磁场</a:t>
            </a:r>
          </a:p>
        </p:txBody>
      </p:sp>
      <p:pic>
        <p:nvPicPr>
          <p:cNvPr id="5" name="【素材视频】通电螺线管周围的磁场方向与电流方向的关系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109545" y="1665891"/>
            <a:ext cx="6276505" cy="35305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10000"/>
                <a:lumOff val="90000"/>
              </a:schemeClr>
            </a:solidFill>
            <a:prstDash val="solid"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  <p:bldLst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1425" y="5057140"/>
            <a:ext cx="9485630" cy="1512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49370" y="638175"/>
            <a:ext cx="319214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通电螺线管的磁场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51530" y="3429000"/>
            <a:ext cx="3152140" cy="27819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9110" y="3429000"/>
            <a:ext cx="4766310" cy="27819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49370" y="638175"/>
            <a:ext cx="319214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通电螺线管的磁场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2" grpId="0" bldLvl="0" animBg="1"/>
      <p:bldP spid="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【素材视频】右手定则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472680" y="4058920"/>
            <a:ext cx="3864810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pic>
        <p:nvPicPr>
          <p:cNvPr id="18" name="【素材视频】右手定则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66060" y="4058920"/>
            <a:ext cx="3864589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4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849370" y="638175"/>
            <a:ext cx="319214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通电螺线管的磁场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 fullScrn="1">
              <p:cMediaNode>
                <p:cTn id="8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ac8a0389-c03a-45b6-8bd5-291c5697278f"/>
  <p:tag name="COMMONDATA" val="eyJoZGlkIjoiZDFjOGJmYzRlY2E0Y2QyYWZlMjQzZTU4MjgxMzg3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179</Words>
  <Application>Microsoft Office PowerPoint</Application>
  <PresentationFormat>宽屏</PresentationFormat>
  <Paragraphs>46</Paragraphs>
  <Slides>17</Slides>
  <Notes>0</Notes>
  <HiddenSlides>0</HiddenSlides>
  <MMClips>7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黑体</vt:lpstr>
      <vt:lpstr>隶书</vt:lpstr>
      <vt:lpstr>Arial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2019-06-19T02:08:00Z</dcterms:created>
  <dcterms:modified xsi:type="dcterms:W3CDTF">2024-02-08T13:59:41Z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B6AF4CF0253645FE98D5E42C6237CDFD</vt:lpwstr>
  </property>
</Properties>
</file>