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小专题(一)　摩擦力的探究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84004" y="951072"/>
          <a:ext cx="11314430" cy="498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1325225" imgH="4981575" progId="Word.Document.8">
                  <p:embed/>
                </p:oleObj>
              </mc:Choice>
              <mc:Fallback>
                <p:oleObj name="" r:id="rId1" imgW="11325225" imgH="498157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951072"/>
                        <a:ext cx="11314430" cy="4981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77813" y="750888"/>
          <a:ext cx="11250612" cy="595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479530" imgH="6010275" progId="Word.Document.8">
                  <p:embed/>
                </p:oleObj>
              </mc:Choice>
              <mc:Fallback>
                <p:oleObj name="Document" r:id="rId1" imgW="11479530" imgH="601027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750888"/>
                        <a:ext cx="11250612" cy="5959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25451" y="5429264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等于</a:t>
            </a: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315950" y="719138"/>
          <a:ext cx="11053763" cy="581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34750" imgH="5962650" progId="Word.Document.8">
                  <p:embed/>
                </p:oleObj>
              </mc:Choice>
              <mc:Fallback>
                <p:oleObj name="Document" r:id="rId1" imgW="11334750" imgH="596265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5950" y="719138"/>
                        <a:ext cx="11053763" cy="5811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9869515" y="714356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零刻度</a:t>
            </a:r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37020" y="1285860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线处</a:t>
            </a:r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726639" y="1857364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无关</a:t>
            </a:r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726507" y="2428868"/>
            <a:ext cx="6273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1.0</a:t>
            </a:r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39765" y="3643314"/>
            <a:ext cx="5384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大</a:t>
            </a:r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039100" y="4786322"/>
            <a:ext cx="5384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正</a:t>
            </a:r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940689" y="4714884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控制变量法</a:t>
            </a: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71831" y="914877"/>
          <a:ext cx="11083290" cy="5436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34750" imgH="5572125" progId="Word.Document.8">
                  <p:embed/>
                </p:oleObj>
              </mc:Choice>
              <mc:Fallback>
                <p:oleObj name="Document" r:id="rId1" imgW="11334750" imgH="557212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1831" y="914877"/>
                        <a:ext cx="11083290" cy="5436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322838" y="1548458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变大</a:t>
            </a:r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725979" y="2762904"/>
            <a:ext cx="4143404" cy="5219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没有控制压力的大小相等</a:t>
            </a:r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38155" y="3120094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把截掉部分叠在上面</a:t>
            </a:r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607241" y="3905912"/>
            <a:ext cx="804799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 dirty="0" smtClean="0"/>
              <a:t>不需要控制长木板做匀速直线运动，方便实验操作</a:t>
            </a:r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940425" y="4643446"/>
            <a:ext cx="447294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 dirty="0" smtClean="0"/>
              <a:t>长木板布面粗糙程度不均匀</a:t>
            </a:r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940953" y="5072074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一样大</a:t>
            </a: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84004" y="670084"/>
          <a:ext cx="11314430" cy="6141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34750" imgH="6153785" progId="Word.Document.8">
                  <p:embed/>
                </p:oleObj>
              </mc:Choice>
              <mc:Fallback>
                <p:oleObj name="Document" r:id="rId1" imgW="11334750" imgH="615378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670084"/>
                        <a:ext cx="11314430" cy="61410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96823" y="5620424"/>
            <a:ext cx="6273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5.1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28600" y="784225"/>
          <a:ext cx="11266488" cy="524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688445" imgH="5379720" progId="Word.Document.8">
                  <p:embed/>
                </p:oleObj>
              </mc:Choice>
              <mc:Fallback>
                <p:oleObj name="Document" r:id="rId1" imgW="11688445" imgH="5379720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600" y="784225"/>
                        <a:ext cx="11266488" cy="5240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465846" y="1928802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匀速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06130" y="4786322"/>
            <a:ext cx="21609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_</a:t>
            </a:r>
            <a:r>
              <a:rPr lang="en-US" i="1" dirty="0" smtClean="0"/>
              <a:t>f</a:t>
            </a:r>
            <a:r>
              <a:rPr lang="zh-CN" altLang="en-US" baseline="-25000" dirty="0" smtClean="0"/>
              <a:t>滑</a:t>
            </a:r>
            <a:r>
              <a:rPr lang="zh-CN" altLang="en-US" dirty="0" smtClean="0"/>
              <a:t>＝</a:t>
            </a:r>
            <a:r>
              <a:rPr lang="en-US" dirty="0" smtClean="0"/>
              <a:t>0.3</a:t>
            </a:r>
            <a:r>
              <a:rPr lang="en-US" i="1" dirty="0" smtClean="0"/>
              <a:t>F</a:t>
            </a:r>
            <a:r>
              <a:rPr lang="zh-CN" altLang="en-US" baseline="-25000" dirty="0" smtClean="0"/>
              <a:t>压</a:t>
            </a:r>
            <a:r>
              <a:rPr lang="en-US" dirty="0" smtClean="0"/>
              <a:t>_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121</Words>
  <Application>WPS 演示</Application>
  <PresentationFormat>自定义</PresentationFormat>
  <Paragraphs>39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