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wdp" ContentType="image/vnd.ms-photo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1992" r:id="rId5"/>
    <p:sldId id="2784" r:id="rId6"/>
    <p:sldId id="2786" r:id="rId7"/>
    <p:sldId id="2787" r:id="rId8"/>
    <p:sldId id="2788" r:id="rId9"/>
    <p:sldId id="2789" r:id="rId10"/>
    <p:sldId id="2790" r:id="rId11"/>
    <p:sldId id="2791" r:id="rId12"/>
    <p:sldId id="2792" r:id="rId13"/>
    <p:sldId id="2793" r:id="rId14"/>
    <p:sldId id="2794" r:id="rId15"/>
    <p:sldId id="2795" r:id="rId16"/>
    <p:sldId id="2796" r:id="rId17"/>
    <p:sldId id="2798" r:id="rId18"/>
    <p:sldId id="2799" r:id="rId19"/>
    <p:sldId id="2800" r:id="rId20"/>
    <p:sldId id="2801" r:id="rId21"/>
    <p:sldId id="2802" r:id="rId22"/>
    <p:sldId id="2803" r:id="rId23"/>
    <p:sldId id="2804" r:id="rId24"/>
    <p:sldId id="2805" r:id="rId25"/>
    <p:sldId id="2806" r:id="rId26"/>
    <p:sldId id="2797" r:id="rId27"/>
  </p:sldIdLst>
  <p:sldSz cx="9144000" cy="5143500" type="screen16x9"/>
  <p:notesSz cx="6858000" cy="9144000"/>
  <p:custDataLst>
    <p:tags r:id="rId28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92" userDrawn="1">
          <p15:clr>
            <a:srgbClr val="A4A3A4"/>
          </p15:clr>
        </p15:guide>
        <p15:guide id="2" pos="288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dao4" initials="d" lastIdx="0" clrIdx="93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792"/>
        <p:guide pos="288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tags" Target="tags/tag292.xml" /><Relationship Id="rId29" Type="http://schemas.openxmlformats.org/officeDocument/2006/relationships/presProps" Target="presProps.xml" /><Relationship Id="rId3" Type="http://schemas.openxmlformats.org/officeDocument/2006/relationships/notesMaster" Target="notesMasters/notesMaster1.xml" /><Relationship Id="rId30" Type="http://schemas.openxmlformats.org/officeDocument/2006/relationships/viewProps" Target="viewProps.xml" /><Relationship Id="rId31" Type="http://schemas.openxmlformats.org/officeDocument/2006/relationships/theme" Target="theme/theme1.xml" /><Relationship Id="rId32" Type="http://schemas.openxmlformats.org/officeDocument/2006/relationships/tableStyles" Target="tableStyles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4.xml" /><Relationship Id="rId2" Type="http://schemas.openxmlformats.org/officeDocument/2006/relationships/tags" Target="../tags/tag45.xml" /><Relationship Id="rId3" Type="http://schemas.openxmlformats.org/officeDocument/2006/relationships/tags" Target="../tags/tag46.xml" /><Relationship Id="rId4" Type="http://schemas.openxmlformats.org/officeDocument/2006/relationships/tags" Target="../tags/tag47.xml" /><Relationship Id="rId5" Type="http://schemas.openxmlformats.org/officeDocument/2006/relationships/tags" Target="../tags/tag48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7.xml" /><Relationship Id="rId2" Type="http://schemas.openxmlformats.org/officeDocument/2006/relationships/tags" Target="../tags/tag38.xml" /><Relationship Id="rId3" Type="http://schemas.openxmlformats.org/officeDocument/2006/relationships/tags" Target="../tags/tag39.xml" /><Relationship Id="rId4" Type="http://schemas.openxmlformats.org/officeDocument/2006/relationships/tags" Target="../tags/tag40.xml" /><Relationship Id="rId5" Type="http://schemas.openxmlformats.org/officeDocument/2006/relationships/tags" Target="../tags/tag41.xml" /><Relationship Id="rId6" Type="http://schemas.openxmlformats.org/officeDocument/2006/relationships/tags" Target="../tags/tag42.xml" /><Relationship Id="rId7" Type="http://schemas.openxmlformats.org/officeDocument/2006/relationships/tags" Target="../tags/tag43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9.xml" /><Relationship Id="rId4" Type="http://schemas.openxmlformats.org/officeDocument/2006/relationships/tags" Target="../tags/tag50.xml" /><Relationship Id="rId5" Type="http://schemas.openxmlformats.org/officeDocument/2006/relationships/tags" Target="../tags/tag51.xml" /><Relationship Id="rId6" Type="http://schemas.openxmlformats.org/officeDocument/2006/relationships/tags" Target="../tags/tag52.xml" /><Relationship Id="rId7" Type="http://schemas.openxmlformats.org/officeDocument/2006/relationships/tags" Target="../tags/tag53.xml" /><Relationship Id="rId8" Type="http://schemas.openxmlformats.org/officeDocument/2006/relationships/tags" Target="../tags/tag54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85.xml" /><Relationship Id="rId4" Type="http://schemas.openxmlformats.org/officeDocument/2006/relationships/tags" Target="../tags/tag186.xml" /><Relationship Id="rId5" Type="http://schemas.openxmlformats.org/officeDocument/2006/relationships/tags" Target="../tags/tag187.xml" /><Relationship Id="rId6" Type="http://schemas.openxmlformats.org/officeDocument/2006/relationships/tags" Target="../tags/tag188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97.xml" /><Relationship Id="rId4" Type="http://schemas.openxmlformats.org/officeDocument/2006/relationships/tags" Target="../tags/tag198.xml" /><Relationship Id="rId5" Type="http://schemas.openxmlformats.org/officeDocument/2006/relationships/tags" Target="../tags/tag199.xml" /><Relationship Id="rId6" Type="http://schemas.openxmlformats.org/officeDocument/2006/relationships/tags" Target="../tags/tag200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07.xml" /><Relationship Id="rId4" Type="http://schemas.openxmlformats.org/officeDocument/2006/relationships/tags" Target="../tags/tag208.xml" /><Relationship Id="rId5" Type="http://schemas.openxmlformats.org/officeDocument/2006/relationships/tags" Target="../tags/tag209.xml" /><Relationship Id="rId6" Type="http://schemas.openxmlformats.org/officeDocument/2006/relationships/tags" Target="../tags/tag210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17.xml" /><Relationship Id="rId4" Type="http://schemas.openxmlformats.org/officeDocument/2006/relationships/tags" Target="../tags/tag218.xml" /><Relationship Id="rId5" Type="http://schemas.openxmlformats.org/officeDocument/2006/relationships/tags" Target="../tags/tag219.xml" /><Relationship Id="rId6" Type="http://schemas.openxmlformats.org/officeDocument/2006/relationships/tags" Target="../tags/tag220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26.xml" /><Relationship Id="rId4" Type="http://schemas.openxmlformats.org/officeDocument/2006/relationships/tags" Target="../tags/tag227.xml" /><Relationship Id="rId5" Type="http://schemas.openxmlformats.org/officeDocument/2006/relationships/tags" Target="../tags/tag228.xml" /><Relationship Id="rId6" Type="http://schemas.openxmlformats.org/officeDocument/2006/relationships/tags" Target="../tags/tag229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37.xml" /><Relationship Id="rId4" Type="http://schemas.openxmlformats.org/officeDocument/2006/relationships/tags" Target="../tags/tag238.xml" /><Relationship Id="rId5" Type="http://schemas.openxmlformats.org/officeDocument/2006/relationships/tags" Target="../tags/tag239.xml" /><Relationship Id="rId6" Type="http://schemas.openxmlformats.org/officeDocument/2006/relationships/tags" Target="../tags/tag240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46.xml" /><Relationship Id="rId4" Type="http://schemas.openxmlformats.org/officeDocument/2006/relationships/tags" Target="../tags/tag247.xml" /><Relationship Id="rId5" Type="http://schemas.openxmlformats.org/officeDocument/2006/relationships/tags" Target="../tags/tag248.xml" /><Relationship Id="rId6" Type="http://schemas.openxmlformats.org/officeDocument/2006/relationships/tags" Target="../tags/tag249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62.xml" /><Relationship Id="rId4" Type="http://schemas.openxmlformats.org/officeDocument/2006/relationships/tags" Target="../tags/tag263.xml" /><Relationship Id="rId5" Type="http://schemas.openxmlformats.org/officeDocument/2006/relationships/tags" Target="../tags/tag264.xml" /><Relationship Id="rId6" Type="http://schemas.openxmlformats.org/officeDocument/2006/relationships/tags" Target="../tags/tag265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BB962C8B-B14F-4D97-AF65-F5344CB8AC3E}" type="datetime9">
              <a:rPr lang="zh-CN" altLang="en-US"/>
              <a:t>2026年1月31日星期六5时34分27秒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页眉占位符 6"/>
          <p:cNvSpPr>
            <a:spLocks noGrp="1"/>
          </p:cNvSpPr>
          <p:nvPr>
            <p:ph type="hdr" sz="quarter" idx="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image" Target="../media/image6.png" /><Relationship Id="rId6" Type="http://schemas.openxmlformats.org/officeDocument/2006/relationships/tags" Target="../tags/tag18.xml" /><Relationship Id="rId7" Type="http://schemas.openxmlformats.org/officeDocument/2006/relationships/tags" Target="../tags/tag19.xml" /><Relationship Id="rId8" Type="http://schemas.openxmlformats.org/officeDocument/2006/relationships/tags" Target="../tags/tag20.xml" /><Relationship Id="rId9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1.xml" /><Relationship Id="rId2" Type="http://schemas.openxmlformats.org/officeDocument/2006/relationships/image" Target="../media/image1.jpeg" /><Relationship Id="rId3" Type="http://schemas.openxmlformats.org/officeDocument/2006/relationships/tags" Target="../tags/tag22.xml" /><Relationship Id="rId4" Type="http://schemas.openxmlformats.org/officeDocument/2006/relationships/tags" Target="../tags/tag23.xml" /><Relationship Id="rId5" Type="http://schemas.openxmlformats.org/officeDocument/2006/relationships/tags" Target="../tags/tag24.xml" /><Relationship Id="rId6" Type="http://schemas.openxmlformats.org/officeDocument/2006/relationships/tags" Target="../tags/tag25.xml" /><Relationship Id="rId7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6.xml" /><Relationship Id="rId10" Type="http://schemas.openxmlformats.org/officeDocument/2006/relationships/image" Target="../media/image9.png" /><Relationship Id="rId11" Type="http://schemas.openxmlformats.org/officeDocument/2006/relationships/tags" Target="../tags/tag32.xml" /><Relationship Id="rId12" Type="http://schemas.openxmlformats.org/officeDocument/2006/relationships/tags" Target="../tags/tag33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7.xml" /><Relationship Id="rId4" Type="http://schemas.openxmlformats.org/officeDocument/2006/relationships/tags" Target="../tags/tag28.xml" /><Relationship Id="rId5" Type="http://schemas.openxmlformats.org/officeDocument/2006/relationships/image" Target="../media/image7.png" /><Relationship Id="rId6" Type="http://schemas.openxmlformats.org/officeDocument/2006/relationships/tags" Target="../tags/tag29.xml" /><Relationship Id="rId7" Type="http://schemas.openxmlformats.org/officeDocument/2006/relationships/image" Target="../media/image8.png" /><Relationship Id="rId8" Type="http://schemas.openxmlformats.org/officeDocument/2006/relationships/tags" Target="../tags/tag30.xml" /><Relationship Id="rId9" Type="http://schemas.openxmlformats.org/officeDocument/2006/relationships/tags" Target="../tags/tag3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>2026年1月31日星期六5时34分26秒</a:t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 panose="02010609060101010101" charset="-122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36.xml" /><Relationship Id="rId11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tags" Target="../tags/tag34.xml" /><Relationship Id="rId7" Type="http://schemas.openxmlformats.org/officeDocument/2006/relationships/image" Target="file:///D:\qq&#25991;&#20214;\712321467\Image\C2C\Image2\%7b75232B38-A165-1FB7-499C-2E1C792CACB5%7d.png" TargetMode="External" /><Relationship Id="rId8" Type="http://schemas.openxmlformats.org/officeDocument/2006/relationships/image" Target="../media/image10.png" /><Relationship Id="rId9" Type="http://schemas.openxmlformats.org/officeDocument/2006/relationships/tags" Target="../tags/tag35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6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 r:link="rId7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0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2.png" /><Relationship Id="rId11" Type="http://schemas.openxmlformats.org/officeDocument/2006/relationships/tags" Target="../tags/tag61.xml" /><Relationship Id="rId12" Type="http://schemas.openxmlformats.org/officeDocument/2006/relationships/image" Target="../media/image13.png" /><Relationship Id="rId13" Type="http://schemas.openxmlformats.org/officeDocument/2006/relationships/tags" Target="../tags/tag62.xml" /><Relationship Id="rId14" Type="http://schemas.openxmlformats.org/officeDocument/2006/relationships/tags" Target="../tags/tag63.xml" /><Relationship Id="rId15" Type="http://schemas.openxmlformats.org/officeDocument/2006/relationships/tags" Target="../tags/tag64.xml" /><Relationship Id="rId16" Type="http://schemas.openxmlformats.org/officeDocument/2006/relationships/image" Target="../media/image14.png" /><Relationship Id="rId17" Type="http://schemas.openxmlformats.org/officeDocument/2006/relationships/tags" Target="../tags/tag65.xml" /><Relationship Id="rId18" Type="http://schemas.openxmlformats.org/officeDocument/2006/relationships/tags" Target="../tags/tag66.xml" /><Relationship Id="rId19" Type="http://schemas.openxmlformats.org/officeDocument/2006/relationships/tags" Target="../tags/tag67.xml" /><Relationship Id="rId2" Type="http://schemas.openxmlformats.org/officeDocument/2006/relationships/notesSlide" Target="../notesSlides/notesSlide1.xml" /><Relationship Id="rId20" Type="http://schemas.openxmlformats.org/officeDocument/2006/relationships/image" Target="../media/image15.gif" /><Relationship Id="rId21" Type="http://schemas.openxmlformats.org/officeDocument/2006/relationships/tags" Target="../tags/tag68.xml" /><Relationship Id="rId22" Type="http://schemas.openxmlformats.org/officeDocument/2006/relationships/tags" Target="../tags/tag69.xml" /><Relationship Id="rId23" Type="http://schemas.openxmlformats.org/officeDocument/2006/relationships/tags" Target="../tags/tag70.xml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image" Target="../media/image11.png" /><Relationship Id="rId7" Type="http://schemas.openxmlformats.org/officeDocument/2006/relationships/tags" Target="../tags/tag58.xml" /><Relationship Id="rId8" Type="http://schemas.openxmlformats.org/officeDocument/2006/relationships/tags" Target="../tags/tag59.xml" /><Relationship Id="rId9" Type="http://schemas.openxmlformats.org/officeDocument/2006/relationships/tags" Target="../tags/tag60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64.xml" /><Relationship Id="rId3" Type="http://schemas.openxmlformats.org/officeDocument/2006/relationships/image" Target="../media/image34.png" /><Relationship Id="rId4" Type="http://schemas.openxmlformats.org/officeDocument/2006/relationships/tags" Target="../tags/tag165.xml" /><Relationship Id="rId5" Type="http://schemas.openxmlformats.org/officeDocument/2006/relationships/tags" Target="../tags/tag166.xml" /><Relationship Id="rId6" Type="http://schemas.openxmlformats.org/officeDocument/2006/relationships/image" Target="../media/image35.jpeg" /><Relationship Id="rId7" Type="http://schemas.openxmlformats.org/officeDocument/2006/relationships/tags" Target="../tags/tag167.xml" /><Relationship Id="rId8" Type="http://schemas.openxmlformats.org/officeDocument/2006/relationships/tags" Target="../tags/tag168.xml" /><Relationship Id="rId9" Type="http://schemas.openxmlformats.org/officeDocument/2006/relationships/tags" Target="../tags/tag169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77.xml" /><Relationship Id="rId2" Type="http://schemas.openxmlformats.org/officeDocument/2006/relationships/tags" Target="../tags/tag170.xml" /><Relationship Id="rId3" Type="http://schemas.openxmlformats.org/officeDocument/2006/relationships/tags" Target="../tags/tag171.xml" /><Relationship Id="rId4" Type="http://schemas.openxmlformats.org/officeDocument/2006/relationships/tags" Target="../tags/tag172.xml" /><Relationship Id="rId5" Type="http://schemas.openxmlformats.org/officeDocument/2006/relationships/tags" Target="../tags/tag173.xml" /><Relationship Id="rId6" Type="http://schemas.openxmlformats.org/officeDocument/2006/relationships/tags" Target="../tags/tag174.xml" /><Relationship Id="rId7" Type="http://schemas.openxmlformats.org/officeDocument/2006/relationships/tags" Target="../tags/tag175.xml" /><Relationship Id="rId8" Type="http://schemas.openxmlformats.org/officeDocument/2006/relationships/tags" Target="../tags/tag176.xml" /><Relationship Id="rId9" Type="http://schemas.openxmlformats.org/officeDocument/2006/relationships/image" Target="../media/image36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78.xml" /><Relationship Id="rId3" Type="http://schemas.openxmlformats.org/officeDocument/2006/relationships/tags" Target="../tags/tag179.xml" /><Relationship Id="rId4" Type="http://schemas.openxmlformats.org/officeDocument/2006/relationships/image" Target="../media/image37.png" /><Relationship Id="rId5" Type="http://schemas.openxmlformats.org/officeDocument/2006/relationships/tags" Target="../tags/tag180.xml" /><Relationship Id="rId6" Type="http://schemas.openxmlformats.org/officeDocument/2006/relationships/tags" Target="../tags/tag181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82.xml" /><Relationship Id="rId3" Type="http://schemas.openxmlformats.org/officeDocument/2006/relationships/tags" Target="../tags/tag183.xml" /><Relationship Id="rId4" Type="http://schemas.openxmlformats.org/officeDocument/2006/relationships/tags" Target="../tags/tag184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195.xml" /><Relationship Id="rId11" Type="http://schemas.openxmlformats.org/officeDocument/2006/relationships/tags" Target="../tags/tag196.xml" /><Relationship Id="rId12" Type="http://schemas.openxmlformats.org/officeDocument/2006/relationships/slide" Target="slide1.xml" TargetMode="Interna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189.xml" /><Relationship Id="rId4" Type="http://schemas.openxmlformats.org/officeDocument/2006/relationships/tags" Target="../tags/tag190.xml" /><Relationship Id="rId5" Type="http://schemas.openxmlformats.org/officeDocument/2006/relationships/tags" Target="../tags/tag191.xml" /><Relationship Id="rId6" Type="http://schemas.openxmlformats.org/officeDocument/2006/relationships/tags" Target="../tags/tag192.xml" /><Relationship Id="rId7" Type="http://schemas.openxmlformats.org/officeDocument/2006/relationships/tags" Target="../tags/tag193.xml" /><Relationship Id="rId8" Type="http://schemas.openxmlformats.org/officeDocument/2006/relationships/image" Target="../media/image38.png" /><Relationship Id="rId9" Type="http://schemas.openxmlformats.org/officeDocument/2006/relationships/tags" Target="../tags/tag194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201.xml" /><Relationship Id="rId4" Type="http://schemas.openxmlformats.org/officeDocument/2006/relationships/tags" Target="../tags/tag202.xml" /><Relationship Id="rId5" Type="http://schemas.openxmlformats.org/officeDocument/2006/relationships/tags" Target="../tags/tag203.xml" /><Relationship Id="rId6" Type="http://schemas.openxmlformats.org/officeDocument/2006/relationships/tags" Target="../tags/tag204.xml" /><Relationship Id="rId7" Type="http://schemas.openxmlformats.org/officeDocument/2006/relationships/tags" Target="../tags/tag205.xml" /><Relationship Id="rId8" Type="http://schemas.openxmlformats.org/officeDocument/2006/relationships/tags" Target="../tags/tag206.xml" /><Relationship Id="rId9" Type="http://schemas.openxmlformats.org/officeDocument/2006/relationships/slide" Target="slide1.xml" TargetMode="Interna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211.xml" /><Relationship Id="rId4" Type="http://schemas.openxmlformats.org/officeDocument/2006/relationships/tags" Target="../tags/tag212.xml" /><Relationship Id="rId5" Type="http://schemas.openxmlformats.org/officeDocument/2006/relationships/tags" Target="../tags/tag213.xml" /><Relationship Id="rId6" Type="http://schemas.openxmlformats.org/officeDocument/2006/relationships/tags" Target="../tags/tag214.xml" /><Relationship Id="rId7" Type="http://schemas.openxmlformats.org/officeDocument/2006/relationships/tags" Target="../tags/tag215.xml" /><Relationship Id="rId8" Type="http://schemas.openxmlformats.org/officeDocument/2006/relationships/tags" Target="../tags/tag216.xml" /><Relationship Id="rId9" Type="http://schemas.openxmlformats.org/officeDocument/2006/relationships/slide" Target="slide1.xml" TargetMode="Interna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221.xml" /><Relationship Id="rId4" Type="http://schemas.openxmlformats.org/officeDocument/2006/relationships/tags" Target="../tags/tag222.xml" /><Relationship Id="rId5" Type="http://schemas.openxmlformats.org/officeDocument/2006/relationships/tags" Target="../tags/tag223.xml" /><Relationship Id="rId6" Type="http://schemas.openxmlformats.org/officeDocument/2006/relationships/tags" Target="../tags/tag224.xml" /><Relationship Id="rId7" Type="http://schemas.openxmlformats.org/officeDocument/2006/relationships/tags" Target="../tags/tag225.xml" /><Relationship Id="rId8" Type="http://schemas.openxmlformats.org/officeDocument/2006/relationships/slide" Target="slide1.xml" TargetMode="Interna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236.xml" /><Relationship Id="rId11" Type="http://schemas.openxmlformats.org/officeDocument/2006/relationships/slide" Target="slide1.xml" TargetMode="Interna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230.xml" /><Relationship Id="rId4" Type="http://schemas.openxmlformats.org/officeDocument/2006/relationships/tags" Target="../tags/tag231.xml" /><Relationship Id="rId5" Type="http://schemas.openxmlformats.org/officeDocument/2006/relationships/tags" Target="../tags/tag232.xml" /><Relationship Id="rId6" Type="http://schemas.openxmlformats.org/officeDocument/2006/relationships/image" Target="../media/image39.png" /><Relationship Id="rId7" Type="http://schemas.openxmlformats.org/officeDocument/2006/relationships/tags" Target="../tags/tag233.xml" /><Relationship Id="rId8" Type="http://schemas.openxmlformats.org/officeDocument/2006/relationships/tags" Target="../tags/tag234.xml" /><Relationship Id="rId9" Type="http://schemas.openxmlformats.org/officeDocument/2006/relationships/tags" Target="../tags/tag235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241.xml" /><Relationship Id="rId4" Type="http://schemas.openxmlformats.org/officeDocument/2006/relationships/image" Target="../media/image40.jpeg" /><Relationship Id="rId5" Type="http://schemas.openxmlformats.org/officeDocument/2006/relationships/tags" Target="../tags/tag242.xml" /><Relationship Id="rId6" Type="http://schemas.openxmlformats.org/officeDocument/2006/relationships/tags" Target="../tags/tag243.xml" /><Relationship Id="rId7" Type="http://schemas.openxmlformats.org/officeDocument/2006/relationships/image" Target="../media/image41.jpeg" /><Relationship Id="rId8" Type="http://schemas.openxmlformats.org/officeDocument/2006/relationships/tags" Target="../tags/tag244.xml" /><Relationship Id="rId9" Type="http://schemas.openxmlformats.org/officeDocument/2006/relationships/tags" Target="../tags/tag245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79.xml" /><Relationship Id="rId11" Type="http://schemas.openxmlformats.org/officeDocument/2006/relationships/tags" Target="../tags/tag80.xml" /><Relationship Id="rId12" Type="http://schemas.openxmlformats.org/officeDocument/2006/relationships/tags" Target="../tags/tag81.xml" /><Relationship Id="rId13" Type="http://schemas.openxmlformats.org/officeDocument/2006/relationships/tags" Target="../tags/tag82.xml" /><Relationship Id="rId14" Type="http://schemas.openxmlformats.org/officeDocument/2006/relationships/image" Target="../media/image16.jpeg" /><Relationship Id="rId15" Type="http://schemas.openxmlformats.org/officeDocument/2006/relationships/tags" Target="../tags/tag83.xml" /><Relationship Id="rId16" Type="http://schemas.openxmlformats.org/officeDocument/2006/relationships/tags" Target="../tags/tag84.xml" /><Relationship Id="rId17" Type="http://schemas.openxmlformats.org/officeDocument/2006/relationships/image" Target="../media/image17.png" /><Relationship Id="rId18" Type="http://schemas.openxmlformats.org/officeDocument/2006/relationships/tags" Target="../tags/tag85.xml" /><Relationship Id="rId19" Type="http://schemas.openxmlformats.org/officeDocument/2006/relationships/image" Target="../media/image18.jpeg" /><Relationship Id="rId2" Type="http://schemas.openxmlformats.org/officeDocument/2006/relationships/tags" Target="../tags/tag71.xml" /><Relationship Id="rId20" Type="http://schemas.openxmlformats.org/officeDocument/2006/relationships/tags" Target="../tags/tag86.xml" /><Relationship Id="rId21" Type="http://schemas.openxmlformats.org/officeDocument/2006/relationships/image" Target="../media/image19.jpeg" /><Relationship Id="rId22" Type="http://schemas.openxmlformats.org/officeDocument/2006/relationships/tags" Target="../tags/tag87.xml" /><Relationship Id="rId23" Type="http://schemas.openxmlformats.org/officeDocument/2006/relationships/image" Target="../media/image20.jpeg" /><Relationship Id="rId24" Type="http://schemas.openxmlformats.org/officeDocument/2006/relationships/tags" Target="../tags/tag88.xml" /><Relationship Id="rId25" Type="http://schemas.openxmlformats.org/officeDocument/2006/relationships/image" Target="../media/image21.jpeg" /><Relationship Id="rId26" Type="http://schemas.openxmlformats.org/officeDocument/2006/relationships/tags" Target="../tags/tag89.xml" /><Relationship Id="rId3" Type="http://schemas.openxmlformats.org/officeDocument/2006/relationships/tags" Target="../tags/tag72.xml" /><Relationship Id="rId4" Type="http://schemas.openxmlformats.org/officeDocument/2006/relationships/tags" Target="../tags/tag73.xml" /><Relationship Id="rId5" Type="http://schemas.openxmlformats.org/officeDocument/2006/relationships/tags" Target="../tags/tag74.xml" /><Relationship Id="rId6" Type="http://schemas.openxmlformats.org/officeDocument/2006/relationships/tags" Target="../tags/tag75.xml" /><Relationship Id="rId7" Type="http://schemas.openxmlformats.org/officeDocument/2006/relationships/tags" Target="../tags/tag76.xml" /><Relationship Id="rId8" Type="http://schemas.openxmlformats.org/officeDocument/2006/relationships/tags" Target="../tags/tag77.xml" /><Relationship Id="rId9" Type="http://schemas.openxmlformats.org/officeDocument/2006/relationships/tags" Target="../tags/tag78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256.xml" /><Relationship Id="rId11" Type="http://schemas.openxmlformats.org/officeDocument/2006/relationships/tags" Target="../tags/tag257.xml" /><Relationship Id="rId12" Type="http://schemas.openxmlformats.org/officeDocument/2006/relationships/tags" Target="../tags/tag258.xml" /><Relationship Id="rId13" Type="http://schemas.openxmlformats.org/officeDocument/2006/relationships/tags" Target="../tags/tag259.xml" /><Relationship Id="rId14" Type="http://schemas.openxmlformats.org/officeDocument/2006/relationships/tags" Target="../tags/tag260.xml" /><Relationship Id="rId15" Type="http://schemas.openxmlformats.org/officeDocument/2006/relationships/slide" Target="slide1.xml" TargetMode="Internal" /><Relationship Id="rId16" Type="http://schemas.openxmlformats.org/officeDocument/2006/relationships/image" Target="../media/image42.png" /><Relationship Id="rId17" Type="http://schemas.openxmlformats.org/officeDocument/2006/relationships/tags" Target="../tags/tag261.xm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250.xml" /><Relationship Id="rId4" Type="http://schemas.openxmlformats.org/officeDocument/2006/relationships/image" Target="../media/image40.jpeg" /><Relationship Id="rId5" Type="http://schemas.openxmlformats.org/officeDocument/2006/relationships/tags" Target="../tags/tag251.xml" /><Relationship Id="rId6" Type="http://schemas.openxmlformats.org/officeDocument/2006/relationships/tags" Target="../tags/tag252.xml" /><Relationship Id="rId7" Type="http://schemas.openxmlformats.org/officeDocument/2006/relationships/tags" Target="../tags/tag253.xml" /><Relationship Id="rId8" Type="http://schemas.openxmlformats.org/officeDocument/2006/relationships/tags" Target="../tags/tag254.xml" /><Relationship Id="rId9" Type="http://schemas.openxmlformats.org/officeDocument/2006/relationships/tags" Target="../tags/tag255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9.xml" /><Relationship Id="rId3" Type="http://schemas.openxmlformats.org/officeDocument/2006/relationships/tags" Target="../tags/tag266.xml" /><Relationship Id="rId4" Type="http://schemas.openxmlformats.org/officeDocument/2006/relationships/image" Target="../media/image43.jpeg" /><Relationship Id="rId5" Type="http://schemas.openxmlformats.org/officeDocument/2006/relationships/tags" Target="../tags/tag267.xml" /><Relationship Id="rId6" Type="http://schemas.openxmlformats.org/officeDocument/2006/relationships/tags" Target="../tags/tag268.xml" /><Relationship Id="rId7" Type="http://schemas.openxmlformats.org/officeDocument/2006/relationships/image" Target="../media/image44.jpeg" /><Relationship Id="rId8" Type="http://schemas.openxmlformats.org/officeDocument/2006/relationships/tags" Target="../tags/tag269.xml" /><Relationship Id="rId9" Type="http://schemas.openxmlformats.org/officeDocument/2006/relationships/tags" Target="../tags/tag270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271.xml" /><Relationship Id="rId3" Type="http://schemas.openxmlformats.org/officeDocument/2006/relationships/tags" Target="../tags/tag272.xml" /><Relationship Id="rId4" Type="http://schemas.openxmlformats.org/officeDocument/2006/relationships/image" Target="../media/image43.jpeg" /><Relationship Id="rId5" Type="http://schemas.openxmlformats.org/officeDocument/2006/relationships/tags" Target="../tags/tag273.xml" /><Relationship Id="rId6" Type="http://schemas.openxmlformats.org/officeDocument/2006/relationships/tags" Target="../tags/tag274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83.xml" /><Relationship Id="rId11" Type="http://schemas.openxmlformats.org/officeDocument/2006/relationships/tags" Target="../tags/tag284.xml" /><Relationship Id="rId12" Type="http://schemas.openxmlformats.org/officeDocument/2006/relationships/tags" Target="../tags/tag285.xml" /><Relationship Id="rId13" Type="http://schemas.openxmlformats.org/officeDocument/2006/relationships/tags" Target="../tags/tag286.xml" /><Relationship Id="rId14" Type="http://schemas.openxmlformats.org/officeDocument/2006/relationships/tags" Target="../tags/tag287.xml" /><Relationship Id="rId15" Type="http://schemas.openxmlformats.org/officeDocument/2006/relationships/tags" Target="../tags/tag288.xml" /><Relationship Id="rId16" Type="http://schemas.openxmlformats.org/officeDocument/2006/relationships/tags" Target="../tags/tag289.xml" /><Relationship Id="rId17" Type="http://schemas.openxmlformats.org/officeDocument/2006/relationships/tags" Target="../tags/tag290.xml" /><Relationship Id="rId18" Type="http://schemas.openxmlformats.org/officeDocument/2006/relationships/tags" Target="../tags/tag291.xml" /><Relationship Id="rId2" Type="http://schemas.openxmlformats.org/officeDocument/2006/relationships/tags" Target="../tags/tag275.xml" /><Relationship Id="rId3" Type="http://schemas.openxmlformats.org/officeDocument/2006/relationships/tags" Target="../tags/tag276.xml" /><Relationship Id="rId4" Type="http://schemas.openxmlformats.org/officeDocument/2006/relationships/tags" Target="../tags/tag277.xml" /><Relationship Id="rId5" Type="http://schemas.openxmlformats.org/officeDocument/2006/relationships/tags" Target="../tags/tag278.xml" /><Relationship Id="rId6" Type="http://schemas.openxmlformats.org/officeDocument/2006/relationships/tags" Target="../tags/tag279.xml" /><Relationship Id="rId7" Type="http://schemas.openxmlformats.org/officeDocument/2006/relationships/tags" Target="../tags/tag280.xml" /><Relationship Id="rId8" Type="http://schemas.openxmlformats.org/officeDocument/2006/relationships/tags" Target="../tags/tag281.xml" /><Relationship Id="rId9" Type="http://schemas.openxmlformats.org/officeDocument/2006/relationships/tags" Target="../tags/tag282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97.xml" /><Relationship Id="rId11" Type="http://schemas.openxmlformats.org/officeDocument/2006/relationships/tags" Target="../tags/tag98.xml" /><Relationship Id="rId12" Type="http://schemas.openxmlformats.org/officeDocument/2006/relationships/tags" Target="../tags/tag99.xml" /><Relationship Id="rId2" Type="http://schemas.openxmlformats.org/officeDocument/2006/relationships/tags" Target="../tags/tag90.xml" /><Relationship Id="rId3" Type="http://schemas.openxmlformats.org/officeDocument/2006/relationships/tags" Target="../tags/tag91.xml" /><Relationship Id="rId4" Type="http://schemas.openxmlformats.org/officeDocument/2006/relationships/image" Target="../media/image22.jpeg" /><Relationship Id="rId5" Type="http://schemas.openxmlformats.org/officeDocument/2006/relationships/tags" Target="../tags/tag92.xml" /><Relationship Id="rId6" Type="http://schemas.openxmlformats.org/officeDocument/2006/relationships/tags" Target="../tags/tag93.xml" /><Relationship Id="rId7" Type="http://schemas.openxmlformats.org/officeDocument/2006/relationships/tags" Target="../tags/tag94.xml" /><Relationship Id="rId8" Type="http://schemas.openxmlformats.org/officeDocument/2006/relationships/tags" Target="../tags/tag95.xml" /><Relationship Id="rId9" Type="http://schemas.openxmlformats.org/officeDocument/2006/relationships/tags" Target="../tags/tag96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07.xml" /><Relationship Id="rId11" Type="http://schemas.openxmlformats.org/officeDocument/2006/relationships/tags" Target="../tags/tag108.xml" /><Relationship Id="rId12" Type="http://schemas.openxmlformats.org/officeDocument/2006/relationships/image" Target="../media/image24.jpeg" /><Relationship Id="rId13" Type="http://schemas.openxmlformats.org/officeDocument/2006/relationships/tags" Target="../tags/tag109.xml" /><Relationship Id="rId14" Type="http://schemas.openxmlformats.org/officeDocument/2006/relationships/tags" Target="../tags/tag110.xml" /><Relationship Id="rId15" Type="http://schemas.openxmlformats.org/officeDocument/2006/relationships/tags" Target="../tags/tag111.xml" /><Relationship Id="rId16" Type="http://schemas.openxmlformats.org/officeDocument/2006/relationships/image" Target="../media/image25.png" /><Relationship Id="rId17" Type="http://schemas.openxmlformats.org/officeDocument/2006/relationships/tags" Target="../tags/tag112.xml" /><Relationship Id="rId18" Type="http://schemas.openxmlformats.org/officeDocument/2006/relationships/tags" Target="../tags/tag113.xml" /><Relationship Id="rId19" Type="http://schemas.openxmlformats.org/officeDocument/2006/relationships/tags" Target="../tags/tag114.xml" /><Relationship Id="rId2" Type="http://schemas.openxmlformats.org/officeDocument/2006/relationships/tags" Target="../tags/tag100.xml" /><Relationship Id="rId20" Type="http://schemas.openxmlformats.org/officeDocument/2006/relationships/tags" Target="../tags/tag115.xml" /><Relationship Id="rId21" Type="http://schemas.openxmlformats.org/officeDocument/2006/relationships/tags" Target="../tags/tag116.xml" /><Relationship Id="rId22" Type="http://schemas.openxmlformats.org/officeDocument/2006/relationships/tags" Target="../tags/tag117.xml" /><Relationship Id="rId23" Type="http://schemas.openxmlformats.org/officeDocument/2006/relationships/tags" Target="../tags/tag118.xml" /><Relationship Id="rId3" Type="http://schemas.openxmlformats.org/officeDocument/2006/relationships/tags" Target="../tags/tag101.xml" /><Relationship Id="rId4" Type="http://schemas.openxmlformats.org/officeDocument/2006/relationships/tags" Target="../tags/tag102.xml" /><Relationship Id="rId5" Type="http://schemas.openxmlformats.org/officeDocument/2006/relationships/tags" Target="../tags/tag103.xml" /><Relationship Id="rId6" Type="http://schemas.openxmlformats.org/officeDocument/2006/relationships/tags" Target="../tags/tag104.xml" /><Relationship Id="rId7" Type="http://schemas.openxmlformats.org/officeDocument/2006/relationships/image" Target="../media/image23.jpeg" /><Relationship Id="rId8" Type="http://schemas.openxmlformats.org/officeDocument/2006/relationships/tags" Target="../tags/tag105.xml" /><Relationship Id="rId9" Type="http://schemas.openxmlformats.org/officeDocument/2006/relationships/tags" Target="../tags/tag106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26.xml" /><Relationship Id="rId11" Type="http://schemas.openxmlformats.org/officeDocument/2006/relationships/tags" Target="../tags/tag127.xml" /><Relationship Id="rId12" Type="http://schemas.openxmlformats.org/officeDocument/2006/relationships/image" Target="../media/image27.jpeg" /><Relationship Id="rId13" Type="http://schemas.openxmlformats.org/officeDocument/2006/relationships/tags" Target="../tags/tag128.xml" /><Relationship Id="rId14" Type="http://schemas.openxmlformats.org/officeDocument/2006/relationships/tags" Target="../tags/tag129.xml" /><Relationship Id="rId15" Type="http://schemas.openxmlformats.org/officeDocument/2006/relationships/tags" Target="../tags/tag130.xml" /><Relationship Id="rId16" Type="http://schemas.openxmlformats.org/officeDocument/2006/relationships/image" Target="../media/image28.jpeg" /><Relationship Id="rId17" Type="http://schemas.openxmlformats.org/officeDocument/2006/relationships/tags" Target="../tags/tag131.xml" /><Relationship Id="rId18" Type="http://schemas.openxmlformats.org/officeDocument/2006/relationships/tags" Target="../tags/tag132.xml" /><Relationship Id="rId2" Type="http://schemas.openxmlformats.org/officeDocument/2006/relationships/tags" Target="../tags/tag119.xml" /><Relationship Id="rId3" Type="http://schemas.openxmlformats.org/officeDocument/2006/relationships/tags" Target="../tags/tag120.xml" /><Relationship Id="rId4" Type="http://schemas.openxmlformats.org/officeDocument/2006/relationships/tags" Target="../tags/tag121.xml" /><Relationship Id="rId5" Type="http://schemas.openxmlformats.org/officeDocument/2006/relationships/tags" Target="../tags/tag122.xml" /><Relationship Id="rId6" Type="http://schemas.openxmlformats.org/officeDocument/2006/relationships/tags" Target="../tags/tag123.xml" /><Relationship Id="rId7" Type="http://schemas.openxmlformats.org/officeDocument/2006/relationships/image" Target="../media/image26.jpeg" /><Relationship Id="rId8" Type="http://schemas.openxmlformats.org/officeDocument/2006/relationships/tags" Target="../tags/tag124.xml" /><Relationship Id="rId9" Type="http://schemas.openxmlformats.org/officeDocument/2006/relationships/tags" Target="../tags/tag125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40.xml" /><Relationship Id="rId11" Type="http://schemas.openxmlformats.org/officeDocument/2006/relationships/tags" Target="../tags/tag141.xml" /><Relationship Id="rId12" Type="http://schemas.openxmlformats.org/officeDocument/2006/relationships/tags" Target="../tags/tag142.xml" /><Relationship Id="rId2" Type="http://schemas.openxmlformats.org/officeDocument/2006/relationships/tags" Target="../tags/tag133.xml" /><Relationship Id="rId3" Type="http://schemas.openxmlformats.org/officeDocument/2006/relationships/tags" Target="../tags/tag134.xml" /><Relationship Id="rId4" Type="http://schemas.openxmlformats.org/officeDocument/2006/relationships/image" Target="../media/image29.jpeg" /><Relationship Id="rId5" Type="http://schemas.openxmlformats.org/officeDocument/2006/relationships/tags" Target="../tags/tag135.xml" /><Relationship Id="rId6" Type="http://schemas.openxmlformats.org/officeDocument/2006/relationships/tags" Target="../tags/tag136.xml" /><Relationship Id="rId7" Type="http://schemas.openxmlformats.org/officeDocument/2006/relationships/tags" Target="../tags/tag137.xml" /><Relationship Id="rId8" Type="http://schemas.openxmlformats.org/officeDocument/2006/relationships/tags" Target="../tags/tag138.xml" /><Relationship Id="rId9" Type="http://schemas.openxmlformats.org/officeDocument/2006/relationships/tags" Target="../tags/tag139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48.xml" /><Relationship Id="rId11" Type="http://schemas.openxmlformats.org/officeDocument/2006/relationships/tags" Target="../tags/tag149.xml" /><Relationship Id="rId2" Type="http://schemas.openxmlformats.org/officeDocument/2006/relationships/tags" Target="../tags/tag143.xml" /><Relationship Id="rId3" Type="http://schemas.openxmlformats.org/officeDocument/2006/relationships/tags" Target="../tags/tag144.xml" /><Relationship Id="rId4" Type="http://schemas.openxmlformats.org/officeDocument/2006/relationships/image" Target="../media/image30.png" /><Relationship Id="rId5" Type="http://schemas.openxmlformats.org/officeDocument/2006/relationships/tags" Target="../tags/tag145.xml" /><Relationship Id="rId6" Type="http://schemas.openxmlformats.org/officeDocument/2006/relationships/image" Target="../media/image31.png" /><Relationship Id="rId7" Type="http://schemas.openxmlformats.org/officeDocument/2006/relationships/tags" Target="../tags/tag146.xml" /><Relationship Id="rId8" Type="http://schemas.openxmlformats.org/officeDocument/2006/relationships/image" Target="../media/image32.png" /><Relationship Id="rId9" Type="http://schemas.openxmlformats.org/officeDocument/2006/relationships/tags" Target="../tags/tag147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33.png" /><Relationship Id="rId11" Type="http://schemas.openxmlformats.org/officeDocument/2006/relationships/tags" Target="../tags/tag158.xml" /><Relationship Id="rId2" Type="http://schemas.openxmlformats.org/officeDocument/2006/relationships/tags" Target="../tags/tag150.xml" /><Relationship Id="rId3" Type="http://schemas.openxmlformats.org/officeDocument/2006/relationships/tags" Target="../tags/tag151.xml" /><Relationship Id="rId4" Type="http://schemas.openxmlformats.org/officeDocument/2006/relationships/tags" Target="../tags/tag152.xml" /><Relationship Id="rId5" Type="http://schemas.openxmlformats.org/officeDocument/2006/relationships/tags" Target="../tags/tag153.xml" /><Relationship Id="rId6" Type="http://schemas.openxmlformats.org/officeDocument/2006/relationships/tags" Target="../tags/tag154.xml" /><Relationship Id="rId7" Type="http://schemas.openxmlformats.org/officeDocument/2006/relationships/tags" Target="../tags/tag155.xml" /><Relationship Id="rId8" Type="http://schemas.openxmlformats.org/officeDocument/2006/relationships/tags" Target="../tags/tag156.xml" /><Relationship Id="rId9" Type="http://schemas.openxmlformats.org/officeDocument/2006/relationships/tags" Target="../tags/tag157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59.xml" /><Relationship Id="rId3" Type="http://schemas.openxmlformats.org/officeDocument/2006/relationships/tags" Target="../tags/tag160.xml" /><Relationship Id="rId4" Type="http://schemas.openxmlformats.org/officeDocument/2006/relationships/tags" Target="../tags/tag161.xml" /><Relationship Id="rId5" Type="http://schemas.openxmlformats.org/officeDocument/2006/relationships/tags" Target="../tags/tag162.xml" /><Relationship Id="rId6" Type="http://schemas.openxmlformats.org/officeDocument/2006/relationships/tags" Target="../tags/tag163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2" name="Freeform 20" title=""/>
          <p:cNvSpPr>
            <a:spLocks noEditPoints="1"/>
          </p:cNvSpPr>
          <p:nvPr>
            <p:custDataLst>
              <p:tags r:id="rId4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sp>
        <p:nvSpPr>
          <p:cNvPr id="11" name="Text Box 33" title=""/>
          <p:cNvSpPr txBox="1"/>
          <p:nvPr>
            <p:custDataLst>
              <p:tags r:id="rId5"/>
            </p:custDataLst>
          </p:nvPr>
        </p:nvSpPr>
        <p:spPr>
          <a:xfrm>
            <a:off x="971550" y="1017905"/>
            <a:ext cx="5544185" cy="337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rthographicFront"/>
              <a:lightRig rig="threePt" dir="t"/>
            </a:scene3d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北师大版（新教材）物理</a:t>
            </a:r>
            <a:r>
              <a:rPr kumimoji="0" lang="en-US" altLang="zh-CN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9</a:t>
            </a: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年级全一册</a:t>
            </a:r>
            <a:r>
              <a:rPr lang="zh-CN" altLang="en-US" sz="1600" b="1" noProof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精做课件</a:t>
            </a:r>
            <a:endParaRPr kumimoji="0" lang="zh-CN" altLang="en-US" sz="1600" b="1" i="0" u="none" strike="noStrike" kern="1200" cap="none" spc="0" normalizeH="0" baseline="0" noProof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5" name="图片 14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 rot="714975">
            <a:off x="595772" y="671738"/>
            <a:ext cx="489858" cy="597027"/>
          </a:xfrm>
          <a:prstGeom prst="rect">
            <a:avLst/>
          </a:prstGeom>
        </p:spPr>
      </p:pic>
      <p:sp>
        <p:nvSpPr>
          <p:cNvPr id="5" name="Rectangle 5" title=""/>
          <p:cNvSpPr/>
          <p:nvPr>
            <p:custDataLst>
              <p:tags r:id="rId8"/>
            </p:custDataLst>
          </p:nvPr>
        </p:nvSpPr>
        <p:spPr>
          <a:xfrm>
            <a:off x="782320" y="1965008"/>
            <a:ext cx="57658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algn="ctr">
              <a:buClrTx/>
              <a:buSzTx/>
              <a:buFontTx/>
              <a:defRPr/>
            </a:pPr>
            <a:r>
              <a:rPr lang="en-US" altLang="zh-CN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10.6</a:t>
            </a:r>
            <a:r>
              <a:rPr lang="zh-CN" altLang="en-US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能量转化与守恒</a:t>
            </a:r>
            <a:endParaRPr lang="zh-CN" altLang="en-US" sz="2400" ker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9"/>
            </p:custDataLst>
          </p:nvPr>
        </p:nvSpPr>
        <p:spPr>
          <a:xfrm>
            <a:off x="971550" y="1424940"/>
            <a:ext cx="581533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defRPr/>
            </a:pP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第十章</a:t>
            </a:r>
            <a:r>
              <a:rPr lang="en-US" altLang="zh-CN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 </a:t>
            </a: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机械能、内能及其转化</a:t>
            </a:r>
            <a:endParaRPr lang="zh-CN" altLang="en-US" sz="2400" b="1" kern="0">
              <a:gradFill>
                <a:gsLst>
                  <a:gs pos="0">
                    <a:srgbClr val="FABF9F"/>
                  </a:gs>
                  <a:gs pos="100000">
                    <a:srgbClr val="F4F099"/>
                  </a:gs>
                </a:gsLst>
                <a:lin ang="162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  <a:sym typeface="Arial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alphaModFix amt="80000"/>
          </a:blip>
          <a:stretch>
            <a:fillRect/>
          </a:stretch>
        </p:blipFill>
        <p:spPr>
          <a:xfrm flipH="1">
            <a:off x="5436235" y="555625"/>
            <a:ext cx="2493645" cy="4648200"/>
          </a:xfrm>
          <a:prstGeom prst="rect">
            <a:avLst/>
          </a:prstGeom>
        </p:spPr>
      </p:pic>
      <p:pic>
        <p:nvPicPr>
          <p:cNvPr id="17" name="图片 16" title="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sp>
        <p:nvSpPr>
          <p:cNvPr id="14" name="TextBox 8" title=""/>
          <p:cNvSpPr txBox="1"/>
          <p:nvPr userDrawn="1">
            <p:custDataLst>
              <p:tags r:id="rId14"/>
            </p:custDataLst>
          </p:nvPr>
        </p:nvSpPr>
        <p:spPr>
          <a:xfrm>
            <a:off x="2123288" y="2715878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Home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九</a:t>
            </a:r>
            <a:r>
              <a:rPr lang="zh-CN" altLang="en-US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---</a:t>
            </a:r>
            <a:r>
              <a:rPr lang="zh-CN" altLang="en-US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>
          <a:xfrm>
            <a:off x="3059430" y="322008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600" smtClea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</a:rPr>
              <a:t>2026年1月31日</a:t>
            </a:fld>
            <a:endParaRPr lang="zh-CN" altLang="en-US" sz="1600" smtClea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</a:endParaRPr>
          </a:p>
        </p:txBody>
      </p:sp>
      <p:pic>
        <p:nvPicPr>
          <p:cNvPr id="1026" name="Picture 2" title=""/>
          <p:cNvPicPr>
            <a:picLocks noChangeAspect="1" noChangeArrowheads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743585" y="4443730"/>
            <a:ext cx="415925" cy="448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title=""/>
          <p:cNvPicPr>
            <a:picLocks noChangeAspect="1" noChangeArrowheads="1"/>
          </p:cNvPicPr>
          <p:nvPr>
            <p:custDataLst>
              <p:tags r:id="rId18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7236460" y="5956300"/>
            <a:ext cx="534670" cy="41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467360" y="3363595"/>
            <a:ext cx="949960" cy="949960"/>
          </a:xfrm>
          <a:prstGeom prst="rect">
            <a:avLst/>
          </a:prstGeom>
        </p:spPr>
      </p:pic>
      <p:pic>
        <p:nvPicPr>
          <p:cNvPr id="7" name="图片 6" title="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395605" y="2931795"/>
            <a:ext cx="1327150" cy="1327150"/>
          </a:xfrm>
          <a:prstGeom prst="rect">
            <a:avLst/>
          </a:prstGeom>
        </p:spPr>
      </p:pic>
    </p:spTree>
    <p:custDataLst>
      <p:tags r:id="rId23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1288 0.183519 L 0.211288 0.183829 L 0.277088 0.185679 C 0.292538 0.186299 0.282988 0.187219 0.295488 0.192159 C 0.298268 0.193399 0.301218 0.193699 0.304338 0.194319 C 0.307638 0.203579 0.307638 0.203269 0.310768 0.214379 C 0.312848 0.222099 0.312848 0.224879 0.316148 0.231979 C 0.317538 0.234439 0.319098 0.235679 0.320488 0.238459 C 0.321358 0.240309 0.321528 0.243089 0.322748 0.244939 C 0.323788 0.246789 0.325518 0.247719 0.327088 0.249569 C 0.329168 0.252039 0.331248 0.255739 0.333508 0.258209 C 0.336288 0.260989 0.339238 0.262219 0.342018 0.264999 C 0.343578 0.265929 0.344798 0.268089 0.346528 0.269319 C 0.348088 0.270249 0.350178 0.270249 0.351908 0.271479 C 0.353998 0.272719 0.356078 0.275189 0.358338 0.275799 C 0.366838 0.277959 0.375518 0.278889 0.384378 0.280429 C 0.391838 0.279509 0.399478 0.279199 0.406948 0.277959 C 0.413368 0.277039 0.410768 0.275799 0.415798 0.273639 C 0.420658 0.271169 0.425698 0.267159 0.430728 0.267159 L 0.484898 0.264999 C 0.487328 0.262529 0.490108 0.260369 0.492708 0.258209 C 0.499828 0.251419 0.493928 0.255739 0.500178 0.251729 C 0.520838 0.209439 0.484898 0.281049 0.507818 0.240619 C 0.512158 0.232589 0.522918 0.209139 0.528128 0.198949 C 0.546528 0.163769 0.531248 0.193089 0.549998 0.163769 C 0.552958 0.158519 0.555388 0.152649 0.558508 0.148329 C 0.565628 0.138149 0.575868 0.134439 0.583508 0.128579 C 0.603648 0.112219 0.590628 0.117779 0.608508 0.108519 C 0.626738 0.0986394 0.618058 0.103579 0.636458 0.0998794 C 0.642358 0.0983294 0.647918 0.0961694 0.653998 0.0955594 L 0.725178 0.0844394 C 0.735418 0.0791994 0.744448 0.0773494 0.753298 0.0668494 C 0.774138 0.0415394 0.777958 0.0322794 0.796708 0.00295938 C 0.799478 -0.00167062 0.802778 -0.00537063 0.805208 -0.0103106 C 0.811458 -0.0211106 0.817188 -0.0331506 0.823608 -0.0430206 C 0.826568 -0.0476506 0.829688 -0.0516706 0.832298 -0.0563006 C 0.834728 -0.0606206 0.836458 -0.0661706 0.838888 -0.0695706 C 0.843058 -0.0757406 0.847748 -0.0797506 0.851908 -0.0850006 C 0.859548 -0.0951806 0.866668 -0.107221 0.874658 -0.115861 C 0.889408 -0.131601 0.891318 -0.135931 0.903998 -0.144261 C 0.905208 -0.145491 0.906598 -0.145801 0.908158 -0.146421 C 0.933678 -0.144261 0.924658 -0.144261 0.935248 -0.144261 L 0.931948 -0.139941" pathEditMode="relative" rAng="0" ptsTypes="AAAAAAAAAAAAAAAAAAAAAAAAAAAAAAAAAAAAAAAAAAA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79856 -0.0407539 L 0.00388957 -0.0410199 L -0.0519764 -0.102854 C -0.0650405 -0.117532 -0.0565884 -0.109576 -0.0658715 -0.125255 C -0.0678954 -0.128863 -0.0703374 -0.131822 -0.0728314 -0.13521 C -0.0729775 -0.14617 -0.0730674 -0.145904 -0.0725314 -0.158293 C -0.0720785 -0.166814 -0.0712735 -0.169197 -0.0720445 -0.178304 C -0.0725235 -0.181686 -0.0735014 -0.184177 -0.0738875 -0.187834 C -0.0740975 -0.190216 -0.0734375 -0.192754 -0.0739474 -0.195457 C -0.0743035 -0.197994 -0.0755164 -0.200375 -0.0763264 -0.203399 C -0.0773935 -0.207421 -0.0781045 -0.212498 -0.0793254 -0.216684 C -0.0809035 -0.221612 -0.0830754 -0.225367 -0.0846535 -0.230296 C -0.0857215 -0.232521 -0.0861414 -0.235491 -0.0872674 -0.238128 C -0.0883354 -0.240355 -0.0901264 -0.242268 -0.0912535 -0.244906 C -0.0926855 -0.247883 -0.0937525 -0.251904 -0.0955134 -0.254496 C -0.102173 -0.264131 -0.109344 -0.272875 -0.116492 -0.282307 C -0.123153 -0.28835 -0.129792 -0.29508 -0.136554 -0.300856 C -0.142324 -0.305946 -0.140454 -0.302503 -0.145392 -0.305256 C -0.150273 -0.30759 -0.155755 -0.308766 -0.160066 -0.313373 L -0.207125 -0.361119 C -0.209923 -0.361229 -0.212932 -0.361921 -0.215787 -0.362451 C -0.223857 -0.36315 -0.217548 -0.361452 -0.224067 -0.363737 C -0.254028 -0.346403 -0.202475 -0.374877 -0.233834 -0.361208 C -0.239881 -0.358299 -0.255898 -0.348051 -0.263316 -0.344087 C -0.289279 -0.330779 -0.267688 -0.341921 -0.292253 -0.333955 C -0.296312 -0.332167 -0.300096 -0.329359 -0.304022 -0.328513 C -0.313074 -0.326307 -0.322926 -0.332503 -0.331172 -0.334475 C -0.353175 -0.338893 -0.340404 -0.331736 -0.358413 -0.340171 C -0.376901 -0.348394 -0.368031 -0.344681 -0.384874 -0.358357 C -0.390381 -0.362431 -0.395772 -0.365669 -0.401161 -0.370713 L -0.465396 -0.426355 C -0.475691 -0.431239 -0.483967 -0.437922 -0.494594 -0.437025 C -0.519789 -0.434412 -0.525747 -0.429972 -0.550313 -0.422007 C -0.55403 -0.420576 -0.55793 -0.420426 -0.561444 -0.418416 C -0.56993 -0.414882 -0.57833 -0.409806 -0.586692 -0.407226 C -0.590572 -0.405967 -0.594409 -0.405377 -0.597988 -0.403799 C -0.601323 -0.402322 -0.604414 -0.399148 -0.607482 -0.398458 C -0.612843 -0.396989 -0.618026 -0.397845 -0.623112 -0.397154 C -0.63261 -0.395424 -0.642202 -0.391623 -0.651553 -0.391533 C -0.668757 -0.391546 -0.671648 -0.389583 -0.68493 -0.394053 C -0.686325 -0.394107 -0.687605 -0.395114 -0.689122 -0.396011 C -0.710371 -0.421228 -0.702639 -0.412969 -0.711717 -0.422667 L -0.707637 -0.423347" pathEditMode="relative" rAng="-1485570048" ptsTypes="AAAAAAAAAAAAAAAAAAAAAAAAAAAAAAAAAAAAAAAAAAA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2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5" grpId="0"/>
      <p:bldP spid="14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7" name="图片 6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491865" y="357664"/>
            <a:ext cx="1573054" cy="799624"/>
          </a:xfrm>
          <a:prstGeom prst="rect">
            <a:avLst/>
          </a:prstGeom>
        </p:spPr>
      </p:pic>
      <p:sp>
        <p:nvSpPr>
          <p:cNvPr id="2" name="TextBox 6" title=""/>
          <p:cNvSpPr txBox="1"/>
          <p:nvPr>
            <p:custDataLst>
              <p:tags r:id="rId5"/>
            </p:custDataLst>
          </p:nvPr>
        </p:nvSpPr>
        <p:spPr>
          <a:xfrm>
            <a:off x="3815715" y="1355408"/>
            <a:ext cx="4675823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>
                <a:ea typeface="微软雅黑" panose="020b0503020204020204" charset="-122"/>
              </a:rPr>
              <a:t>发动机工作一段时间后会</a:t>
            </a:r>
            <a:r>
              <a:rPr lang="en-US" altLang="zh-CN" sz="2100">
                <a:ea typeface="微软雅黑" panose="020b0503020204020204" charset="-122"/>
              </a:rPr>
              <a:t>“</a:t>
            </a:r>
            <a:r>
              <a:rPr lang="zh-CN" altLang="en-US" sz="2100">
                <a:ea typeface="微软雅黑" panose="020b0503020204020204" charset="-122"/>
              </a:rPr>
              <a:t>发烫</a:t>
            </a:r>
            <a:r>
              <a:rPr lang="en-US" altLang="zh-CN" sz="2100">
                <a:ea typeface="微软雅黑" panose="020b0503020204020204" charset="-122"/>
              </a:rPr>
              <a:t>”</a:t>
            </a:r>
            <a:r>
              <a:rPr lang="zh-CN" altLang="en-US" sz="2100">
                <a:ea typeface="微软雅黑" panose="020b0503020204020204" charset="-122"/>
              </a:rPr>
              <a:t>，这是由于机械能转化为了内能。</a:t>
            </a:r>
            <a:endParaRPr lang="zh-CN" altLang="en-US" sz="2100">
              <a:ea typeface="微软雅黑" panose="020b0503020204020204" charset="-122"/>
            </a:endParaRPr>
          </a:p>
        </p:txBody>
      </p:sp>
      <p:pic>
        <p:nvPicPr>
          <p:cNvPr id="3" name="图片 2" title=""/>
          <p:cNvPicPr/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359569" y="1437799"/>
            <a:ext cx="3132296" cy="2165033"/>
          </a:xfrm>
          <a:prstGeom prst="rect">
            <a:avLst/>
          </a:prstGeom>
        </p:spPr>
      </p:pic>
      <p:sp>
        <p:nvSpPr>
          <p:cNvPr id="5" name="TextBox 6" title=""/>
          <p:cNvSpPr txBox="1"/>
          <p:nvPr>
            <p:custDataLst>
              <p:tags r:id="rId8"/>
            </p:custDataLst>
          </p:nvPr>
        </p:nvSpPr>
        <p:spPr>
          <a:xfrm>
            <a:off x="3815715" y="2268379"/>
            <a:ext cx="5131118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>
                <a:ea typeface="微软雅黑" panose="020b0503020204020204" charset="-122"/>
              </a:rPr>
              <a:t>我们可以让内能转化为机械能吗？</a:t>
            </a:r>
            <a:endParaRPr lang="zh-CN" altLang="en-US" sz="2100">
              <a:ea typeface="微软雅黑" panose="020b0503020204020204" charset="-122"/>
            </a:endParaRPr>
          </a:p>
        </p:txBody>
      </p:sp>
      <p:sp>
        <p:nvSpPr>
          <p:cNvPr id="8" name="TextBox 6" title=""/>
          <p:cNvSpPr txBox="1"/>
          <p:nvPr>
            <p:custDataLst>
              <p:tags r:id="rId9"/>
            </p:custDataLst>
          </p:nvPr>
        </p:nvSpPr>
        <p:spPr>
          <a:xfrm>
            <a:off x="3815715" y="2949893"/>
            <a:ext cx="5131118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>
                <a:ea typeface="微软雅黑" panose="020b0503020204020204" charset="-122"/>
              </a:rPr>
              <a:t>自然界中存在内能自发地转化为机械能的实例吗？</a:t>
            </a:r>
            <a:endParaRPr lang="zh-CN" altLang="en-US" sz="2100"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305753" y="3436144"/>
            <a:ext cx="8689181" cy="911543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小孩子坐在冰车上被推出后，机械能转化为内能。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反之，我们看不到冰车自动收集这些内能，并将其转化为机械能的过程。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9" name="组合 9" title=""/>
          <p:cNvGrpSpPr/>
          <p:nvPr>
            <p:custDataLst>
              <p:tags r:id="rId4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10" name="组合 10"/>
            <p:cNvGrpSpPr/>
            <p:nvPr>
              <p:custDataLst>
                <p:tags r:id="rId5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2" name="矩形 11"/>
              <p:cNvSpPr/>
              <p:nvPr>
                <p:custDataLst>
                  <p:tags r:id="rId6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3" name="矩形 12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1" name="文本框 1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能量转化的方向性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pic>
        <p:nvPicPr>
          <p:cNvPr id="29" name="图片 28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2736056" y="789623"/>
            <a:ext cx="2922270" cy="2388394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1007745" y="681514"/>
            <a:ext cx="6836569" cy="88439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热量可以自发地从高温物体传到低温物体，但不会自发地从低温物体传到高温物体。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图片 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lum contrast="-12000"/>
          </a:blip>
          <a:stretch>
            <a:fillRect/>
          </a:stretch>
        </p:blipFill>
        <p:spPr>
          <a:xfrm>
            <a:off x="629603" y="1548289"/>
            <a:ext cx="2800826" cy="3446621"/>
          </a:xfrm>
          <a:prstGeom prst="rect">
            <a:avLst/>
          </a:prstGeom>
        </p:spPr>
      </p:pic>
      <p:sp>
        <p:nvSpPr>
          <p:cNvPr id="3" name="文本框 2" title=""/>
          <p:cNvSpPr txBox="1"/>
          <p:nvPr>
            <p:custDataLst>
              <p:tags r:id="rId6"/>
            </p:custDataLst>
          </p:nvPr>
        </p:nvSpPr>
        <p:spPr>
          <a:xfrm>
            <a:off x="3857149" y="2571750"/>
            <a:ext cx="4735830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用暖水袋暖手时，我们感觉到手变得很温暖，暖水袋中水的温度越来越低。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而不会出现手的温度越来越低，暖水袋中水的温度越来越高的现象。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1007745" y="1977866"/>
            <a:ext cx="6836569" cy="88439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大量事实表明，自发的能量转化和转移过程具有一定的方向性，即自然进行的能量转化和转移过程是不可逆的。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Rectangle 7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954067" y="1384095"/>
            <a:ext cx="3992855" cy="414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21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归纳总结：</a:t>
            </a:r>
            <a:endParaRPr lang="zh-CN" altLang="en-US" sz="2100" b="1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4_BD#aa64d3b81?vcp=1&amp;pid=29c083624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2600" b="1" i="0">
                <a:solidFill>
                  <a:srgbClr val="93CDDD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pitchFamily="34" charset="-120"/>
              </a:rPr>
              <a:t>知识点1</a:t>
            </a:r>
            <a:r>
              <a:rPr lang="en-US" altLang="zh-CN" sz="26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600" b="1" i="0">
                <a:solidFill>
                  <a:srgbClr val="93CDDD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pitchFamily="34" charset="-120"/>
              </a:rPr>
              <a:t>各种形式的能量</a:t>
            </a:r>
            <a:endParaRPr lang="en-US" altLang="zh-CN" sz="2600">
              <a:solidFill>
                <a:srgbClr val="93CDDD"/>
              </a:solidFill>
            </a:endParaRPr>
          </a:p>
        </p:txBody>
      </p:sp>
      <p:sp>
        <p:nvSpPr>
          <p:cNvPr id="3" name="QB_5_BD.1_1#d36196119?vcp=1&amp;vis=1&amp;pid=aa64d3b81&amp;color=0,0,0&amp;vtp=1&amp;bbb=1&amp;hb=1" title=""/>
          <p:cNvSpPr/>
          <p:nvPr>
            <p:custDataLst>
              <p:tags r:id="rId5"/>
            </p:custDataLst>
          </p:nvPr>
        </p:nvSpPr>
        <p:spPr>
          <a:xfrm>
            <a:off x="539496" y="1052381"/>
            <a:ext cx="8065008" cy="1676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1.现代人类的生活离不开能量，能量的种类多样，如①电能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、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②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太阳能、③化学能等。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液化气灶用到了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；电冰箱用到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了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；太阳能热水器用到了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。（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均填序号）</a:t>
            </a:r>
            <a:endParaRPr lang="en-US" altLang="zh-CN" sz="24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4" name="QB_5_AN.2_1#d36196119.blank?vcp=1&amp;vis=1&amp;pid=aa64d3b81&amp;color=0,0,0&amp;vpa=1&amp;vtp=1&amp;bbb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6100509" y="1695132"/>
                <a:ext cx="460375" cy="35344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③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4" name="QB_5_AN.2_1#d36196119.blank?vcp=1&amp;vis=1&amp;pid=aa64d3b81&amp;color=0,0,0&amp;vpa=1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6100509" y="1695132"/>
                <a:ext cx="460375" cy="353441"/>
              </a:xfrm>
              <a:prstGeom prst="rect">
                <a:avLst/>
              </a:prstGeom>
              <a:blipFill rotWithShape="1">
                <a:blip r:embed="rId8"/>
                <a:stretch>
                  <a:fillRect l="-14" t="-16439" r="14" b="-770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5_AN.3_1#d36196119.blank?vcp=1&amp;vis=1&amp;pid=aa64d3b81&amp;color=0,0,0&amp;vpa=2&amp;vtp=1" title=""/>
          <p:cNvSpPr/>
          <p:nvPr>
            <p:custDataLst>
              <p:tags r:id="rId9"/>
            </p:custDataLst>
          </p:nvPr>
        </p:nvSpPr>
        <p:spPr>
          <a:xfrm>
            <a:off x="860965" y="2142041"/>
            <a:ext cx="5254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①</a:t>
            </a:r>
            <a:endParaRPr lang="en-US" altLang="zh-CN" sz="2400">
              <a:solidFill>
                <a:srgbClr val="C00000"/>
              </a:solidFill>
            </a:endParaRPr>
          </a:p>
        </p:txBody>
      </p:sp>
      <p:sp>
        <p:nvSpPr>
          <p:cNvPr id="6" name="QB_5_AN.4_1#d36196119.blank?vcp=1&amp;vis=1&amp;pid=aa64d3b81&amp;color=0,0,0&amp;vpa=3&amp;vtp=1" title=""/>
          <p:cNvSpPr/>
          <p:nvPr>
            <p:custDataLst>
              <p:tags r:id="rId10"/>
            </p:custDataLst>
          </p:nvPr>
        </p:nvSpPr>
        <p:spPr>
          <a:xfrm>
            <a:off x="4518565" y="2142041"/>
            <a:ext cx="5254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②</a:t>
            </a:r>
            <a:endParaRPr lang="en-US" altLang="zh-CN" sz="2400">
              <a:solidFill>
                <a:srgbClr val="C00000"/>
              </a:solidFill>
            </a:endParaRPr>
          </a:p>
        </p:txBody>
      </p:sp>
      <p:sp>
        <p:nvSpPr>
          <p:cNvPr id="7" name="object 54" title="">
            <a:hlinkClick r:id="rId12" action="ppaction://hlinksldjump"/>
          </p:cNvPr>
          <p:cNvSpPr/>
          <p:nvPr>
            <p:custDataLst>
              <p:tags r:id="rId11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  <p:bldP spid="6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4_BD#128d8cd09?sp=1&amp;vcp=1&amp;pid=29c083624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2600" b="1" i="0">
                <a:solidFill>
                  <a:srgbClr val="93CDDD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pitchFamily="34" charset="-120"/>
              </a:rPr>
              <a:t>知识点2</a:t>
            </a:r>
            <a:r>
              <a:rPr lang="en-US" altLang="zh-CN" sz="26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600" b="1" i="0">
                <a:solidFill>
                  <a:srgbClr val="93CDDD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pitchFamily="34" charset="-120"/>
              </a:rPr>
              <a:t>能量守恒定律</a:t>
            </a:r>
            <a:endParaRPr lang="en-US" altLang="zh-CN" sz="2600"/>
          </a:p>
        </p:txBody>
      </p:sp>
      <p:sp>
        <p:nvSpPr>
          <p:cNvPr id="3" name="QB_5_BD.5_1#f19b3f5b8?vcp=1&amp;vis=1&amp;pid=128d8cd09&amp;color=0,0,0&amp;vtp=1&amp;bbb=1&amp;hb=1" title=""/>
          <p:cNvSpPr/>
          <p:nvPr>
            <p:custDataLst>
              <p:tags r:id="rId5"/>
            </p:custDataLst>
          </p:nvPr>
        </p:nvSpPr>
        <p:spPr>
          <a:xfrm>
            <a:off x="539496" y="1052381"/>
            <a:ext cx="8065008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2.［2024·济南改编］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泉城广场荷花音乐喷泉利用电动机把水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喷向空中时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电动机将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转化为机械能和内能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此过程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中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能的总量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（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选填“逐渐增大”“保持不变”或“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逐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渐减小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”）。</a:t>
            </a:r>
            <a:endParaRPr lang="en-US" altLang="zh-CN" sz="2400"/>
          </a:p>
        </p:txBody>
      </p:sp>
      <p:sp>
        <p:nvSpPr>
          <p:cNvPr id="4" name="QB_5_AN.6_1#f19b3f5b8.blank?vcp=1&amp;vis=1&amp;pid=128d8cd09&amp;color=0,0,0&amp;vpa=4&amp;vtp=1&amp;bbb=1" title=""/>
          <p:cNvSpPr/>
          <p:nvPr>
            <p:custDataLst>
              <p:tags r:id="rId6"/>
            </p:custDataLst>
          </p:nvPr>
        </p:nvSpPr>
        <p:spPr>
          <a:xfrm>
            <a:off x="3604165" y="1583241"/>
            <a:ext cx="8302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电能</a:t>
            </a:r>
            <a:endParaRPr lang="en-US" altLang="zh-CN" sz="2400"/>
          </a:p>
        </p:txBody>
      </p:sp>
      <p:sp>
        <p:nvSpPr>
          <p:cNvPr id="5" name="QB_5_AN.7_1#f19b3f5b8.blank?vcp=1&amp;vis=1&amp;pid=128d8cd09&amp;color=0,0,0&amp;vpa=5&amp;vtp=1&amp;bbb=1" title=""/>
          <p:cNvSpPr/>
          <p:nvPr>
            <p:custDataLst>
              <p:tags r:id="rId7"/>
            </p:custDataLst>
          </p:nvPr>
        </p:nvSpPr>
        <p:spPr>
          <a:xfrm>
            <a:off x="2384964" y="2142041"/>
            <a:ext cx="14398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保持不变</a:t>
            </a:r>
            <a:endParaRPr lang="en-US" altLang="zh-CN" sz="2400"/>
          </a:p>
        </p:txBody>
      </p:sp>
      <p:sp>
        <p:nvSpPr>
          <p:cNvPr id="6" name="object 54" title="">
            <a:hlinkClick r:id="rId9" action="ppaction://hlinksldjump"/>
          </p:cNvPr>
          <p:cNvSpPr/>
          <p:nvPr>
            <p:custDataLst>
              <p:tags r:id="rId8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4_BD#c2a842505?vcp=1&amp;pid=29c083624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600"/>
              </a:lnSpc>
            </a:pPr>
            <a:r>
              <a:rPr lang="en-US" altLang="zh-CN" sz="2600" b="1" i="0">
                <a:solidFill>
                  <a:srgbClr val="93CDDD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pitchFamily="34" charset="-120"/>
              </a:rPr>
              <a:t>知识点3</a:t>
            </a:r>
            <a:r>
              <a:rPr lang="en-US" altLang="zh-CN" sz="26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600" b="1" i="0">
                <a:solidFill>
                  <a:srgbClr val="93CDDD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pitchFamily="34" charset="-120"/>
              </a:rPr>
              <a:t>能量转化的方向性</a:t>
            </a:r>
            <a:endParaRPr lang="en-US" altLang="zh-CN" sz="2600"/>
          </a:p>
        </p:txBody>
      </p:sp>
      <p:sp>
        <p:nvSpPr>
          <p:cNvPr id="3" name="QC_5_BD.8_1#a7386275a?vcp=1&amp;vis=1&amp;pid=c2a842505&amp;color=0,0,0&amp;vtp=1&amp;bbb=1&amp;hb=1" title=""/>
          <p:cNvSpPr/>
          <p:nvPr>
            <p:custDataLst>
              <p:tags r:id="rId5"/>
            </p:custDataLst>
          </p:nvPr>
        </p:nvSpPr>
        <p:spPr>
          <a:xfrm>
            <a:off x="539496" y="1052381"/>
            <a:ext cx="8065008" cy="889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5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3.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［2024·牡丹江期末］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下列关于能量转移和转化的方向性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5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的说法中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，不正确的是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24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4" name="QC_5_AN.9_1#a7386275a.bracket?vcp=1&amp;vis=1&amp;pid=c2a842505&amp;color=0,0,0&amp;vpa=6&amp;vtp=1" title=""/>
          <p:cNvSpPr/>
          <p:nvPr>
            <p:custDataLst>
              <p:tags r:id="rId6"/>
            </p:custDataLst>
          </p:nvPr>
        </p:nvSpPr>
        <p:spPr>
          <a:xfrm>
            <a:off x="3820065" y="1502469"/>
            <a:ext cx="441325" cy="431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p:sp>
        <p:nvSpPr>
          <p:cNvPr id="5" name="QC_5_BD.8_2#a7386275a.choices?vcp=1&amp;vis=1&amp;pid=c2a842505&amp;color=0,0,0&amp;vtp=1&amp;bbb=1&amp;hb=1" title=""/>
          <p:cNvSpPr/>
          <p:nvPr>
            <p:custDataLst>
              <p:tags r:id="rId7"/>
            </p:custDataLst>
          </p:nvPr>
        </p:nvSpPr>
        <p:spPr>
          <a:xfrm>
            <a:off x="539496" y="1979480"/>
            <a:ext cx="8065008" cy="2667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5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在自然界中不是所有能量都能利用</a:t>
            </a:r>
            <a:endParaRPr lang="en-US" altLang="zh-CN" sz="2400"/>
          </a:p>
          <a:p>
            <a:pPr latinLnBrk="1">
              <a:lnSpc>
                <a:spcPts val="35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能量的利用是有条件的，也是有代价的</a:t>
            </a:r>
            <a:endParaRPr lang="en-US" altLang="zh-CN" sz="2400"/>
          </a:p>
          <a:p>
            <a:pPr latinLnBrk="1">
              <a:lnSpc>
                <a:spcPts val="35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不同温度的物体发生热传递时，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热传递的方向只能从高温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5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物体到低温物体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，不会相反</a:t>
            </a:r>
            <a:endParaRPr lang="en-US" altLang="zh-CN" sz="2400"/>
          </a:p>
          <a:p>
            <a:pPr latinLnBrk="1">
              <a:lnSpc>
                <a:spcPts val="35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汽车刹车时，车的动能转化为内能，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这些内能可以收集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5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起来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，再作为车行驶的动力</a:t>
            </a:r>
            <a:endParaRPr lang="en-US" altLang="zh-CN" sz="2400"/>
          </a:p>
        </p:txBody>
      </p:sp>
      <p:sp>
        <p:nvSpPr>
          <p:cNvPr id="6" name="object 54" title="">
            <a:hlinkClick r:id="rId9" action="ppaction://hlinksldjump"/>
          </p:cNvPr>
          <p:cNvSpPr/>
          <p:nvPr>
            <p:custDataLst>
              <p:tags r:id="rId8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10_1#89170252c?vcp=1&amp;vis=1&amp;pid=f4b4baaec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1395934"/>
            <a:ext cx="8065008" cy="1676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4.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［2025·成都七中期中］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新能源电动车利用电池提供能量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来驱动汽车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。电池和汽油中蕴含相同形式的能量，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该能量是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24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3" name="QC_4_AN.11_1#89170252c.bracket?vcp=1&amp;vis=1&amp;pid=f4b4baaec&amp;color=0,0,0&amp;vpa=7&amp;vtp=1" title=""/>
          <p:cNvSpPr/>
          <p:nvPr>
            <p:custDataLst>
              <p:tags r:id="rId5"/>
            </p:custDataLst>
          </p:nvPr>
        </p:nvSpPr>
        <p:spPr>
          <a:xfrm>
            <a:off x="772065" y="2523694"/>
            <a:ext cx="441325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p:sp>
        <p:nvSpPr>
          <p:cNvPr id="4" name="QC_4_BD.10_2#89170252c.choices?vcp=1&amp;vis=1&amp;pid=f4b4baaec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539496" y="3097280"/>
            <a:ext cx="8065008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marR="0" lvl="0" indent="0" defTabSz="914400" eaLnBrk="1" fontAlgn="auto" latinLnBrk="1" hangingPunct="1">
              <a:lnSpc>
                <a:spcPts val="42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1929765"/>
                <a:tab pos="3834765"/>
                <a:tab pos="6044565"/>
              </a:tabLst>
              <a:defRPr/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电能</a:t>
            </a:r>
            <a:r>
              <a:rPr lang="en-US" altLang="zh-CN" sz="24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内能</a:t>
            </a:r>
            <a:r>
              <a:rPr lang="en-US" altLang="zh-CN" sz="24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机械能</a:t>
            </a:r>
            <a:r>
              <a:rPr lang="en-US" altLang="zh-CN" sz="24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化学能</a:t>
            </a:r>
            <a:endParaRPr lang="en-US" altLang="zh-CN" sz="2400"/>
          </a:p>
        </p:txBody>
      </p:sp>
      <p:sp>
        <p:nvSpPr>
          <p:cNvPr id="5" name="object 54" title="">
            <a:hlinkClick r:id="rId8" action="ppaction://hlinksldjump"/>
          </p:cNvPr>
          <p:cNvSpPr/>
          <p:nvPr>
            <p:custDataLst>
              <p:tags r:id="rId7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4_BD.12_1#48e662b6c?vcp=1&amp;vis=1&amp;pid=f4b4baaec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875007"/>
                <a:ext cx="8065008" cy="33528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5.新疆的达坂城号称“百里风区”，当地的民谣说道“达坂城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老风口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，大风小风天天有，小风刮歪树，大风飞石头。”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这首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民谣通俗地表达了风具有</a:t>
                </a:r>
                <a:r>
                  <a:rPr lang="en-US" altLang="zh-CN" sz="24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能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。为了实现中国2030年前“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碳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达峰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”，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新疆的风力发电站可以将风能转化为</a:t>
                </a:r>
                <a:r>
                  <a:rPr lang="en-US" altLang="zh-CN" sz="24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能从而减少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CO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的排放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。在转化过程中，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能的总量</a:t>
                </a:r>
                <a:r>
                  <a:rPr lang="en-US" altLang="zh-CN" sz="24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选填“变大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”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“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变小”或“不变”）。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B_4_BD.12_1#48e662b6c?vcp=1&amp;vis=1&amp;pid=f4b4baaec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875007"/>
                <a:ext cx="8065008" cy="3352800"/>
              </a:xfrm>
              <a:prstGeom prst="rect">
                <a:avLst/>
              </a:prstGeom>
              <a:blipFill rotWithShape="1">
                <a:blip r:embed="rId6"/>
                <a:stretch>
                  <a:fillRect l="-5" t="-18" r="-981" b="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4_AN.13_1#48e662b6c.blank?vcp=1&amp;vis=1&amp;pid=f4b4baaec&amp;color=0,0,0&amp;vpa=8&amp;vtp=1" title=""/>
          <p:cNvSpPr/>
          <p:nvPr>
            <p:custDataLst>
              <p:tags r:id="rId7"/>
            </p:custDataLst>
          </p:nvPr>
        </p:nvSpPr>
        <p:spPr>
          <a:xfrm>
            <a:off x="3908965" y="1964667"/>
            <a:ext cx="5254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动</a:t>
            </a:r>
            <a:endParaRPr lang="en-US" altLang="zh-CN" sz="2400"/>
          </a:p>
        </p:txBody>
      </p:sp>
      <p:sp>
        <p:nvSpPr>
          <p:cNvPr id="4" name="QB_4_AN.14_1#48e662b6c.blank?vcp=1&amp;vis=1&amp;pid=f4b4baaec&amp;color=0,0,0&amp;vpa=9&amp;vtp=1" title=""/>
          <p:cNvSpPr/>
          <p:nvPr>
            <p:custDataLst>
              <p:tags r:id="rId8"/>
            </p:custDataLst>
          </p:nvPr>
        </p:nvSpPr>
        <p:spPr>
          <a:xfrm>
            <a:off x="6482303" y="2523467"/>
            <a:ext cx="5254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电</a:t>
            </a:r>
            <a:endParaRPr lang="en-US" altLang="zh-CN" sz="2400"/>
          </a:p>
        </p:txBody>
      </p:sp>
      <p:sp>
        <p:nvSpPr>
          <p:cNvPr id="5" name="QB_4_AN.15_1#48e662b6c.blank?vcp=1&amp;vis=1&amp;pid=f4b4baaec&amp;color=0,0,0&amp;vpa=10&amp;vtp=1&amp;bbb=1" title=""/>
          <p:cNvSpPr/>
          <p:nvPr>
            <p:custDataLst>
              <p:tags r:id="rId9"/>
            </p:custDataLst>
          </p:nvPr>
        </p:nvSpPr>
        <p:spPr>
          <a:xfrm>
            <a:off x="5639276" y="3082267"/>
            <a:ext cx="8302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不变</a:t>
            </a:r>
            <a:endParaRPr lang="en-US" altLang="zh-CN" sz="2400"/>
          </a:p>
        </p:txBody>
      </p:sp>
      <p:sp>
        <p:nvSpPr>
          <p:cNvPr id="6" name="object 54" title="">
            <a:hlinkClick r:id="rId11" action="ppaction://hlinksldjump"/>
          </p:cNvPr>
          <p:cNvSpPr/>
          <p:nvPr>
            <p:custDataLst>
              <p:tags r:id="rId10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  <p:bldP spid="5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O_4_BD.16_1#da6debb0e?htil=1&amp;vcp=1&amp;vis=1&amp;pid=f4b4baaec&amp;color=0,0,0&amp;tib=255,255,255&amp;vtp=1&amp;bt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91126" y="858724"/>
            <a:ext cx="2752344" cy="201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O_4_BD.16_2#da6debb0e?htil=1&amp;vcp=1&amp;vis=1&amp;pid=f4b4baaec&amp;color=0,0,0&amp;vtp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846024"/>
            <a:ext cx="5175504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6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900" b="0" i="0" kern="0" smtClea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如图所示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在小车上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固定一根一端封闭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、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另一端开口的金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属管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在管内加入一些水后用橡皮塞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将管口塞住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点燃小车上酒精燃烧槽</a:t>
            </a:r>
            <a:endParaRPr lang="en-US" altLang="zh-CN" sz="2400"/>
          </a:p>
        </p:txBody>
      </p:sp>
      <p:pic>
        <p:nvPicPr>
          <p:cNvPr id="4" name="QO_4_BD.16_2#da6debb0e?htil=1&amp;vcp=1&amp;vis=1&amp;pid=f4b4baaec&amp;color=0,0,0&amp;tib=255,255,255&amp;iip=1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4986" y="887172"/>
            <a:ext cx="1929384" cy="46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5" name="QO_4_BD.16_2#da6debb0e?htil=1&amp;vcp=1&amp;vis=1&amp;pid=f4b4baaec&amp;color=0,0,0&amp;vtp=1&amp;bbb=1&amp;hb=1&amp;hs=1" title=""/>
          <p:cNvSpPr/>
          <p:nvPr>
            <p:custDataLst>
              <p:tags r:id="rId9"/>
            </p:custDataLst>
          </p:nvPr>
        </p:nvSpPr>
        <p:spPr>
          <a:xfrm>
            <a:off x="539496" y="3098550"/>
            <a:ext cx="8064000" cy="111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内的酒精棉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，对金属管加热，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管中的水被加热一段时间后，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橡皮塞会被推出去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，小车也会运动。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103" name="Rectangle 7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87152" y="809432"/>
            <a:ext cx="6138338" cy="414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2100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你能说出下面物体都具有什么形式的能量吗？</a:t>
            </a:r>
            <a:endParaRPr lang="zh-CN" altLang="en-US" sz="2100">
              <a:gradFill>
                <a:gsLst>
                  <a:gs pos="51300">
                    <a:srgbClr val="FE5F4A"/>
                  </a:gs>
                  <a:gs pos="0">
                    <a:srgbClr val="DF0303"/>
                  </a:gs>
                  <a:gs pos="100000">
                    <a:srgbClr val="FEA06E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106" name="Rectangle 10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248150" y="2720340"/>
            <a:ext cx="611029" cy="106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100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滑雪</a:t>
            </a:r>
            <a:endParaRPr lang="zh-CN" altLang="en-US" sz="100">
              <a:gradFill>
                <a:gsLst>
                  <a:gs pos="51300">
                    <a:srgbClr val="FE5F4A"/>
                  </a:gs>
                  <a:gs pos="0">
                    <a:srgbClr val="DF0303"/>
                  </a:gs>
                  <a:gs pos="100000">
                    <a:srgbClr val="FEA06E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109" name="Rectangle 13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894671" y="2719388"/>
            <a:ext cx="896779" cy="106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100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拦河大坝</a:t>
            </a:r>
            <a:endParaRPr lang="zh-CN" altLang="en-US" sz="100">
              <a:gradFill>
                <a:gsLst>
                  <a:gs pos="51300">
                    <a:srgbClr val="FE5F4A"/>
                  </a:gs>
                  <a:gs pos="0">
                    <a:srgbClr val="DF0303"/>
                  </a:gs>
                  <a:gs pos="100000">
                    <a:srgbClr val="FEA06E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112" name="Rectangle 16" title="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176814" y="4678204"/>
            <a:ext cx="1252538" cy="106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100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空间站组合体</a:t>
            </a:r>
            <a:endParaRPr lang="zh-CN" altLang="en-US" sz="100">
              <a:gradFill>
                <a:gsLst>
                  <a:gs pos="51300">
                    <a:srgbClr val="FE5F4A"/>
                  </a:gs>
                  <a:gs pos="0">
                    <a:srgbClr val="DF0303"/>
                  </a:gs>
                  <a:gs pos="100000">
                    <a:srgbClr val="FEA06E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116" name="Rectangle 20" title="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140041" y="4677251"/>
            <a:ext cx="902494" cy="106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100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火箭发射</a:t>
            </a:r>
            <a:endParaRPr lang="zh-CN" altLang="en-US" sz="100">
              <a:gradFill>
                <a:gsLst>
                  <a:gs pos="51300">
                    <a:srgbClr val="FE5F4A"/>
                  </a:gs>
                  <a:gs pos="0">
                    <a:srgbClr val="DF0303"/>
                  </a:gs>
                  <a:gs pos="100000">
                    <a:srgbClr val="FEA06E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119" name="Rectangle 23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7056120" y="4570095"/>
            <a:ext cx="670084" cy="106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100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太阳光</a:t>
            </a:r>
            <a:endParaRPr lang="zh-CN" altLang="en-US" sz="100">
              <a:gradFill>
                <a:gsLst>
                  <a:gs pos="51300">
                    <a:srgbClr val="FE5F4A"/>
                  </a:gs>
                  <a:gs pos="0">
                    <a:srgbClr val="DF0303"/>
                  </a:gs>
                  <a:gs pos="100000">
                    <a:srgbClr val="FEA06E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3" name="组合 9" title=""/>
          <p:cNvGrpSpPr/>
          <p:nvPr>
            <p:custDataLst>
              <p:tags r:id="rId9"/>
            </p:custDataLst>
          </p:nvPr>
        </p:nvGrpSpPr>
        <p:grpSpPr>
          <a:xfrm>
            <a:off x="-76200" y="303610"/>
            <a:ext cx="3221831" cy="737235"/>
            <a:chOff x="0" y="623478"/>
            <a:chExt cx="3786638" cy="862630"/>
          </a:xfrm>
        </p:grpSpPr>
        <p:grpSp>
          <p:nvGrpSpPr>
            <p:cNvPr id="24" name="组合 10"/>
            <p:cNvGrpSpPr/>
            <p:nvPr>
              <p:custDataLst>
                <p:tags r:id="rId10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26" name="矩形 25"/>
              <p:cNvSpPr/>
              <p:nvPr>
                <p:custDataLst>
                  <p:tags r:id="rId11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ea typeface="微软雅黑" panose="020b0503020204020204" charset="-122"/>
                </a:endParaRPr>
              </a:p>
            </p:txBody>
          </p:sp>
          <p:sp>
            <p:nvSpPr>
              <p:cNvPr id="27" name="矩形 26"/>
              <p:cNvSpPr/>
              <p:nvPr>
                <p:custDataLst>
                  <p:tags r:id="rId12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ea typeface="微软雅黑" panose="020b0503020204020204" charset="-122"/>
                </a:endParaRPr>
              </a:p>
            </p:txBody>
          </p:sp>
        </p:grpSp>
        <p:sp>
          <p:nvSpPr>
            <p:cNvPr id="25" name="文本框 11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771662" y="623478"/>
              <a:ext cx="3014976" cy="862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微软雅黑" panose="020b0503020204020204" charset="-122"/>
                </a:rPr>
                <a:t>认识各种形式的能量</a:t>
              </a:r>
              <a:endParaRPr lang="zh-CN" altLang="en-US" sz="2100" b="1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latin typeface="微软雅黑" panose="020b0503020204020204" charset="-122"/>
              </a:endParaRPr>
            </a:p>
          </p:txBody>
        </p:sp>
      </p:grpSp>
      <p:pic>
        <p:nvPicPr>
          <p:cNvPr id="2" name="图片 1" title=""/>
          <p:cNvPicPr/>
          <p:nvPr>
            <p:custDataLst>
              <p:tags r:id="rId15"/>
            </p:custDataLst>
          </p:nvPr>
        </p:nvPicPr>
        <p:blipFill>
          <a:blip r:embed="rId14"/>
          <a:srcRect l="15451" t="10778" r="14549" b="26222"/>
          <a:stretch>
            <a:fillRect/>
          </a:stretch>
        </p:blipFill>
        <p:spPr>
          <a:xfrm>
            <a:off x="681990" y="1370171"/>
            <a:ext cx="2160000" cy="1350000"/>
          </a:xfrm>
          <a:prstGeom prst="rect">
            <a:avLst/>
          </a:prstGeom>
        </p:spPr>
      </p:pic>
      <p:sp>
        <p:nvSpPr>
          <p:cNvPr id="3" name="Rectangle 10" title="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1395413" y="2720340"/>
            <a:ext cx="935831" cy="106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100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撑杆跳</a:t>
            </a:r>
            <a:endParaRPr lang="zh-CN" altLang="en-US" sz="100">
              <a:gradFill>
                <a:gsLst>
                  <a:gs pos="51300">
                    <a:srgbClr val="FE5F4A"/>
                  </a:gs>
                  <a:gs pos="0">
                    <a:srgbClr val="DF0303"/>
                  </a:gs>
                  <a:gs pos="100000">
                    <a:srgbClr val="FEA06E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" name="图片 4" title=""/>
          <p:cNvPicPr/>
          <p:nvPr>
            <p:custDataLst>
              <p:tags r:id="rId18"/>
            </p:custDataLst>
          </p:nvPr>
        </p:nvPicPr>
        <p:blipFill>
          <a:blip r:embed="rId17"/>
          <a:srcRect t="10698" b="26000"/>
          <a:stretch>
            <a:fillRect/>
          </a:stretch>
        </p:blipFill>
        <p:spPr>
          <a:xfrm>
            <a:off x="3438049" y="1374458"/>
            <a:ext cx="2160000" cy="1350000"/>
          </a:xfrm>
          <a:prstGeom prst="rect">
            <a:avLst/>
          </a:prstGeom>
        </p:spPr>
      </p:pic>
      <p:pic>
        <p:nvPicPr>
          <p:cNvPr id="7" name="图片 6" title=""/>
          <p:cNvPicPr/>
          <p:nvPr>
            <p:custDataLst>
              <p:tags r:id="rId2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6138387" y="1329690"/>
            <a:ext cx="2160000" cy="1350000"/>
          </a:xfrm>
          <a:prstGeom prst="rect">
            <a:avLst/>
          </a:prstGeom>
        </p:spPr>
      </p:pic>
      <p:pic>
        <p:nvPicPr>
          <p:cNvPr id="8" name="图片 7" title=""/>
          <p:cNvPicPr/>
          <p:nvPr>
            <p:custDataLst>
              <p:tags r:id="rId22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703898" y="3273743"/>
            <a:ext cx="2160000" cy="1350000"/>
          </a:xfrm>
          <a:prstGeom prst="rect">
            <a:avLst/>
          </a:prstGeom>
        </p:spPr>
      </p:pic>
      <p:pic>
        <p:nvPicPr>
          <p:cNvPr id="9" name="图片 8" title=""/>
          <p:cNvPicPr/>
          <p:nvPr>
            <p:custDataLst>
              <p:tags r:id="rId24"/>
            </p:custDataLst>
          </p:nvPr>
        </p:nvPicPr>
        <p:blipFill>
          <a:blip r:embed="rId23"/>
          <a:srcRect t="11833"/>
          <a:stretch>
            <a:fillRect/>
          </a:stretch>
        </p:blipFill>
        <p:spPr>
          <a:xfrm>
            <a:off x="3438049" y="3219926"/>
            <a:ext cx="2160000" cy="1350000"/>
          </a:xfrm>
          <a:prstGeom prst="rect">
            <a:avLst/>
          </a:prstGeom>
        </p:spPr>
      </p:pic>
      <p:pic>
        <p:nvPicPr>
          <p:cNvPr id="11" name="图片 10" title=""/>
          <p:cNvPicPr/>
          <p:nvPr>
            <p:custDataLst>
              <p:tags r:id="rId26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6408420" y="3166110"/>
            <a:ext cx="1723549" cy="1350169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O_4_BD.17_1#21a2f9eec?htil=2&amp;vcp=1&amp;vis=1&amp;pid=da6debb0e&amp;color=0,0,0&amp;tib=255,255,255&amp;vtp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33872" y="722326"/>
            <a:ext cx="2752344" cy="201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B_5_BD.17_2#21a2f9eec?htil=2&amp;vcp=1&amp;vis=1&amp;pid=da6debb0e&amp;color=0,0,0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576022"/>
            <a:ext cx="5175504" cy="2794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（1）点燃酒精棉，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酒精棉的化学能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（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选填“转移”或“转化”，下空同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）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为内能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然后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给水和水蒸气；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水沸腾后橡皮塞被推出去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水蒸气的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能转化为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能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sp>
        <p:nvSpPr>
          <p:cNvPr id="4" name="QB_5_AN.18_1#21a2f9eec.blank?vcp=1&amp;vis=1&amp;pid=da6debb0e&amp;color=0,0,0&amp;vpa=11&amp;vtp=1&amp;bbb=1" title=""/>
          <p:cNvSpPr/>
          <p:nvPr>
            <p:custDataLst>
              <p:tags r:id="rId7"/>
            </p:custDataLst>
          </p:nvPr>
        </p:nvSpPr>
        <p:spPr>
          <a:xfrm>
            <a:off x="556165" y="1106882"/>
            <a:ext cx="8302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 smtClean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转化</a:t>
            </a:r>
            <a:endParaRPr lang="en-US" altLang="zh-CN" sz="2400"/>
          </a:p>
        </p:txBody>
      </p:sp>
      <p:sp>
        <p:nvSpPr>
          <p:cNvPr id="5" name="QB_5_AN.19_1#21a2f9eec.blank?vcp=1&amp;vis=1&amp;pid=da6debb0e&amp;color=0,0,0&amp;vpa=12&amp;vtp=1&amp;bbb=1" title=""/>
          <p:cNvSpPr/>
          <p:nvPr>
            <p:custDataLst>
              <p:tags r:id="rId8"/>
            </p:custDataLst>
          </p:nvPr>
        </p:nvSpPr>
        <p:spPr>
          <a:xfrm>
            <a:off x="2384964" y="1665682"/>
            <a:ext cx="8302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转移</a:t>
            </a:r>
            <a:endParaRPr lang="en-US" altLang="zh-CN" sz="2400"/>
          </a:p>
        </p:txBody>
      </p:sp>
      <p:sp>
        <p:nvSpPr>
          <p:cNvPr id="6" name="QB_5_AN.20_1#21a2f9eec.blank?vcp=1&amp;vis=1&amp;pid=da6debb0e&amp;color=0,0,0&amp;vpa=13&amp;vtp=1" title=""/>
          <p:cNvSpPr/>
          <p:nvPr>
            <p:custDataLst>
              <p:tags r:id="rId9"/>
            </p:custDataLst>
          </p:nvPr>
        </p:nvSpPr>
        <p:spPr>
          <a:xfrm>
            <a:off x="556165" y="2783282"/>
            <a:ext cx="5254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 smtClean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内</a:t>
            </a:r>
            <a:endParaRPr lang="en-US" altLang="zh-CN" sz="2400"/>
          </a:p>
        </p:txBody>
      </p:sp>
      <p:sp>
        <p:nvSpPr>
          <p:cNvPr id="7" name="QB_5_AN.21_1#21a2f9eec.blank?vcp=1&amp;vis=1&amp;pid=da6debb0e&amp;color=0,0,0&amp;vpa=14&amp;vtp=1&amp;bbb=1" title=""/>
          <p:cNvSpPr/>
          <p:nvPr>
            <p:custDataLst>
              <p:tags r:id="rId10"/>
            </p:custDataLst>
          </p:nvPr>
        </p:nvSpPr>
        <p:spPr>
          <a:xfrm>
            <a:off x="2384964" y="2783282"/>
            <a:ext cx="8302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机械</a:t>
            </a:r>
            <a:endParaRPr lang="en-US" altLang="zh-CN" sz="2400"/>
          </a:p>
        </p:txBody>
      </p:sp>
      <p:sp>
        <p:nvSpPr>
          <p:cNvPr id="8" name="QB_5_BD.22_1#2d7710c02?vcp=1&amp;vis=1&amp;pid=da6debb0e&amp;color=0,0,0&amp;vtp=1&amp;bbb=1&amp;hb=1&amp;hs=1" title=""/>
          <p:cNvSpPr/>
          <p:nvPr>
            <p:custDataLst>
              <p:tags r:id="rId11"/>
            </p:custDataLst>
          </p:nvPr>
        </p:nvSpPr>
        <p:spPr>
          <a:xfrm>
            <a:off x="539496" y="3368552"/>
            <a:ext cx="8065008" cy="111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（2）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上述能量的转化或转移过程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（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选填“可逆”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或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“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不可逆”），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因为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sp>
        <p:nvSpPr>
          <p:cNvPr id="9" name="QB_5_AN.23_1#2d7710c02.blank?vcp=1&amp;vis=1&amp;pid=da6debb0e&amp;color=0,0,0&amp;vpa=15&amp;vtp=1&amp;bbb=1" title=""/>
          <p:cNvSpPr/>
          <p:nvPr>
            <p:custDataLst>
              <p:tags r:id="rId12"/>
            </p:custDataLst>
          </p:nvPr>
        </p:nvSpPr>
        <p:spPr>
          <a:xfrm>
            <a:off x="4975765" y="3340612"/>
            <a:ext cx="11350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不可逆</a:t>
            </a:r>
            <a:endParaRPr lang="en-US" altLang="zh-CN" sz="2400"/>
          </a:p>
        </p:txBody>
      </p:sp>
      <p:sp>
        <p:nvSpPr>
          <p:cNvPr id="10" name="QB_5_AN.24_1#2d7710c02.blank?vcp=1&amp;vis=1&amp;pid=da6debb0e&amp;color=0,0,0&amp;vpa=16&amp;vtp=1&amp;bbb=1" title=""/>
          <p:cNvSpPr/>
          <p:nvPr>
            <p:custDataLst>
              <p:tags r:id="rId13"/>
            </p:custDataLst>
          </p:nvPr>
        </p:nvSpPr>
        <p:spPr>
          <a:xfrm>
            <a:off x="2959639" y="3899412"/>
            <a:ext cx="44878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能量转化和转移过程具有方向性</a:t>
            </a:r>
            <a:endParaRPr lang="en-US" altLang="zh-CN" sz="2400"/>
          </a:p>
        </p:txBody>
      </p:sp>
      <p:sp>
        <p:nvSpPr>
          <p:cNvPr id="11" name="object 54" title="">
            <a:hlinkClick r:id="rId15" action="ppaction://hlinksldjump"/>
          </p:cNvPr>
          <p:cNvSpPr/>
          <p:nvPr>
            <p:custDataLst>
              <p:tags r:id="rId14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12" name="Picture 12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/>
          <a:stretch>
            <a:fillRect/>
          </a:stretch>
        </p:blipFill>
        <p:spPr>
          <a:xfrm flipH="1">
            <a:off x="11607800" y="111506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  <p:bldP spid="6" grpId="0" build="p" animBg="1"/>
      <p:bldP spid="7" grpId="0" build="p" animBg="1"/>
      <p:bldP spid="9" grpId="0" build="p" animBg="1"/>
      <p:bldP spid="10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BD.25_1#258a1b469?htil=3&amp;vcp=1&amp;vis=1&amp;pid=f50f10086&amp;color=0,0,0&amp;tib=255,255,255&amp;vtp=1&amp;bt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47937" y="957784"/>
            <a:ext cx="1700784" cy="804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C_4_BD.25_2#258a1b469?htil=3&amp;vcp=1&amp;vis=1&amp;pid=f50f10086&amp;color=0,0,0&amp;vtp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945084"/>
            <a:ext cx="6227064" cy="914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7.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550" b="0" i="0" kern="0" spc="-99900" smtClean="0">
                <a:solidFill>
                  <a:srgbClr val="FFFFFF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 smtClea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中国古代玩具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“饮水鸟”被誉为“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爱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5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因斯坦也吃惊的玩具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”，如图所示。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它的神奇</a:t>
            </a:r>
            <a:endParaRPr lang="en-US" altLang="zh-CN" sz="2400"/>
          </a:p>
        </p:txBody>
      </p:sp>
      <p:pic>
        <p:nvPicPr>
          <p:cNvPr id="4" name="QC_4_BD.25_2#258a1b469?htil=3&amp;vcp=1&amp;vis=1&amp;pid=f50f10086&amp;color=0,0,0&amp;tib=255,255,255&amp;iip=2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9959" y="945084"/>
            <a:ext cx="1389888" cy="46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7" name="QC_4_BD.25_2#258a1b469?htil=3&amp;vcp=1&amp;vis=1&amp;pid=f50f10086&amp;color=0,0,0&amp;vtp=1&amp;bbb=1&amp;hb=1&amp;hs=1" title=""/>
          <p:cNvSpPr/>
          <p:nvPr>
            <p:custDataLst>
              <p:tags r:id="rId9"/>
            </p:custDataLst>
          </p:nvPr>
        </p:nvSpPr>
        <p:spPr>
          <a:xfrm>
            <a:off x="539496" y="1902210"/>
            <a:ext cx="8064000" cy="22225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35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之处在于能不停地点头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“喝”水。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它的下球中装有乙醚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5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（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乙醚极易汽化），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乙醚吸收空气中的热量汽化后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气压增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5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大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，将乙醚压入上球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 “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饮水鸟”的重心上移“低头喝水”，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如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5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图乙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；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此时上下球连通气压相同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，乙醚流回下球，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恢复图甲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5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状态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，如此反复。则下列说法正确的是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24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r>
              <a:rPr lang="en-US" altLang="zh-CN" sz="24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/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QC_4_BD.25_3#258a1b469.choices?vcp=1&amp;vis=1&amp;pid=f50f10086&amp;color=0,0,0&amp;mp=1&amp;vtp=1&amp;bbb=1&amp;hb=1&amp;htil=1" title=""/>
          <p:cNvSpPr/>
          <p:nvPr>
            <p:custDataLst>
              <p:tags r:id="rId3"/>
            </p:custDataLst>
          </p:nvPr>
        </p:nvSpPr>
        <p:spPr>
          <a:xfrm>
            <a:off x="539496" y="746229"/>
            <a:ext cx="6209792" cy="3556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5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“饮水鸟”是永动机，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其能量转化过程不遵循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5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能量守恒定律</a:t>
            </a:r>
            <a:endParaRPr lang="en-US" altLang="zh-CN" sz="2400"/>
          </a:p>
          <a:p>
            <a:pPr latinLnBrk="1">
              <a:lnSpc>
                <a:spcPts val="35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即使没有能量补充，“饮水鸟”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也不会停止运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5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动</a:t>
            </a:r>
            <a:endParaRPr lang="en-US" altLang="zh-CN" sz="2400"/>
          </a:p>
          <a:p>
            <a:pPr latinLnBrk="1">
              <a:lnSpc>
                <a:spcPts val="35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下球中，乙醚汽化的过程，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是通过做功的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5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方式改变了内能大小</a:t>
            </a:r>
            <a:endParaRPr lang="en-US" altLang="zh-CN" sz="2400"/>
          </a:p>
          <a:p>
            <a:pPr latinLnBrk="1">
              <a:lnSpc>
                <a:spcPts val="35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若空气温度很低，“饮水鸟”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内的乙醚汽化太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5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慢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，“饮水鸟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” 会慢慢地停下来</a:t>
            </a:r>
            <a:endParaRPr lang="en-US" altLang="zh-CN" sz="2400"/>
          </a:p>
        </p:txBody>
      </p:sp>
      <p:pic>
        <p:nvPicPr>
          <p:cNvPr id="3" name="QC_4_BD.25_1#258a1b469?htil=3&amp;vcp=1&amp;vis=1&amp;pid=f50f10086&amp;color=0,0,0&amp;tib=255,255,255&amp;vtp=1&amp;bt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62225" y="998890"/>
            <a:ext cx="1700784" cy="804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4" name="QC_4_AN.26_1#258a1b469.bracket?vcp=1&amp;vis=1&amp;pid=f50f10086&amp;color=0,0,0&amp;vpa=17&amp;vtp=1&amp;answeroption=D" title=""/>
          <p:cNvSpPr txBox="1"/>
          <p:nvPr>
            <p:custDataLst>
              <p:tags r:id="rId6"/>
            </p:custDataLst>
          </p:nvPr>
        </p:nvSpPr>
        <p:spPr>
          <a:xfrm>
            <a:off x="412496" y="3395449"/>
            <a:ext cx="474489" cy="56938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zh-CN" altLang="en-US" sz="3700" b="1" smtClean="0">
                <a:solidFill>
                  <a:srgbClr val="C00000"/>
                </a:solidFill>
                <a:latin typeface="华文细黑" panose="02010600040101010101" pitchFamily="2" charset="-122"/>
              </a:rPr>
              <a:t>√</a:t>
            </a:r>
            <a:endParaRPr lang="zh-CN" altLang="en-US" sz="3700" b="1">
              <a:solidFill>
                <a:srgbClr val="C00000"/>
              </a:solidFill>
              <a:latin typeface="华文细黑" panose="02010600040101010101" pitchFamily="2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1506" name="文本框 1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378744" y="1707833"/>
            <a:ext cx="462439" cy="2551748"/>
          </a:xfrm>
          <a:prstGeom prst="roundRect">
            <a:avLst/>
          </a:prstGeom>
          <a:solidFill>
            <a:srgbClr val="008080"/>
          </a:solidFill>
          <a:ln>
            <a:noFill/>
          </a:ln>
        </p:spPr>
        <p:txBody>
          <a:bodyPr vert="mongolianVert" wrap="square" lIns="54000" tIns="0" rIns="0" bIns="27000" anchor="b" anchorCtr="0">
            <a:noAutofit/>
          </a:bodyPr>
          <a:lstStyle>
            <a:defPPr>
              <a:defRPr lang="zh-CN"/>
            </a:defPPr>
            <a:lvl1pPr eaLnBrk="1" hangingPunct="1">
              <a:defRPr sz="3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algn="dist">
              <a:lnSpc>
                <a:spcPct val="100000"/>
              </a:lnSpc>
            </a:pPr>
            <a:r>
              <a:rPr lang="zh-CN" altLang="en-US" sz="2400"/>
              <a:t>能量的转化与守恒</a:t>
            </a:r>
            <a:endParaRPr lang="zh-CN" altLang="en-US" sz="2400"/>
          </a:p>
        </p:txBody>
      </p:sp>
      <p:sp>
        <p:nvSpPr>
          <p:cNvPr id="21507" name="文本框 2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310765" y="1979771"/>
            <a:ext cx="1794986" cy="4140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r>
              <a:rPr lang="zh-CN" altLang="en-US" sz="2100"/>
              <a:t>能量守恒定律</a:t>
            </a:r>
            <a:endParaRPr lang="zh-CN" altLang="en-US" sz="2100"/>
          </a:p>
        </p:txBody>
      </p:sp>
      <p:sp>
        <p:nvSpPr>
          <p:cNvPr id="21508" name="文本框 3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484370" y="1216819"/>
            <a:ext cx="1549241" cy="4140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r>
              <a:rPr lang="zh-CN" altLang="en-US" sz="2100"/>
              <a:t>能量的转移</a:t>
            </a:r>
            <a:endParaRPr lang="zh-CN" altLang="en-US" sz="2100"/>
          </a:p>
        </p:txBody>
      </p:sp>
      <p:sp>
        <p:nvSpPr>
          <p:cNvPr id="21509" name="文本框 4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515326" y="1957864"/>
            <a:ext cx="1519714" cy="4140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r>
              <a:rPr lang="zh-CN" altLang="en-US" sz="2100"/>
              <a:t>能量的转化</a:t>
            </a:r>
            <a:endParaRPr lang="zh-CN" altLang="en-US" sz="2100"/>
          </a:p>
        </p:txBody>
      </p:sp>
      <p:sp>
        <p:nvSpPr>
          <p:cNvPr id="21510" name="文本框 5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550093" y="2787968"/>
            <a:ext cx="1263015" cy="4140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r>
              <a:rPr lang="zh-CN" altLang="en-US" sz="2100"/>
              <a:t>能量守恒</a:t>
            </a:r>
            <a:endParaRPr lang="zh-CN" altLang="en-US" sz="2100"/>
          </a:p>
        </p:txBody>
      </p:sp>
      <p:sp>
        <p:nvSpPr>
          <p:cNvPr id="21511" name="文本框 6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310765" y="3662839"/>
            <a:ext cx="2897029" cy="4140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r>
              <a:rPr lang="zh-CN" altLang="en-US" sz="2100"/>
              <a:t>能量转化的方向性</a:t>
            </a:r>
            <a:endParaRPr lang="zh-CN" altLang="en-US" sz="2100"/>
          </a:p>
        </p:txBody>
      </p:sp>
      <p:grpSp>
        <p:nvGrpSpPr>
          <p:cNvPr id="14" name="组合 13" title=""/>
          <p:cNvGrpSpPr/>
          <p:nvPr>
            <p:custDataLst>
              <p:tags r:id="rId9"/>
            </p:custDataLst>
          </p:nvPr>
        </p:nvGrpSpPr>
        <p:grpSpPr>
          <a:xfrm>
            <a:off x="1869911" y="2164571"/>
            <a:ext cx="386621" cy="1694711"/>
            <a:chOff x="1775520" y="2156166"/>
            <a:chExt cx="695494" cy="2364582"/>
          </a:xfrm>
        </p:grpSpPr>
        <p:cxnSp>
          <p:nvCxnSpPr>
            <p:cNvPr id="15" name="直接连接符 14"/>
            <p:cNvCxnSpPr/>
            <p:nvPr>
              <p:custDataLst>
                <p:tags r:id="rId10"/>
              </p:custDataLst>
            </p:nvPr>
          </p:nvCxnSpPr>
          <p:spPr>
            <a:xfrm>
              <a:off x="1775520" y="3417803"/>
              <a:ext cx="335494" cy="11197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/>
            <p:nvPr>
              <p:custDataLst>
                <p:tags r:id="rId11"/>
              </p:custDataLst>
            </p:nvPr>
          </p:nvCxnSpPr>
          <p:spPr>
            <a:xfrm>
              <a:off x="2111014" y="4509120"/>
              <a:ext cx="360000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>
              <p:custDataLst>
                <p:tags r:id="rId12"/>
              </p:custDataLst>
            </p:nvPr>
          </p:nvCxnSpPr>
          <p:spPr>
            <a:xfrm>
              <a:off x="2111014" y="2160560"/>
              <a:ext cx="360000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>
              <p:custDataLst>
                <p:tags r:id="rId13"/>
              </p:custDataLst>
            </p:nvPr>
          </p:nvCxnSpPr>
          <p:spPr>
            <a:xfrm flipH="1">
              <a:off x="2111014" y="2156166"/>
              <a:ext cx="0" cy="2364582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组合 18" title=""/>
          <p:cNvGrpSpPr/>
          <p:nvPr>
            <p:custDataLst>
              <p:tags r:id="rId14"/>
            </p:custDataLst>
          </p:nvPr>
        </p:nvGrpSpPr>
        <p:grpSpPr>
          <a:xfrm>
            <a:off x="4166363" y="1352687"/>
            <a:ext cx="291962" cy="1719701"/>
            <a:chOff x="1775520" y="2156166"/>
            <a:chExt cx="695494" cy="2364582"/>
          </a:xfrm>
        </p:grpSpPr>
        <p:cxnSp>
          <p:nvCxnSpPr>
            <p:cNvPr id="20" name="直接连接符 19"/>
            <p:cNvCxnSpPr/>
            <p:nvPr>
              <p:custDataLst>
                <p:tags r:id="rId15"/>
              </p:custDataLst>
            </p:nvPr>
          </p:nvCxnSpPr>
          <p:spPr>
            <a:xfrm>
              <a:off x="1775520" y="3273787"/>
              <a:ext cx="335494" cy="11197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>
              <p:custDataLst>
                <p:tags r:id="rId16"/>
              </p:custDataLst>
            </p:nvPr>
          </p:nvCxnSpPr>
          <p:spPr>
            <a:xfrm>
              <a:off x="2111014" y="4509120"/>
              <a:ext cx="360000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>
              <p:custDataLst>
                <p:tags r:id="rId17"/>
              </p:custDataLst>
            </p:nvPr>
          </p:nvCxnSpPr>
          <p:spPr>
            <a:xfrm>
              <a:off x="2111014" y="2160560"/>
              <a:ext cx="360000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>
              <p:custDataLst>
                <p:tags r:id="rId18"/>
              </p:custDataLst>
            </p:nvPr>
          </p:nvCxnSpPr>
          <p:spPr>
            <a:xfrm flipH="1">
              <a:off x="2111014" y="2156166"/>
              <a:ext cx="0" cy="2364582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9221" name="Rectangle 5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00635" y="772292"/>
            <a:ext cx="8208963" cy="575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拿一个弹力小球由手中释放，观察小球的运动情况。    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223" name="Picture 7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8843" y="2447447"/>
            <a:ext cx="4713576" cy="2256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6" name="Rectangle 10" title="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00635" y="1326290"/>
            <a:ext cx="8278813" cy="106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2.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结合小球在地面弹跳的频闪照片，想一想，为什么它的高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度会逐渐降低？是否丢失了能量？减少的机械能到哪去了？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9" name="组合 9" title=""/>
          <p:cNvGrpSpPr/>
          <p:nvPr>
            <p:custDataLst>
              <p:tags r:id="rId7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10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2" name="矩形 11"/>
              <p:cNvSpPr/>
              <p:nvPr>
                <p:custDataLst>
                  <p:tags r:id="rId9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3" name="矩形 12"/>
              <p:cNvSpPr/>
              <p:nvPr>
                <p:custDataLst>
                  <p:tags r:id="rId10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1" name="文本框 11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能量的转化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17" name="文本框 74786" title="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868090" y="2625754"/>
            <a:ext cx="2592180" cy="2030095"/>
          </a:xfrm>
          <a:prstGeom prst="rect">
            <a:avLst/>
          </a:prstGeom>
          <a:ln>
            <a:solidFill>
              <a:srgbClr val="22898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由于克服空气阻力做功，小球的机械能转化为内能。故而跳起高度越来越低</a:t>
            </a:r>
            <a:endParaRPr lang="zh-CN" altLang="en-US" sz="2100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0659" name="文本框 70658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92220" y="3501318"/>
            <a:ext cx="2663825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100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机械能转化为内能 </a:t>
            </a:r>
            <a:endParaRPr lang="zh-CN" altLang="en-US" sz="2100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0660" name="矩形 70659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770307" y="4375547"/>
            <a:ext cx="2665412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 sz="2100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机械能转化为电能</a:t>
            </a:r>
            <a:endParaRPr lang="zh-CN" altLang="en-US" sz="2100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0661" name="矩形 70660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210110" y="3677482"/>
            <a:ext cx="2316480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100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电能转化为机械能</a:t>
            </a:r>
            <a:endParaRPr lang="zh-CN" altLang="en-US" sz="2100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70662" name="组合 70661" title=""/>
          <p:cNvGrpSpPr/>
          <p:nvPr>
            <p:custDataLst>
              <p:tags r:id="rId6"/>
            </p:custDataLst>
          </p:nvPr>
        </p:nvGrpSpPr>
        <p:grpSpPr>
          <a:xfrm>
            <a:off x="5568358" y="1536747"/>
            <a:ext cx="3268663" cy="2089547"/>
            <a:chOff x="3560" y="2387"/>
            <a:chExt cx="2059" cy="1755"/>
          </a:xfrm>
        </p:grpSpPr>
        <p:pic>
          <p:nvPicPr>
            <p:cNvPr id="10245" name="图片 70662"/>
            <p:cNvPicPr>
              <a:picLocks noChangeAspect="1" noChangeArrowheads="1"/>
            </p:cNvPicPr>
            <p:nvPr>
              <p:custDataLst>
                <p:tags r:id="rId8"/>
              </p:custDataLst>
            </p:nvPr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560" y="2387"/>
              <a:ext cx="2059" cy="1430"/>
            </a:xfrm>
            <a:prstGeom prst="rect">
              <a:avLst/>
            </a:prstGeom>
            <a:noFill/>
            <a:ln w="2857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246" name="矩形 70663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3635" y="3872"/>
              <a:ext cx="1935" cy="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500">
                  <a:latin typeface="微软雅黑" panose="020b0503020204020204" charset="-122"/>
                  <a:ea typeface="微软雅黑" panose="020b0503020204020204" charset="-122"/>
                </a:rPr>
                <a:t>电动机带动水泵把地下水送到地面</a:t>
              </a:r>
              <a:endParaRPr lang="zh-CN" altLang="en-US" sz="15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70665" name="组合 70664" title=""/>
          <p:cNvGrpSpPr/>
          <p:nvPr>
            <p:custDataLst>
              <p:tags r:id="rId10"/>
            </p:custDataLst>
          </p:nvPr>
        </p:nvGrpSpPr>
        <p:grpSpPr>
          <a:xfrm>
            <a:off x="2770307" y="1528412"/>
            <a:ext cx="2809875" cy="3107532"/>
            <a:chOff x="1820" y="1343"/>
            <a:chExt cx="1770" cy="2610"/>
          </a:xfrm>
        </p:grpSpPr>
        <p:sp>
          <p:nvSpPr>
            <p:cNvPr id="10248" name="TextBox 7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1820" y="3488"/>
              <a:ext cx="1770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500">
                  <a:latin typeface="微软雅黑" panose="020b0503020204020204" charset="-122"/>
                  <a:ea typeface="微软雅黑" panose="020b0503020204020204" charset="-122"/>
                </a:rPr>
                <a:t>水电站里水轮机带动发电机发电</a:t>
              </a:r>
              <a:endParaRPr lang="zh-CN" altLang="en-US" sz="15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10249" name="图片 70666" descr="水力发电"/>
            <p:cNvPicPr>
              <a:picLocks noChangeAspect="1" noChangeArrowheads="1"/>
            </p:cNvPicPr>
            <p:nvPr>
              <p:custDataLst>
                <p:tags r:id="rId13"/>
              </p:custDataLst>
            </p:nvPr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018" y="1343"/>
              <a:ext cx="1428" cy="2087"/>
            </a:xfrm>
            <a:prstGeom prst="rect">
              <a:avLst/>
            </a:prstGeom>
            <a:noFill/>
            <a:ln w="2857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250" name="组合 70673" title=""/>
          <p:cNvGrpSpPr/>
          <p:nvPr>
            <p:custDataLst>
              <p:tags r:id="rId14"/>
            </p:custDataLst>
          </p:nvPr>
        </p:nvGrpSpPr>
        <p:grpSpPr>
          <a:xfrm>
            <a:off x="292220" y="1524881"/>
            <a:ext cx="2663825" cy="1928813"/>
            <a:chOff x="249" y="1344"/>
            <a:chExt cx="1678" cy="1620"/>
          </a:xfrm>
        </p:grpSpPr>
        <p:sp>
          <p:nvSpPr>
            <p:cNvPr id="10251" name="矩形 70668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790" y="2694"/>
              <a:ext cx="595" cy="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1500">
                  <a:latin typeface="微软雅黑" panose="020b0503020204020204" charset="-122"/>
                  <a:ea typeface="微软雅黑" panose="020b0503020204020204" charset="-122"/>
                </a:rPr>
                <a:t>钻木取火</a:t>
              </a:r>
              <a:endParaRPr lang="zh-CN" altLang="en-US" sz="15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10252" name="图片 70669"/>
            <p:cNvPicPr>
              <a:picLocks noChangeAspect="1" noChangeArrowheads="1"/>
            </p:cNvPicPr>
            <p:nvPr>
              <p:custDataLst>
                <p:tags r:id="rId17"/>
              </p:custDataLst>
            </p:nvPr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49" y="1344"/>
              <a:ext cx="1678" cy="1329"/>
            </a:xfrm>
            <a:prstGeom prst="rect">
              <a:avLst/>
            </a:prstGeom>
            <a:noFill/>
            <a:ln w="2857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1" name="组合 9" title=""/>
          <p:cNvGrpSpPr/>
          <p:nvPr>
            <p:custDataLst>
              <p:tags r:id="rId18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22" name="组合 10"/>
            <p:cNvGrpSpPr/>
            <p:nvPr>
              <p:custDataLst>
                <p:tags r:id="rId19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24" name="矩形 23"/>
              <p:cNvSpPr/>
              <p:nvPr>
                <p:custDataLst>
                  <p:tags r:id="rId20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25" name="矩形 24"/>
              <p:cNvSpPr/>
              <p:nvPr>
                <p:custDataLst>
                  <p:tags r:id="rId21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23" name="文本框 11"/>
            <p:cNvSpPr txBox="1"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练一练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2" name="TextBox 1" title=""/>
          <p:cNvSpPr txBox="1"/>
          <p:nvPr>
            <p:custDataLst>
              <p:tags r:id="rId23"/>
            </p:custDataLst>
          </p:nvPr>
        </p:nvSpPr>
        <p:spPr>
          <a:xfrm>
            <a:off x="565309" y="873180"/>
            <a:ext cx="5009051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分别说出下图中能量是如何转化的？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9" grpId="0"/>
      <p:bldP spid="70660" grpId="0"/>
      <p:bldP spid="7066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1682" name="TextBox 7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786154" y="3918521"/>
            <a:ext cx="2052143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100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光能转化为电能</a:t>
            </a:r>
            <a:endParaRPr lang="zh-CN" altLang="en-US" sz="2100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1684" name="TextBox 7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192463" y="3573424"/>
            <a:ext cx="2879725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 sz="2100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化学能转化为内能</a:t>
            </a:r>
            <a:endParaRPr lang="zh-CN" altLang="en-US" sz="2100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1685" name="矩形 71684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47663" y="3426181"/>
            <a:ext cx="2844800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 sz="2100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光能转化为化学能</a:t>
            </a:r>
            <a:endParaRPr lang="zh-CN" altLang="en-US" sz="2100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71686" name="组合 71685" title=""/>
          <p:cNvGrpSpPr/>
          <p:nvPr>
            <p:custDataLst>
              <p:tags r:id="rId6"/>
            </p:custDataLst>
          </p:nvPr>
        </p:nvGrpSpPr>
        <p:grpSpPr>
          <a:xfrm>
            <a:off x="262732" y="1598573"/>
            <a:ext cx="2836862" cy="2046684"/>
            <a:chOff x="-140" y="498"/>
            <a:chExt cx="1787" cy="1719"/>
          </a:xfrm>
        </p:grpSpPr>
        <p:pic>
          <p:nvPicPr>
            <p:cNvPr id="11269" name="图片 71686" descr="6b801c09e85840255f2c01065389f504"/>
            <p:cNvPicPr>
              <a:picLocks noChangeAspect="1" noChangeArrowheads="1"/>
            </p:cNvPicPr>
            <p:nvPr>
              <p:custDataLst>
                <p:tags r:id="rId8"/>
              </p:custDataLst>
            </p:nvPr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0" y="498"/>
              <a:ext cx="1633" cy="1225"/>
            </a:xfrm>
            <a:prstGeom prst="rect">
              <a:avLst/>
            </a:prstGeom>
            <a:noFill/>
            <a:ln w="2857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270" name="矩形 71687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-140" y="1752"/>
              <a:ext cx="1787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marL="268605"/>
              <a:r>
                <a:rPr lang="zh-CN" altLang="en-US" sz="1500">
                  <a:latin typeface="微软雅黑" panose="020b0503020204020204" charset="-122"/>
                  <a:ea typeface="微软雅黑" panose="020b0503020204020204" charset="-122"/>
                </a:rPr>
                <a:t>植物吸收太阳光进行光合作用</a:t>
              </a:r>
              <a:endParaRPr lang="zh-CN" altLang="en-US" sz="15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71689" name="组合 71688" title=""/>
          <p:cNvGrpSpPr/>
          <p:nvPr>
            <p:custDataLst>
              <p:tags r:id="rId10"/>
            </p:custDataLst>
          </p:nvPr>
        </p:nvGrpSpPr>
        <p:grpSpPr>
          <a:xfrm>
            <a:off x="3305314" y="1594746"/>
            <a:ext cx="2808287" cy="1968103"/>
            <a:chOff x="0" y="318"/>
            <a:chExt cx="1814" cy="1653"/>
          </a:xfrm>
        </p:grpSpPr>
        <p:sp>
          <p:nvSpPr>
            <p:cNvPr id="11272" name="矩形 71689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286" y="1701"/>
              <a:ext cx="1089" cy="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1500">
                  <a:latin typeface="微软雅黑" panose="020b0503020204020204" charset="-122"/>
                  <a:ea typeface="微软雅黑" panose="020b0503020204020204" charset="-122"/>
                </a:rPr>
                <a:t>   燃料燃烧时发热</a:t>
              </a:r>
              <a:endParaRPr lang="zh-CN" altLang="en-US" sz="15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11273" name="图片 71690" descr="篝火正"/>
            <p:cNvPicPr>
              <a:picLocks noChangeAspect="1" noChangeArrowheads="1"/>
            </p:cNvPicPr>
            <p:nvPr>
              <p:custDataLst>
                <p:tags r:id="rId13"/>
              </p:custDataLst>
            </p:nvPr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0" y="318"/>
              <a:ext cx="1814" cy="1334"/>
            </a:xfrm>
            <a:prstGeom prst="rect">
              <a:avLst/>
            </a:prstGeom>
            <a:noFill/>
            <a:ln w="2857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1698" name="组合 71697" title=""/>
          <p:cNvGrpSpPr/>
          <p:nvPr>
            <p:custDataLst>
              <p:tags r:id="rId14"/>
            </p:custDataLst>
          </p:nvPr>
        </p:nvGrpSpPr>
        <p:grpSpPr>
          <a:xfrm>
            <a:off x="6329362" y="1612280"/>
            <a:ext cx="2574925" cy="2330054"/>
            <a:chOff x="3976" y="1599"/>
            <a:chExt cx="1622" cy="1957"/>
          </a:xfrm>
        </p:grpSpPr>
        <p:sp>
          <p:nvSpPr>
            <p:cNvPr id="11275" name="TextBox 7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4298" y="3286"/>
              <a:ext cx="1122" cy="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1500" b="1">
                  <a:solidFill>
                    <a:schemeClr val="tx2"/>
                  </a:solidFill>
                  <a:latin typeface="微软雅黑" panose="020b0503020204020204" charset="-122"/>
                  <a:ea typeface="微软雅黑" panose="020b0503020204020204" charset="-122"/>
                </a:rPr>
                <a:t>    </a:t>
              </a:r>
              <a:r>
                <a:rPr lang="zh-CN" altLang="en-US" sz="1500">
                  <a:latin typeface="微软雅黑" panose="020b0503020204020204" charset="-122"/>
                  <a:ea typeface="微软雅黑" panose="020b0503020204020204" charset="-122"/>
                </a:rPr>
                <a:t>光太阳能电池</a:t>
              </a:r>
              <a:endParaRPr lang="zh-CN" altLang="en-US" sz="15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11276" name="图片 71693" descr="植物园的太阳能路灯"/>
            <p:cNvPicPr>
              <a:picLocks noChangeAspect="1" noChangeArrowheads="1"/>
            </p:cNvPicPr>
            <p:nvPr>
              <p:custDataLst>
                <p:tags r:id="rId17"/>
              </p:custDataLst>
            </p:nvPr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976" y="1599"/>
              <a:ext cx="1622" cy="16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TextBox 1" title=""/>
          <p:cNvSpPr txBox="1"/>
          <p:nvPr>
            <p:custDataLst>
              <p:tags r:id="rId18"/>
            </p:custDataLst>
          </p:nvPr>
        </p:nvSpPr>
        <p:spPr>
          <a:xfrm>
            <a:off x="565309" y="873180"/>
            <a:ext cx="5009051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分别说出下图中能量是如何转化的？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2" grpId="0"/>
      <p:bldP spid="7168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7412" name="Rectangle 3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59957" y="787022"/>
            <a:ext cx="6002174" cy="1545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如图是一种设想中的永动机，它通过高处的水流冲击叶片，叶片的转动用来对外做功，同时带动抽水器从低处将水抽到高处，从而循环工作。      </a:t>
            </a:r>
            <a:endParaRPr lang="zh-CN" altLang="en-US" sz="21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7413" name="Picture 4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75099" y="897634"/>
            <a:ext cx="2268158" cy="2052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组合 9" title=""/>
          <p:cNvGrpSpPr/>
          <p:nvPr>
            <p:custDataLst>
              <p:tags r:id="rId6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15" name="组合 10"/>
            <p:cNvGrpSpPr/>
            <p:nvPr>
              <p:custDataLst>
                <p:tags r:id="rId7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7" name="矩形 16"/>
              <p:cNvSpPr/>
              <p:nvPr>
                <p:custDataLst>
                  <p:tags r:id="rId8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8" name="矩形 17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6" name="文本框 11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永动机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2" name="TextBox 1" title=""/>
          <p:cNvSpPr txBox="1"/>
          <p:nvPr>
            <p:custDataLst>
              <p:tags r:id="rId11"/>
            </p:custDataLst>
          </p:nvPr>
        </p:nvSpPr>
        <p:spPr>
          <a:xfrm>
            <a:off x="483394" y="2517934"/>
            <a:ext cx="5003483" cy="575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这个装置真的能“永动”吗？</a:t>
            </a:r>
            <a:endParaRPr lang="zh-CN" altLang="zh-CN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矩形 13" title=""/>
          <p:cNvSpPr/>
          <p:nvPr>
            <p:custDataLst>
              <p:tags r:id="rId12"/>
            </p:custDataLst>
          </p:nvPr>
        </p:nvSpPr>
        <p:spPr>
          <a:xfrm>
            <a:off x="1872139" y="3219926"/>
            <a:ext cx="982028" cy="41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不能</a:t>
            </a:r>
            <a:endParaRPr lang="zh-CN" altLang="zh-CN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4" name="TextBox 30" title=""/>
          <p:cNvSpPr txBox="1"/>
          <p:nvPr>
            <p:custDataLst>
              <p:tags r:id="rId3"/>
            </p:custDataLst>
          </p:nvPr>
        </p:nvSpPr>
        <p:spPr>
          <a:xfrm>
            <a:off x="521970" y="681514"/>
            <a:ext cx="315658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其他几种类型的永动机：</a:t>
            </a:r>
            <a:endParaRPr lang="zh-CN" altLang="en-US" sz="2100" b="1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lum contrast="-12000"/>
          </a:blip>
          <a:stretch>
            <a:fillRect/>
          </a:stretch>
        </p:blipFill>
        <p:spPr>
          <a:xfrm>
            <a:off x="521970" y="1376363"/>
            <a:ext cx="2233613" cy="2039303"/>
          </a:xfrm>
          <a:prstGeom prst="rect">
            <a:avLst/>
          </a:prstGeom>
        </p:spPr>
      </p:pic>
      <p:pic>
        <p:nvPicPr>
          <p:cNvPr id="4" name="图片 3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lum contrast="-12000"/>
          </a:blip>
          <a:stretch>
            <a:fillRect/>
          </a:stretch>
        </p:blipFill>
        <p:spPr>
          <a:xfrm>
            <a:off x="3378518" y="1924050"/>
            <a:ext cx="2028349" cy="1966436"/>
          </a:xfrm>
          <a:prstGeom prst="rect">
            <a:avLst/>
          </a:prstGeom>
        </p:spPr>
      </p:pic>
      <p:pic>
        <p:nvPicPr>
          <p:cNvPr id="5" name="图片 4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lum contrast="-12000"/>
          </a:blip>
          <a:stretch>
            <a:fillRect/>
          </a:stretch>
        </p:blipFill>
        <p:spPr>
          <a:xfrm>
            <a:off x="6030278" y="1437799"/>
            <a:ext cx="2121218" cy="1870710"/>
          </a:xfrm>
          <a:prstGeom prst="rect">
            <a:avLst/>
          </a:prstGeom>
        </p:spPr>
      </p:pic>
      <p:sp>
        <p:nvSpPr>
          <p:cNvPr id="6" name="TextBox 1" title=""/>
          <p:cNvSpPr txBox="1"/>
          <p:nvPr>
            <p:custDataLst>
              <p:tags r:id="rId10"/>
            </p:custDataLst>
          </p:nvPr>
        </p:nvSpPr>
        <p:spPr>
          <a:xfrm>
            <a:off x="2574131" y="3759994"/>
            <a:ext cx="3637598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这些装置能实现“永动”吗？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矩形 6" title=""/>
          <p:cNvSpPr/>
          <p:nvPr>
            <p:custDataLst>
              <p:tags r:id="rId11"/>
            </p:custDataLst>
          </p:nvPr>
        </p:nvSpPr>
        <p:spPr>
          <a:xfrm>
            <a:off x="4140041" y="4312920"/>
            <a:ext cx="778669" cy="41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不能</a:t>
            </a:r>
            <a:endParaRPr lang="zh-CN" altLang="en-US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9221" name="Rectangle 5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00635" y="772292"/>
            <a:ext cx="8208963" cy="106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将高温的金属块，投到冷水中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感受冷水、盛水的容器以及周围的空气温度的变化，这些变化说明了什么问题？    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9" name="组合 9" title=""/>
          <p:cNvGrpSpPr/>
          <p:nvPr>
            <p:custDataLst>
              <p:tags r:id="rId4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10" name="组合 10"/>
            <p:cNvGrpSpPr/>
            <p:nvPr>
              <p:custDataLst>
                <p:tags r:id="rId5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2" name="矩形 11"/>
              <p:cNvSpPr/>
              <p:nvPr>
                <p:custDataLst>
                  <p:tags r:id="rId6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3" name="矩形 12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1" name="文本框 1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能量的转移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17" name="文本框 74786" title="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085749" y="2463641"/>
            <a:ext cx="4497229" cy="1545590"/>
          </a:xfrm>
          <a:prstGeom prst="rect">
            <a:avLst/>
          </a:prstGeom>
          <a:ln>
            <a:solidFill>
              <a:srgbClr val="22898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金属块放出热量，冷水、盛水的容器以及周围的空气会吸收热量，温度升高，能量发生了转移。</a:t>
            </a:r>
            <a:endParaRPr lang="zh-CN" altLang="en-US" sz="2100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lum contrast="-12000"/>
          </a:blip>
          <a:stretch>
            <a:fillRect/>
          </a:stretch>
        </p:blipFill>
        <p:spPr>
          <a:xfrm>
            <a:off x="953453" y="1977866"/>
            <a:ext cx="2709386" cy="271891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" name="TextBox 6" title=""/>
          <p:cNvSpPr txBox="1"/>
          <p:nvPr>
            <p:custDataLst>
              <p:tags r:id="rId3"/>
            </p:custDataLst>
          </p:nvPr>
        </p:nvSpPr>
        <p:spPr>
          <a:xfrm>
            <a:off x="521970" y="1491615"/>
            <a:ext cx="8019574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>
                <a:ea typeface="微软雅黑" panose="020b0503020204020204" charset="-122"/>
              </a:rPr>
              <a:t>能量既不会凭空消失，也不会凭空产生，它只会从一种形式转化为其他形式，或者从一个物体转移到其他物体，在转化和转移的过程中，能量的总和保持不变。这就是能量守恒定律。</a:t>
            </a:r>
            <a:endParaRPr lang="zh-CN" altLang="en-US" sz="2100">
              <a:ea typeface="微软雅黑" panose="020b0503020204020204" charset="-122"/>
            </a:endParaRPr>
          </a:p>
        </p:txBody>
      </p:sp>
      <p:sp>
        <p:nvSpPr>
          <p:cNvPr id="34" name="TextBox 30" title=""/>
          <p:cNvSpPr txBox="1"/>
          <p:nvPr>
            <p:custDataLst>
              <p:tags r:id="rId4"/>
            </p:custDataLst>
          </p:nvPr>
        </p:nvSpPr>
        <p:spPr>
          <a:xfrm>
            <a:off x="521970" y="681514"/>
            <a:ext cx="2333149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能量守恒定律：</a:t>
            </a:r>
            <a:endParaRPr lang="zh-CN" altLang="en-US" sz="2100" b="1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5"/>
            </p:custDataLst>
          </p:nvPr>
        </p:nvSpPr>
        <p:spPr>
          <a:xfrm>
            <a:off x="521494" y="2734151"/>
            <a:ext cx="8441055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100">
                <a:solidFill>
                  <a:srgbClr val="228989"/>
                </a:solidFill>
                <a:ea typeface="微软雅黑" panose="020b0503020204020204" charset="-122"/>
                <a:sym typeface="+mn-ea"/>
              </a:rPr>
              <a:t>“</a:t>
            </a:r>
            <a:r>
              <a:rPr lang="zh-CN" altLang="en-US" sz="2100">
                <a:solidFill>
                  <a:srgbClr val="228989"/>
                </a:solidFill>
                <a:ea typeface="微软雅黑" panose="020b0503020204020204" charset="-122"/>
                <a:sym typeface="+mn-ea"/>
              </a:rPr>
              <a:t>消耗能量</a:t>
            </a:r>
            <a:r>
              <a:rPr lang="en-US" altLang="zh-CN" sz="2100">
                <a:solidFill>
                  <a:srgbClr val="228989"/>
                </a:solidFill>
                <a:ea typeface="微软雅黑" panose="020b0503020204020204" charset="-122"/>
                <a:sym typeface="+mn-ea"/>
              </a:rPr>
              <a:t>”“</a:t>
            </a:r>
            <a:r>
              <a:rPr lang="zh-CN" altLang="en-US" sz="2100">
                <a:solidFill>
                  <a:srgbClr val="228989"/>
                </a:solidFill>
                <a:ea typeface="微软雅黑" panose="020b0503020204020204" charset="-122"/>
                <a:sym typeface="+mn-ea"/>
              </a:rPr>
              <a:t>利用能量</a:t>
            </a:r>
            <a:r>
              <a:rPr lang="en-US" altLang="zh-CN" sz="2100">
                <a:solidFill>
                  <a:srgbClr val="228989"/>
                </a:solidFill>
                <a:ea typeface="微软雅黑" panose="020b0503020204020204" charset="-122"/>
                <a:sym typeface="+mn-ea"/>
              </a:rPr>
              <a:t>”“</a:t>
            </a:r>
            <a:r>
              <a:rPr lang="zh-CN" altLang="en-US" sz="2100">
                <a:solidFill>
                  <a:srgbClr val="228989"/>
                </a:solidFill>
                <a:ea typeface="微软雅黑" panose="020b0503020204020204" charset="-122"/>
                <a:sym typeface="+mn-ea"/>
              </a:rPr>
              <a:t>获得能量</a:t>
            </a:r>
            <a:r>
              <a:rPr lang="en-US" altLang="zh-CN" sz="2100">
                <a:solidFill>
                  <a:srgbClr val="228989"/>
                </a:solidFill>
                <a:ea typeface="微软雅黑" panose="020b0503020204020204" charset="-122"/>
                <a:sym typeface="+mn-ea"/>
              </a:rPr>
              <a:t>”</a:t>
            </a:r>
            <a:r>
              <a:rPr lang="zh-CN" altLang="en-US" sz="2100">
                <a:solidFill>
                  <a:srgbClr val="228989"/>
                </a:solidFill>
                <a:ea typeface="微软雅黑" panose="020b0503020204020204" charset="-122"/>
                <a:sym typeface="+mn-ea"/>
              </a:rPr>
              <a:t>的实质是能量相互转化或转移的过程。</a:t>
            </a:r>
            <a:endParaRPr lang="en-US" altLang="zh-CN" sz="2100">
              <a:solidFill>
                <a:srgbClr val="228989"/>
              </a:solidFill>
              <a:ea typeface="微软雅黑" panose="020b0503020204020204" charset="-122"/>
              <a:sym typeface="+mn-ea"/>
            </a:endParaRPr>
          </a:p>
        </p:txBody>
      </p:sp>
      <p:sp>
        <p:nvSpPr>
          <p:cNvPr id="73735" name="矩形 73734" title="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169794" y="3598110"/>
            <a:ext cx="7348324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1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能量守恒定律是自然界最普遍、最重要的基本定律之一。</a:t>
            </a:r>
            <a:endParaRPr lang="zh-CN" altLang="en-US" sz="2100" b="1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3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5" grpId="0" animBg="1"/>
    </p:bldLst>
  </p:timing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5"/>
</p:tagLst>
</file>

<file path=ppt/tags/tag101.xml><?xml version="1.0" encoding="utf-8"?>
<p:tagLst xmlns:p="http://schemas.openxmlformats.org/presentationml/2006/main">
  <p:tag name="AS_UNIQUEID" val="596"/>
</p:tagLst>
</file>

<file path=ppt/tags/tag102.xml><?xml version="1.0" encoding="utf-8"?>
<p:tagLst xmlns:p="http://schemas.openxmlformats.org/presentationml/2006/main">
  <p:tag name="AS_UNIQUEID" val="597"/>
</p:tagLst>
</file>

<file path=ppt/tags/tag103.xml><?xml version="1.0" encoding="utf-8"?>
<p:tagLst xmlns:p="http://schemas.openxmlformats.org/presentationml/2006/main">
  <p:tag name="AS_UNIQUEID" val="598"/>
</p:tagLst>
</file>

<file path=ppt/tags/tag104.xml><?xml version="1.0" encoding="utf-8"?>
<p:tagLst xmlns:p="http://schemas.openxmlformats.org/presentationml/2006/main">
  <p:tag name="AS_UNIQUEID" val="599"/>
</p:tagLst>
</file>

<file path=ppt/tags/tag105.xml><?xml version="1.0" encoding="utf-8"?>
<p:tagLst xmlns:p="http://schemas.openxmlformats.org/presentationml/2006/main">
  <p:tag name="AS_UNIQUEID" val="600"/>
</p:tagLst>
</file>

<file path=ppt/tags/tag106.xml><?xml version="1.0" encoding="utf-8"?>
<p:tagLst xmlns:p="http://schemas.openxmlformats.org/presentationml/2006/main">
  <p:tag name="AS_UNIQUEID" val="601"/>
</p:tagLst>
</file>

<file path=ppt/tags/tag107.xml><?xml version="1.0" encoding="utf-8"?>
<p:tagLst xmlns:p="http://schemas.openxmlformats.org/presentationml/2006/main">
  <p:tag name="AS_UNIQUEID" val="602"/>
</p:tagLst>
</file>

<file path=ppt/tags/tag108.xml><?xml version="1.0" encoding="utf-8"?>
<p:tagLst xmlns:p="http://schemas.openxmlformats.org/presentationml/2006/main">
  <p:tag name="AS_UNIQUEID" val="603"/>
</p:tagLst>
</file>

<file path=ppt/tags/tag109.xml><?xml version="1.0" encoding="utf-8"?>
<p:tagLst xmlns:p="http://schemas.openxmlformats.org/presentationml/2006/main">
  <p:tag name="AS_UNIQUEID" val="604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5"/>
</p:tagLst>
</file>

<file path=ppt/tags/tag111.xml><?xml version="1.0" encoding="utf-8"?>
<p:tagLst xmlns:p="http://schemas.openxmlformats.org/presentationml/2006/main">
  <p:tag name="AS_UNIQUEID" val="606"/>
</p:tagLst>
</file>

<file path=ppt/tags/tag112.xml><?xml version="1.0" encoding="utf-8"?>
<p:tagLst xmlns:p="http://schemas.openxmlformats.org/presentationml/2006/main">
  <p:tag name="AS_UNIQUEID" val="607"/>
</p:tagLst>
</file>

<file path=ppt/tags/tag113.xml><?xml version="1.0" encoding="utf-8"?>
<p:tagLst xmlns:p="http://schemas.openxmlformats.org/presentationml/2006/main">
  <p:tag name="AS_UNIQUEID" val="608"/>
</p:tagLst>
</file>

<file path=ppt/tags/tag114.xml><?xml version="1.0" encoding="utf-8"?>
<p:tagLst xmlns:p="http://schemas.openxmlformats.org/presentationml/2006/main">
  <p:tag name="AS_UNIQUEID" val="609"/>
</p:tagLst>
</file>

<file path=ppt/tags/tag115.xml><?xml version="1.0" encoding="utf-8"?>
<p:tagLst xmlns:p="http://schemas.openxmlformats.org/presentationml/2006/main">
  <p:tag name="AS_UNIQUEID" val="610"/>
</p:tagLst>
</file>

<file path=ppt/tags/tag116.xml><?xml version="1.0" encoding="utf-8"?>
<p:tagLst xmlns:p="http://schemas.openxmlformats.org/presentationml/2006/main">
  <p:tag name="AS_UNIQUEID" val="611"/>
</p:tagLst>
</file>

<file path=ppt/tags/tag117.xml><?xml version="1.0" encoding="utf-8"?>
<p:tagLst xmlns:p="http://schemas.openxmlformats.org/presentationml/2006/main">
  <p:tag name="AS_UNIQUEID" val="612"/>
</p:tagLst>
</file>

<file path=ppt/tags/tag118.xml><?xml version="1.0" encoding="utf-8"?>
<p:tagLst xmlns:p="http://schemas.openxmlformats.org/presentationml/2006/main">
  <p:tag name="AS_UNIQUEID" val="613"/>
</p:tagLst>
</file>

<file path=ppt/tags/tag119.xml><?xml version="1.0" encoding="utf-8"?>
<p:tagLst xmlns:p="http://schemas.openxmlformats.org/presentationml/2006/main">
  <p:tag name="AS_UNIQUEID" val="614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5"/>
</p:tagLst>
</file>

<file path=ppt/tags/tag121.xml><?xml version="1.0" encoding="utf-8"?>
<p:tagLst xmlns:p="http://schemas.openxmlformats.org/presentationml/2006/main">
  <p:tag name="AS_UNIQUEID" val="616"/>
</p:tagLst>
</file>

<file path=ppt/tags/tag122.xml><?xml version="1.0" encoding="utf-8"?>
<p:tagLst xmlns:p="http://schemas.openxmlformats.org/presentationml/2006/main">
  <p:tag name="AS_UNIQUEID" val="617"/>
</p:tagLst>
</file>

<file path=ppt/tags/tag123.xml><?xml version="1.0" encoding="utf-8"?>
<p:tagLst xmlns:p="http://schemas.openxmlformats.org/presentationml/2006/main">
  <p:tag name="AS_UNIQUEID" val="618"/>
</p:tagLst>
</file>

<file path=ppt/tags/tag124.xml><?xml version="1.0" encoding="utf-8"?>
<p:tagLst xmlns:p="http://schemas.openxmlformats.org/presentationml/2006/main">
  <p:tag name="AS_UNIQUEID" val="619"/>
</p:tagLst>
</file>

<file path=ppt/tags/tag125.xml><?xml version="1.0" encoding="utf-8"?>
<p:tagLst xmlns:p="http://schemas.openxmlformats.org/presentationml/2006/main">
  <p:tag name="AS_UNIQUEID" val="620"/>
</p:tagLst>
</file>

<file path=ppt/tags/tag126.xml><?xml version="1.0" encoding="utf-8"?>
<p:tagLst xmlns:p="http://schemas.openxmlformats.org/presentationml/2006/main">
  <p:tag name="AS_UNIQUEID" val="621"/>
</p:tagLst>
</file>

<file path=ppt/tags/tag127.xml><?xml version="1.0" encoding="utf-8"?>
<p:tagLst xmlns:p="http://schemas.openxmlformats.org/presentationml/2006/main">
  <p:tag name="AS_UNIQUEID" val="622"/>
</p:tagLst>
</file>

<file path=ppt/tags/tag128.xml><?xml version="1.0" encoding="utf-8"?>
<p:tagLst xmlns:p="http://schemas.openxmlformats.org/presentationml/2006/main">
  <p:tag name="AS_UNIQUEID" val="623"/>
</p:tagLst>
</file>

<file path=ppt/tags/tag129.xml><?xml version="1.0" encoding="utf-8"?>
<p:tagLst xmlns:p="http://schemas.openxmlformats.org/presentationml/2006/main">
  <p:tag name="AS_UNIQUEID" val="624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5"/>
</p:tagLst>
</file>

<file path=ppt/tags/tag131.xml><?xml version="1.0" encoding="utf-8"?>
<p:tagLst xmlns:p="http://schemas.openxmlformats.org/presentationml/2006/main">
  <p:tag name="AS_UNIQUEID" val="626"/>
</p:tagLst>
</file>

<file path=ppt/tags/tag132.xml><?xml version="1.0" encoding="utf-8"?>
<p:tagLst xmlns:p="http://schemas.openxmlformats.org/presentationml/2006/main">
  <p:tag name="AS_UNIQUEID" val="627"/>
</p:tagLst>
</file>

<file path=ppt/tags/tag133.xml><?xml version="1.0" encoding="utf-8"?>
<p:tagLst xmlns:p="http://schemas.openxmlformats.org/presentationml/2006/main">
  <p:tag name="AS_UNIQUEID" val="628"/>
</p:tagLst>
</file>

<file path=ppt/tags/tag134.xml><?xml version="1.0" encoding="utf-8"?>
<p:tagLst xmlns:p="http://schemas.openxmlformats.org/presentationml/2006/main">
  <p:tag name="AS_UNIQUEID" val="629"/>
</p:tagLst>
</file>

<file path=ppt/tags/tag135.xml><?xml version="1.0" encoding="utf-8"?>
<p:tagLst xmlns:p="http://schemas.openxmlformats.org/presentationml/2006/main">
  <p:tag name="AS_UNIQUEID" val="630"/>
</p:tagLst>
</file>

<file path=ppt/tags/tag136.xml><?xml version="1.0" encoding="utf-8"?>
<p:tagLst xmlns:p="http://schemas.openxmlformats.org/presentationml/2006/main">
  <p:tag name="AS_UNIQUEID" val="631"/>
</p:tagLst>
</file>

<file path=ppt/tags/tag137.xml><?xml version="1.0" encoding="utf-8"?>
<p:tagLst xmlns:p="http://schemas.openxmlformats.org/presentationml/2006/main">
  <p:tag name="AS_UNIQUEID" val="632"/>
</p:tagLst>
</file>

<file path=ppt/tags/tag138.xml><?xml version="1.0" encoding="utf-8"?>
<p:tagLst xmlns:p="http://schemas.openxmlformats.org/presentationml/2006/main">
  <p:tag name="AS_UNIQUEID" val="633"/>
</p:tagLst>
</file>

<file path=ppt/tags/tag139.xml><?xml version="1.0" encoding="utf-8"?>
<p:tagLst xmlns:p="http://schemas.openxmlformats.org/presentationml/2006/main">
  <p:tag name="AS_UNIQUEID" val="634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5"/>
</p:tagLst>
</file>

<file path=ppt/tags/tag141.xml><?xml version="1.0" encoding="utf-8"?>
<p:tagLst xmlns:p="http://schemas.openxmlformats.org/presentationml/2006/main">
  <p:tag name="AS_UNIQUEID" val="636"/>
</p:tagLst>
</file>

<file path=ppt/tags/tag142.xml><?xml version="1.0" encoding="utf-8"?>
<p:tagLst xmlns:p="http://schemas.openxmlformats.org/presentationml/2006/main">
  <p:tag name="AS_UNIQUEID" val="637"/>
</p:tagLst>
</file>

<file path=ppt/tags/tag143.xml><?xml version="1.0" encoding="utf-8"?>
<p:tagLst xmlns:p="http://schemas.openxmlformats.org/presentationml/2006/main">
  <p:tag name="AS_UNIQUEID" val="638"/>
</p:tagLst>
</file>

<file path=ppt/tags/tag144.xml><?xml version="1.0" encoding="utf-8"?>
<p:tagLst xmlns:p="http://schemas.openxmlformats.org/presentationml/2006/main">
  <p:tag name="AS_UNIQUEID" val="639"/>
</p:tagLst>
</file>

<file path=ppt/tags/tag145.xml><?xml version="1.0" encoding="utf-8"?>
<p:tagLst xmlns:p="http://schemas.openxmlformats.org/presentationml/2006/main">
  <p:tag name="AS_UNIQUEID" val="640"/>
</p:tagLst>
</file>

<file path=ppt/tags/tag146.xml><?xml version="1.0" encoding="utf-8"?>
<p:tagLst xmlns:p="http://schemas.openxmlformats.org/presentationml/2006/main">
  <p:tag name="AS_UNIQUEID" val="641"/>
</p:tagLst>
</file>

<file path=ppt/tags/tag147.xml><?xml version="1.0" encoding="utf-8"?>
<p:tagLst xmlns:p="http://schemas.openxmlformats.org/presentationml/2006/main">
  <p:tag name="AS_UNIQUEID" val="642"/>
</p:tagLst>
</file>

<file path=ppt/tags/tag148.xml><?xml version="1.0" encoding="utf-8"?>
<p:tagLst xmlns:p="http://schemas.openxmlformats.org/presentationml/2006/main">
  <p:tag name="AS_UNIQUEID" val="643"/>
</p:tagLst>
</file>

<file path=ppt/tags/tag149.xml><?xml version="1.0" encoding="utf-8"?>
<p:tagLst xmlns:p="http://schemas.openxmlformats.org/presentationml/2006/main">
  <p:tag name="AS_UNIQUEID" val="644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5"/>
</p:tagLst>
</file>

<file path=ppt/tags/tag151.xml><?xml version="1.0" encoding="utf-8"?>
<p:tagLst xmlns:p="http://schemas.openxmlformats.org/presentationml/2006/main">
  <p:tag name="AS_UNIQUEID" val="646"/>
</p:tagLst>
</file>

<file path=ppt/tags/tag152.xml><?xml version="1.0" encoding="utf-8"?>
<p:tagLst xmlns:p="http://schemas.openxmlformats.org/presentationml/2006/main">
  <p:tag name="AS_UNIQUEID" val="647"/>
</p:tagLst>
</file>

<file path=ppt/tags/tag153.xml><?xml version="1.0" encoding="utf-8"?>
<p:tagLst xmlns:p="http://schemas.openxmlformats.org/presentationml/2006/main">
  <p:tag name="AS_UNIQUEID" val="648"/>
</p:tagLst>
</file>

<file path=ppt/tags/tag154.xml><?xml version="1.0" encoding="utf-8"?>
<p:tagLst xmlns:p="http://schemas.openxmlformats.org/presentationml/2006/main">
  <p:tag name="AS_UNIQUEID" val="649"/>
</p:tagLst>
</file>

<file path=ppt/tags/tag155.xml><?xml version="1.0" encoding="utf-8"?>
<p:tagLst xmlns:p="http://schemas.openxmlformats.org/presentationml/2006/main">
  <p:tag name="AS_UNIQUEID" val="650"/>
</p:tagLst>
</file>

<file path=ppt/tags/tag156.xml><?xml version="1.0" encoding="utf-8"?>
<p:tagLst xmlns:p="http://schemas.openxmlformats.org/presentationml/2006/main">
  <p:tag name="AS_UNIQUEID" val="651"/>
</p:tagLst>
</file>

<file path=ppt/tags/tag157.xml><?xml version="1.0" encoding="utf-8"?>
<p:tagLst xmlns:p="http://schemas.openxmlformats.org/presentationml/2006/main">
  <p:tag name="AS_UNIQUEID" val="652"/>
</p:tagLst>
</file>

<file path=ppt/tags/tag158.xml><?xml version="1.0" encoding="utf-8"?>
<p:tagLst xmlns:p="http://schemas.openxmlformats.org/presentationml/2006/main">
  <p:tag name="AS_UNIQUEID" val="653"/>
</p:tagLst>
</file>

<file path=ppt/tags/tag159.xml><?xml version="1.0" encoding="utf-8"?>
<p:tagLst xmlns:p="http://schemas.openxmlformats.org/presentationml/2006/main">
  <p:tag name="AS_UNIQUEID" val="654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5"/>
</p:tagLst>
</file>

<file path=ppt/tags/tag161.xml><?xml version="1.0" encoding="utf-8"?>
<p:tagLst xmlns:p="http://schemas.openxmlformats.org/presentationml/2006/main">
  <p:tag name="AS_UNIQUEID" val="656"/>
</p:tagLst>
</file>

<file path=ppt/tags/tag162.xml><?xml version="1.0" encoding="utf-8"?>
<p:tagLst xmlns:p="http://schemas.openxmlformats.org/presentationml/2006/main">
  <p:tag name="AS_UNIQUEID" val="657"/>
</p:tagLst>
</file>

<file path=ppt/tags/tag163.xml><?xml version="1.0" encoding="utf-8"?>
<p:tagLst xmlns:p="http://schemas.openxmlformats.org/presentationml/2006/main">
  <p:tag name="AS_UNIQUEID" val="658"/>
</p:tagLst>
</file>

<file path=ppt/tags/tag164.xml><?xml version="1.0" encoding="utf-8"?>
<p:tagLst xmlns:p="http://schemas.openxmlformats.org/presentationml/2006/main">
  <p:tag name="AS_UNIQUEID" val="659"/>
</p:tagLst>
</file>

<file path=ppt/tags/tag165.xml><?xml version="1.0" encoding="utf-8"?>
<p:tagLst xmlns:p="http://schemas.openxmlformats.org/presentationml/2006/main">
  <p:tag name="AS_UNIQUEID" val="660"/>
</p:tagLst>
</file>

<file path=ppt/tags/tag166.xml><?xml version="1.0" encoding="utf-8"?>
<p:tagLst xmlns:p="http://schemas.openxmlformats.org/presentationml/2006/main">
  <p:tag name="AS_UNIQUEID" val="661"/>
</p:tagLst>
</file>

<file path=ppt/tags/tag167.xml><?xml version="1.0" encoding="utf-8"?>
<p:tagLst xmlns:p="http://schemas.openxmlformats.org/presentationml/2006/main">
  <p:tag name="AS_UNIQUEID" val="662"/>
</p:tagLst>
</file>

<file path=ppt/tags/tag168.xml><?xml version="1.0" encoding="utf-8"?>
<p:tagLst xmlns:p="http://schemas.openxmlformats.org/presentationml/2006/main">
  <p:tag name="AS_UNIQUEID" val="663"/>
</p:tagLst>
</file>

<file path=ppt/tags/tag169.xml><?xml version="1.0" encoding="utf-8"?>
<p:tagLst xmlns:p="http://schemas.openxmlformats.org/presentationml/2006/main">
  <p:tag name="AS_UNIQUEID" val="664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5"/>
</p:tagLst>
</file>

<file path=ppt/tags/tag171.xml><?xml version="1.0" encoding="utf-8"?>
<p:tagLst xmlns:p="http://schemas.openxmlformats.org/presentationml/2006/main">
  <p:tag name="AS_UNIQUEID" val="666"/>
</p:tagLst>
</file>

<file path=ppt/tags/tag172.xml><?xml version="1.0" encoding="utf-8"?>
<p:tagLst xmlns:p="http://schemas.openxmlformats.org/presentationml/2006/main">
  <p:tag name="AS_UNIQUEID" val="667"/>
</p:tagLst>
</file>

<file path=ppt/tags/tag173.xml><?xml version="1.0" encoding="utf-8"?>
<p:tagLst xmlns:p="http://schemas.openxmlformats.org/presentationml/2006/main">
  <p:tag name="AS_UNIQUEID" val="668"/>
</p:tagLst>
</file>

<file path=ppt/tags/tag174.xml><?xml version="1.0" encoding="utf-8"?>
<p:tagLst xmlns:p="http://schemas.openxmlformats.org/presentationml/2006/main">
  <p:tag name="AS_UNIQUEID" val="669"/>
</p:tagLst>
</file>

<file path=ppt/tags/tag175.xml><?xml version="1.0" encoding="utf-8"?>
<p:tagLst xmlns:p="http://schemas.openxmlformats.org/presentationml/2006/main">
  <p:tag name="AS_UNIQUEID" val="670"/>
</p:tagLst>
</file>

<file path=ppt/tags/tag176.xml><?xml version="1.0" encoding="utf-8"?>
<p:tagLst xmlns:p="http://schemas.openxmlformats.org/presentationml/2006/main">
  <p:tag name="AS_UNIQUEID" val="671"/>
</p:tagLst>
</file>

<file path=ppt/tags/tag177.xml><?xml version="1.0" encoding="utf-8"?>
<p:tagLst xmlns:p="http://schemas.openxmlformats.org/presentationml/2006/main">
  <p:tag name="AS_UNIQUEID" val="672"/>
</p:tagLst>
</file>

<file path=ppt/tags/tag178.xml><?xml version="1.0" encoding="utf-8"?>
<p:tagLst xmlns:p="http://schemas.openxmlformats.org/presentationml/2006/main">
  <p:tag name="AS_UNIQUEID" val="673"/>
</p:tagLst>
</file>

<file path=ppt/tags/tag179.xml><?xml version="1.0" encoding="utf-8"?>
<p:tagLst xmlns:p="http://schemas.openxmlformats.org/presentationml/2006/main">
  <p:tag name="AS_UNIQUEID" val="674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5"/>
</p:tagLst>
</file>

<file path=ppt/tags/tag181.xml><?xml version="1.0" encoding="utf-8"?>
<p:tagLst xmlns:p="http://schemas.openxmlformats.org/presentationml/2006/main">
  <p:tag name="AS_UNIQUEID" val="676"/>
</p:tagLst>
</file>

<file path=ppt/tags/tag182.xml><?xml version="1.0" encoding="utf-8"?>
<p:tagLst xmlns:p="http://schemas.openxmlformats.org/presentationml/2006/main">
  <p:tag name="AS_UNIQUEID" val="677"/>
</p:tagLst>
</file>

<file path=ppt/tags/tag183.xml><?xml version="1.0" encoding="utf-8"?>
<p:tagLst xmlns:p="http://schemas.openxmlformats.org/presentationml/2006/main">
  <p:tag name="AS_UNIQUEID" val="678"/>
</p:tagLst>
</file>

<file path=ppt/tags/tag184.xml><?xml version="1.0" encoding="utf-8"?>
<p:tagLst xmlns:p="http://schemas.openxmlformats.org/presentationml/2006/main">
  <p:tag name="AS_UNIQUEID" val="679"/>
</p:tagLst>
</file>

<file path=ppt/tags/tag185.xml><?xml version="1.0" encoding="utf-8"?>
<p:tagLst xmlns:p="http://schemas.openxmlformats.org/presentationml/2006/main">
  <p:tag name="AS_UNIQUEID" val="680"/>
</p:tagLst>
</file>

<file path=ppt/tags/tag186.xml><?xml version="1.0" encoding="utf-8"?>
<p:tagLst xmlns:p="http://schemas.openxmlformats.org/presentationml/2006/main">
  <p:tag name="AS_UNIQUEID" val="681"/>
</p:tagLst>
</file>

<file path=ppt/tags/tag187.xml><?xml version="1.0" encoding="utf-8"?>
<p:tagLst xmlns:p="http://schemas.openxmlformats.org/presentationml/2006/main">
  <p:tag name="AS_UNIQUEID" val="682"/>
</p:tagLst>
</file>

<file path=ppt/tags/tag188.xml><?xml version="1.0" encoding="utf-8"?>
<p:tagLst xmlns:p="http://schemas.openxmlformats.org/presentationml/2006/main">
  <p:tag name="AS_UNIQUEID" val="683"/>
</p:tagLst>
</file>

<file path=ppt/tags/tag189.xml><?xml version="1.0" encoding="utf-8"?>
<p:tagLst xmlns:p="http://schemas.openxmlformats.org/presentationml/2006/main">
  <p:tag name="AS_UNIQUEID" val="684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5"/>
</p:tagLst>
</file>

<file path=ppt/tags/tag191.xml><?xml version="1.0" encoding="utf-8"?>
<p:tagLst xmlns:p="http://schemas.openxmlformats.org/presentationml/2006/main">
  <p:tag name="AS_UNIQUEID" val="686"/>
</p:tagLst>
</file>

<file path=ppt/tags/tag192.xml><?xml version="1.0" encoding="utf-8"?>
<p:tagLst xmlns:p="http://schemas.openxmlformats.org/presentationml/2006/main">
  <p:tag name="AS_UNIQUEID" val="687"/>
</p:tagLst>
</file>

<file path=ppt/tags/tag193.xml><?xml version="1.0" encoding="utf-8"?>
<p:tagLst xmlns:p="http://schemas.openxmlformats.org/presentationml/2006/main">
  <p:tag name="AS_UNIQUEID" val="688"/>
</p:tagLst>
</file>

<file path=ppt/tags/tag194.xml><?xml version="1.0" encoding="utf-8"?>
<p:tagLst xmlns:p="http://schemas.openxmlformats.org/presentationml/2006/main">
  <p:tag name="AS_UNIQUEID" val="689"/>
</p:tagLst>
</file>

<file path=ppt/tags/tag195.xml><?xml version="1.0" encoding="utf-8"?>
<p:tagLst xmlns:p="http://schemas.openxmlformats.org/presentationml/2006/main">
  <p:tag name="AS_UNIQUEID" val="690"/>
</p:tagLst>
</file>

<file path=ppt/tags/tag196.xml><?xml version="1.0" encoding="utf-8"?>
<p:tagLst xmlns:p="http://schemas.openxmlformats.org/presentationml/2006/main">
  <p:tag name="AS_UNIQUEID" val="691"/>
</p:tagLst>
</file>

<file path=ppt/tags/tag197.xml><?xml version="1.0" encoding="utf-8"?>
<p:tagLst xmlns:p="http://schemas.openxmlformats.org/presentationml/2006/main">
  <p:tag name="AS_UNIQUEID" val="692"/>
</p:tagLst>
</file>

<file path=ppt/tags/tag198.xml><?xml version="1.0" encoding="utf-8"?>
<p:tagLst xmlns:p="http://schemas.openxmlformats.org/presentationml/2006/main">
  <p:tag name="AS_UNIQUEID" val="693"/>
</p:tagLst>
</file>

<file path=ppt/tags/tag199.xml><?xml version="1.0" encoding="utf-8"?>
<p:tagLst xmlns:p="http://schemas.openxmlformats.org/presentationml/2006/main">
  <p:tag name="AS_UNIQUEID" val="694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5"/>
</p:tagLst>
</file>

<file path=ppt/tags/tag201.xml><?xml version="1.0" encoding="utf-8"?>
<p:tagLst xmlns:p="http://schemas.openxmlformats.org/presentationml/2006/main">
  <p:tag name="AS_UNIQUEID" val="696"/>
</p:tagLst>
</file>

<file path=ppt/tags/tag202.xml><?xml version="1.0" encoding="utf-8"?>
<p:tagLst xmlns:p="http://schemas.openxmlformats.org/presentationml/2006/main">
  <p:tag name="AS_UNIQUEID" val="697"/>
</p:tagLst>
</file>

<file path=ppt/tags/tag203.xml><?xml version="1.0" encoding="utf-8"?>
<p:tagLst xmlns:p="http://schemas.openxmlformats.org/presentationml/2006/main">
  <p:tag name="AS_UNIQUEID" val="698"/>
</p:tagLst>
</file>

<file path=ppt/tags/tag204.xml><?xml version="1.0" encoding="utf-8"?>
<p:tagLst xmlns:p="http://schemas.openxmlformats.org/presentationml/2006/main">
  <p:tag name="AS_UNIQUEID" val="699"/>
</p:tagLst>
</file>

<file path=ppt/tags/tag205.xml><?xml version="1.0" encoding="utf-8"?>
<p:tagLst xmlns:p="http://schemas.openxmlformats.org/presentationml/2006/main">
  <p:tag name="AS_UNIQUEID" val="700"/>
</p:tagLst>
</file>

<file path=ppt/tags/tag206.xml><?xml version="1.0" encoding="utf-8"?>
<p:tagLst xmlns:p="http://schemas.openxmlformats.org/presentationml/2006/main">
  <p:tag name="AS_UNIQUEID" val="701"/>
</p:tagLst>
</file>

<file path=ppt/tags/tag207.xml><?xml version="1.0" encoding="utf-8"?>
<p:tagLst xmlns:p="http://schemas.openxmlformats.org/presentationml/2006/main">
  <p:tag name="AS_UNIQUEID" val="702"/>
</p:tagLst>
</file>

<file path=ppt/tags/tag208.xml><?xml version="1.0" encoding="utf-8"?>
<p:tagLst xmlns:p="http://schemas.openxmlformats.org/presentationml/2006/main">
  <p:tag name="AS_UNIQUEID" val="703"/>
</p:tagLst>
</file>

<file path=ppt/tags/tag209.xml><?xml version="1.0" encoding="utf-8"?>
<p:tagLst xmlns:p="http://schemas.openxmlformats.org/presentationml/2006/main">
  <p:tag name="AS_UNIQUEID" val="704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5"/>
</p:tagLst>
</file>

<file path=ppt/tags/tag211.xml><?xml version="1.0" encoding="utf-8"?>
<p:tagLst xmlns:p="http://schemas.openxmlformats.org/presentationml/2006/main">
  <p:tag name="AS_UNIQUEID" val="706"/>
</p:tagLst>
</file>

<file path=ppt/tags/tag212.xml><?xml version="1.0" encoding="utf-8"?>
<p:tagLst xmlns:p="http://schemas.openxmlformats.org/presentationml/2006/main">
  <p:tag name="AS_UNIQUEID" val="707"/>
</p:tagLst>
</file>

<file path=ppt/tags/tag213.xml><?xml version="1.0" encoding="utf-8"?>
<p:tagLst xmlns:p="http://schemas.openxmlformats.org/presentationml/2006/main">
  <p:tag name="AS_UNIQUEID" val="708"/>
</p:tagLst>
</file>

<file path=ppt/tags/tag214.xml><?xml version="1.0" encoding="utf-8"?>
<p:tagLst xmlns:p="http://schemas.openxmlformats.org/presentationml/2006/main">
  <p:tag name="AS_UNIQUEID" val="709"/>
</p:tagLst>
</file>

<file path=ppt/tags/tag215.xml><?xml version="1.0" encoding="utf-8"?>
<p:tagLst xmlns:p="http://schemas.openxmlformats.org/presentationml/2006/main">
  <p:tag name="AS_UNIQUEID" val="710"/>
</p:tagLst>
</file>

<file path=ppt/tags/tag216.xml><?xml version="1.0" encoding="utf-8"?>
<p:tagLst xmlns:p="http://schemas.openxmlformats.org/presentationml/2006/main">
  <p:tag name="AS_UNIQUEID" val="711"/>
</p:tagLst>
</file>

<file path=ppt/tags/tag217.xml><?xml version="1.0" encoding="utf-8"?>
<p:tagLst xmlns:p="http://schemas.openxmlformats.org/presentationml/2006/main">
  <p:tag name="AS_UNIQUEID" val="712"/>
</p:tagLst>
</file>

<file path=ppt/tags/tag218.xml><?xml version="1.0" encoding="utf-8"?>
<p:tagLst xmlns:p="http://schemas.openxmlformats.org/presentationml/2006/main">
  <p:tag name="AS_UNIQUEID" val="713"/>
</p:tagLst>
</file>

<file path=ppt/tags/tag219.xml><?xml version="1.0" encoding="utf-8"?>
<p:tagLst xmlns:p="http://schemas.openxmlformats.org/presentationml/2006/main">
  <p:tag name="AS_UNIQUEID" val="714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5"/>
</p:tagLst>
</file>

<file path=ppt/tags/tag221.xml><?xml version="1.0" encoding="utf-8"?>
<p:tagLst xmlns:p="http://schemas.openxmlformats.org/presentationml/2006/main">
  <p:tag name="AS_UNIQUEID" val="716"/>
</p:tagLst>
</file>

<file path=ppt/tags/tag222.xml><?xml version="1.0" encoding="utf-8"?>
<p:tagLst xmlns:p="http://schemas.openxmlformats.org/presentationml/2006/main">
  <p:tag name="AS_UNIQUEID" val="717"/>
</p:tagLst>
</file>

<file path=ppt/tags/tag223.xml><?xml version="1.0" encoding="utf-8"?>
<p:tagLst xmlns:p="http://schemas.openxmlformats.org/presentationml/2006/main">
  <p:tag name="AS_UNIQUEID" val="718"/>
</p:tagLst>
</file>

<file path=ppt/tags/tag224.xml><?xml version="1.0" encoding="utf-8"?>
<p:tagLst xmlns:p="http://schemas.openxmlformats.org/presentationml/2006/main">
  <p:tag name="AS_UNIQUEID" val="719"/>
</p:tagLst>
</file>

<file path=ppt/tags/tag225.xml><?xml version="1.0" encoding="utf-8"?>
<p:tagLst xmlns:p="http://schemas.openxmlformats.org/presentationml/2006/main">
  <p:tag name="AS_UNIQUEID" val="720"/>
</p:tagLst>
</file>

<file path=ppt/tags/tag226.xml><?xml version="1.0" encoding="utf-8"?>
<p:tagLst xmlns:p="http://schemas.openxmlformats.org/presentationml/2006/main">
  <p:tag name="AS_UNIQUEID" val="721"/>
</p:tagLst>
</file>

<file path=ppt/tags/tag227.xml><?xml version="1.0" encoding="utf-8"?>
<p:tagLst xmlns:p="http://schemas.openxmlformats.org/presentationml/2006/main">
  <p:tag name="AS_UNIQUEID" val="722"/>
</p:tagLst>
</file>

<file path=ppt/tags/tag228.xml><?xml version="1.0" encoding="utf-8"?>
<p:tagLst xmlns:p="http://schemas.openxmlformats.org/presentationml/2006/main">
  <p:tag name="AS_UNIQUEID" val="723"/>
</p:tagLst>
</file>

<file path=ppt/tags/tag229.xml><?xml version="1.0" encoding="utf-8"?>
<p:tagLst xmlns:p="http://schemas.openxmlformats.org/presentationml/2006/main">
  <p:tag name="AS_UNIQUEID" val="724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5"/>
</p:tagLst>
</file>

<file path=ppt/tags/tag231.xml><?xml version="1.0" encoding="utf-8"?>
<p:tagLst xmlns:p="http://schemas.openxmlformats.org/presentationml/2006/main">
  <p:tag name="AS_UNIQUEID" val="726"/>
</p:tagLst>
</file>

<file path=ppt/tags/tag232.xml><?xml version="1.0" encoding="utf-8"?>
<p:tagLst xmlns:p="http://schemas.openxmlformats.org/presentationml/2006/main">
  <p:tag name="AS_UNIQUEID" val="727"/>
</p:tagLst>
</file>

<file path=ppt/tags/tag233.xml><?xml version="1.0" encoding="utf-8"?>
<p:tagLst xmlns:p="http://schemas.openxmlformats.org/presentationml/2006/main">
  <p:tag name="AS_UNIQUEID" val="728"/>
</p:tagLst>
</file>

<file path=ppt/tags/tag234.xml><?xml version="1.0" encoding="utf-8"?>
<p:tagLst xmlns:p="http://schemas.openxmlformats.org/presentationml/2006/main">
  <p:tag name="AS_UNIQUEID" val="729"/>
</p:tagLst>
</file>

<file path=ppt/tags/tag235.xml><?xml version="1.0" encoding="utf-8"?>
<p:tagLst xmlns:p="http://schemas.openxmlformats.org/presentationml/2006/main">
  <p:tag name="AS_UNIQUEID" val="730"/>
</p:tagLst>
</file>

<file path=ppt/tags/tag236.xml><?xml version="1.0" encoding="utf-8"?>
<p:tagLst xmlns:p="http://schemas.openxmlformats.org/presentationml/2006/main">
  <p:tag name="AS_UNIQUEID" val="731"/>
</p:tagLst>
</file>

<file path=ppt/tags/tag237.xml><?xml version="1.0" encoding="utf-8"?>
<p:tagLst xmlns:p="http://schemas.openxmlformats.org/presentationml/2006/main">
  <p:tag name="AS_UNIQUEID" val="732"/>
</p:tagLst>
</file>

<file path=ppt/tags/tag238.xml><?xml version="1.0" encoding="utf-8"?>
<p:tagLst xmlns:p="http://schemas.openxmlformats.org/presentationml/2006/main">
  <p:tag name="AS_UNIQUEID" val="733"/>
</p:tagLst>
</file>

<file path=ppt/tags/tag239.xml><?xml version="1.0" encoding="utf-8"?>
<p:tagLst xmlns:p="http://schemas.openxmlformats.org/presentationml/2006/main">
  <p:tag name="AS_UNIQUEID" val="734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5"/>
</p:tagLst>
</file>

<file path=ppt/tags/tag241.xml><?xml version="1.0" encoding="utf-8"?>
<p:tagLst xmlns:p="http://schemas.openxmlformats.org/presentationml/2006/main">
  <p:tag name="AS_UNIQUEID" val="736"/>
</p:tagLst>
</file>

<file path=ppt/tags/tag242.xml><?xml version="1.0" encoding="utf-8"?>
<p:tagLst xmlns:p="http://schemas.openxmlformats.org/presentationml/2006/main">
  <p:tag name="AS_UNIQUEID" val="737"/>
</p:tagLst>
</file>

<file path=ppt/tags/tag243.xml><?xml version="1.0" encoding="utf-8"?>
<p:tagLst xmlns:p="http://schemas.openxmlformats.org/presentationml/2006/main">
  <p:tag name="AS_UNIQUEID" val="738"/>
</p:tagLst>
</file>

<file path=ppt/tags/tag244.xml><?xml version="1.0" encoding="utf-8"?>
<p:tagLst xmlns:p="http://schemas.openxmlformats.org/presentationml/2006/main">
  <p:tag name="AS_UNIQUEID" val="739"/>
</p:tagLst>
</file>

<file path=ppt/tags/tag245.xml><?xml version="1.0" encoding="utf-8"?>
<p:tagLst xmlns:p="http://schemas.openxmlformats.org/presentationml/2006/main">
  <p:tag name="AS_UNIQUEID" val="740"/>
</p:tagLst>
</file>

<file path=ppt/tags/tag246.xml><?xml version="1.0" encoding="utf-8"?>
<p:tagLst xmlns:p="http://schemas.openxmlformats.org/presentationml/2006/main">
  <p:tag name="AS_UNIQUEID" val="741"/>
</p:tagLst>
</file>

<file path=ppt/tags/tag247.xml><?xml version="1.0" encoding="utf-8"?>
<p:tagLst xmlns:p="http://schemas.openxmlformats.org/presentationml/2006/main">
  <p:tag name="AS_UNIQUEID" val="742"/>
</p:tagLst>
</file>

<file path=ppt/tags/tag248.xml><?xml version="1.0" encoding="utf-8"?>
<p:tagLst xmlns:p="http://schemas.openxmlformats.org/presentationml/2006/main">
  <p:tag name="AS_UNIQUEID" val="743"/>
</p:tagLst>
</file>

<file path=ppt/tags/tag249.xml><?xml version="1.0" encoding="utf-8"?>
<p:tagLst xmlns:p="http://schemas.openxmlformats.org/presentationml/2006/main">
  <p:tag name="AS_UNIQUEID" val="744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5"/>
</p:tagLst>
</file>

<file path=ppt/tags/tag251.xml><?xml version="1.0" encoding="utf-8"?>
<p:tagLst xmlns:p="http://schemas.openxmlformats.org/presentationml/2006/main">
  <p:tag name="AS_UNIQUEID" val="746"/>
</p:tagLst>
</file>

<file path=ppt/tags/tag252.xml><?xml version="1.0" encoding="utf-8"?>
<p:tagLst xmlns:p="http://schemas.openxmlformats.org/presentationml/2006/main">
  <p:tag name="AS_UNIQUEID" val="747"/>
</p:tagLst>
</file>

<file path=ppt/tags/tag253.xml><?xml version="1.0" encoding="utf-8"?>
<p:tagLst xmlns:p="http://schemas.openxmlformats.org/presentationml/2006/main">
  <p:tag name="AS_UNIQUEID" val="748"/>
</p:tagLst>
</file>

<file path=ppt/tags/tag254.xml><?xml version="1.0" encoding="utf-8"?>
<p:tagLst xmlns:p="http://schemas.openxmlformats.org/presentationml/2006/main">
  <p:tag name="AS_UNIQUEID" val="749"/>
</p:tagLst>
</file>

<file path=ppt/tags/tag255.xml><?xml version="1.0" encoding="utf-8"?>
<p:tagLst xmlns:p="http://schemas.openxmlformats.org/presentationml/2006/main">
  <p:tag name="AS_UNIQUEID" val="750"/>
</p:tagLst>
</file>

<file path=ppt/tags/tag256.xml><?xml version="1.0" encoding="utf-8"?>
<p:tagLst xmlns:p="http://schemas.openxmlformats.org/presentationml/2006/main">
  <p:tag name="AS_UNIQUEID" val="751"/>
</p:tagLst>
</file>

<file path=ppt/tags/tag257.xml><?xml version="1.0" encoding="utf-8"?>
<p:tagLst xmlns:p="http://schemas.openxmlformats.org/presentationml/2006/main">
  <p:tag name="AS_UNIQUEID" val="752"/>
</p:tagLst>
</file>

<file path=ppt/tags/tag258.xml><?xml version="1.0" encoding="utf-8"?>
<p:tagLst xmlns:p="http://schemas.openxmlformats.org/presentationml/2006/main">
  <p:tag name="AS_UNIQUEID" val="753"/>
</p:tagLst>
</file>

<file path=ppt/tags/tag259.xml><?xml version="1.0" encoding="utf-8"?>
<p:tagLst xmlns:p="http://schemas.openxmlformats.org/presentationml/2006/main">
  <p:tag name="AS_UNIQUEID" val="754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5"/>
</p:tagLst>
</file>

<file path=ppt/tags/tag261.xml><?xml version="1.0" encoding="utf-8"?>
<p:tagLst xmlns:p="http://schemas.openxmlformats.org/presentationml/2006/main">
  <p:tag name="AS_UNIQUEID" val="786"/>
</p:tagLst>
</file>

<file path=ppt/tags/tag262.xml><?xml version="1.0" encoding="utf-8"?>
<p:tagLst xmlns:p="http://schemas.openxmlformats.org/presentationml/2006/main">
  <p:tag name="AS_UNIQUEID" val="756"/>
</p:tagLst>
</file>

<file path=ppt/tags/tag263.xml><?xml version="1.0" encoding="utf-8"?>
<p:tagLst xmlns:p="http://schemas.openxmlformats.org/presentationml/2006/main">
  <p:tag name="AS_UNIQUEID" val="757"/>
</p:tagLst>
</file>

<file path=ppt/tags/tag264.xml><?xml version="1.0" encoding="utf-8"?>
<p:tagLst xmlns:p="http://schemas.openxmlformats.org/presentationml/2006/main">
  <p:tag name="AS_UNIQUEID" val="758"/>
</p:tagLst>
</file>

<file path=ppt/tags/tag265.xml><?xml version="1.0" encoding="utf-8"?>
<p:tagLst xmlns:p="http://schemas.openxmlformats.org/presentationml/2006/main">
  <p:tag name="AS_UNIQUEID" val="759"/>
</p:tagLst>
</file>

<file path=ppt/tags/tag266.xml><?xml version="1.0" encoding="utf-8"?>
<p:tagLst xmlns:p="http://schemas.openxmlformats.org/presentationml/2006/main">
  <p:tag name="AS_UNIQUEID" val="760"/>
</p:tagLst>
</file>

<file path=ppt/tags/tag267.xml><?xml version="1.0" encoding="utf-8"?>
<p:tagLst xmlns:p="http://schemas.openxmlformats.org/presentationml/2006/main">
  <p:tag name="AS_UNIQUEID" val="761"/>
</p:tagLst>
</file>

<file path=ppt/tags/tag268.xml><?xml version="1.0" encoding="utf-8"?>
<p:tagLst xmlns:p="http://schemas.openxmlformats.org/presentationml/2006/main">
  <p:tag name="AS_UNIQUEID" val="762"/>
</p:tagLst>
</file>

<file path=ppt/tags/tag269.xml><?xml version="1.0" encoding="utf-8"?>
<p:tagLst xmlns:p="http://schemas.openxmlformats.org/presentationml/2006/main">
  <p:tag name="AS_UNIQUEID" val="763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4"/>
</p:tagLst>
</file>

<file path=ppt/tags/tag271.xml><?xml version="1.0" encoding="utf-8"?>
<p:tagLst xmlns:p="http://schemas.openxmlformats.org/presentationml/2006/main">
  <p:tag name="AS_UNIQUEID" val="765"/>
</p:tagLst>
</file>

<file path=ppt/tags/tag272.xml><?xml version="1.0" encoding="utf-8"?>
<p:tagLst xmlns:p="http://schemas.openxmlformats.org/presentationml/2006/main">
  <p:tag name="AS_UNIQUEID" val="766"/>
</p:tagLst>
</file>

<file path=ppt/tags/tag273.xml><?xml version="1.0" encoding="utf-8"?>
<p:tagLst xmlns:p="http://schemas.openxmlformats.org/presentationml/2006/main">
  <p:tag name="AS_UNIQUEID" val="767"/>
</p:tagLst>
</file>

<file path=ppt/tags/tag274.xml><?xml version="1.0" encoding="utf-8"?>
<p:tagLst xmlns:p="http://schemas.openxmlformats.org/presentationml/2006/main">
  <p:tag name="AS_UNIQUEID" val="768"/>
</p:tagLst>
</file>

<file path=ppt/tags/tag275.xml><?xml version="1.0" encoding="utf-8"?>
<p:tagLst xmlns:p="http://schemas.openxmlformats.org/presentationml/2006/main">
  <p:tag name="AS_UNIQUEID" val="769"/>
</p:tagLst>
</file>

<file path=ppt/tags/tag276.xml><?xml version="1.0" encoding="utf-8"?>
<p:tagLst xmlns:p="http://schemas.openxmlformats.org/presentationml/2006/main">
  <p:tag name="AS_UNIQUEID" val="770"/>
</p:tagLst>
</file>

<file path=ppt/tags/tag277.xml><?xml version="1.0" encoding="utf-8"?>
<p:tagLst xmlns:p="http://schemas.openxmlformats.org/presentationml/2006/main">
  <p:tag name="AS_UNIQUEID" val="771"/>
</p:tagLst>
</file>

<file path=ppt/tags/tag278.xml><?xml version="1.0" encoding="utf-8"?>
<p:tagLst xmlns:p="http://schemas.openxmlformats.org/presentationml/2006/main">
  <p:tag name="AS_UNIQUEID" val="772"/>
</p:tagLst>
</file>

<file path=ppt/tags/tag279.xml><?xml version="1.0" encoding="utf-8"?>
<p:tagLst xmlns:p="http://schemas.openxmlformats.org/presentationml/2006/main">
  <p:tag name="AS_UNIQUEID" val="773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4"/>
</p:tagLst>
</file>

<file path=ppt/tags/tag281.xml><?xml version="1.0" encoding="utf-8"?>
<p:tagLst xmlns:p="http://schemas.openxmlformats.org/presentationml/2006/main">
  <p:tag name="AS_UNIQUEID" val="775"/>
</p:tagLst>
</file>

<file path=ppt/tags/tag282.xml><?xml version="1.0" encoding="utf-8"?>
<p:tagLst xmlns:p="http://schemas.openxmlformats.org/presentationml/2006/main">
  <p:tag name="AS_UNIQUEID" val="776"/>
</p:tagLst>
</file>

<file path=ppt/tags/tag283.xml><?xml version="1.0" encoding="utf-8"?>
<p:tagLst xmlns:p="http://schemas.openxmlformats.org/presentationml/2006/main">
  <p:tag name="AS_UNIQUEID" val="777"/>
</p:tagLst>
</file>

<file path=ppt/tags/tag284.xml><?xml version="1.0" encoding="utf-8"?>
<p:tagLst xmlns:p="http://schemas.openxmlformats.org/presentationml/2006/main">
  <p:tag name="AS_UNIQUEID" val="778"/>
</p:tagLst>
</file>

<file path=ppt/tags/tag285.xml><?xml version="1.0" encoding="utf-8"?>
<p:tagLst xmlns:p="http://schemas.openxmlformats.org/presentationml/2006/main">
  <p:tag name="AS_UNIQUEID" val="779"/>
</p:tagLst>
</file>

<file path=ppt/tags/tag286.xml><?xml version="1.0" encoding="utf-8"?>
<p:tagLst xmlns:p="http://schemas.openxmlformats.org/presentationml/2006/main">
  <p:tag name="AS_UNIQUEID" val="780"/>
</p:tagLst>
</file>

<file path=ppt/tags/tag287.xml><?xml version="1.0" encoding="utf-8"?>
<p:tagLst xmlns:p="http://schemas.openxmlformats.org/presentationml/2006/main">
  <p:tag name="AS_UNIQUEID" val="781"/>
</p:tagLst>
</file>

<file path=ppt/tags/tag288.xml><?xml version="1.0" encoding="utf-8"?>
<p:tagLst xmlns:p="http://schemas.openxmlformats.org/presentationml/2006/main">
  <p:tag name="AS_UNIQUEID" val="782"/>
</p:tagLst>
</file>

<file path=ppt/tags/tag289.xml><?xml version="1.0" encoding="utf-8"?>
<p:tagLst xmlns:p="http://schemas.openxmlformats.org/presentationml/2006/main">
  <p:tag name="AS_UNIQUEID" val="783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4"/>
</p:tagLst>
</file>

<file path=ppt/tags/tag291.xml><?xml version="1.0" encoding="utf-8"?>
<p:tagLst xmlns:p="http://schemas.openxmlformats.org/presentationml/2006/main">
  <p:tag name="AS_UNIQUEID" val="785"/>
</p:tagLst>
</file>

<file path=ppt/tags/tag292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1.xml><?xml version="1.0" encoding="utf-8"?>
<p:tagLst xmlns:p="http://schemas.openxmlformats.org/presentationml/2006/main">
  <p:tag name="AS_UNIQUEID" val="529"/>
</p:tagLst>
</file>

<file path=ppt/tags/tag32.xml><?xml version="1.0" encoding="utf-8"?>
<p:tagLst xmlns:p="http://schemas.openxmlformats.org/presentationml/2006/main">
  <p:tag name="AS_UNIQUEID" val="530"/>
</p:tagLst>
</file>

<file path=ppt/tags/tag33.xml><?xml version="1.0" encoding="utf-8"?>
<p:tagLst xmlns:p="http://schemas.openxmlformats.org/presentationml/2006/main">
  <p:tag name="AS_UNIQUEID" val="531"/>
</p:tagLst>
</file>

<file path=ppt/tags/tag34.xml><?xml version="1.0" encoding="utf-8"?>
<p:tagLst xmlns:p="http://schemas.openxmlformats.org/presentationml/2006/main">
  <p:tag name="AS_UNIQUEID" val="532"/>
</p:tagLst>
</file>

<file path=ppt/tags/tag35.xml><?xml version="1.0" encoding="utf-8"?>
<p:tagLst xmlns:p="http://schemas.openxmlformats.org/presentationml/2006/main">
  <p:tag name="AS_UNIQUEID" val="533"/>
</p:tagLst>
</file>

<file path=ppt/tags/tag36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7.xml><?xml version="1.0" encoding="utf-8"?>
<p:tagLst xmlns:p="http://schemas.openxmlformats.org/presentationml/2006/main">
  <p:tag name="AS_UNIQUEID" val="534"/>
</p:tagLst>
</file>

<file path=ppt/tags/tag38.xml><?xml version="1.0" encoding="utf-8"?>
<p:tagLst xmlns:p="http://schemas.openxmlformats.org/presentationml/2006/main">
  <p:tag name="AS_UNIQUEID" val="535"/>
</p:tagLst>
</file>

<file path=ppt/tags/tag39.xml><?xml version="1.0" encoding="utf-8"?>
<p:tagLst xmlns:p="http://schemas.openxmlformats.org/presentationml/2006/main">
  <p:tag name="AS_UNIQUEID" val="536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7"/>
</p:tagLst>
</file>

<file path=ppt/tags/tag41.xml><?xml version="1.0" encoding="utf-8"?>
<p:tagLst xmlns:p="http://schemas.openxmlformats.org/presentationml/2006/main">
  <p:tag name="AS_UNIQUEID" val="538"/>
</p:tagLst>
</file>

<file path=ppt/tags/tag42.xml><?xml version="1.0" encoding="utf-8"?>
<p:tagLst xmlns:p="http://schemas.openxmlformats.org/presentationml/2006/main">
  <p:tag name="AS_UNIQUEID" val="539"/>
</p:tagLst>
</file>

<file path=ppt/tags/tag43.xml><?xml version="1.0" encoding="utf-8"?>
<p:tagLst xmlns:p="http://schemas.openxmlformats.org/presentationml/2006/main">
  <p:tag name="AS_UNIQUEID" val="540"/>
</p:tagLst>
</file>

<file path=ppt/tags/tag44.xml><?xml version="1.0" encoding="utf-8"?>
<p:tagLst xmlns:p="http://schemas.openxmlformats.org/presentationml/2006/main">
  <p:tag name="AS_UNIQUEID" val="541"/>
</p:tagLst>
</file>

<file path=ppt/tags/tag45.xml><?xml version="1.0" encoding="utf-8"?>
<p:tagLst xmlns:p="http://schemas.openxmlformats.org/presentationml/2006/main">
  <p:tag name="AS_UNIQUEID" val="542"/>
</p:tagLst>
</file>

<file path=ppt/tags/tag46.xml><?xml version="1.0" encoding="utf-8"?>
<p:tagLst xmlns:p="http://schemas.openxmlformats.org/presentationml/2006/main">
  <p:tag name="AS_UNIQUEID" val="543"/>
</p:tagLst>
</file>

<file path=ppt/tags/tag47.xml><?xml version="1.0" encoding="utf-8"?>
<p:tagLst xmlns:p="http://schemas.openxmlformats.org/presentationml/2006/main">
  <p:tag name="AS_UNIQUEID" val="544"/>
</p:tagLst>
</file>

<file path=ppt/tags/tag48.xml><?xml version="1.0" encoding="utf-8"?>
<p:tagLst xmlns:p="http://schemas.openxmlformats.org/presentationml/2006/main">
  <p:tag name="AS_UNIQUEID" val="545"/>
</p:tagLst>
</file>

<file path=ppt/tags/tag49.xml><?xml version="1.0" encoding="utf-8"?>
<p:tagLst xmlns:p="http://schemas.openxmlformats.org/presentationml/2006/main">
  <p:tag name="AS_UNIQUEID" val="546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7"/>
</p:tagLst>
</file>

<file path=ppt/tags/tag51.xml><?xml version="1.0" encoding="utf-8"?>
<p:tagLst xmlns:p="http://schemas.openxmlformats.org/presentationml/2006/main">
  <p:tag name="AS_UNIQUEID" val="548"/>
</p:tagLst>
</file>

<file path=ppt/tags/tag52.xml><?xml version="1.0" encoding="utf-8"?>
<p:tagLst xmlns:p="http://schemas.openxmlformats.org/presentationml/2006/main">
  <p:tag name="AS_UNIQUEID" val="549"/>
</p:tagLst>
</file>

<file path=ppt/tags/tag53.xml><?xml version="1.0" encoding="utf-8"?>
<p:tagLst xmlns:p="http://schemas.openxmlformats.org/presentationml/2006/main">
  <p:tag name="AS_UNIQUEID" val="550"/>
</p:tagLst>
</file>

<file path=ppt/tags/tag54.xml><?xml version="1.0" encoding="utf-8"?>
<p:tagLst xmlns:p="http://schemas.openxmlformats.org/presentationml/2006/main">
  <p:tag name="AS_UNIQUEID" val="551"/>
</p:tagLst>
</file>

<file path=ppt/tags/tag55.xml><?xml version="1.0" encoding="utf-8"?>
<p:tagLst xmlns:p="http://schemas.openxmlformats.org/presentationml/2006/main">
  <p:tag name="AS_UNIQUEID" val="552"/>
</p:tagLst>
</file>

<file path=ppt/tags/tag56.xml><?xml version="1.0" encoding="utf-8"?>
<p:tagLst xmlns:p="http://schemas.openxmlformats.org/presentationml/2006/main">
  <p:tag name="AS_UNIQUEID" val="553"/>
</p:tagLst>
</file>

<file path=ppt/tags/tag57.xml><?xml version="1.0" encoding="utf-8"?>
<p:tagLst xmlns:p="http://schemas.openxmlformats.org/presentationml/2006/main">
  <p:tag name="AS_UNIQUEID" val="554"/>
</p:tagLst>
</file>

<file path=ppt/tags/tag58.xml><?xml version="1.0" encoding="utf-8"?>
<p:tagLst xmlns:p="http://schemas.openxmlformats.org/presentationml/2006/main">
  <p:tag name="AS_UNIQUEID" val="555"/>
</p:tagLst>
</file>

<file path=ppt/tags/tag59.xml><?xml version="1.0" encoding="utf-8"?>
<p:tagLst xmlns:p="http://schemas.openxmlformats.org/presentationml/2006/main">
  <p:tag name="AS_UNIQUEID" val="556"/>
  <p:tag name="KSO_WM_DIAGRAM_VIRTUALLY_FRAME" val="{&quot;height&quot;:36.25,&quot;left&quot;:37.95,&quot;top&quot;:153.87503937007872,&quot;width&quot;:454}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7"/>
</p:tagLst>
</file>

<file path=ppt/tags/tag61.xml><?xml version="1.0" encoding="utf-8"?>
<p:tagLst xmlns:p="http://schemas.openxmlformats.org/presentationml/2006/main">
  <p:tag name="AS_UNIQUEID" val="558"/>
</p:tagLst>
</file>

<file path=ppt/tags/tag62.xml><?xml version="1.0" encoding="utf-8"?>
<p:tagLst xmlns:p="http://schemas.openxmlformats.org/presentationml/2006/main">
  <p:tag name="AS_UNIQUEID" val="559"/>
</p:tagLst>
</file>

<file path=ppt/tags/tag63.xml><?xml version="1.0" encoding="utf-8"?>
<p:tagLst xmlns:p="http://schemas.openxmlformats.org/presentationml/2006/main">
  <p:tag name="AS_UNIQUEID" val="498"/>
</p:tagLst>
</file>

<file path=ppt/tags/tag64.xml><?xml version="1.0" encoding="utf-8"?>
<p:tagLst xmlns:p="http://schemas.openxmlformats.org/presentationml/2006/main">
  <p:tag name="AS_UNIQUEID" val="560"/>
</p:tagLst>
</file>

<file path=ppt/tags/tag65.xml><?xml version="1.0" encoding="utf-8"?>
<p:tagLst xmlns:p="http://schemas.openxmlformats.org/presentationml/2006/main">
  <p:tag name="AS_UNIQUEID" val="561"/>
</p:tagLst>
</file>

<file path=ppt/tags/tag66.xml><?xml version="1.0" encoding="utf-8"?>
<p:tagLst xmlns:p="http://schemas.openxmlformats.org/presentationml/2006/main">
  <p:tag name="AS_UNIQUEID" val="562"/>
</p:tagLst>
</file>

<file path=ppt/tags/tag67.xml><?xml version="1.0" encoding="utf-8"?>
<p:tagLst xmlns:p="http://schemas.openxmlformats.org/presentationml/2006/main">
  <p:tag name="AS_UNIQUEID" val="563"/>
</p:tagLst>
</file>

<file path=ppt/tags/tag68.xml><?xml version="1.0" encoding="utf-8"?>
<p:tagLst xmlns:p="http://schemas.openxmlformats.org/presentationml/2006/main">
  <p:tag name="AS_UNIQUEID" val="564"/>
</p:tagLst>
</file>

<file path=ppt/tags/tag69.xml><?xml version="1.0" encoding="utf-8"?>
<p:tagLst xmlns:p="http://schemas.openxmlformats.org/presentationml/2006/main">
  <p:tag name="AS_UNIQUEID" val="565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KSO_WM_SPECIAL_SOURCE" val="bdnull"/>
</p:tagLst>
</file>

<file path=ppt/tags/tag71.xml><?xml version="1.0" encoding="utf-8"?>
<p:tagLst xmlns:p="http://schemas.openxmlformats.org/presentationml/2006/main">
  <p:tag name="AS_UNIQUEID" val="566"/>
</p:tagLst>
</file>

<file path=ppt/tags/tag72.xml><?xml version="1.0" encoding="utf-8"?>
<p:tagLst xmlns:p="http://schemas.openxmlformats.org/presentationml/2006/main">
  <p:tag name="AS_UNIQUEID" val="567"/>
</p:tagLst>
</file>

<file path=ppt/tags/tag73.xml><?xml version="1.0" encoding="utf-8"?>
<p:tagLst xmlns:p="http://schemas.openxmlformats.org/presentationml/2006/main">
  <p:tag name="AS_UNIQUEID" val="568"/>
  <p:tag name="KSO_WM_DIAGRAM_VIRTUALLY_FRAME" val="{&quot;height&quot;:388.2696850393701,&quot;left&quot;:71.60244094488189,&quot;top&quot;:142.56740157480314,&quot;width&quot;:829.9009448818897}"/>
</p:tagLst>
</file>

<file path=ppt/tags/tag74.xml><?xml version="1.0" encoding="utf-8"?>
<p:tagLst xmlns:p="http://schemas.openxmlformats.org/presentationml/2006/main">
  <p:tag name="AS_UNIQUEID" val="569"/>
  <p:tag name="KSO_WM_DIAGRAM_VIRTUALLY_FRAME" val="{&quot;height&quot;:388.2696850393701,&quot;left&quot;:71.60244094488189,&quot;top&quot;:142.56740157480314,&quot;width&quot;:829.9009448818897}"/>
</p:tagLst>
</file>

<file path=ppt/tags/tag75.xml><?xml version="1.0" encoding="utf-8"?>
<p:tagLst xmlns:p="http://schemas.openxmlformats.org/presentationml/2006/main">
  <p:tag name="AS_UNIQUEID" val="570"/>
  <p:tag name="KSO_WM_DIAGRAM_VIRTUALLY_FRAME" val="{&quot;height&quot;:388.2696850393701,&quot;left&quot;:71.60244094488189,&quot;top&quot;:142.56740157480314,&quot;width&quot;:829.9009448818897}"/>
</p:tagLst>
</file>

<file path=ppt/tags/tag76.xml><?xml version="1.0" encoding="utf-8"?>
<p:tagLst xmlns:p="http://schemas.openxmlformats.org/presentationml/2006/main">
  <p:tag name="AS_UNIQUEID" val="571"/>
  <p:tag name="KSO_WM_DIAGRAM_VIRTUALLY_FRAME" val="{&quot;height&quot;:388.2696850393701,&quot;left&quot;:71.60244094488189,&quot;top&quot;:142.56740157480314,&quot;width&quot;:829.9009448818897}"/>
</p:tagLst>
</file>

<file path=ppt/tags/tag77.xml><?xml version="1.0" encoding="utf-8"?>
<p:tagLst xmlns:p="http://schemas.openxmlformats.org/presentationml/2006/main">
  <p:tag name="AS_UNIQUEID" val="572"/>
  <p:tag name="KSO_WM_DIAGRAM_VIRTUALLY_FRAME" val="{&quot;height&quot;:388.2696850393701,&quot;left&quot;:71.60244094488189,&quot;top&quot;:142.56740157480314,&quot;width&quot;:829.9009448818897}"/>
</p:tagLst>
</file>

<file path=ppt/tags/tag78.xml><?xml version="1.0" encoding="utf-8"?>
<p:tagLst xmlns:p="http://schemas.openxmlformats.org/presentationml/2006/main">
  <p:tag name="AS_UNIQUEID" val="573"/>
</p:tagLst>
</file>

<file path=ppt/tags/tag79.xml><?xml version="1.0" encoding="utf-8"?>
<p:tagLst xmlns:p="http://schemas.openxmlformats.org/presentationml/2006/main">
  <p:tag name="AS_UNIQUEID" val="574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5"/>
</p:tagLst>
</file>

<file path=ppt/tags/tag81.xml><?xml version="1.0" encoding="utf-8"?>
<p:tagLst xmlns:p="http://schemas.openxmlformats.org/presentationml/2006/main">
  <p:tag name="AS_UNIQUEID" val="576"/>
</p:tagLst>
</file>

<file path=ppt/tags/tag82.xml><?xml version="1.0" encoding="utf-8"?>
<p:tagLst xmlns:p="http://schemas.openxmlformats.org/presentationml/2006/main">
  <p:tag name="AS_UNIQUEID" val="577"/>
</p:tagLst>
</file>

<file path=ppt/tags/tag83.xml><?xml version="1.0" encoding="utf-8"?>
<p:tagLst xmlns:p="http://schemas.openxmlformats.org/presentationml/2006/main">
  <p:tag name="AS_UNIQUEID" val="578"/>
</p:tagLst>
</file>

<file path=ppt/tags/tag84.xml><?xml version="1.0" encoding="utf-8"?>
<p:tagLst xmlns:p="http://schemas.openxmlformats.org/presentationml/2006/main">
  <p:tag name="AS_UNIQUEID" val="579"/>
  <p:tag name="KSO_WM_DIAGRAM_VIRTUALLY_FRAME" val="{&quot;height&quot;:388.2696850393701,&quot;left&quot;:71.60244094488189,&quot;top&quot;:142.56740157480314,&quot;width&quot;:829.9009448818897}"/>
</p:tagLst>
</file>

<file path=ppt/tags/tag85.xml><?xml version="1.0" encoding="utf-8"?>
<p:tagLst xmlns:p="http://schemas.openxmlformats.org/presentationml/2006/main">
  <p:tag name="AS_UNIQUEID" val="580"/>
</p:tagLst>
</file>

<file path=ppt/tags/tag86.xml><?xml version="1.0" encoding="utf-8"?>
<p:tagLst xmlns:p="http://schemas.openxmlformats.org/presentationml/2006/main">
  <p:tag name="AS_UNIQUEID" val="581"/>
</p:tagLst>
</file>

<file path=ppt/tags/tag87.xml><?xml version="1.0" encoding="utf-8"?>
<p:tagLst xmlns:p="http://schemas.openxmlformats.org/presentationml/2006/main">
  <p:tag name="AS_UNIQUEID" val="582"/>
</p:tagLst>
</file>

<file path=ppt/tags/tag88.xml><?xml version="1.0" encoding="utf-8"?>
<p:tagLst xmlns:p="http://schemas.openxmlformats.org/presentationml/2006/main">
  <p:tag name="AS_UNIQUEID" val="583"/>
</p:tagLst>
</file>

<file path=ppt/tags/tag89.xml><?xml version="1.0" encoding="utf-8"?>
<p:tagLst xmlns:p="http://schemas.openxmlformats.org/presentationml/2006/main">
  <p:tag name="AS_UNIQUEID" val="584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5"/>
</p:tagLst>
</file>

<file path=ppt/tags/tag91.xml><?xml version="1.0" encoding="utf-8"?>
<p:tagLst xmlns:p="http://schemas.openxmlformats.org/presentationml/2006/main">
  <p:tag name="AS_UNIQUEID" val="586"/>
</p:tagLst>
</file>

<file path=ppt/tags/tag92.xml><?xml version="1.0" encoding="utf-8"?>
<p:tagLst xmlns:p="http://schemas.openxmlformats.org/presentationml/2006/main">
  <p:tag name="AS_UNIQUEID" val="587"/>
</p:tagLst>
</file>

<file path=ppt/tags/tag93.xml><?xml version="1.0" encoding="utf-8"?>
<p:tagLst xmlns:p="http://schemas.openxmlformats.org/presentationml/2006/main">
  <p:tag name="AS_UNIQUEID" val="588"/>
</p:tagLst>
</file>

<file path=ppt/tags/tag94.xml><?xml version="1.0" encoding="utf-8"?>
<p:tagLst xmlns:p="http://schemas.openxmlformats.org/presentationml/2006/main">
  <p:tag name="AS_UNIQUEID" val="589"/>
</p:tagLst>
</file>

<file path=ppt/tags/tag95.xml><?xml version="1.0" encoding="utf-8"?>
<p:tagLst xmlns:p="http://schemas.openxmlformats.org/presentationml/2006/main">
  <p:tag name="AS_UNIQUEID" val="590"/>
</p:tagLst>
</file>

<file path=ppt/tags/tag96.xml><?xml version="1.0" encoding="utf-8"?>
<p:tagLst xmlns:p="http://schemas.openxmlformats.org/presentationml/2006/main">
  <p:tag name="AS_UNIQUEID" val="591"/>
</p:tagLst>
</file>

<file path=ppt/tags/tag97.xml><?xml version="1.0" encoding="utf-8"?>
<p:tagLst xmlns:p="http://schemas.openxmlformats.org/presentationml/2006/main">
  <p:tag name="AS_UNIQUEID" val="592"/>
</p:tagLst>
</file>

<file path=ppt/tags/tag98.xml><?xml version="1.0" encoding="utf-8"?>
<p:tagLst xmlns:p="http://schemas.openxmlformats.org/presentationml/2006/main">
  <p:tag name="AS_UNIQUEID" val="593"/>
</p:tagLst>
</file>

<file path=ppt/tags/tag99.xml><?xml version="1.0" encoding="utf-8"?>
<p:tagLst xmlns:p="http://schemas.openxmlformats.org/presentationml/2006/main">
  <p:tag name="AS_UNIQUEID" val="594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Office Classic 2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145</Paragraphs>
  <Slides>23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5" baseType="lpstr">
      <vt:lpstr>Arial</vt:lpstr>
      <vt:lpstr>Wingdings</vt:lpstr>
      <vt:lpstr>黑体</vt:lpstr>
      <vt:lpstr>Cambria</vt:lpstr>
      <vt:lpstr>Calibri</vt:lpstr>
      <vt:lpstr>宋体</vt:lpstr>
      <vt:lpstr>Calibri Light</vt:lpstr>
      <vt:lpstr>微软雅黑</vt:lpstr>
      <vt:lpstr>楷体</vt:lpstr>
      <vt:lpstr>Times New Roman</vt:lpstr>
      <vt:lpstr>华文细黑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2026-01-31T17:34:26Z</cp:lastPrinted>
  <dcterms:created xsi:type="dcterms:W3CDTF">2026-01-31T17:34:26Z</dcterms:created>
  <dcterms:modified xsi:type="dcterms:W3CDTF">2026-01-31T09:34:26Z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