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mp4" ContentType="video/mp4"/>
  <Default Extension="mp3" ContentType="audio/mp3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Masters/notesMaster1.xml" ContentType="application/vnd.openxmlformats-officedocument.presentationml.notesMaster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Relationship Id="rId5" Type="http://schemas.openxmlformats.org/officeDocument/2006/relationships/custom-properties" Target="docProps/custom.xml" /></Relationships>
</file>

<file path=ppt/presentation.xml><?xml version="1.0" encoding="utf-8"?>
<!--Generated by Aspose.Slides for Java 23.3-->
<p:presentation xmlns:r="http://schemas.openxmlformats.org/officeDocument/2006/relationships" xmlns:a="http://schemas.openxmlformats.org/drawingml/2006/main" xmlns:p="http://schemas.openxmlformats.org/presentationml/2006/main">
  <p:sldMasterIdLst>
    <p:sldMasterId id="2147483648" r:id="rId2"/>
  </p:sldMasterIdLst>
  <p:notesMasterIdLst>
    <p:notesMasterId r:id="rId3"/>
  </p:notesMasterIdLst>
  <p:sldIdLst>
    <p:sldId id="670" r:id="rId4"/>
    <p:sldId id="643" r:id="rId5"/>
    <p:sldId id="605" r:id="rId6"/>
    <p:sldId id="645" r:id="rId7"/>
    <p:sldId id="606" r:id="rId8"/>
    <p:sldId id="607" r:id="rId9"/>
    <p:sldId id="647" r:id="rId10"/>
    <p:sldId id="646" r:id="rId11"/>
    <p:sldId id="572" r:id="rId12"/>
    <p:sldId id="648" r:id="rId13"/>
    <p:sldId id="609" r:id="rId14"/>
    <p:sldId id="649" r:id="rId15"/>
    <p:sldId id="610" r:id="rId16"/>
    <p:sldId id="651" r:id="rId17"/>
    <p:sldId id="652" r:id="rId18"/>
    <p:sldId id="592" r:id="rId19"/>
    <p:sldId id="613" r:id="rId20"/>
    <p:sldId id="653" r:id="rId21"/>
    <p:sldId id="654" r:id="rId22"/>
    <p:sldId id="655" r:id="rId23"/>
    <p:sldId id="524" r:id="rId24"/>
    <p:sldId id="657" r:id="rId25"/>
    <p:sldId id="658" r:id="rId26"/>
    <p:sldId id="579" r:id="rId27"/>
    <p:sldId id="659" r:id="rId28"/>
  </p:sldIdLst>
  <p:sldSz cx="12192000" cy="6858000"/>
  <p:notesSz cx="6858000" cy="9144000"/>
  <p:custDataLst>
    <p:tags r:id="rId29"/>
  </p:custDataLst>
  <p:defaultTextStyle>
    <a:defPPr>
      <a:defRPr lang="zh-CN"/>
    </a:defPPr>
    <a:lvl1pPr marL="0" lvl="0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lvl="1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lvl="2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lvl="3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lvl="4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79" userDrawn="1">
          <p15:clr>
            <a:srgbClr val="A4A3A4"/>
          </p15:clr>
        </p15:guide>
        <p15:guide id="2" pos="3924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p="http://schemas.openxmlformats.org/presentationml/2006/main">
  <p:cmAuthor id="1" name="Administrator" initials="A" lastIdx="0" clrIdx="0"/>
  <p:cmAuthor id="2" name="作者" initials="作" lastIdx="0" clrIdx="1"/>
  <p:cmAuthor id="3" name="lenovo" initials="l" lastIdx="0" clrIdx="2"/>
</p:cmAuthorLst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32" y="40"/>
      </p:cViewPr>
      <p:guideLst>
        <p:guide orient="horz" pos="2379"/>
        <p:guide pos="3924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1" d="100"/>
          <a:sy n="1" d="100"/>
        </p:scale>
        <p:origin x="0" y="0"/>
      </p:cViewPr>
    </p:cSldViewPr>
  </p:notesViewPr>
  <p:gridSpacing cx="72008" cy="72008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commentAuthors" Target="commentAuthors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1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363.xml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.xml" /><Relationship Id="rId2" Type="http://schemas.openxmlformats.org/officeDocument/2006/relationships/tags" Target="../tags/tag3.xml" /><Relationship Id="rId3" Type="http://schemas.openxmlformats.org/officeDocument/2006/relationships/tags" Target="../tags/tag4.xml" /><Relationship Id="rId4" Type="http://schemas.openxmlformats.org/officeDocument/2006/relationships/tags" Target="../tags/tag5.xml" /><Relationship Id="rId5" Type="http://schemas.openxmlformats.org/officeDocument/2006/relationships/tags" Target="../tags/tag6.xml" /><Relationship Id="rId6" Type="http://schemas.openxmlformats.org/officeDocument/2006/relationships/tags" Target="../tags/tag7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150" y="1122363"/>
            <a:ext cx="91449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150" y="3602038"/>
            <a:ext cx="91449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83" y="6356350"/>
            <a:ext cx="274347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998" y="6356350"/>
            <a:ext cx="4115205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1448" y="6356350"/>
            <a:ext cx="274347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83" y="6356350"/>
            <a:ext cx="274347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998" y="6356350"/>
            <a:ext cx="4115205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1448" y="6356350"/>
            <a:ext cx="274347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83" y="6356350"/>
            <a:ext cx="274347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998" y="6356350"/>
            <a:ext cx="4115205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1448" y="6356350"/>
            <a:ext cx="274347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tags" Target="../tags/tag23.xml" /><Relationship Id="rId11" Type="http://schemas.openxmlformats.org/officeDocument/2006/relationships/image" Target="file:///D:\qq&#25991;&#20214;\712321467\Image\C2C\Image2\%7b75232B38-A165-1FB7-499C-2E1C792CACB5%7d.png" TargetMode="External" /><Relationship Id="rId12" Type="http://schemas.openxmlformats.org/officeDocument/2006/relationships/image" Target="../media/image3.png" /><Relationship Id="rId13" Type="http://schemas.openxmlformats.org/officeDocument/2006/relationships/tags" Target="../tags/tag24.xml" /><Relationship Id="rId14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tags" Target="../tags/tag21.xml" /><Relationship Id="rId7" Type="http://schemas.openxmlformats.org/officeDocument/2006/relationships/image" Target="../media/image1.png" /><Relationship Id="rId8" Type="http://schemas.openxmlformats.org/officeDocument/2006/relationships/tags" Target="../tags/tag22.xml" /><Relationship Id="rId9" Type="http://schemas.openxmlformats.org/officeDocument/2006/relationships/image" Target="../media/image2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noFill/>
        <a:effectLst/>
      </p:bgPr>
    </p:bg>
    <p:spTree>
      <p:nvGrpSpPr>
        <p:cNvPr id="1" name=""/>
        <p:cNvGrpSpPr/>
        <p:nvPr>
          <p:custDataLst>
            <p:tags r:id="rId6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3" b="-1"/>
          <a:stretch>
            <a:fillRect/>
          </a:stretch>
        </p:blipFill>
        <p:spPr>
          <a:xfrm>
            <a:off x="0" y="0"/>
            <a:ext cx="12190095" cy="6858000"/>
          </a:xfrm>
          <a:prstGeom prst="rect">
            <a:avLst/>
          </a:prstGeom>
        </p:spPr>
      </p:pic>
      <p:pic>
        <p:nvPicPr>
          <p:cNvPr id="3" name="图片 2" descr="8523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6835" y="100330"/>
            <a:ext cx="12038965" cy="6648450"/>
          </a:xfrm>
          <a:prstGeom prst="rect">
            <a:avLst/>
          </a:prstGeom>
        </p:spPr>
      </p:pic>
      <p:pic>
        <p:nvPicPr>
          <p:cNvPr id="9" name="图片 1073743875" descr="学科网 zxxk.com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 r:link="rId1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</p:sldLayoutIdLst>
  <mc:AlternateContent>
    <mc:Choice xmlns:p14="http://schemas.microsoft.com/office/powerpoint/2010/main" Requires="p14">
      <p:transition p14:dur="500"/>
    </mc:Choice>
    <mc:Fallback>
      <p:transition/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tags" Target="../tags/tag37.xml" /><Relationship Id="rId11" Type="http://schemas.openxmlformats.org/officeDocument/2006/relationships/image" Target="../media/image6.png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image" Target="../media/image7.png" /><Relationship Id="rId15" Type="http://schemas.openxmlformats.org/officeDocument/2006/relationships/tags" Target="../tags/tag40.xml" /><Relationship Id="rId16" Type="http://schemas.openxmlformats.org/officeDocument/2006/relationships/image" Target="../media/image8.png" /><Relationship Id="rId17" Type="http://schemas.openxmlformats.org/officeDocument/2006/relationships/tags" Target="../tags/tag41.xml" /><Relationship Id="rId18" Type="http://schemas.openxmlformats.org/officeDocument/2006/relationships/tags" Target="../tags/tag42.xml" /><Relationship Id="rId2" Type="http://schemas.openxmlformats.org/officeDocument/2006/relationships/tags" Target="../tags/tag32.xml" /><Relationship Id="rId3" Type="http://schemas.openxmlformats.org/officeDocument/2006/relationships/image" Target="../media/image1.png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image" Target="../media/image4.png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image" Target="../media/image9.png" /><Relationship Id="rId5" Type="http://schemas.openxmlformats.org/officeDocument/2006/relationships/tags" Target="../tags/tag48.xml" /><Relationship Id="rId6" Type="http://schemas.openxmlformats.org/officeDocument/2006/relationships/video" Target="../media/media1.mp4" /><Relationship Id="rId7" Type="http://schemas.microsoft.com/office/2007/relationships/media" Target="../media/media1.mp4" /><Relationship Id="rId8" Type="http://schemas.openxmlformats.org/officeDocument/2006/relationships/tags" Target="../tags/tag4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tags" Target="../tags/tag60.xml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image" Target="../media/image10.png" /><Relationship Id="rId16" Type="http://schemas.openxmlformats.org/officeDocument/2006/relationships/tags" Target="../tags/tag63.xml" /><Relationship Id="rId17" Type="http://schemas.openxmlformats.org/officeDocument/2006/relationships/video" Target="../media/media2.mp4" /><Relationship Id="rId18" Type="http://schemas.microsoft.com/office/2007/relationships/media" Target="../media/media2.mp4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72.xml" /><Relationship Id="rId11" Type="http://schemas.openxmlformats.org/officeDocument/2006/relationships/tags" Target="../tags/tag73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image" Target="../media/image11.jpeg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18" Type="http://schemas.openxmlformats.org/officeDocument/2006/relationships/tags" Target="../tags/tag79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80.xml" /><Relationship Id="rId3" Type="http://schemas.openxmlformats.org/officeDocument/2006/relationships/image" Target="../media/image12.jpeg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hyperlink" Target="http://2008.sina.com.cn/bk/p/2008-08-19/0504228962.shtml" TargetMode="External" /><Relationship Id="rId14" Type="http://schemas.openxmlformats.org/officeDocument/2006/relationships/image" Target="../media/image13.jpeg" /><Relationship Id="rId15" Type="http://schemas.openxmlformats.org/officeDocument/2006/relationships/tags" Target="../tags/tag106.xml" /><Relationship Id="rId16" Type="http://schemas.openxmlformats.org/officeDocument/2006/relationships/image" Target="../media/image14.jpeg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131.xml" /><Relationship Id="rId11" Type="http://schemas.microsoft.com/office/2007/relationships/media" Target="../media/media3.mp3" /><Relationship Id="rId12" Type="http://schemas.microsoft.com/office/2007/relationships/media" Target="../media/media3.mp3" TargetMode="Internal" /><Relationship Id="rId13" Type="http://schemas.openxmlformats.org/officeDocument/2006/relationships/tags" Target="../tags/tag132.xml" /><Relationship Id="rId14" Type="http://schemas.microsoft.com/office/2007/relationships/media" Target="../media/media4.mp3" /><Relationship Id="rId15" Type="http://schemas.microsoft.com/office/2007/relationships/media" Target="../media/media4.mp3" TargetMode="Interna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24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22" Type="http://schemas.openxmlformats.org/officeDocument/2006/relationships/tags" Target="../tags/tag139.xml" /><Relationship Id="rId23" Type="http://schemas.openxmlformats.org/officeDocument/2006/relationships/tags" Target="../tags/tag140.xml" /><Relationship Id="rId24" Type="http://schemas.openxmlformats.org/officeDocument/2006/relationships/tags" Target="../tags/tag141.xml" /><Relationship Id="rId25" Type="http://schemas.openxmlformats.org/officeDocument/2006/relationships/tags" Target="../tags/tag142.xml" /><Relationship Id="rId26" Type="http://schemas.openxmlformats.org/officeDocument/2006/relationships/tags" Target="../tags/tag143.xml" /><Relationship Id="rId27" Type="http://schemas.openxmlformats.org/officeDocument/2006/relationships/tags" Target="../tags/tag144.xml" /><Relationship Id="rId28" Type="http://schemas.openxmlformats.org/officeDocument/2006/relationships/tags" Target="../tags/tag145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image" Target="../media/image1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image" Target="../media/image17.png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image" Target="../media/image18.png" /><Relationship Id="rId15" Type="http://schemas.openxmlformats.org/officeDocument/2006/relationships/tags" Target="../tags/tag187.xml" /><Relationship Id="rId16" Type="http://schemas.openxmlformats.org/officeDocument/2006/relationships/video" Target="../media/media5.mp4" /><Relationship Id="rId17" Type="http://schemas.microsoft.com/office/2007/relationships/media" Target="../media/media5.mp4" /><Relationship Id="rId18" Type="http://schemas.openxmlformats.org/officeDocument/2006/relationships/tags" Target="../tags/tag188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image" Target="../media/image19.jpeg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8.xml" /><Relationship Id="rId20" Type="http://schemas.openxmlformats.org/officeDocument/2006/relationships/tags" Target="../tags/tag233.xml" /><Relationship Id="rId3" Type="http://schemas.openxmlformats.org/officeDocument/2006/relationships/tags" Target="../tags/tag219.xml" /><Relationship Id="rId4" Type="http://schemas.openxmlformats.org/officeDocument/2006/relationships/image" Target="../media/image20.png" /><Relationship Id="rId5" Type="http://schemas.openxmlformats.org/officeDocument/2006/relationships/tags" Target="../tags/tag220.xml" /><Relationship Id="rId6" Type="http://schemas.openxmlformats.org/officeDocument/2006/relationships/video" Target="../media/media6.mp4" /><Relationship Id="rId7" Type="http://schemas.microsoft.com/office/2007/relationships/media" Target="../media/media6.mp4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image" Target="../media/image21.jpeg" /><Relationship Id="rId11" Type="http://schemas.openxmlformats.org/officeDocument/2006/relationships/tags" Target="../tags/tag242.xml" /><Relationship Id="rId12" Type="http://schemas.openxmlformats.org/officeDocument/2006/relationships/image" Target="../media/image22.jpeg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image" Target="../media/image23.jpeg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image" Target="../media/image24.jpeg" /><Relationship Id="rId16" Type="http://schemas.openxmlformats.org/officeDocument/2006/relationships/tags" Target="../tags/tag278.xml" /><Relationship Id="rId17" Type="http://schemas.openxmlformats.org/officeDocument/2006/relationships/tags" Target="../tags/tag279.xml" /><Relationship Id="rId18" Type="http://schemas.openxmlformats.org/officeDocument/2006/relationships/tags" Target="../tags/tag280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14" Type="http://schemas.openxmlformats.org/officeDocument/2006/relationships/tags" Target="../tags/tag293.xml" /><Relationship Id="rId15" Type="http://schemas.openxmlformats.org/officeDocument/2006/relationships/tags" Target="../tags/tag294.xml" /><Relationship Id="rId16" Type="http://schemas.openxmlformats.org/officeDocument/2006/relationships/tags" Target="../tags/tag295.xml" /><Relationship Id="rId17" Type="http://schemas.openxmlformats.org/officeDocument/2006/relationships/image" Target="../media/image25.png" /><Relationship Id="rId18" Type="http://schemas.openxmlformats.org/officeDocument/2006/relationships/tags" Target="../tags/tag296.xml" /><Relationship Id="rId19" Type="http://schemas.openxmlformats.org/officeDocument/2006/relationships/image" Target="../media/image26.png" /><Relationship Id="rId2" Type="http://schemas.openxmlformats.org/officeDocument/2006/relationships/tags" Target="../tags/tag281.xml" /><Relationship Id="rId20" Type="http://schemas.openxmlformats.org/officeDocument/2006/relationships/tags" Target="../tags/tag297.xml" /><Relationship Id="rId21" Type="http://schemas.openxmlformats.org/officeDocument/2006/relationships/image" Target="../media/image27.png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image" Target="../media/image28.png" /><Relationship Id="rId11" Type="http://schemas.openxmlformats.org/officeDocument/2006/relationships/tags" Target="../tags/tag311.xml" /><Relationship Id="rId12" Type="http://schemas.openxmlformats.org/officeDocument/2006/relationships/video" Target="../media/media7.mp4" /><Relationship Id="rId13" Type="http://schemas.microsoft.com/office/2007/relationships/media" Target="../media/media7.mp4" /><Relationship Id="rId14" Type="http://schemas.openxmlformats.org/officeDocument/2006/relationships/tags" Target="../tags/tag312.xml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tags" Target="../tags/tag31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12" Type="http://schemas.openxmlformats.org/officeDocument/2006/relationships/tags" Target="../tags/tag323.xml" /><Relationship Id="rId13" Type="http://schemas.openxmlformats.org/officeDocument/2006/relationships/tags" Target="../tags/tag324.xml" /><Relationship Id="rId14" Type="http://schemas.openxmlformats.org/officeDocument/2006/relationships/tags" Target="../tags/tag325.xml" /><Relationship Id="rId15" Type="http://schemas.openxmlformats.org/officeDocument/2006/relationships/tags" Target="../tags/tag326.xml" /><Relationship Id="rId16" Type="http://schemas.openxmlformats.org/officeDocument/2006/relationships/tags" Target="../tags/tag327.xml" /><Relationship Id="rId17" Type="http://schemas.openxmlformats.org/officeDocument/2006/relationships/tags" Target="../tags/tag328.xml" /><Relationship Id="rId18" Type="http://schemas.openxmlformats.org/officeDocument/2006/relationships/tags" Target="../tags/tag329.xml" /><Relationship Id="rId19" Type="http://schemas.openxmlformats.org/officeDocument/2006/relationships/tags" Target="../tags/tag330.xml" /><Relationship Id="rId2" Type="http://schemas.openxmlformats.org/officeDocument/2006/relationships/tags" Target="../tags/tag313.xml" /><Relationship Id="rId20" Type="http://schemas.openxmlformats.org/officeDocument/2006/relationships/tags" Target="../tags/tag331.xml" /><Relationship Id="rId21" Type="http://schemas.openxmlformats.org/officeDocument/2006/relationships/tags" Target="../tags/tag332.xml" /><Relationship Id="rId22" Type="http://schemas.openxmlformats.org/officeDocument/2006/relationships/tags" Target="../tags/tag333.xml" /><Relationship Id="rId23" Type="http://schemas.openxmlformats.org/officeDocument/2006/relationships/tags" Target="../tags/tag334.xml" /><Relationship Id="rId24" Type="http://schemas.openxmlformats.org/officeDocument/2006/relationships/tags" Target="../tags/tag335.xml" /><Relationship Id="rId3" Type="http://schemas.openxmlformats.org/officeDocument/2006/relationships/tags" Target="../tags/tag314.xml" /><Relationship Id="rId4" Type="http://schemas.openxmlformats.org/officeDocument/2006/relationships/tags" Target="../tags/tag315.xml" /><Relationship Id="rId5" Type="http://schemas.openxmlformats.org/officeDocument/2006/relationships/tags" Target="../tags/tag316.xml" /><Relationship Id="rId6" Type="http://schemas.openxmlformats.org/officeDocument/2006/relationships/tags" Target="../tags/tag317.xml" /><Relationship Id="rId7" Type="http://schemas.openxmlformats.org/officeDocument/2006/relationships/tags" Target="../tags/tag318.xml" /><Relationship Id="rId8" Type="http://schemas.openxmlformats.org/officeDocument/2006/relationships/tags" Target="../tags/tag319.xml" /><Relationship Id="rId9" Type="http://schemas.openxmlformats.org/officeDocument/2006/relationships/tags" Target="../tags/tag32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2" Type="http://schemas.openxmlformats.org/officeDocument/2006/relationships/tags" Target="../tags/tag341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tags" Target="../tags/tag344.xml" /><Relationship Id="rId6" Type="http://schemas.openxmlformats.org/officeDocument/2006/relationships/tags" Target="../tags/tag345.xml" /><Relationship Id="rId7" Type="http://schemas.openxmlformats.org/officeDocument/2006/relationships/tags" Target="../tags/tag346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2" Type="http://schemas.openxmlformats.org/officeDocument/2006/relationships/tags" Target="../tags/tag347.xml" /><Relationship Id="rId3" Type="http://schemas.openxmlformats.org/officeDocument/2006/relationships/tags" Target="../tags/tag348.xml" /><Relationship Id="rId4" Type="http://schemas.openxmlformats.org/officeDocument/2006/relationships/tags" Target="../tags/tag349.xml" /><Relationship Id="rId5" Type="http://schemas.openxmlformats.org/officeDocument/2006/relationships/tags" Target="../tags/tag350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10" Type="http://schemas.openxmlformats.org/officeDocument/2006/relationships/tags" Target="../tags/tag358.xml" /><Relationship Id="rId11" Type="http://schemas.openxmlformats.org/officeDocument/2006/relationships/image" Target="../media/image30.png" /><Relationship Id="rId12" Type="http://schemas.openxmlformats.org/officeDocument/2006/relationships/tags" Target="../tags/tag359.xml" /><Relationship Id="rId13" Type="http://schemas.openxmlformats.org/officeDocument/2006/relationships/tags" Target="../tags/tag360.xml" /><Relationship Id="rId14" Type="http://schemas.openxmlformats.org/officeDocument/2006/relationships/tags" Target="../tags/tag361.xml" /><Relationship Id="rId15" Type="http://schemas.openxmlformats.org/officeDocument/2006/relationships/tags" Target="../tags/tag362.xml" /><Relationship Id="rId2" Type="http://schemas.openxmlformats.org/officeDocument/2006/relationships/tags" Target="../tags/tag351.xml" /><Relationship Id="rId3" Type="http://schemas.openxmlformats.org/officeDocument/2006/relationships/tags" Target="../tags/tag352.xml" /><Relationship Id="rId4" Type="http://schemas.openxmlformats.org/officeDocument/2006/relationships/tags" Target="../tags/tag353.xml" /><Relationship Id="rId5" Type="http://schemas.openxmlformats.org/officeDocument/2006/relationships/image" Target="../media/image29.png" /><Relationship Id="rId6" Type="http://schemas.openxmlformats.org/officeDocument/2006/relationships/tags" Target="../tags/tag354.xml" /><Relationship Id="rId7" Type="http://schemas.openxmlformats.org/officeDocument/2006/relationships/tags" Target="../tags/tag355.xml" /><Relationship Id="rId8" Type="http://schemas.openxmlformats.org/officeDocument/2006/relationships/tags" Target="../tags/tag356.xml" /><Relationship Id="rId9" Type="http://schemas.openxmlformats.org/officeDocument/2006/relationships/tags" Target="../tags/tag357.xm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 title="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3" b="-1"/>
          <a:stretch>
            <a:fillRect/>
          </a:stretch>
        </p:blipFill>
        <p:spPr>
          <a:xfrm>
            <a:off x="0" y="0"/>
            <a:ext cx="12190095" cy="6858000"/>
          </a:xfrm>
          <a:prstGeom prst="rect">
            <a:avLst/>
          </a:prstGeom>
        </p:spPr>
      </p:pic>
      <p:grpSp>
        <p:nvGrpSpPr>
          <p:cNvPr id="5" name="组合 4" title=""/>
          <p:cNvGrpSpPr/>
          <p:nvPr userDrawn="1">
            <p:custDataLst>
              <p:tags r:id="rId5"/>
            </p:custDataLst>
          </p:nvPr>
        </p:nvGrpSpPr>
        <p:grpSpPr>
          <a:xfrm>
            <a:off x="523010" y="514348"/>
            <a:ext cx="11144074" cy="5867404"/>
            <a:chOff x="523092" y="514348"/>
            <a:chExt cx="11145816" cy="5867404"/>
          </a:xfrm>
        </p:grpSpPr>
        <p:pic>
          <p:nvPicPr>
            <p:cNvPr id="18" name="图片 17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3092" y="514348"/>
              <a:ext cx="11145816" cy="4914902"/>
            </a:xfrm>
            <a:prstGeom prst="rect">
              <a:avLst/>
            </a:prstGeom>
          </p:spPr>
        </p:pic>
        <p:pic>
          <p:nvPicPr>
            <p:cNvPr id="19" name="图片 18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9923"/>
            <a:stretch>
              <a:fillRect/>
            </a:stretch>
          </p:blipFill>
          <p:spPr>
            <a:xfrm>
              <a:off x="523092" y="3429000"/>
              <a:ext cx="11145816" cy="2952752"/>
            </a:xfrm>
            <a:prstGeom prst="rect">
              <a:avLst/>
            </a:prstGeom>
          </p:spPr>
        </p:pic>
      </p:grpSp>
      <p:pic>
        <p:nvPicPr>
          <p:cNvPr id="12" name="图片 11" title="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96560"/>
            <a:ext cx="12190095" cy="1361440"/>
          </a:xfrm>
          <a:prstGeom prst="rect">
            <a:avLst/>
          </a:prstGeom>
        </p:spPr>
      </p:pic>
      <p:pic>
        <p:nvPicPr>
          <p:cNvPr id="14" name="图片 13" title="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144" b="60278"/>
          <a:stretch>
            <a:fillRect/>
          </a:stretch>
        </p:blipFill>
        <p:spPr>
          <a:xfrm>
            <a:off x="1" y="0"/>
            <a:ext cx="5752201" cy="2724150"/>
          </a:xfrm>
          <a:prstGeom prst="rect">
            <a:avLst/>
          </a:prstGeom>
        </p:spPr>
      </p:pic>
      <p:sp>
        <p:nvSpPr>
          <p:cNvPr id="53" name="矩形 52" title=""/>
          <p:cNvSpPr/>
          <p:nvPr>
            <p:custDataLst>
              <p:tags r:id="rId13"/>
            </p:custDataLst>
          </p:nvPr>
        </p:nvSpPr>
        <p:spPr>
          <a:xfrm>
            <a:off x="3930968" y="4513580"/>
            <a:ext cx="447675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CN" altLang="en-US" sz="2800" b="1"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  <a:sym typeface="仿宋" panose="02010609060101010101" pitchFamily="49" charset="-122"/>
              </a:rPr>
              <a:t>沪科版（</a:t>
            </a:r>
            <a:r>
              <a:rPr lang="en-US" altLang="zh-CN" sz="2800" b="1"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  <a:sym typeface="仿宋" panose="02010609060101010101" pitchFamily="49" charset="-122"/>
              </a:rPr>
              <a:t>2024</a:t>
            </a:r>
            <a:r>
              <a:rPr lang="zh-CN" altLang="en-US" sz="2800" b="1"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  <a:sym typeface="仿宋" panose="02010609060101010101" pitchFamily="49" charset="-122"/>
              </a:rPr>
              <a:t>）八年级上册</a:t>
            </a:r>
            <a:endParaRPr lang="zh-CN" altLang="en-US" sz="2800" b="1">
              <a:latin typeface="仿宋" panose="02010609060101010101" pitchFamily="49" charset="-122"/>
              <a:ea typeface="仿宋" panose="02010609060101010101" pitchFamily="49" charset="-122"/>
              <a:cs typeface="仿宋" panose="02010609060101010101" pitchFamily="49" charset="-122"/>
              <a:sym typeface="仿宋" panose="02010609060101010101" pitchFamily="49" charset="-122"/>
            </a:endParaRPr>
          </a:p>
        </p:txBody>
      </p:sp>
      <p:pic>
        <p:nvPicPr>
          <p:cNvPr id="10" name="图片 9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832850" y="3068955"/>
            <a:ext cx="3260090" cy="3260090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335915" y="3923030"/>
            <a:ext cx="3435985" cy="2458720"/>
          </a:xfrm>
          <a:prstGeom prst="rect">
            <a:avLst/>
          </a:prstGeom>
        </p:spPr>
      </p:pic>
      <p:sp>
        <p:nvSpPr>
          <p:cNvPr id="20" name="文本框 19" title=""/>
          <p:cNvSpPr txBox="1"/>
          <p:nvPr>
            <p:custDataLst>
              <p:tags r:id="rId18"/>
            </p:custDataLst>
          </p:nvPr>
        </p:nvSpPr>
        <p:spPr>
          <a:xfrm>
            <a:off x="617220" y="2132965"/>
            <a:ext cx="11049635" cy="903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sz="4400" b="1" kern="100" smtClean="0">
                <a:solidFill>
                  <a:schemeClr val="tx1"/>
                </a:solidFill>
                <a:latin typeface="+mj-ea"/>
                <a:ea typeface="+mj-ea"/>
                <a:cs typeface="+mn-ea"/>
                <a:sym typeface="+mn-lt"/>
              </a:rPr>
              <a:t>第</a:t>
            </a:r>
            <a:r>
              <a:rPr lang="en-US" altLang="zh-CN" sz="4400" b="1" kern="100" smtClean="0">
                <a:solidFill>
                  <a:schemeClr val="tx1"/>
                </a:solidFill>
                <a:latin typeface="+mj-ea"/>
                <a:ea typeface="+mj-ea"/>
                <a:cs typeface="+mn-ea"/>
                <a:sym typeface="+mn-lt"/>
              </a:rPr>
              <a:t>2</a:t>
            </a:r>
            <a:r>
              <a:rPr lang="zh-CN" altLang="en-US" sz="4400" b="1" kern="100" smtClean="0">
                <a:solidFill>
                  <a:schemeClr val="tx1"/>
                </a:solidFill>
                <a:latin typeface="+mj-ea"/>
                <a:ea typeface="+mj-ea"/>
                <a:cs typeface="+mn-ea"/>
                <a:sym typeface="+mn-lt"/>
              </a:rPr>
              <a:t>节</a:t>
            </a:r>
            <a:r>
              <a:rPr lang="en-US" sz="4400" b="1" kern="100" smtClean="0">
                <a:solidFill>
                  <a:schemeClr val="tx1"/>
                </a:solidFill>
                <a:latin typeface="+mj-ea"/>
                <a:ea typeface="+mj-ea"/>
                <a:cs typeface="+mn-ea"/>
                <a:sym typeface="+mn-lt"/>
              </a:rPr>
              <a:t>  </a:t>
            </a:r>
            <a:r>
              <a:rPr sz="4400" b="1" kern="100" smtClean="0">
                <a:solidFill>
                  <a:schemeClr val="tx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sz="4400" b="1" kern="100" smtClean="0">
                <a:solidFill>
                  <a:schemeClr val="tx1"/>
                </a:solidFill>
                <a:latin typeface="+mj-ea"/>
                <a:ea typeface="+mj-ea"/>
                <a:cs typeface="+mn-ea"/>
                <a:sym typeface="+mn-lt"/>
              </a:rPr>
              <a:t>声音的特性</a:t>
            </a:r>
            <a:endParaRPr lang="zh-CN" sz="4400" b="1" kern="100" smtClean="0">
              <a:solidFill>
                <a:schemeClr val="tx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本节要点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1127125" y="2322830"/>
            <a:ext cx="10178415" cy="26269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>
                <a:latin typeface="微软雅黑" panose="020b0503020204020204" charset="-122"/>
                <a:ea typeface="微软雅黑"/>
              </a:rPr>
              <a:t>1. </a:t>
            </a:r>
            <a:r>
              <a:rPr lang="zh-CN" altLang="en-US" sz="3200">
                <a:latin typeface="微软雅黑" panose="020b0503020204020204" charset="-122"/>
                <a:ea typeface="微软雅黑"/>
              </a:rPr>
              <a:t>能用响度、音调和音色描述声音的特性，能通过实验及实例认识响度、音调及音色与哪些因素有关；</a:t>
            </a:r>
            <a:endParaRPr lang="zh-CN" altLang="en-US" sz="3200">
              <a:latin typeface="微软雅黑" panose="020b0503020204020204" charset="-122"/>
              <a:ea typeface="微软雅黑"/>
            </a:endParaRPr>
          </a:p>
          <a:p>
            <a:pPr>
              <a:lnSpc>
                <a:spcPct val="150000"/>
              </a:lnSpc>
            </a:pPr>
            <a:r>
              <a:rPr lang="en-US" altLang="zh-CN" sz="3200">
                <a:latin typeface="微软雅黑" panose="020b0503020204020204" charset="-122"/>
                <a:ea typeface="微软雅黑"/>
              </a:rPr>
              <a:t>2. </a:t>
            </a:r>
            <a:r>
              <a:rPr lang="zh-CN" altLang="en-US" sz="3200">
                <a:latin typeface="微软雅黑" panose="020b0503020204020204" charset="-122"/>
                <a:ea typeface="微软雅黑"/>
              </a:rPr>
              <a:t>能欣赏我国古代乐器所体现出的音乐文化。</a:t>
            </a:r>
            <a:endParaRPr lang="zh-CN" altLang="en-US" sz="3200"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课程导入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pic>
        <p:nvPicPr>
          <p:cNvPr id="5" name="金色大厅交响乐演奏【上春山】(迫真).1462996297" title="">
            <a:hlinkClick action="ppaction://media"/>
          </p:cNvPr>
          <p:cNvPicPr/>
          <p:nvPr>
            <a:videoFile r:link="rId6"/>
            <p:custDataLst>
              <p:tags r:id="rId5"/>
            </p:custDataLst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40145" y="2016760"/>
            <a:ext cx="5366385" cy="3230880"/>
          </a:xfrm>
          <a:prstGeom prst="rect">
            <a:avLst/>
          </a:prstGeom>
        </p:spPr>
      </p:pic>
      <p:sp>
        <p:nvSpPr>
          <p:cNvPr id="7" name="文本框 6" title=""/>
          <p:cNvSpPr txBox="1"/>
          <p:nvPr>
            <p:custDataLst>
              <p:tags r:id="rId8"/>
            </p:custDataLst>
          </p:nvPr>
        </p:nvSpPr>
        <p:spPr>
          <a:xfrm>
            <a:off x="774065" y="2132965"/>
            <a:ext cx="5344160" cy="299783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indent="720090">
              <a:lnSpc>
                <a:spcPct val="150000"/>
              </a:lnSpc>
            </a:pP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欣赏交响乐时,婉转的琴声令人陶醉，嘹亮的小号令人振奋；美妙的乐曲时而高亢，时而低沉。声音为何会有这样的差别呢?</a:t>
            </a:r>
            <a:endParaRPr lang="zh-CN" altLang="en-US" sz="28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4"/>
            </p:custDataLst>
          </p:nvPr>
        </p:nvGrpSpPr>
        <p:grpSpPr>
          <a:xfrm>
            <a:off x="2614295" y="444500"/>
            <a:ext cx="700405" cy="175260"/>
            <a:chOff x="4121" y="692"/>
            <a:chExt cx="1103" cy="276"/>
          </a:xfrm>
        </p:grpSpPr>
        <p:sp>
          <p:nvSpPr>
            <p:cNvPr id="26" name="等腰三角形 25"/>
            <p:cNvSpPr/>
            <p:nvPr>
              <p:custDataLst>
                <p:tags r:id="rId5"/>
              </p:custDataLst>
            </p:nvPr>
          </p:nvSpPr>
          <p:spPr>
            <a:xfrm rot="5400000">
              <a:off x="4102" y="711"/>
              <a:ext cx="277" cy="239"/>
            </a:xfrm>
            <a:prstGeom prst="triangle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00A0E9"/>
                </a:solidFill>
              </a:endParaRPr>
            </a:p>
          </p:txBody>
        </p:sp>
        <p:sp>
          <p:nvSpPr>
            <p:cNvPr id="28" name="等腰三角形 27"/>
            <p:cNvSpPr/>
            <p:nvPr>
              <p:custDataLst>
                <p:tags r:id="rId6"/>
              </p:custDataLst>
            </p:nvPr>
          </p:nvSpPr>
          <p:spPr>
            <a:xfrm rot="5400000">
              <a:off x="4535" y="711"/>
              <a:ext cx="277" cy="239"/>
            </a:xfrm>
            <a:prstGeom prst="triangle">
              <a:avLst/>
            </a:prstGeom>
            <a:solidFill>
              <a:srgbClr val="FE97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31" name="等腰三角形 30"/>
            <p:cNvSpPr/>
            <p:nvPr>
              <p:custDataLst>
                <p:tags r:id="rId7"/>
              </p:custDataLst>
            </p:nvPr>
          </p:nvSpPr>
          <p:spPr>
            <a:xfrm rot="5400000">
              <a:off x="4967" y="711"/>
              <a:ext cx="277" cy="239"/>
            </a:xfrm>
            <a:prstGeom prst="triangl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2" name="矩形 31" title=""/>
          <p:cNvSpPr/>
          <p:nvPr>
            <p:custDataLst>
              <p:tags r:id="rId8"/>
            </p:custDataLst>
          </p:nvPr>
        </p:nvSpPr>
        <p:spPr>
          <a:xfrm>
            <a:off x="3431229" y="159615"/>
            <a:ext cx="9702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spc="30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响度</a:t>
            </a:r>
            <a:endParaRPr lang="zh-CN" altLang="en-US" sz="28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10" name="矩形 9" title=""/>
          <p:cNvSpPr/>
          <p:nvPr>
            <p:custDataLst>
              <p:tags r:id="rId9"/>
            </p:custDataLst>
          </p:nvPr>
        </p:nvSpPr>
        <p:spPr>
          <a:xfrm>
            <a:off x="839470" y="981075"/>
            <a:ext cx="1182370" cy="60642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dist"/>
            <a:r>
              <a:rPr lang="zh-CN" altLang="en-US" sz="3200" b="1" smtClean="0">
                <a:solidFill>
                  <a:srgbClr val="036EB8"/>
                </a:solidFill>
                <a:latin typeface="微软雅黑" panose="020b0503020204020204" charset="-122"/>
                <a:ea typeface="微软雅黑"/>
                <a:sym typeface="+mn-ea"/>
              </a:rPr>
              <a:t>响度</a:t>
            </a:r>
            <a:endParaRPr lang="zh-CN" altLang="en-US" sz="3200" b="1" smtClean="0">
              <a:solidFill>
                <a:srgbClr val="036EB8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2051" name="TextBox 1" title=""/>
          <p:cNvSpPr txBox="1"/>
          <p:nvPr>
            <p:custDataLst>
              <p:tags r:id="rId10"/>
            </p:custDataLst>
          </p:nvPr>
        </p:nvSpPr>
        <p:spPr>
          <a:xfrm>
            <a:off x="839470" y="1701165"/>
            <a:ext cx="4639945" cy="7308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lvl="0" algn="l">
              <a:lnSpc>
                <a:spcPct val="130000"/>
              </a:lnSpc>
              <a:spcBef>
                <a:spcPct val="50000"/>
              </a:spcBef>
              <a:buClrTx/>
              <a:buSzTx/>
              <a:buFontTx/>
            </a:pPr>
            <a:r>
              <a:rPr lang="zh-CN" altLang="en-US" sz="3200">
                <a:latin typeface="微软雅黑" panose="020b0503020204020204" charset="-122"/>
                <a:ea typeface="微软雅黑"/>
                <a:sym typeface="+mn-ea"/>
              </a:rPr>
              <a:t>定义：声音的</a:t>
            </a:r>
            <a:r>
              <a:rPr lang="zh-CN" altLang="en-US" sz="3200" b="1">
                <a:latin typeface="微软雅黑" panose="020b0503020204020204" charset="-122"/>
                <a:ea typeface="微软雅黑"/>
                <a:sym typeface="+mn-ea"/>
              </a:rPr>
              <a:t>强弱</a:t>
            </a:r>
            <a:r>
              <a:rPr lang="zh-CN" altLang="en-US" sz="3200">
                <a:latin typeface="微软雅黑" panose="020b0503020204020204" charset="-122"/>
                <a:ea typeface="微软雅黑"/>
                <a:sym typeface="+mn-ea"/>
              </a:rPr>
              <a:t>。</a:t>
            </a:r>
            <a:endParaRPr lang="zh-CN" altLang="en-US" sz="3200"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8" name="TextBox 1" title=""/>
          <p:cNvSpPr txBox="1"/>
          <p:nvPr>
            <p:custDataLst>
              <p:tags r:id="rId11"/>
            </p:custDataLst>
          </p:nvPr>
        </p:nvSpPr>
        <p:spPr>
          <a:xfrm>
            <a:off x="839470" y="2853055"/>
            <a:ext cx="5908675" cy="1684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eaLnBrk="1" hangingPunct="1">
              <a:lnSpc>
                <a:spcPct val="125000"/>
              </a:lnSpc>
            </a:pPr>
            <a:r>
              <a:rPr lang="zh-CN" altLang="en-US" sz="2400">
                <a:solidFill>
                  <a:srgbClr val="036EB8"/>
                </a:solidFill>
                <a:latin typeface="微软雅黑" panose="020b0503020204020204" charset="-122"/>
                <a:ea typeface="微软雅黑"/>
              </a:rPr>
              <a:t>实验：</a:t>
            </a:r>
            <a:endParaRPr lang="zh-CN" altLang="en-US" sz="2400">
              <a:latin typeface="微软雅黑" panose="020b0503020204020204" charset="-122"/>
              <a:ea typeface="微软雅黑"/>
            </a:endParaRPr>
          </a:p>
          <a:p>
            <a:pPr eaLnBrk="1" hangingPunct="1">
              <a:lnSpc>
                <a:spcPct val="125000"/>
              </a:lnSpc>
            </a:pPr>
            <a:r>
              <a:rPr lang="zh-CN" altLang="en-US" sz="2400">
                <a:latin typeface="微软雅黑" panose="020b0503020204020204" charset="-122"/>
                <a:ea typeface="微软雅黑"/>
              </a:rPr>
              <a:t>用不同的力度敲击音叉，使音叉发出不同响度的声音，乒乓球会怎么样？</a:t>
            </a:r>
            <a:endParaRPr lang="zh-CN" altLang="en-US" sz="240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11" name="组合 10" title=""/>
          <p:cNvGrpSpPr/>
          <p:nvPr>
            <p:custDataLst>
              <p:tags r:id="rId12"/>
            </p:custDataLst>
          </p:nvPr>
        </p:nvGrpSpPr>
        <p:grpSpPr>
          <a:xfrm>
            <a:off x="366015" y="1162397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13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4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3" name="5月7日(3)" title="">
            <a:hlinkClick action="ppaction://media"/>
          </p:cNvPr>
          <p:cNvPicPr/>
          <p:nvPr>
            <a:videoFile r:link="rId17"/>
            <p:custDataLst>
              <p:tags r:id="rId16"/>
            </p:custDataLst>
            <p:extLst>
              <p:ext uri="{DAA4B4D4-6D71-4841-9C94-3DE7FCFB9230}">
                <p14:media xmlns:p14="http://schemas.microsoft.com/office/powerpoint/2010/main" r:embed="rId18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6744335" y="2308860"/>
            <a:ext cx="5080635" cy="277241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 fullScrn="1">
              <p:cMediaNode>
                <p:cTn id="18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2051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4"/>
            </p:custDataLst>
          </p:nvPr>
        </p:nvGrpSpPr>
        <p:grpSpPr>
          <a:xfrm>
            <a:off x="2614295" y="444500"/>
            <a:ext cx="700405" cy="175260"/>
            <a:chOff x="4121" y="692"/>
            <a:chExt cx="1103" cy="276"/>
          </a:xfrm>
        </p:grpSpPr>
        <p:sp>
          <p:nvSpPr>
            <p:cNvPr id="26" name="等腰三角形 25"/>
            <p:cNvSpPr/>
            <p:nvPr>
              <p:custDataLst>
                <p:tags r:id="rId5"/>
              </p:custDataLst>
            </p:nvPr>
          </p:nvSpPr>
          <p:spPr>
            <a:xfrm rot="5400000">
              <a:off x="4102" y="711"/>
              <a:ext cx="277" cy="239"/>
            </a:xfrm>
            <a:prstGeom prst="triangle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00A0E9"/>
                </a:solidFill>
              </a:endParaRPr>
            </a:p>
          </p:txBody>
        </p:sp>
        <p:sp>
          <p:nvSpPr>
            <p:cNvPr id="28" name="等腰三角形 27"/>
            <p:cNvSpPr/>
            <p:nvPr>
              <p:custDataLst>
                <p:tags r:id="rId6"/>
              </p:custDataLst>
            </p:nvPr>
          </p:nvSpPr>
          <p:spPr>
            <a:xfrm rot="5400000">
              <a:off x="4535" y="711"/>
              <a:ext cx="277" cy="239"/>
            </a:xfrm>
            <a:prstGeom prst="triangle">
              <a:avLst/>
            </a:prstGeom>
            <a:solidFill>
              <a:srgbClr val="FE97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31" name="等腰三角形 30"/>
            <p:cNvSpPr/>
            <p:nvPr>
              <p:custDataLst>
                <p:tags r:id="rId7"/>
              </p:custDataLst>
            </p:nvPr>
          </p:nvSpPr>
          <p:spPr>
            <a:xfrm rot="5400000">
              <a:off x="4967" y="711"/>
              <a:ext cx="277" cy="239"/>
            </a:xfrm>
            <a:prstGeom prst="triangl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2" name="矩形 31" title=""/>
          <p:cNvSpPr/>
          <p:nvPr>
            <p:custDataLst>
              <p:tags r:id="rId8"/>
            </p:custDataLst>
          </p:nvPr>
        </p:nvSpPr>
        <p:spPr>
          <a:xfrm>
            <a:off x="3431229" y="159615"/>
            <a:ext cx="9702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spc="30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响度</a:t>
            </a:r>
            <a:endParaRPr lang="zh-CN" altLang="en-US" sz="28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10" name="矩形 9" title=""/>
          <p:cNvSpPr/>
          <p:nvPr>
            <p:custDataLst>
              <p:tags r:id="rId9"/>
            </p:custDataLst>
          </p:nvPr>
        </p:nvSpPr>
        <p:spPr>
          <a:xfrm>
            <a:off x="839470" y="981075"/>
            <a:ext cx="1182370" cy="60642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dist"/>
            <a:r>
              <a:rPr lang="zh-CN" altLang="en-US" sz="3200" b="1" smtClean="0">
                <a:solidFill>
                  <a:srgbClr val="036EB8"/>
                </a:solidFill>
                <a:latin typeface="微软雅黑" panose="020b0503020204020204" charset="-122"/>
                <a:ea typeface="微软雅黑"/>
                <a:sym typeface="+mn-ea"/>
              </a:rPr>
              <a:t>响度</a:t>
            </a:r>
            <a:endParaRPr lang="zh-CN" altLang="en-US" sz="3200" b="1" smtClean="0">
              <a:solidFill>
                <a:srgbClr val="036EB8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2051" name="TextBox 1" title=""/>
          <p:cNvSpPr txBox="1"/>
          <p:nvPr>
            <p:custDataLst>
              <p:tags r:id="rId10"/>
            </p:custDataLst>
          </p:nvPr>
        </p:nvSpPr>
        <p:spPr>
          <a:xfrm>
            <a:off x="839470" y="1701165"/>
            <a:ext cx="4639945" cy="7308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lvl="0" algn="l">
              <a:lnSpc>
                <a:spcPct val="130000"/>
              </a:lnSpc>
              <a:spcBef>
                <a:spcPct val="50000"/>
              </a:spcBef>
              <a:buClrTx/>
              <a:buSzTx/>
              <a:buFontTx/>
            </a:pPr>
            <a:r>
              <a:rPr lang="zh-CN" altLang="en-US" sz="3200">
                <a:latin typeface="微软雅黑" panose="020b0503020204020204" charset="-122"/>
                <a:ea typeface="微软雅黑"/>
                <a:sym typeface="+mn-ea"/>
              </a:rPr>
              <a:t>定义：声音的</a:t>
            </a:r>
            <a:r>
              <a:rPr lang="zh-CN" altLang="en-US" sz="3200" b="1">
                <a:latin typeface="微软雅黑" panose="020b0503020204020204" charset="-122"/>
                <a:ea typeface="微软雅黑"/>
                <a:sym typeface="+mn-ea"/>
              </a:rPr>
              <a:t>强弱</a:t>
            </a:r>
            <a:r>
              <a:rPr lang="zh-CN" altLang="en-US" sz="3200">
                <a:latin typeface="微软雅黑" panose="020b0503020204020204" charset="-122"/>
                <a:ea typeface="微软雅黑"/>
                <a:sym typeface="+mn-ea"/>
              </a:rPr>
              <a:t>。</a:t>
            </a:r>
            <a:endParaRPr lang="zh-CN" altLang="en-US" sz="3200"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8" name="TextBox 1" title=""/>
          <p:cNvSpPr txBox="1"/>
          <p:nvPr>
            <p:custDataLst>
              <p:tags r:id="rId11"/>
            </p:custDataLst>
          </p:nvPr>
        </p:nvSpPr>
        <p:spPr>
          <a:xfrm>
            <a:off x="839470" y="2853055"/>
            <a:ext cx="5886450" cy="17411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eaLnBrk="1" hangingPunct="1">
              <a:lnSpc>
                <a:spcPct val="125000"/>
              </a:lnSpc>
            </a:pPr>
            <a:r>
              <a:rPr lang="zh-CN" altLang="en-US" sz="2400">
                <a:solidFill>
                  <a:srgbClr val="036EB8"/>
                </a:solidFill>
                <a:latin typeface="微软雅黑" panose="020b0503020204020204" charset="-122"/>
                <a:ea typeface="微软雅黑"/>
              </a:rPr>
              <a:t>实验：</a:t>
            </a:r>
            <a:endParaRPr lang="zh-CN" altLang="en-US" sz="2400">
              <a:latin typeface="微软雅黑" panose="020b0503020204020204" charset="-122"/>
              <a:ea typeface="微软雅黑"/>
            </a:endParaRPr>
          </a:p>
          <a:p>
            <a:pPr eaLnBrk="1" hangingPunct="1">
              <a:lnSpc>
                <a:spcPct val="125000"/>
              </a:lnSpc>
            </a:pPr>
            <a:r>
              <a:rPr lang="zh-CN" altLang="en-US" sz="2400">
                <a:latin typeface="微软雅黑" panose="020b0503020204020204" charset="-122"/>
                <a:ea typeface="微软雅黑"/>
              </a:rPr>
              <a:t>用不同的力度敲击音叉，使音叉发出不同响度的声音，乒乓球会怎么样？</a:t>
            </a:r>
            <a:endParaRPr lang="zh-CN" altLang="en-US" sz="2400">
              <a:latin typeface="微软雅黑" panose="020b0503020204020204" charset="-122"/>
              <a:ea typeface="微软雅黑"/>
            </a:endParaRPr>
          </a:p>
        </p:txBody>
      </p:sp>
      <p:sp>
        <p:nvSpPr>
          <p:cNvPr id="22" name="TextBox 1" title=""/>
          <p:cNvSpPr txBox="1"/>
          <p:nvPr>
            <p:custDataLst>
              <p:tags r:id="rId12"/>
            </p:custDataLst>
          </p:nvPr>
        </p:nvSpPr>
        <p:spPr>
          <a:xfrm>
            <a:off x="839470" y="4581525"/>
            <a:ext cx="913130" cy="5429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algn="dist" eaLnBrk="1" hangingPunct="1">
              <a:lnSpc>
                <a:spcPct val="105000"/>
              </a:lnSpc>
            </a:pPr>
            <a:r>
              <a:rPr lang="zh-CN" altLang="en-US" sz="2800">
                <a:solidFill>
                  <a:srgbClr val="036EB8"/>
                </a:solidFill>
                <a:latin typeface="微软雅黑" panose="020b0503020204020204" charset="-122"/>
                <a:ea typeface="微软雅黑"/>
              </a:rPr>
              <a:t>结论</a:t>
            </a:r>
            <a:endParaRPr lang="zh-CN" altLang="en-US" sz="2800">
              <a:solidFill>
                <a:srgbClr val="036EB8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3" name="文本框 22" title=""/>
          <p:cNvSpPr txBox="1"/>
          <p:nvPr>
            <p:custDataLst>
              <p:tags r:id="rId13"/>
            </p:custDataLst>
          </p:nvPr>
        </p:nvSpPr>
        <p:spPr>
          <a:xfrm>
            <a:off x="839470" y="5229225"/>
            <a:ext cx="1018349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响度与物体振动的幅度有关，振动幅度越大，响度越大。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pic>
        <p:nvPicPr>
          <p:cNvPr id="24" name="图片 23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clrChange>
              <a:clrFrom>
                <a:srgbClr val="FDFDFD">
                  <a:alpha val="100000"/>
                </a:srgbClr>
              </a:clrFrom>
              <a:clrTo>
                <a:srgbClr val="FDFDFD">
                  <a:alpha val="100000"/>
                  <a:alpha val="0"/>
                </a:srgbClr>
              </a:clrTo>
            </a:clrChange>
            <a:lum contrast="18000"/>
          </a:blip>
          <a:stretch>
            <a:fillRect/>
          </a:stretch>
        </p:blipFill>
        <p:spPr>
          <a:xfrm>
            <a:off x="7893685" y="2145665"/>
            <a:ext cx="2610485" cy="3049905"/>
          </a:xfrm>
          <a:prstGeom prst="rect">
            <a:avLst/>
          </a:prstGeom>
        </p:spPr>
      </p:pic>
      <p:grpSp>
        <p:nvGrpSpPr>
          <p:cNvPr id="11" name="组合 10" title=""/>
          <p:cNvGrpSpPr/>
          <p:nvPr>
            <p:custDataLst>
              <p:tags r:id="rId16"/>
            </p:custDataLst>
          </p:nvPr>
        </p:nvGrpSpPr>
        <p:grpSpPr>
          <a:xfrm>
            <a:off x="366015" y="1162397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17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8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4" name="http://photo-static-api.fotomore.com/creative/vcg/400/new/VCG211237109649.jpg?uid=386&amp;timestamp=1689232012&amp;sign=51c9c07ec1453231e781746b25b99025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r="16807" b="3739"/>
          <a:stretch>
            <a:fillRect/>
          </a:stretch>
        </p:blipFill>
        <p:spPr>
          <a:xfrm rot="1860000">
            <a:off x="8256905" y="1042670"/>
            <a:ext cx="2376147" cy="5695315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6"/>
            </p:custDataLst>
          </p:nvPr>
        </p:nvGrpSpPr>
        <p:grpSpPr>
          <a:xfrm>
            <a:off x="2614295" y="444500"/>
            <a:ext cx="700405" cy="175260"/>
            <a:chOff x="4121" y="692"/>
            <a:chExt cx="1103" cy="276"/>
          </a:xfrm>
        </p:grpSpPr>
        <p:sp>
          <p:nvSpPr>
            <p:cNvPr id="26" name="等腰三角形 25"/>
            <p:cNvSpPr/>
            <p:nvPr>
              <p:custDataLst>
                <p:tags r:id="rId7"/>
              </p:custDataLst>
            </p:nvPr>
          </p:nvSpPr>
          <p:spPr>
            <a:xfrm rot="5400000">
              <a:off x="4102" y="711"/>
              <a:ext cx="277" cy="239"/>
            </a:xfrm>
            <a:prstGeom prst="triangle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00A0E9"/>
                </a:solidFill>
              </a:endParaRPr>
            </a:p>
          </p:txBody>
        </p:sp>
        <p:sp>
          <p:nvSpPr>
            <p:cNvPr id="28" name="等腰三角形 27"/>
            <p:cNvSpPr/>
            <p:nvPr>
              <p:custDataLst>
                <p:tags r:id="rId8"/>
              </p:custDataLst>
            </p:nvPr>
          </p:nvSpPr>
          <p:spPr>
            <a:xfrm rot="5400000">
              <a:off x="4535" y="711"/>
              <a:ext cx="277" cy="239"/>
            </a:xfrm>
            <a:prstGeom prst="triangle">
              <a:avLst/>
            </a:prstGeom>
            <a:solidFill>
              <a:srgbClr val="FE97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31" name="等腰三角形 30"/>
            <p:cNvSpPr/>
            <p:nvPr>
              <p:custDataLst>
                <p:tags r:id="rId9"/>
              </p:custDataLst>
            </p:nvPr>
          </p:nvSpPr>
          <p:spPr>
            <a:xfrm rot="5400000">
              <a:off x="4967" y="711"/>
              <a:ext cx="277" cy="239"/>
            </a:xfrm>
            <a:prstGeom prst="triangl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051" name="TextBox 1" title=""/>
          <p:cNvSpPr txBox="1"/>
          <p:nvPr>
            <p:custDataLst>
              <p:tags r:id="rId10"/>
            </p:custDataLst>
          </p:nvPr>
        </p:nvSpPr>
        <p:spPr>
          <a:xfrm>
            <a:off x="887730" y="1781810"/>
            <a:ext cx="10379075" cy="6819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marL="1965325" indent="-1965325" eaLnBrk="1" hangingPunct="1">
              <a:lnSpc>
                <a:spcPct val="120000"/>
              </a:lnSpc>
            </a:pPr>
            <a:r>
              <a:rPr lang="zh-CN" altLang="en-US" sz="3200" b="1">
                <a:latin typeface="微软雅黑" panose="020b0503020204020204" charset="-122"/>
                <a:ea typeface="微软雅黑"/>
                <a:sym typeface="+mn-ea"/>
              </a:rPr>
              <a:t>振幅</a:t>
            </a:r>
            <a:r>
              <a:rPr lang="zh-CN" altLang="en-US" sz="3200">
                <a:latin typeface="微软雅黑" panose="020b0503020204020204" charset="-122"/>
                <a:ea typeface="微软雅黑"/>
                <a:sym typeface="+mn-ea"/>
              </a:rPr>
              <a:t>：物体振动的幅度。</a:t>
            </a:r>
            <a:endParaRPr lang="zh-CN" altLang="en-US" sz="3200"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29703" name="文本框 29702" title=""/>
          <p:cNvSpPr txBox="1"/>
          <p:nvPr>
            <p:custDataLst>
              <p:tags r:id="rId11"/>
            </p:custDataLst>
          </p:nvPr>
        </p:nvSpPr>
        <p:spPr>
          <a:xfrm>
            <a:off x="896620" y="2853055"/>
            <a:ext cx="1037336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zh-CN" altLang="en-US" sz="3200" u="none">
                <a:latin typeface="微软雅黑" panose="020b0503020204020204" charset="-122"/>
                <a:ea typeface="微软雅黑"/>
              </a:rPr>
              <a:t>响度和发声体的</a:t>
            </a:r>
            <a:r>
              <a:rPr lang="zh-CN" altLang="en-US" sz="3200" u="none">
                <a:solidFill>
                  <a:srgbClr val="036EB8"/>
                </a:solidFill>
                <a:latin typeface="微软雅黑" panose="020b0503020204020204" charset="-122"/>
                <a:ea typeface="微软雅黑"/>
              </a:rPr>
              <a:t>振幅</a:t>
            </a:r>
            <a:r>
              <a:rPr lang="zh-CN" altLang="en-US" sz="3200" u="none">
                <a:latin typeface="微软雅黑" panose="020b0503020204020204" charset="-122"/>
                <a:ea typeface="微软雅黑"/>
              </a:rPr>
              <a:t>有关，振幅越大，响度</a:t>
            </a:r>
            <a:r>
              <a:rPr lang="zh-CN" altLang="en-US" sz="3200" u="none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越大</a:t>
            </a:r>
            <a:r>
              <a:rPr lang="zh-CN" altLang="en-US" sz="3200" u="none">
                <a:latin typeface="微软雅黑" panose="020b0503020204020204" charset="-122"/>
                <a:ea typeface="微软雅黑"/>
              </a:rPr>
              <a:t>。</a:t>
            </a:r>
            <a:endParaRPr lang="zh-CN" altLang="en-US" sz="3200" u="none">
              <a:latin typeface="微软雅黑" panose="020b0503020204020204" charset="-122"/>
              <a:ea typeface="微软雅黑"/>
            </a:endParaRPr>
          </a:p>
        </p:txBody>
      </p:sp>
      <p:sp>
        <p:nvSpPr>
          <p:cNvPr id="29714" name="文本框 29713" title=""/>
          <p:cNvSpPr txBox="1"/>
          <p:nvPr>
            <p:custDataLst>
              <p:tags r:id="rId12"/>
            </p:custDataLst>
          </p:nvPr>
        </p:nvSpPr>
        <p:spPr>
          <a:xfrm>
            <a:off x="911225" y="3933190"/>
            <a:ext cx="6989445" cy="499110"/>
          </a:xfrm>
          <a:prstGeom prst="rect">
            <a:avLst/>
          </a:prstGeom>
          <a:noFill/>
          <a:ln w="9525">
            <a:solidFill>
              <a:srgbClr val="036EB8"/>
            </a:solidFill>
            <a:prstDash val="dash"/>
          </a:ln>
        </p:spPr>
        <p:txBody>
          <a:bodyPr>
            <a:noAutofit/>
          </a:bodyPr>
          <a:lstStyle/>
          <a:p>
            <a:pPr>
              <a:spcBef>
                <a:spcPct val="50000"/>
              </a:spcBef>
            </a:pPr>
            <a:r>
              <a:rPr lang="zh-CN" altLang="en-US" sz="2800" u="none">
                <a:solidFill>
                  <a:schemeClr val="tx1"/>
                </a:solidFill>
                <a:latin typeface="宋体" panose="02010600030101010101" pitchFamily="2" charset="-122"/>
              </a:rPr>
              <a:t>除此之外，响度还可能与哪些因素有关呢？</a:t>
            </a:r>
            <a:endParaRPr lang="zh-CN" altLang="en-US" sz="2800" u="none">
              <a:solidFill>
                <a:schemeClr val="tx1"/>
              </a:solidFill>
              <a:latin typeface="宋体" panose="02010600030101010101" pitchFamily="2" charset="-122"/>
            </a:endParaRPr>
          </a:p>
        </p:txBody>
      </p:sp>
      <p:sp>
        <p:nvSpPr>
          <p:cNvPr id="10" name="矩形 9" title=""/>
          <p:cNvSpPr/>
          <p:nvPr>
            <p:custDataLst>
              <p:tags r:id="rId13"/>
            </p:custDataLst>
          </p:nvPr>
        </p:nvSpPr>
        <p:spPr>
          <a:xfrm>
            <a:off x="839470" y="981075"/>
            <a:ext cx="1182370" cy="60642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dist"/>
            <a:r>
              <a:rPr lang="zh-CN" altLang="en-US" sz="3200" b="1" smtClean="0">
                <a:solidFill>
                  <a:srgbClr val="036EB8"/>
                </a:solidFill>
                <a:latin typeface="微软雅黑" panose="020b0503020204020204" charset="-122"/>
                <a:ea typeface="微软雅黑"/>
                <a:sym typeface="+mn-ea"/>
              </a:rPr>
              <a:t>响度</a:t>
            </a:r>
            <a:endParaRPr lang="zh-CN" altLang="en-US" sz="3200" b="1" smtClean="0">
              <a:solidFill>
                <a:srgbClr val="036EB8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grpSp>
        <p:nvGrpSpPr>
          <p:cNvPr id="11" name="组合 10" title=""/>
          <p:cNvGrpSpPr/>
          <p:nvPr>
            <p:custDataLst>
              <p:tags r:id="rId14"/>
            </p:custDataLst>
          </p:nvPr>
        </p:nvGrpSpPr>
        <p:grpSpPr>
          <a:xfrm>
            <a:off x="366015" y="1162397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15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6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矩形 4" title=""/>
          <p:cNvSpPr/>
          <p:nvPr>
            <p:custDataLst>
              <p:tags r:id="rId17"/>
            </p:custDataLst>
          </p:nvPr>
        </p:nvSpPr>
        <p:spPr>
          <a:xfrm>
            <a:off x="3431229" y="159615"/>
            <a:ext cx="9702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spc="30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响度</a:t>
            </a:r>
            <a:endParaRPr lang="zh-CN" altLang="en-US" sz="28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/>
      <p:bldP spid="29703" grpId="0"/>
      <p:bldP spid="297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4"/>
            </p:custDataLst>
          </p:nvPr>
        </p:nvGrpSpPr>
        <p:grpSpPr>
          <a:xfrm>
            <a:off x="2614295" y="444500"/>
            <a:ext cx="700405" cy="175260"/>
            <a:chOff x="4121" y="692"/>
            <a:chExt cx="1103" cy="276"/>
          </a:xfrm>
        </p:grpSpPr>
        <p:sp>
          <p:nvSpPr>
            <p:cNvPr id="26" name="等腰三角形 25"/>
            <p:cNvSpPr/>
            <p:nvPr>
              <p:custDataLst>
                <p:tags r:id="rId5"/>
              </p:custDataLst>
            </p:nvPr>
          </p:nvSpPr>
          <p:spPr>
            <a:xfrm rot="5400000">
              <a:off x="4102" y="711"/>
              <a:ext cx="277" cy="239"/>
            </a:xfrm>
            <a:prstGeom prst="triangle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00A0E9"/>
                </a:solidFill>
              </a:endParaRPr>
            </a:p>
          </p:txBody>
        </p:sp>
        <p:sp>
          <p:nvSpPr>
            <p:cNvPr id="28" name="等腰三角形 27"/>
            <p:cNvSpPr/>
            <p:nvPr>
              <p:custDataLst>
                <p:tags r:id="rId6"/>
              </p:custDataLst>
            </p:nvPr>
          </p:nvSpPr>
          <p:spPr>
            <a:xfrm rot="5400000">
              <a:off x="4535" y="711"/>
              <a:ext cx="277" cy="239"/>
            </a:xfrm>
            <a:prstGeom prst="triangle">
              <a:avLst/>
            </a:prstGeom>
            <a:solidFill>
              <a:srgbClr val="FE97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31" name="等腰三角形 30"/>
            <p:cNvSpPr/>
            <p:nvPr>
              <p:custDataLst>
                <p:tags r:id="rId7"/>
              </p:custDataLst>
            </p:nvPr>
          </p:nvSpPr>
          <p:spPr>
            <a:xfrm rot="5400000">
              <a:off x="4967" y="711"/>
              <a:ext cx="277" cy="239"/>
            </a:xfrm>
            <a:prstGeom prst="triangl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0" name="矩形 9" title=""/>
          <p:cNvSpPr/>
          <p:nvPr>
            <p:custDataLst>
              <p:tags r:id="rId8"/>
            </p:custDataLst>
          </p:nvPr>
        </p:nvSpPr>
        <p:spPr>
          <a:xfrm>
            <a:off x="839470" y="981075"/>
            <a:ext cx="1182370" cy="60642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dist"/>
            <a:r>
              <a:rPr lang="zh-CN" altLang="en-US" sz="3200" b="1" smtClean="0">
                <a:solidFill>
                  <a:srgbClr val="036EB8"/>
                </a:solidFill>
                <a:latin typeface="微软雅黑" panose="020b0503020204020204" charset="-122"/>
                <a:ea typeface="微软雅黑"/>
                <a:sym typeface="+mn-ea"/>
              </a:rPr>
              <a:t>响度</a:t>
            </a:r>
            <a:endParaRPr lang="zh-CN" altLang="en-US" sz="3200" b="1" smtClean="0">
              <a:solidFill>
                <a:srgbClr val="036EB8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grpSp>
        <p:nvGrpSpPr>
          <p:cNvPr id="11" name="组合 10" title=""/>
          <p:cNvGrpSpPr/>
          <p:nvPr>
            <p:custDataLst>
              <p:tags r:id="rId9"/>
            </p:custDataLst>
          </p:nvPr>
        </p:nvGrpSpPr>
        <p:grpSpPr>
          <a:xfrm>
            <a:off x="366015" y="1162397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10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1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3" name="文本框 12" title="">
            <a:hlinkClick r:id="rId13" action="ppaction://hlinkfile"/>
          </p:cNvPr>
          <p:cNvSpPr txBox="1"/>
          <p:nvPr>
            <p:custDataLst>
              <p:tags r:id="rId12"/>
            </p:custDataLst>
          </p:nvPr>
        </p:nvSpPr>
        <p:spPr>
          <a:xfrm>
            <a:off x="839470" y="1772920"/>
            <a:ext cx="9723755" cy="737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anchor="t" anchorCtr="0">
            <a:noAutofit/>
          </a:bodyPr>
          <a:lstStyle/>
          <a:p>
            <a:pPr>
              <a:lnSpc>
                <a:spcPct val="125000"/>
              </a:lnSpc>
            </a:pPr>
            <a:r>
              <a:rPr lang="zh-CN" altLang="en-US" sz="3200">
                <a:solidFill>
                  <a:schemeClr val="tx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响度还与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声音的传播距离</a:t>
            </a:r>
            <a:r>
              <a:rPr lang="zh-CN" altLang="en-US" sz="3200">
                <a:solidFill>
                  <a:schemeClr val="tx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以及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声音的分散程度</a:t>
            </a:r>
            <a:r>
              <a:rPr lang="zh-CN" altLang="en-US" sz="3200">
                <a:solidFill>
                  <a:schemeClr val="tx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有关</a:t>
            </a:r>
            <a:r>
              <a:rPr lang="zh-CN" altLang="en-US" sz="3200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。</a:t>
            </a:r>
            <a:endParaRPr lang="zh-CN" altLang="en-US" sz="3200" kern="100">
              <a:solidFill>
                <a:schemeClr val="tx1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5" name="http://photo-static-api.fotomore.com/creative/vcg/400/version23/VCG41170036830.jpg?uid=386&amp;timestamp=1695366447&amp;sign=6e62c2638e6977bd3352ae566fca5c15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983615" y="2908300"/>
            <a:ext cx="4616450" cy="3088005"/>
          </a:xfrm>
          <a:prstGeom prst="rect">
            <a:avLst/>
          </a:prstGeom>
        </p:spPr>
      </p:pic>
      <p:pic>
        <p:nvPicPr>
          <p:cNvPr id="8" name="http://photo-static-api.fotomore.com/creative/vcg/400/version23/VCG21a25f4a9a0.jpg?uid=386&amp;timestamp=1695366621&amp;sign=74da490c0d0e2d87057b1da1ca315d06" title="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880100" y="2916555"/>
            <a:ext cx="4633200" cy="3088800"/>
          </a:xfrm>
          <a:prstGeom prst="rect">
            <a:avLst/>
          </a:prstGeom>
        </p:spPr>
      </p:pic>
      <p:sp>
        <p:nvSpPr>
          <p:cNvPr id="7" name="矩形 6" title=""/>
          <p:cNvSpPr/>
          <p:nvPr>
            <p:custDataLst>
              <p:tags r:id="rId18"/>
            </p:custDataLst>
          </p:nvPr>
        </p:nvSpPr>
        <p:spPr>
          <a:xfrm>
            <a:off x="3431229" y="159615"/>
            <a:ext cx="9702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spc="30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响度</a:t>
            </a:r>
            <a:endParaRPr lang="zh-CN" altLang="en-US" sz="28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4"/>
            </p:custDataLst>
          </p:nvPr>
        </p:nvGrpSpPr>
        <p:grpSpPr>
          <a:xfrm>
            <a:off x="2614295" y="444500"/>
            <a:ext cx="700405" cy="175260"/>
            <a:chOff x="4121" y="692"/>
            <a:chExt cx="1103" cy="276"/>
          </a:xfrm>
        </p:grpSpPr>
        <p:sp>
          <p:nvSpPr>
            <p:cNvPr id="26" name="等腰三角形 25"/>
            <p:cNvSpPr/>
            <p:nvPr>
              <p:custDataLst>
                <p:tags r:id="rId5"/>
              </p:custDataLst>
            </p:nvPr>
          </p:nvSpPr>
          <p:spPr>
            <a:xfrm rot="5400000">
              <a:off x="4102" y="711"/>
              <a:ext cx="277" cy="239"/>
            </a:xfrm>
            <a:prstGeom prst="triangle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00A0E9"/>
                </a:solidFill>
              </a:endParaRPr>
            </a:p>
          </p:txBody>
        </p:sp>
        <p:sp>
          <p:nvSpPr>
            <p:cNvPr id="28" name="等腰三角形 27"/>
            <p:cNvSpPr/>
            <p:nvPr>
              <p:custDataLst>
                <p:tags r:id="rId6"/>
              </p:custDataLst>
            </p:nvPr>
          </p:nvSpPr>
          <p:spPr>
            <a:xfrm rot="5400000">
              <a:off x="4535" y="711"/>
              <a:ext cx="277" cy="239"/>
            </a:xfrm>
            <a:prstGeom prst="triangle">
              <a:avLst/>
            </a:prstGeom>
            <a:solidFill>
              <a:srgbClr val="FE97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31" name="等腰三角形 30"/>
            <p:cNvSpPr/>
            <p:nvPr>
              <p:custDataLst>
                <p:tags r:id="rId7"/>
              </p:custDataLst>
            </p:nvPr>
          </p:nvSpPr>
          <p:spPr>
            <a:xfrm rot="5400000">
              <a:off x="4967" y="711"/>
              <a:ext cx="277" cy="239"/>
            </a:xfrm>
            <a:prstGeom prst="triangl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9714" name="文本框 29713" title=""/>
          <p:cNvSpPr txBox="1"/>
          <p:nvPr>
            <p:custDataLst>
              <p:tags r:id="rId8"/>
            </p:custDataLst>
          </p:nvPr>
        </p:nvSpPr>
        <p:spPr>
          <a:xfrm>
            <a:off x="839470" y="3213100"/>
            <a:ext cx="3040380" cy="215646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sz="2800" u="none">
                <a:solidFill>
                  <a:schemeClr val="tx1"/>
                </a:solidFill>
                <a:latin typeface="宋体" panose="02010600030101010101" pitchFamily="2" charset="-122"/>
              </a:rPr>
              <a:t>声音的强弱不同，人们听起来的感觉也不同。</a:t>
            </a:r>
            <a:endParaRPr lang="zh-CN" altLang="en-US" sz="2800" u="none">
              <a:solidFill>
                <a:schemeClr val="tx1"/>
              </a:solidFill>
              <a:latin typeface="宋体" panose="02010600030101010101" pitchFamily="2" charset="-122"/>
            </a:endParaRPr>
          </a:p>
        </p:txBody>
      </p:sp>
      <p:sp>
        <p:nvSpPr>
          <p:cNvPr id="10" name="矩形 9" title=""/>
          <p:cNvSpPr/>
          <p:nvPr>
            <p:custDataLst>
              <p:tags r:id="rId9"/>
            </p:custDataLst>
          </p:nvPr>
        </p:nvSpPr>
        <p:spPr>
          <a:xfrm>
            <a:off x="839470" y="981075"/>
            <a:ext cx="1182370" cy="60642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dist"/>
            <a:r>
              <a:rPr lang="zh-CN" altLang="en-US" sz="3200" b="1" smtClean="0">
                <a:solidFill>
                  <a:srgbClr val="036EB8"/>
                </a:solidFill>
                <a:latin typeface="微软雅黑" panose="020b0503020204020204" charset="-122"/>
                <a:ea typeface="微软雅黑"/>
                <a:sym typeface="+mn-ea"/>
              </a:rPr>
              <a:t>响度</a:t>
            </a:r>
            <a:endParaRPr lang="zh-CN" altLang="en-US" sz="3200" b="1" smtClean="0">
              <a:solidFill>
                <a:srgbClr val="036EB8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grpSp>
        <p:nvGrpSpPr>
          <p:cNvPr id="11" name="组合 10" title=""/>
          <p:cNvGrpSpPr/>
          <p:nvPr>
            <p:custDataLst>
              <p:tags r:id="rId10"/>
            </p:custDataLst>
          </p:nvPr>
        </p:nvGrpSpPr>
        <p:grpSpPr>
          <a:xfrm>
            <a:off x="366015" y="1162397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11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2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" name="文本框 2" title=""/>
          <p:cNvSpPr txBox="1"/>
          <p:nvPr>
            <p:custDataLst>
              <p:tags r:id="rId13"/>
            </p:custDataLst>
          </p:nvPr>
        </p:nvSpPr>
        <p:spPr>
          <a:xfrm>
            <a:off x="839470" y="1844675"/>
            <a:ext cx="369506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zh-CN" altLang="en-US" sz="3200" u="none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单位：</a:t>
            </a:r>
            <a:r>
              <a:rPr lang="zh-CN" altLang="en-US" sz="3200" b="1" u="none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分贝（</a:t>
            </a:r>
            <a:r>
              <a:rPr lang="en-US" altLang="zh-CN" sz="3200" b="1" u="none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dB)</a:t>
            </a:r>
            <a:endParaRPr lang="en-US" altLang="zh-CN" sz="3200" b="1" u="none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graphicFrame>
        <p:nvGraphicFramePr>
          <p:cNvPr id="7" name="表格 6" title=""/>
          <p:cNvGraphicFramePr>
            <a:graphicFrameLocks noGrp="1"/>
          </p:cNvGraphicFramePr>
          <p:nvPr>
            <p:custDataLst>
              <p:tags r:id="rId14"/>
            </p:custDataLst>
          </p:nvPr>
        </p:nvGraphicFramePr>
        <p:xfrm>
          <a:off x="4223385" y="2637155"/>
          <a:ext cx="7221855" cy="30391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7285"/>
                <a:gridCol w="2407285"/>
                <a:gridCol w="2407285"/>
              </a:tblGrid>
              <a:tr h="15176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声音</a:t>
                      </a:r>
                      <a:endParaRPr lang="zh-CN" altLang="en-US" sz="20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声音的强弱</a:t>
                      </a:r>
                      <a:r>
                        <a:rPr lang="en-US" altLang="zh-CN" sz="2000"/>
                        <a:t>/dB</a:t>
                      </a:r>
                      <a:endParaRPr lang="en-US" altLang="zh-CN" sz="20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听觉效果（感觉）</a:t>
                      </a:r>
                      <a:endParaRPr lang="zh-CN" altLang="en-US" sz="2000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树叶微动</a:t>
                      </a:r>
                      <a:endParaRPr lang="zh-CN" altLang="en-US" sz="20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/>
                        <a:t>10</a:t>
                      </a:r>
                      <a:endParaRPr lang="en-US" altLang="zh-CN" sz="20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极静</a:t>
                      </a:r>
                      <a:endParaRPr lang="zh-CN" altLang="en-US" sz="2000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轻声交谈</a:t>
                      </a:r>
                      <a:endParaRPr lang="zh-CN" altLang="en-US" sz="20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/>
                        <a:t>20~30</a:t>
                      </a:r>
                      <a:endParaRPr lang="en-US" altLang="zh-CN" sz="20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安静</a:t>
                      </a:r>
                      <a:endParaRPr lang="zh-CN" altLang="en-US" sz="2000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正常说话</a:t>
                      </a:r>
                      <a:endParaRPr lang="zh-CN" altLang="en-US" sz="20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/>
                        <a:t>40~50</a:t>
                      </a:r>
                      <a:endParaRPr lang="en-US" altLang="zh-CN" sz="20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正常</a:t>
                      </a:r>
                      <a:endParaRPr lang="zh-CN" altLang="en-US" sz="2000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大声呼喊</a:t>
                      </a:r>
                      <a:endParaRPr lang="zh-CN" altLang="en-US" sz="20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/>
                        <a:t>70~80</a:t>
                      </a:r>
                      <a:endParaRPr lang="en-US" altLang="zh-CN" sz="20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较吵</a:t>
                      </a:r>
                      <a:endParaRPr lang="zh-CN" altLang="en-US" sz="2000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汽车喇叭声</a:t>
                      </a:r>
                      <a:endParaRPr lang="zh-CN" altLang="en-US" sz="20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/>
                        <a:t>90</a:t>
                      </a:r>
                      <a:endParaRPr lang="en-US" altLang="zh-CN" sz="20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很响</a:t>
                      </a:r>
                      <a:endParaRPr lang="zh-CN" altLang="en-US" sz="2000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载重汽车发动</a:t>
                      </a:r>
                      <a:endParaRPr lang="zh-CN" altLang="en-US" sz="20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/>
                        <a:t>100~110</a:t>
                      </a:r>
                      <a:endParaRPr lang="en-US" altLang="zh-CN" sz="20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震耳</a:t>
                      </a:r>
                      <a:endParaRPr lang="zh-CN" altLang="en-US" sz="2000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飞机发动机轰鸣</a:t>
                      </a:r>
                      <a:endParaRPr lang="zh-CN" altLang="en-US" sz="20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/>
                        <a:t>120~130</a:t>
                      </a:r>
                      <a:endParaRPr lang="en-US" altLang="zh-CN" sz="20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难忍</a:t>
                      </a:r>
                      <a:endParaRPr lang="zh-CN" altLang="en-US" sz="200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文本框 5" title=""/>
          <p:cNvSpPr txBox="1"/>
          <p:nvPr>
            <p:custDataLst>
              <p:tags r:id="rId15"/>
            </p:custDataLst>
          </p:nvPr>
        </p:nvSpPr>
        <p:spPr>
          <a:xfrm>
            <a:off x="6240145" y="1988820"/>
            <a:ext cx="3441065" cy="5924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20000"/>
              </a:lnSpc>
            </a:pPr>
            <a:r>
              <a:rPr lang="zh-CN" altLang="en-US" sz="2400">
                <a:latin typeface="微软雅黑" panose="020b0503020204020204" charset="-122"/>
                <a:ea typeface="微软雅黑"/>
                <a:sym typeface="+mn-ea"/>
              </a:rPr>
              <a:t>声音的强弱与</a:t>
            </a:r>
            <a:r>
              <a:rPr lang="zh-CN" altLang="en-US" sz="2400">
                <a:latin typeface="微软雅黑" panose="020b0503020204020204" charset="-122"/>
                <a:ea typeface="微软雅黑"/>
              </a:rPr>
              <a:t>听觉效果</a:t>
            </a:r>
            <a:endParaRPr lang="zh-CN" altLang="en-US" sz="2400">
              <a:latin typeface="微软雅黑" panose="020b0503020204020204" charset="-122"/>
              <a:ea typeface="微软雅黑"/>
            </a:endParaRPr>
          </a:p>
        </p:txBody>
      </p:sp>
      <p:sp>
        <p:nvSpPr>
          <p:cNvPr id="8" name="矩形 7" title=""/>
          <p:cNvSpPr/>
          <p:nvPr>
            <p:custDataLst>
              <p:tags r:id="rId16"/>
            </p:custDataLst>
          </p:nvPr>
        </p:nvSpPr>
        <p:spPr>
          <a:xfrm>
            <a:off x="3431229" y="159615"/>
            <a:ext cx="9702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spc="30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响度</a:t>
            </a:r>
            <a:endParaRPr lang="zh-CN" altLang="en-US" sz="28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9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297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4"/>
            </p:custDataLst>
          </p:nvPr>
        </p:nvGrpSpPr>
        <p:grpSpPr>
          <a:xfrm>
            <a:off x="2614295" y="444500"/>
            <a:ext cx="700405" cy="175260"/>
            <a:chOff x="4121" y="692"/>
            <a:chExt cx="1103" cy="276"/>
          </a:xfrm>
        </p:grpSpPr>
        <p:sp>
          <p:nvSpPr>
            <p:cNvPr id="26" name="等腰三角形 25"/>
            <p:cNvSpPr/>
            <p:nvPr>
              <p:custDataLst>
                <p:tags r:id="rId5"/>
              </p:custDataLst>
            </p:nvPr>
          </p:nvSpPr>
          <p:spPr>
            <a:xfrm rot="5400000">
              <a:off x="4102" y="711"/>
              <a:ext cx="277" cy="239"/>
            </a:xfrm>
            <a:prstGeom prst="triangle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00A0E9"/>
                </a:solidFill>
              </a:endParaRPr>
            </a:p>
          </p:txBody>
        </p:sp>
        <p:sp>
          <p:nvSpPr>
            <p:cNvPr id="28" name="等腰三角形 27"/>
            <p:cNvSpPr/>
            <p:nvPr>
              <p:custDataLst>
                <p:tags r:id="rId6"/>
              </p:custDataLst>
            </p:nvPr>
          </p:nvSpPr>
          <p:spPr>
            <a:xfrm rot="5400000">
              <a:off x="4535" y="711"/>
              <a:ext cx="277" cy="239"/>
            </a:xfrm>
            <a:prstGeom prst="triangle">
              <a:avLst/>
            </a:prstGeom>
            <a:solidFill>
              <a:srgbClr val="FE97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31" name="等腰三角形 30"/>
            <p:cNvSpPr/>
            <p:nvPr>
              <p:custDataLst>
                <p:tags r:id="rId7"/>
              </p:custDataLst>
            </p:nvPr>
          </p:nvSpPr>
          <p:spPr>
            <a:xfrm rot="5400000">
              <a:off x="4967" y="711"/>
              <a:ext cx="277" cy="239"/>
            </a:xfrm>
            <a:prstGeom prst="triangl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" name="组合 8" title=""/>
          <p:cNvGrpSpPr/>
          <p:nvPr>
            <p:custDataLst>
              <p:tags r:id="rId8"/>
            </p:custDataLst>
          </p:nvPr>
        </p:nvGrpSpPr>
        <p:grpSpPr>
          <a:xfrm>
            <a:off x="982345" y="2061210"/>
            <a:ext cx="2029460" cy="1635125"/>
            <a:chOff x="1661" y="3696"/>
            <a:chExt cx="3196" cy="2575"/>
          </a:xfrm>
        </p:grpSpPr>
        <p:pic>
          <p:nvPicPr>
            <p:cNvPr id="5" name="低音">
              <a:hlinkClick action="ppaction://media"/>
            </p:cNvPr>
            <p:cNvPicPr>
              <a:picLocks noRot="1" noChangeAspect="1"/>
            </p:cNvPicPr>
            <p:nvPr>
              <a:audioFile r:link="rId11"/>
              <p:custDataLst>
                <p:tags r:id="rId10"/>
              </p:custDataLst>
              <p:extLst>
                <p:ext uri="{DAA4B4D4-6D71-4841-9C94-3DE7FCFB9230}">
                  <p14:media xmlns:p14="http://schemas.microsoft.com/office/powerpoint/2010/main" r:embed="rId12"/>
                </p:ext>
              </p:extLst>
            </p:nvPr>
          </p:nvPicPr>
          <p:blipFill>
            <a:blip r:embed="rId9"/>
            <a:stretch>
              <a:fillRect/>
            </a:stretch>
          </p:blipFill>
          <p:spPr>
            <a:xfrm>
              <a:off x="3930" y="3707"/>
              <a:ext cx="927" cy="1043"/>
            </a:xfrm>
            <a:prstGeom prst="rect">
              <a:avLst/>
            </a:prstGeom>
          </p:spPr>
        </p:pic>
        <p:pic>
          <p:nvPicPr>
            <p:cNvPr id="6" name="高音">
              <a:hlinkClick action="ppaction://media"/>
            </p:cNvPr>
            <p:cNvPicPr>
              <a:picLocks noRot="1" noChangeAspect="1"/>
            </p:cNvPicPr>
            <p:nvPr>
              <a:audioFile r:link="rId14"/>
              <p:custDataLst>
                <p:tags r:id="rId13"/>
              </p:custDataLst>
              <p:extLst>
                <p:ext uri="{DAA4B4D4-6D71-4841-9C94-3DE7FCFB9230}">
                  <p14:media xmlns:p14="http://schemas.microsoft.com/office/powerpoint/2010/main" r:embed="rId15"/>
                </p:ext>
              </p:extLst>
            </p:nvPr>
          </p:nvPicPr>
          <p:blipFill>
            <a:blip r:embed="rId9"/>
            <a:stretch>
              <a:fillRect/>
            </a:stretch>
          </p:blipFill>
          <p:spPr>
            <a:xfrm>
              <a:off x="3883" y="5326"/>
              <a:ext cx="958" cy="945"/>
            </a:xfrm>
            <a:prstGeom prst="rect">
              <a:avLst/>
            </a:prstGeom>
          </p:spPr>
        </p:pic>
        <p:sp>
          <p:nvSpPr>
            <p:cNvPr id="3" name="文本框 2"/>
            <p:cNvSpPr txBox="1"/>
            <p:nvPr>
              <p:custDataLst>
                <p:tags r:id="rId16"/>
              </p:custDataLst>
            </p:nvPr>
          </p:nvSpPr>
          <p:spPr>
            <a:xfrm>
              <a:off x="1662" y="3696"/>
              <a:ext cx="2221" cy="947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>
                <a:lnSpc>
                  <a:spcPct val="120000"/>
                </a:lnSpc>
              </a:pPr>
              <a:r>
                <a:rPr lang="zh-CN" altLang="en-US" sz="2800">
                  <a:latin typeface="宋体" panose="02010600030101010101" pitchFamily="2" charset="-122"/>
                  <a:cs typeface="宋体" panose="02010600030101010101" pitchFamily="2" charset="-122"/>
                </a:rPr>
                <a:t>声音</a:t>
              </a:r>
              <a:r>
                <a:rPr lang="en-US" altLang="zh-CN" sz="2800">
                  <a:latin typeface="宋体" panose="02010600030101010101" pitchFamily="2" charset="-122"/>
                  <a:cs typeface="宋体" panose="02010600030101010101" pitchFamily="2" charset="-122"/>
                </a:rPr>
                <a:t>1</a:t>
              </a:r>
              <a:r>
                <a:rPr lang="zh-CN" altLang="en-US" sz="2800">
                  <a:latin typeface="宋体" panose="02010600030101010101" pitchFamily="2" charset="-122"/>
                  <a:cs typeface="宋体" panose="02010600030101010101" pitchFamily="2" charset="-122"/>
                </a:rPr>
                <a:t>：</a:t>
              </a:r>
              <a:endParaRPr lang="zh-CN" altLang="en-US" sz="2800">
                <a:latin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7" name="文本框 6"/>
            <p:cNvSpPr txBox="1"/>
            <p:nvPr>
              <p:custDataLst>
                <p:tags r:id="rId17"/>
              </p:custDataLst>
            </p:nvPr>
          </p:nvSpPr>
          <p:spPr>
            <a:xfrm>
              <a:off x="1661" y="5283"/>
              <a:ext cx="2222" cy="987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>
                <a:lnSpc>
                  <a:spcPct val="120000"/>
                </a:lnSpc>
              </a:pPr>
              <a:r>
                <a:rPr lang="zh-CN" altLang="en-US" sz="2800">
                  <a:latin typeface="宋体" panose="02010600030101010101" pitchFamily="2" charset="-122"/>
                  <a:cs typeface="宋体" panose="02010600030101010101" pitchFamily="2" charset="-122"/>
                </a:rPr>
                <a:t>声音</a:t>
              </a:r>
              <a:r>
                <a:rPr lang="en-US" altLang="zh-CN" sz="2800">
                  <a:latin typeface="宋体" panose="02010600030101010101" pitchFamily="2" charset="-122"/>
                  <a:cs typeface="宋体" panose="02010600030101010101" pitchFamily="2" charset="-122"/>
                </a:rPr>
                <a:t>2</a:t>
              </a:r>
              <a:r>
                <a:rPr lang="zh-CN" altLang="en-US" sz="2800">
                  <a:latin typeface="宋体" panose="02010600030101010101" pitchFamily="2" charset="-122"/>
                  <a:cs typeface="宋体" panose="02010600030101010101" pitchFamily="2" charset="-122"/>
                </a:rPr>
                <a:t>：</a:t>
              </a:r>
              <a:endParaRPr lang="zh-CN" altLang="en-US" sz="2800">
                <a:latin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sp>
        <p:nvSpPr>
          <p:cNvPr id="8" name="文本框 7" title=""/>
          <p:cNvSpPr txBox="1"/>
          <p:nvPr>
            <p:custDataLst>
              <p:tags r:id="rId18"/>
            </p:custDataLst>
          </p:nvPr>
        </p:nvSpPr>
        <p:spPr>
          <a:xfrm>
            <a:off x="767080" y="908685"/>
            <a:ext cx="7484110" cy="71183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l" eaLnBrk="1" fontAlgn="t" hangingPunct="1">
              <a:lnSpc>
                <a:spcPct val="120000"/>
              </a:lnSpc>
              <a:spcBef>
                <a:spcPct val="50000"/>
              </a:spcBef>
              <a:buFont typeface="Arial" panose="020b0604020202020204" pitchFamily="34" charset="0"/>
              <a:buNone/>
              <a:defRPr/>
            </a:pPr>
            <a:r>
              <a:rPr lang="zh-CN" altLang="en-US" sz="3200">
                <a:latin typeface="宋体" panose="02010600030101010101" pitchFamily="2" charset="-122"/>
                <a:cs typeface="宋体" panose="02010600030101010101" pitchFamily="2" charset="-122"/>
              </a:rPr>
              <a:t>请仔细听这两段声音，有什么不同吗？</a:t>
            </a:r>
            <a:endParaRPr lang="zh-CN" altLang="en-US" sz="32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9"/>
            </p:custDataLst>
          </p:nvPr>
        </p:nvSpPr>
        <p:spPr>
          <a:xfrm>
            <a:off x="774065" y="4437380"/>
            <a:ext cx="4064000" cy="681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320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声音的高低不同。</a:t>
            </a:r>
            <a:endParaRPr lang="zh-CN" altLang="en-US" sz="3200">
              <a:solidFill>
                <a:schemeClr val="tx1"/>
              </a:solidFill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11" name="组合 10" title=""/>
          <p:cNvGrpSpPr/>
          <p:nvPr>
            <p:custDataLst>
              <p:tags r:id="rId20"/>
            </p:custDataLst>
          </p:nvPr>
        </p:nvGrpSpPr>
        <p:grpSpPr>
          <a:xfrm>
            <a:off x="366015" y="1162397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21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22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7" name="文本框 16" title=""/>
          <p:cNvSpPr txBox="1"/>
          <p:nvPr>
            <p:custDataLst>
              <p:tags r:id="rId23"/>
            </p:custDataLst>
          </p:nvPr>
        </p:nvSpPr>
        <p:spPr>
          <a:xfrm>
            <a:off x="3359785" y="2061210"/>
            <a:ext cx="2437130" cy="6635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声音低沉婉转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sp>
        <p:nvSpPr>
          <p:cNvPr id="18" name="文本框 17" title=""/>
          <p:cNvSpPr txBox="1"/>
          <p:nvPr>
            <p:custDataLst>
              <p:tags r:id="rId24"/>
            </p:custDataLst>
          </p:nvPr>
        </p:nvSpPr>
        <p:spPr>
          <a:xfrm>
            <a:off x="3359785" y="3032760"/>
            <a:ext cx="2437130" cy="6635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声音高亢嘹亮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19" name="组合 18" title=""/>
          <p:cNvGrpSpPr/>
          <p:nvPr>
            <p:custDataLst>
              <p:tags r:id="rId25"/>
            </p:custDataLst>
          </p:nvPr>
        </p:nvGrpSpPr>
        <p:grpSpPr>
          <a:xfrm>
            <a:off x="366015" y="4696807"/>
            <a:ext cx="295322" cy="210471"/>
            <a:chOff x="435463" y="1226414"/>
            <a:chExt cx="295380" cy="210512"/>
          </a:xfrm>
        </p:grpSpPr>
        <p:sp>
          <p:nvSpPr>
            <p:cNvPr id="20" name="矩形 19"/>
            <p:cNvSpPr/>
            <p:nvPr>
              <p:custDataLst>
                <p:tags r:id="rId26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>
              <p:custDataLst>
                <p:tags r:id="rId27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2" name="矩形 31" title=""/>
          <p:cNvSpPr/>
          <p:nvPr>
            <p:custDataLst>
              <p:tags r:id="rId28"/>
            </p:custDataLst>
          </p:nvPr>
        </p:nvSpPr>
        <p:spPr>
          <a:xfrm>
            <a:off x="3431229" y="159615"/>
            <a:ext cx="9702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spc="30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音调</a:t>
            </a:r>
            <a:endParaRPr lang="zh-CN" altLang="en-US" sz="28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0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>
                <p:cTn id="21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17" grpId="0"/>
      <p:bldP spid="18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4"/>
            </p:custDataLst>
          </p:nvPr>
        </p:nvGrpSpPr>
        <p:grpSpPr>
          <a:xfrm>
            <a:off x="2614295" y="444500"/>
            <a:ext cx="700405" cy="175260"/>
            <a:chOff x="4121" y="692"/>
            <a:chExt cx="1103" cy="276"/>
          </a:xfrm>
        </p:grpSpPr>
        <p:sp>
          <p:nvSpPr>
            <p:cNvPr id="26" name="等腰三角形 25"/>
            <p:cNvSpPr/>
            <p:nvPr>
              <p:custDataLst>
                <p:tags r:id="rId5"/>
              </p:custDataLst>
            </p:nvPr>
          </p:nvSpPr>
          <p:spPr>
            <a:xfrm rot="5400000">
              <a:off x="4102" y="711"/>
              <a:ext cx="277" cy="239"/>
            </a:xfrm>
            <a:prstGeom prst="triangle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00A0E9"/>
                </a:solidFill>
              </a:endParaRPr>
            </a:p>
          </p:txBody>
        </p:sp>
        <p:sp>
          <p:nvSpPr>
            <p:cNvPr id="28" name="等腰三角形 27"/>
            <p:cNvSpPr/>
            <p:nvPr>
              <p:custDataLst>
                <p:tags r:id="rId6"/>
              </p:custDataLst>
            </p:nvPr>
          </p:nvSpPr>
          <p:spPr>
            <a:xfrm rot="5400000">
              <a:off x="4535" y="711"/>
              <a:ext cx="277" cy="239"/>
            </a:xfrm>
            <a:prstGeom prst="triangle">
              <a:avLst/>
            </a:prstGeom>
            <a:solidFill>
              <a:srgbClr val="FE97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31" name="等腰三角形 30"/>
            <p:cNvSpPr/>
            <p:nvPr>
              <p:custDataLst>
                <p:tags r:id="rId7"/>
              </p:custDataLst>
            </p:nvPr>
          </p:nvSpPr>
          <p:spPr>
            <a:xfrm rot="5400000">
              <a:off x="4967" y="711"/>
              <a:ext cx="277" cy="239"/>
            </a:xfrm>
            <a:prstGeom prst="triangl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1278" name="文本框 11277" title=""/>
          <p:cNvSpPr txBox="1"/>
          <p:nvPr>
            <p:custDataLst>
              <p:tags r:id="rId8"/>
            </p:custDataLst>
          </p:nvPr>
        </p:nvSpPr>
        <p:spPr>
          <a:xfrm>
            <a:off x="824865" y="2924810"/>
            <a:ext cx="6142038" cy="14262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lvl="0" algn="l">
              <a:lnSpc>
                <a:spcPct val="130000"/>
              </a:lnSpc>
              <a:spcBef>
                <a:spcPct val="50000"/>
              </a:spcBef>
              <a:buClrTx/>
              <a:buSzTx/>
              <a:buFontTx/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男同学声音要粗、要低，音调低。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ct val="50000"/>
              </a:spcBef>
              <a:buClrTx/>
              <a:buSzTx/>
              <a:buFontTx/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女同学声音要细、要高，音调高。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pic>
        <p:nvPicPr>
          <p:cNvPr id="13" name="图片 12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rcRect l="6984" t="7749" r="6066" b="5607"/>
          <a:stretch>
            <a:fillRect/>
          </a:stretch>
        </p:blipFill>
        <p:spPr>
          <a:xfrm>
            <a:off x="6659245" y="2513330"/>
            <a:ext cx="3524250" cy="3512185"/>
          </a:xfrm>
          <a:prstGeom prst="rect">
            <a:avLst/>
          </a:prstGeom>
        </p:spPr>
      </p:pic>
      <p:sp>
        <p:nvSpPr>
          <p:cNvPr id="14" name="文本框 13" title=""/>
          <p:cNvSpPr txBox="1"/>
          <p:nvPr>
            <p:custDataLst>
              <p:tags r:id="rId11"/>
            </p:custDataLst>
          </p:nvPr>
        </p:nvSpPr>
        <p:spPr>
          <a:xfrm>
            <a:off x="1775460" y="4716780"/>
            <a:ext cx="3092450" cy="1173717"/>
          </a:xfrm>
          <a:prstGeom prst="wedgeEllipseCallout">
            <a:avLst>
              <a:gd name="adj1" fmla="val 55358"/>
              <a:gd name="adj2" fmla="val -84058"/>
            </a:avLst>
          </a:prstGeom>
          <a:solidFill>
            <a:srgbClr val="BDD7EE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zh-CN" altLang="en-US" sz="2400"/>
              <a:t>那音调高低与什么有关呢？</a:t>
            </a:r>
            <a:endParaRPr lang="zh-CN" altLang="en-US" sz="2400"/>
          </a:p>
        </p:txBody>
      </p:sp>
      <p:sp>
        <p:nvSpPr>
          <p:cNvPr id="10" name="矩形 9" title=""/>
          <p:cNvSpPr/>
          <p:nvPr>
            <p:custDataLst>
              <p:tags r:id="rId12"/>
            </p:custDataLst>
          </p:nvPr>
        </p:nvSpPr>
        <p:spPr>
          <a:xfrm>
            <a:off x="839470" y="981075"/>
            <a:ext cx="1182370" cy="60642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dist"/>
            <a:r>
              <a:rPr lang="zh-CN" altLang="en-US" sz="3200" b="1" smtClean="0">
                <a:solidFill>
                  <a:srgbClr val="036EB8"/>
                </a:solidFill>
                <a:latin typeface="微软雅黑" panose="020b0503020204020204" charset="-122"/>
                <a:ea typeface="微软雅黑"/>
                <a:sym typeface="+mn-ea"/>
              </a:rPr>
              <a:t>音调</a:t>
            </a:r>
            <a:endParaRPr lang="zh-CN" altLang="en-US" sz="3200" b="1" smtClean="0">
              <a:solidFill>
                <a:srgbClr val="036EB8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grpSp>
        <p:nvGrpSpPr>
          <p:cNvPr id="11" name="组合 10" title=""/>
          <p:cNvGrpSpPr/>
          <p:nvPr>
            <p:custDataLst>
              <p:tags r:id="rId13"/>
            </p:custDataLst>
          </p:nvPr>
        </p:nvGrpSpPr>
        <p:grpSpPr>
          <a:xfrm>
            <a:off x="366015" y="1162397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14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5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051" name="TextBox 1" title=""/>
          <p:cNvSpPr txBox="1"/>
          <p:nvPr>
            <p:custDataLst>
              <p:tags r:id="rId16"/>
            </p:custDataLst>
          </p:nvPr>
        </p:nvSpPr>
        <p:spPr>
          <a:xfrm>
            <a:off x="839470" y="1790700"/>
            <a:ext cx="4639945" cy="7308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lvl="0" algn="l">
              <a:lnSpc>
                <a:spcPct val="130000"/>
              </a:lnSpc>
              <a:spcBef>
                <a:spcPct val="50000"/>
              </a:spcBef>
              <a:buClrTx/>
              <a:buSzTx/>
              <a:buFontTx/>
            </a:pPr>
            <a:r>
              <a:rPr lang="zh-CN" altLang="en-US" sz="3200">
                <a:latin typeface="微软雅黑" panose="020b0503020204020204" charset="-122"/>
                <a:ea typeface="微软雅黑"/>
                <a:sym typeface="+mn-ea"/>
              </a:rPr>
              <a:t>定义：声音的</a:t>
            </a:r>
            <a:r>
              <a:rPr lang="zh-CN" altLang="en-US" sz="3200" b="1">
                <a:latin typeface="微软雅黑" panose="020b0503020204020204" charset="-122"/>
                <a:ea typeface="微软雅黑"/>
                <a:sym typeface="+mn-ea"/>
              </a:rPr>
              <a:t>高低</a:t>
            </a:r>
            <a:r>
              <a:rPr lang="zh-CN" altLang="en-US" sz="3200">
                <a:latin typeface="微软雅黑" panose="020b0503020204020204" charset="-122"/>
                <a:ea typeface="微软雅黑"/>
                <a:sym typeface="+mn-ea"/>
              </a:rPr>
              <a:t>。</a:t>
            </a:r>
            <a:endParaRPr lang="zh-CN" altLang="en-US" sz="3200"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32" name="矩形 31" title=""/>
          <p:cNvSpPr/>
          <p:nvPr>
            <p:custDataLst>
              <p:tags r:id="rId17"/>
            </p:custDataLst>
          </p:nvPr>
        </p:nvSpPr>
        <p:spPr>
          <a:xfrm>
            <a:off x="3431229" y="159615"/>
            <a:ext cx="9702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spc="30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音调</a:t>
            </a:r>
            <a:endParaRPr lang="zh-CN" altLang="en-US" sz="28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8" grpId="0"/>
      <p:bldP spid="14" grpId="0" animBg="1"/>
      <p:bldP spid="205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4"/>
            </p:custDataLst>
          </p:nvPr>
        </p:nvGrpSpPr>
        <p:grpSpPr>
          <a:xfrm>
            <a:off x="2614295" y="444500"/>
            <a:ext cx="700405" cy="175260"/>
            <a:chOff x="4121" y="692"/>
            <a:chExt cx="1103" cy="276"/>
          </a:xfrm>
        </p:grpSpPr>
        <p:sp>
          <p:nvSpPr>
            <p:cNvPr id="26" name="等腰三角形 25"/>
            <p:cNvSpPr/>
            <p:nvPr>
              <p:custDataLst>
                <p:tags r:id="rId5"/>
              </p:custDataLst>
            </p:nvPr>
          </p:nvSpPr>
          <p:spPr>
            <a:xfrm rot="5400000">
              <a:off x="4102" y="711"/>
              <a:ext cx="277" cy="239"/>
            </a:xfrm>
            <a:prstGeom prst="triangle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00A0E9"/>
                </a:solidFill>
              </a:endParaRPr>
            </a:p>
          </p:txBody>
        </p:sp>
        <p:sp>
          <p:nvSpPr>
            <p:cNvPr id="28" name="等腰三角形 27"/>
            <p:cNvSpPr/>
            <p:nvPr>
              <p:custDataLst>
                <p:tags r:id="rId6"/>
              </p:custDataLst>
            </p:nvPr>
          </p:nvSpPr>
          <p:spPr>
            <a:xfrm rot="5400000">
              <a:off x="4535" y="711"/>
              <a:ext cx="277" cy="239"/>
            </a:xfrm>
            <a:prstGeom prst="triangle">
              <a:avLst/>
            </a:prstGeom>
            <a:solidFill>
              <a:srgbClr val="FE97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31" name="等腰三角形 30"/>
            <p:cNvSpPr/>
            <p:nvPr>
              <p:custDataLst>
                <p:tags r:id="rId7"/>
              </p:custDataLst>
            </p:nvPr>
          </p:nvSpPr>
          <p:spPr>
            <a:xfrm rot="5400000">
              <a:off x="4967" y="711"/>
              <a:ext cx="277" cy="239"/>
            </a:xfrm>
            <a:prstGeom prst="triangl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3" name="图片 2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247890" y="1844675"/>
            <a:ext cx="3337560" cy="2910840"/>
          </a:xfrm>
          <a:prstGeom prst="rect">
            <a:avLst/>
          </a:prstGeom>
        </p:spPr>
      </p:pic>
      <p:sp>
        <p:nvSpPr>
          <p:cNvPr id="8" name="文本框 7" title=""/>
          <p:cNvSpPr txBox="1"/>
          <p:nvPr>
            <p:custDataLst>
              <p:tags r:id="rId10"/>
            </p:custDataLst>
          </p:nvPr>
        </p:nvSpPr>
        <p:spPr>
          <a:xfrm>
            <a:off x="911225" y="1917065"/>
            <a:ext cx="5728970" cy="232664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  <a:sym typeface="+mn-ea"/>
              </a:rPr>
              <a:t>实验：用纸片分别接触转速相同、齿数不同的旋转齿轮时，纸片发出声音的音调有什么不同？</a:t>
            </a:r>
            <a:endParaRPr lang="zh-CN" altLang="en-US" sz="2800"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" name="矩形 9" title=""/>
          <p:cNvSpPr/>
          <p:nvPr>
            <p:custDataLst>
              <p:tags r:id="rId11"/>
            </p:custDataLst>
          </p:nvPr>
        </p:nvSpPr>
        <p:spPr>
          <a:xfrm>
            <a:off x="839470" y="981075"/>
            <a:ext cx="1182370" cy="60642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dist"/>
            <a:r>
              <a:rPr lang="zh-CN" altLang="en-US" sz="3200" b="1" smtClean="0">
                <a:solidFill>
                  <a:srgbClr val="036EB8"/>
                </a:solidFill>
                <a:latin typeface="微软雅黑" panose="020b0503020204020204" charset="-122"/>
                <a:ea typeface="微软雅黑"/>
                <a:sym typeface="+mn-ea"/>
              </a:rPr>
              <a:t>音调</a:t>
            </a:r>
            <a:endParaRPr lang="zh-CN" altLang="en-US" sz="3200" b="1" smtClean="0">
              <a:solidFill>
                <a:srgbClr val="036EB8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grpSp>
        <p:nvGrpSpPr>
          <p:cNvPr id="11" name="组合 10" title=""/>
          <p:cNvGrpSpPr/>
          <p:nvPr>
            <p:custDataLst>
              <p:tags r:id="rId12"/>
            </p:custDataLst>
          </p:nvPr>
        </p:nvGrpSpPr>
        <p:grpSpPr>
          <a:xfrm>
            <a:off x="366015" y="1162397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13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4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 title=""/>
          <p:cNvSpPr txBox="1"/>
          <p:nvPr>
            <p:custDataLst>
              <p:tags r:id="rId15"/>
            </p:custDataLst>
          </p:nvPr>
        </p:nvSpPr>
        <p:spPr>
          <a:xfrm>
            <a:off x="911225" y="4365625"/>
            <a:ext cx="5639435" cy="139636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  <a:sym typeface="+mn-ea"/>
              </a:rPr>
              <a:t>结论：齿轮的齿数越多，卡片发出声音的音调越高。</a:t>
            </a:r>
            <a:endParaRPr lang="zh-CN" altLang="en-US" sz="2800"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32" name="矩形 31" title=""/>
          <p:cNvSpPr/>
          <p:nvPr>
            <p:custDataLst>
              <p:tags r:id="rId16"/>
            </p:custDataLst>
          </p:nvPr>
        </p:nvSpPr>
        <p:spPr>
          <a:xfrm>
            <a:off x="3431229" y="159615"/>
            <a:ext cx="9702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spc="30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音调</a:t>
            </a:r>
            <a:endParaRPr lang="zh-CN" altLang="en-US" sz="28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4"/>
            </p:custDataLst>
          </p:nvPr>
        </p:nvGrpSpPr>
        <p:grpSpPr>
          <a:xfrm>
            <a:off x="2614295" y="444500"/>
            <a:ext cx="700405" cy="175260"/>
            <a:chOff x="4121" y="692"/>
            <a:chExt cx="1103" cy="276"/>
          </a:xfrm>
        </p:grpSpPr>
        <p:sp>
          <p:nvSpPr>
            <p:cNvPr id="26" name="等腰三角形 25"/>
            <p:cNvSpPr/>
            <p:nvPr>
              <p:custDataLst>
                <p:tags r:id="rId5"/>
              </p:custDataLst>
            </p:nvPr>
          </p:nvSpPr>
          <p:spPr>
            <a:xfrm rot="5400000">
              <a:off x="4102" y="711"/>
              <a:ext cx="277" cy="239"/>
            </a:xfrm>
            <a:prstGeom prst="triangle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00A0E9"/>
                </a:solidFill>
              </a:endParaRPr>
            </a:p>
          </p:txBody>
        </p:sp>
        <p:sp>
          <p:nvSpPr>
            <p:cNvPr id="28" name="等腰三角形 27"/>
            <p:cNvSpPr/>
            <p:nvPr>
              <p:custDataLst>
                <p:tags r:id="rId6"/>
              </p:custDataLst>
            </p:nvPr>
          </p:nvSpPr>
          <p:spPr>
            <a:xfrm rot="5400000">
              <a:off x="4535" y="711"/>
              <a:ext cx="277" cy="239"/>
            </a:xfrm>
            <a:prstGeom prst="triangle">
              <a:avLst/>
            </a:prstGeom>
            <a:solidFill>
              <a:srgbClr val="FE97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31" name="等腰三角形 30"/>
            <p:cNvSpPr/>
            <p:nvPr>
              <p:custDataLst>
                <p:tags r:id="rId7"/>
              </p:custDataLst>
            </p:nvPr>
          </p:nvSpPr>
          <p:spPr>
            <a:xfrm rot="5400000">
              <a:off x="4967" y="711"/>
              <a:ext cx="277" cy="239"/>
            </a:xfrm>
            <a:prstGeom prst="triangl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文本框 4" title=""/>
          <p:cNvSpPr txBox="1"/>
          <p:nvPr>
            <p:custDataLst>
              <p:tags r:id="rId8"/>
            </p:custDataLst>
          </p:nvPr>
        </p:nvSpPr>
        <p:spPr>
          <a:xfrm>
            <a:off x="839470" y="4725035"/>
            <a:ext cx="10726420" cy="16040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036EB8"/>
                </a:solidFill>
                <a:latin typeface="微软雅黑" panose="020b0503020204020204" charset="-122"/>
                <a:ea typeface="微软雅黑"/>
              </a:rPr>
              <a:t>结论：</a:t>
            </a:r>
            <a:endParaRPr lang="zh-CN" altLang="en-US" sz="2800">
              <a:solidFill>
                <a:srgbClr val="036EB8"/>
              </a:solidFill>
              <a:latin typeface="微软雅黑" panose="020b0503020204020204" charset="-122"/>
              <a:ea typeface="微软雅黑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音调与发声物体振动的快慢有关，物体振动越快，音调就越高。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矩形 9" title=""/>
          <p:cNvSpPr/>
          <p:nvPr>
            <p:custDataLst>
              <p:tags r:id="rId9"/>
            </p:custDataLst>
          </p:nvPr>
        </p:nvSpPr>
        <p:spPr>
          <a:xfrm>
            <a:off x="839470" y="981075"/>
            <a:ext cx="1182370" cy="60642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dist"/>
            <a:r>
              <a:rPr lang="zh-CN" altLang="en-US" sz="3200" b="1" smtClean="0">
                <a:solidFill>
                  <a:srgbClr val="036EB8"/>
                </a:solidFill>
                <a:latin typeface="微软雅黑" panose="020b0503020204020204" charset="-122"/>
                <a:ea typeface="微软雅黑"/>
                <a:sym typeface="+mn-ea"/>
              </a:rPr>
              <a:t>音调</a:t>
            </a:r>
            <a:endParaRPr lang="zh-CN" altLang="en-US" sz="3200" b="1" smtClean="0">
              <a:solidFill>
                <a:srgbClr val="036EB8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grpSp>
        <p:nvGrpSpPr>
          <p:cNvPr id="11" name="组合 10" title=""/>
          <p:cNvGrpSpPr/>
          <p:nvPr>
            <p:custDataLst>
              <p:tags r:id="rId10"/>
            </p:custDataLst>
          </p:nvPr>
        </p:nvGrpSpPr>
        <p:grpSpPr>
          <a:xfrm>
            <a:off x="366015" y="1162397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11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2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文本框 3" title=""/>
          <p:cNvSpPr txBox="1"/>
          <p:nvPr>
            <p:custDataLst>
              <p:tags r:id="rId13"/>
            </p:custDataLst>
          </p:nvPr>
        </p:nvSpPr>
        <p:spPr>
          <a:xfrm>
            <a:off x="839470" y="1772920"/>
            <a:ext cx="5422900" cy="28809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lvl="0">
              <a:lnSpc>
                <a:spcPct val="125000"/>
              </a:lnSpc>
            </a:pP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实验：将一把钢尺紧压在桌面上，一端伸出桌面。改变钢尺伸出桌面的长度，用同样大小的力拨动钢尺，比较钢尺发声的音调高低与钢尺振动快慢的关系。</a:t>
            </a: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>
              <a:lnSpc>
                <a:spcPct val="125000"/>
              </a:lnSpc>
              <a:spcBef>
                <a:spcPct val="50000"/>
              </a:spcBef>
            </a:pP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9" name="5月28日" title="">
            <a:hlinkClick action="ppaction://media"/>
          </p:cNvPr>
          <p:cNvPicPr/>
          <p:nvPr>
            <a:videoFile r:link="rId16"/>
            <p:custDataLst>
              <p:tags r:id="rId15"/>
            </p:custDataLst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394450" y="1922145"/>
            <a:ext cx="5243195" cy="2802890"/>
          </a:xfrm>
          <a:prstGeom prst="rect">
            <a:avLst/>
          </a:prstGeom>
        </p:spPr>
      </p:pic>
      <p:sp>
        <p:nvSpPr>
          <p:cNvPr id="32" name="矩形 31" title=""/>
          <p:cNvSpPr/>
          <p:nvPr>
            <p:custDataLst>
              <p:tags r:id="rId18"/>
            </p:custDataLst>
          </p:nvPr>
        </p:nvSpPr>
        <p:spPr>
          <a:xfrm>
            <a:off x="3431229" y="159615"/>
            <a:ext cx="9702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spc="30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音调</a:t>
            </a:r>
            <a:endParaRPr lang="zh-CN" altLang="en-US" sz="28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 fullScrn="1">
              <p:cMediaNode>
                <p:cTn id="13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4"/>
            </p:custDataLst>
          </p:nvPr>
        </p:nvGrpSpPr>
        <p:grpSpPr>
          <a:xfrm>
            <a:off x="2614295" y="444500"/>
            <a:ext cx="700405" cy="175260"/>
            <a:chOff x="4121" y="692"/>
            <a:chExt cx="1103" cy="276"/>
          </a:xfrm>
        </p:grpSpPr>
        <p:sp>
          <p:nvSpPr>
            <p:cNvPr id="26" name="等腰三角形 25"/>
            <p:cNvSpPr/>
            <p:nvPr>
              <p:custDataLst>
                <p:tags r:id="rId5"/>
              </p:custDataLst>
            </p:nvPr>
          </p:nvSpPr>
          <p:spPr>
            <a:xfrm rot="5400000">
              <a:off x="4102" y="711"/>
              <a:ext cx="277" cy="239"/>
            </a:xfrm>
            <a:prstGeom prst="triangle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00A0E9"/>
                </a:solidFill>
              </a:endParaRPr>
            </a:p>
          </p:txBody>
        </p:sp>
        <p:sp>
          <p:nvSpPr>
            <p:cNvPr id="28" name="等腰三角形 27"/>
            <p:cNvSpPr/>
            <p:nvPr>
              <p:custDataLst>
                <p:tags r:id="rId6"/>
              </p:custDataLst>
            </p:nvPr>
          </p:nvSpPr>
          <p:spPr>
            <a:xfrm rot="5400000">
              <a:off x="4535" y="711"/>
              <a:ext cx="277" cy="239"/>
            </a:xfrm>
            <a:prstGeom prst="triangle">
              <a:avLst/>
            </a:prstGeom>
            <a:solidFill>
              <a:srgbClr val="FE97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31" name="等腰三角形 30"/>
            <p:cNvSpPr/>
            <p:nvPr>
              <p:custDataLst>
                <p:tags r:id="rId7"/>
              </p:custDataLst>
            </p:nvPr>
          </p:nvSpPr>
          <p:spPr>
            <a:xfrm rot="5400000">
              <a:off x="4967" y="711"/>
              <a:ext cx="277" cy="239"/>
            </a:xfrm>
            <a:prstGeom prst="triangl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7" name="文本框 6" title=""/>
          <p:cNvSpPr txBox="1"/>
          <p:nvPr>
            <p:custDataLst>
              <p:tags r:id="rId8"/>
            </p:custDataLst>
          </p:nvPr>
        </p:nvSpPr>
        <p:spPr>
          <a:xfrm>
            <a:off x="839470" y="1623060"/>
            <a:ext cx="11000740" cy="15544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eaLnBrk="1" hangingPunct="1">
              <a:lnSpc>
                <a:spcPct val="14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  <a:sym typeface="+mn-ea"/>
              </a:rPr>
              <a:t>物理学中用频率来描述物体振动的快慢。</a:t>
            </a: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/>
            </a:endParaRPr>
          </a:p>
          <a:p>
            <a:pPr eaLnBrk="1" hangingPunct="1">
              <a:lnSpc>
                <a:spcPct val="140000"/>
              </a:lnSpc>
            </a:pP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频率</a:t>
            </a:r>
            <a:r>
              <a:rPr lang="zh-CN" altLang="en-US" sz="3200">
                <a:latin typeface="微软雅黑" panose="020b0503020204020204" charset="-122"/>
                <a:ea typeface="微软雅黑"/>
                <a:sym typeface="+mn-ea"/>
              </a:rPr>
              <a:t>：物体振动的次数与所用时间之比，即每秒振动的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sym typeface="+mn-ea"/>
              </a:rPr>
              <a:t>次数。</a:t>
            </a: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5780" name="Text Box 4" title=""/>
          <p:cNvSpPr txBox="1"/>
          <p:nvPr>
            <p:custDataLst>
              <p:tags r:id="rId9"/>
            </p:custDataLst>
          </p:nvPr>
        </p:nvSpPr>
        <p:spPr>
          <a:xfrm>
            <a:off x="839470" y="3068955"/>
            <a:ext cx="8357870" cy="14357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5000"/>
              </a:lnSpc>
              <a:spcBef>
                <a:spcPts val="50"/>
              </a:spcBef>
            </a:pPr>
            <a:r>
              <a:rPr lang="zh-CN" altLang="en-US" sz="32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单位：</a:t>
            </a:r>
            <a:r>
              <a:rPr lang="zh-CN" altLang="en-US" sz="3200">
                <a:solidFill>
                  <a:srgbClr val="036EB8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赫兹，简称赫，</a:t>
            </a:r>
            <a:r>
              <a:rPr lang="zh-CN" altLang="en-US" sz="32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用符号</a:t>
            </a:r>
            <a:r>
              <a:rPr lang="zh-CN" altLang="en-US" sz="3200">
                <a:solidFill>
                  <a:srgbClr val="036EB8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Hz</a:t>
            </a:r>
            <a:r>
              <a:rPr lang="zh-CN" altLang="en-US" sz="32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表示。</a:t>
            </a:r>
            <a:endParaRPr lang="zh-CN" altLang="en-US" sz="32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  <a:p>
            <a:pPr eaLnBrk="1" hangingPunct="1">
              <a:lnSpc>
                <a:spcPct val="145000"/>
              </a:lnSpc>
              <a:spcBef>
                <a:spcPts val="50"/>
              </a:spcBef>
            </a:pP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若物体每秒振动20次，则其振动频率为20Hz。</a:t>
            </a:r>
            <a:endParaRPr lang="zh-CN" altLang="en-US" sz="2800"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10" name="矩形 9" title=""/>
          <p:cNvSpPr/>
          <p:nvPr>
            <p:custDataLst>
              <p:tags r:id="rId10"/>
            </p:custDataLst>
          </p:nvPr>
        </p:nvSpPr>
        <p:spPr>
          <a:xfrm>
            <a:off x="839470" y="981075"/>
            <a:ext cx="1182370" cy="60642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dist"/>
            <a:r>
              <a:rPr lang="zh-CN" altLang="en-US" sz="3200" b="1" smtClean="0">
                <a:solidFill>
                  <a:srgbClr val="036EB8"/>
                </a:solidFill>
                <a:latin typeface="微软雅黑" panose="020b0503020204020204" charset="-122"/>
                <a:ea typeface="微软雅黑"/>
                <a:sym typeface="+mn-ea"/>
              </a:rPr>
              <a:t>音调</a:t>
            </a:r>
            <a:endParaRPr lang="zh-CN" altLang="en-US" sz="3200" b="1" smtClean="0">
              <a:solidFill>
                <a:srgbClr val="036EB8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grpSp>
        <p:nvGrpSpPr>
          <p:cNvPr id="11" name="组合 10" title=""/>
          <p:cNvGrpSpPr/>
          <p:nvPr>
            <p:custDataLst>
              <p:tags r:id="rId11"/>
            </p:custDataLst>
          </p:nvPr>
        </p:nvGrpSpPr>
        <p:grpSpPr>
          <a:xfrm>
            <a:off x="366015" y="1162397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12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3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文本框 4" title=""/>
          <p:cNvSpPr txBox="1"/>
          <p:nvPr>
            <p:custDataLst>
              <p:tags r:id="rId14"/>
            </p:custDataLst>
          </p:nvPr>
        </p:nvSpPr>
        <p:spPr>
          <a:xfrm>
            <a:off x="839470" y="4704080"/>
            <a:ext cx="406400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由上述实验可得：</a:t>
            </a:r>
            <a:endParaRPr lang="zh-CN" altLang="en-US" sz="2800" b="1">
              <a:solidFill>
                <a:schemeClr val="tx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5"/>
            </p:custDataLst>
          </p:nvPr>
        </p:nvSpPr>
        <p:spPr>
          <a:xfrm>
            <a:off x="839470" y="5373370"/>
            <a:ext cx="8161020" cy="117030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25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音调与发声物体振动的频率有关，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  <a:p>
            <a:pPr>
              <a:lnSpc>
                <a:spcPct val="125000"/>
              </a:lnSpc>
            </a:pP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频率越高，音调越高；频率越低，音调越低。</a:t>
            </a:r>
            <a:endParaRPr lang="zh-CN" altLang="en-US" sz="2800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2" name="矩形 31" title=""/>
          <p:cNvSpPr/>
          <p:nvPr>
            <p:custDataLst>
              <p:tags r:id="rId16"/>
            </p:custDataLst>
          </p:nvPr>
        </p:nvSpPr>
        <p:spPr>
          <a:xfrm>
            <a:off x="3431229" y="159615"/>
            <a:ext cx="9702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spc="30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音调</a:t>
            </a:r>
            <a:endParaRPr lang="zh-CN" altLang="en-US" sz="28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57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757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4"/>
            </p:custDataLst>
          </p:nvPr>
        </p:nvGrpSpPr>
        <p:grpSpPr>
          <a:xfrm>
            <a:off x="2614295" y="444500"/>
            <a:ext cx="700405" cy="175260"/>
            <a:chOff x="4121" y="692"/>
            <a:chExt cx="1103" cy="276"/>
          </a:xfrm>
        </p:grpSpPr>
        <p:sp>
          <p:nvSpPr>
            <p:cNvPr id="26" name="等腰三角形 25"/>
            <p:cNvSpPr/>
            <p:nvPr>
              <p:custDataLst>
                <p:tags r:id="rId5"/>
              </p:custDataLst>
            </p:nvPr>
          </p:nvSpPr>
          <p:spPr>
            <a:xfrm rot="5400000">
              <a:off x="4102" y="711"/>
              <a:ext cx="277" cy="239"/>
            </a:xfrm>
            <a:prstGeom prst="triangle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00A0E9"/>
                </a:solidFill>
              </a:endParaRPr>
            </a:p>
          </p:txBody>
        </p:sp>
        <p:sp>
          <p:nvSpPr>
            <p:cNvPr id="28" name="等腰三角形 27"/>
            <p:cNvSpPr/>
            <p:nvPr>
              <p:custDataLst>
                <p:tags r:id="rId6"/>
              </p:custDataLst>
            </p:nvPr>
          </p:nvSpPr>
          <p:spPr>
            <a:xfrm rot="5400000">
              <a:off x="4535" y="711"/>
              <a:ext cx="277" cy="239"/>
            </a:xfrm>
            <a:prstGeom prst="triangle">
              <a:avLst/>
            </a:prstGeom>
            <a:solidFill>
              <a:srgbClr val="FE97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31" name="等腰三角形 30"/>
            <p:cNvSpPr/>
            <p:nvPr>
              <p:custDataLst>
                <p:tags r:id="rId7"/>
              </p:custDataLst>
            </p:nvPr>
          </p:nvSpPr>
          <p:spPr>
            <a:xfrm rot="5400000">
              <a:off x="4967" y="711"/>
              <a:ext cx="277" cy="239"/>
            </a:xfrm>
            <a:prstGeom prst="triangl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1" name="组合 10" title=""/>
          <p:cNvGrpSpPr/>
          <p:nvPr>
            <p:custDataLst>
              <p:tags r:id="rId8"/>
            </p:custDataLst>
          </p:nvPr>
        </p:nvGrpSpPr>
        <p:grpSpPr>
          <a:xfrm>
            <a:off x="366015" y="1162397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9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0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0" name="圆角矩形 19" title=""/>
          <p:cNvSpPr/>
          <p:nvPr>
            <p:custDataLst>
              <p:tags r:id="rId11"/>
            </p:custDataLst>
          </p:nvPr>
        </p:nvSpPr>
        <p:spPr>
          <a:xfrm>
            <a:off x="911225" y="981075"/>
            <a:ext cx="2655570" cy="570865"/>
          </a:xfrm>
          <a:prstGeom prst="roundRect">
            <a:avLst/>
          </a:prstGeom>
          <a:solidFill>
            <a:srgbClr val="036EB8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200"/>
              <a:t>迷你实验室</a:t>
            </a:r>
            <a:endParaRPr lang="zh-CN" altLang="en-US" sz="3200"/>
          </a:p>
        </p:txBody>
      </p:sp>
      <p:sp>
        <p:nvSpPr>
          <p:cNvPr id="3" name="文本框 2" title=""/>
          <p:cNvSpPr txBox="1"/>
          <p:nvPr>
            <p:custDataLst>
              <p:tags r:id="rId12"/>
            </p:custDataLst>
          </p:nvPr>
        </p:nvSpPr>
        <p:spPr>
          <a:xfrm>
            <a:off x="3712845" y="981075"/>
            <a:ext cx="2889250" cy="6775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20000"/>
              </a:lnSpc>
            </a:pPr>
            <a:r>
              <a:rPr lang="zh-CN" sz="2800">
                <a:latin typeface="微软雅黑" panose="020b0503020204020204" charset="-122"/>
                <a:ea typeface="微软雅黑"/>
              </a:rPr>
              <a:t>制作橡皮筋吉他</a:t>
            </a:r>
            <a:endParaRPr lang="zh-CN" sz="2800">
              <a:latin typeface="微软雅黑" panose="020b0503020204020204" charset="-122"/>
              <a:ea typeface="微软雅黑"/>
            </a:endParaRPr>
          </a:p>
        </p:txBody>
      </p:sp>
      <p:pic>
        <p:nvPicPr>
          <p:cNvPr id="22" name="图片 21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1807" r="7792"/>
          <a:stretch>
            <a:fillRect/>
          </a:stretch>
        </p:blipFill>
        <p:spPr>
          <a:xfrm>
            <a:off x="8039735" y="2205355"/>
            <a:ext cx="3485515" cy="3280410"/>
          </a:xfrm>
          <a:prstGeom prst="rect">
            <a:avLst/>
          </a:prstGeom>
          <a:ln>
            <a:noFill/>
          </a:ln>
        </p:spPr>
      </p:pic>
      <p:sp>
        <p:nvSpPr>
          <p:cNvPr id="8" name="文本框 7" title=""/>
          <p:cNvSpPr txBox="1"/>
          <p:nvPr>
            <p:custDataLst>
              <p:tags r:id="rId15"/>
            </p:custDataLst>
          </p:nvPr>
        </p:nvSpPr>
        <p:spPr>
          <a:xfrm>
            <a:off x="839470" y="2132965"/>
            <a:ext cx="6852920" cy="33528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微软雅黑" panose="020b0503020204020204" charset="-122"/>
                <a:ea typeface="微软雅黑"/>
              </a:rPr>
              <a:t>材料：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几根粗细不同的橡皮筋、一个纸盒、两根木条。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比较一下绷得较紧的橡皮筋和绷得较松的橡皮筋，哪个音调高?粗橡皮筋和细橡皮筋，哪个音调高?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  <a:p>
            <a:pPr>
              <a:lnSpc>
                <a:spcPct val="150000"/>
              </a:lnSpc>
            </a:pP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sp>
        <p:nvSpPr>
          <p:cNvPr id="32" name="矩形 31" title=""/>
          <p:cNvSpPr/>
          <p:nvPr>
            <p:custDataLst>
              <p:tags r:id="rId16"/>
            </p:custDataLst>
          </p:nvPr>
        </p:nvSpPr>
        <p:spPr>
          <a:xfrm>
            <a:off x="3431229" y="159615"/>
            <a:ext cx="9702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spc="30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音调</a:t>
            </a:r>
            <a:endParaRPr lang="zh-CN" altLang="en-US" sz="28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065" y="908685"/>
            <a:ext cx="9949180" cy="72009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为什么胡琴、提琴、吉他等弦乐器能发出不同音调的声音呢?</a:t>
            </a:r>
            <a:endParaRPr lang="zh-CN" altLang="en-US" sz="2800">
              <a:latin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pic>
        <p:nvPicPr>
          <p:cNvPr id="3" name="弦乐器的音调变化规律.吉他.509630691" title="">
            <a:hlinkClick action="ppaction://media"/>
          </p:cNvPr>
          <p:cNvPicPr/>
          <p:nvPr>
            <a:videoFile r:link="rId6"/>
            <p:custDataLst>
              <p:tags r:id="rId5"/>
            </p:custDataLst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1225" y="1701165"/>
            <a:ext cx="5917565" cy="3223260"/>
          </a:xfrm>
          <a:prstGeom prst="rect">
            <a:avLst/>
          </a:prstGeom>
        </p:spPr>
      </p:pic>
      <p:grpSp>
        <p:nvGrpSpPr>
          <p:cNvPr id="11" name="组合 10" title=""/>
          <p:cNvGrpSpPr/>
          <p:nvPr>
            <p:custDataLst>
              <p:tags r:id="rId8"/>
            </p:custDataLst>
          </p:nvPr>
        </p:nvGrpSpPr>
        <p:grpSpPr>
          <a:xfrm>
            <a:off x="366015" y="1162397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9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0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文本框 3" title=""/>
          <p:cNvSpPr txBox="1"/>
          <p:nvPr>
            <p:custDataLst>
              <p:tags r:id="rId11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12"/>
            </p:custDataLst>
          </p:nvPr>
        </p:nvGrpSpPr>
        <p:grpSpPr>
          <a:xfrm>
            <a:off x="2614295" y="444500"/>
            <a:ext cx="700405" cy="175260"/>
            <a:chOff x="4121" y="692"/>
            <a:chExt cx="1103" cy="276"/>
          </a:xfrm>
        </p:grpSpPr>
        <p:sp>
          <p:nvSpPr>
            <p:cNvPr id="26" name="等腰三角形 25"/>
            <p:cNvSpPr/>
            <p:nvPr>
              <p:custDataLst>
                <p:tags r:id="rId13"/>
              </p:custDataLst>
            </p:nvPr>
          </p:nvSpPr>
          <p:spPr>
            <a:xfrm rot="5400000">
              <a:off x="4102" y="711"/>
              <a:ext cx="277" cy="239"/>
            </a:xfrm>
            <a:prstGeom prst="triangle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00A0E9"/>
                </a:solidFill>
              </a:endParaRPr>
            </a:p>
          </p:txBody>
        </p:sp>
        <p:sp>
          <p:nvSpPr>
            <p:cNvPr id="28" name="等腰三角形 27"/>
            <p:cNvSpPr/>
            <p:nvPr>
              <p:custDataLst>
                <p:tags r:id="rId14"/>
              </p:custDataLst>
            </p:nvPr>
          </p:nvSpPr>
          <p:spPr>
            <a:xfrm rot="5400000">
              <a:off x="4535" y="711"/>
              <a:ext cx="277" cy="239"/>
            </a:xfrm>
            <a:prstGeom prst="triangle">
              <a:avLst/>
            </a:prstGeom>
            <a:solidFill>
              <a:srgbClr val="FE97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31" name="等腰三角形 30"/>
            <p:cNvSpPr/>
            <p:nvPr>
              <p:custDataLst>
                <p:tags r:id="rId15"/>
              </p:custDataLst>
            </p:nvPr>
          </p:nvSpPr>
          <p:spPr>
            <a:xfrm rot="5400000">
              <a:off x="4967" y="711"/>
              <a:ext cx="277" cy="239"/>
            </a:xfrm>
            <a:prstGeom prst="triangl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5" name="组合 4" title=""/>
          <p:cNvGrpSpPr/>
          <p:nvPr>
            <p:custDataLst>
              <p:tags r:id="rId16"/>
            </p:custDataLst>
          </p:nvPr>
        </p:nvGrpSpPr>
        <p:grpSpPr>
          <a:xfrm>
            <a:off x="366015" y="5488652"/>
            <a:ext cx="295322" cy="210471"/>
            <a:chOff x="435463" y="1226414"/>
            <a:chExt cx="295380" cy="210512"/>
          </a:xfrm>
        </p:grpSpPr>
        <p:sp>
          <p:nvSpPr>
            <p:cNvPr id="6" name="矩形 5"/>
            <p:cNvSpPr/>
            <p:nvPr>
              <p:custDataLst>
                <p:tags r:id="rId17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矩形 6"/>
            <p:cNvSpPr/>
            <p:nvPr>
              <p:custDataLst>
                <p:tags r:id="rId18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8" name="文本框 7" title=""/>
          <p:cNvSpPr txBox="1"/>
          <p:nvPr>
            <p:custDataLst>
              <p:tags r:id="rId19"/>
            </p:custDataLst>
          </p:nvPr>
        </p:nvSpPr>
        <p:spPr>
          <a:xfrm>
            <a:off x="839470" y="5229225"/>
            <a:ext cx="9861550" cy="11372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提琴、吉他等弦乐器是通过改变弦的粗细、长短、松紧程度来改变它的音调的。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弦越细越短越紧</a:t>
            </a:r>
            <a:r>
              <a:rPr lang="zh-CN" altLang="en-US" sz="2800">
                <a:latin typeface="微软雅黑" panose="020b0503020204020204" charset="-122"/>
                <a:ea typeface="微软雅黑"/>
                <a:sym typeface="+mn-ea"/>
              </a:rPr>
              <a:t>，振动频率越高，音调越高。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  <a:p>
            <a:pPr>
              <a:lnSpc>
                <a:spcPct val="120000"/>
              </a:lnSpc>
            </a:pP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sp>
        <p:nvSpPr>
          <p:cNvPr id="32" name="矩形 31" title=""/>
          <p:cNvSpPr/>
          <p:nvPr>
            <p:custDataLst>
              <p:tags r:id="rId20"/>
            </p:custDataLst>
          </p:nvPr>
        </p:nvSpPr>
        <p:spPr>
          <a:xfrm>
            <a:off x="3431229" y="159615"/>
            <a:ext cx="9702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spc="30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音调</a:t>
            </a:r>
            <a:endParaRPr lang="zh-CN" altLang="en-US" sz="28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20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2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4"/>
            </p:custDataLst>
          </p:nvPr>
        </p:nvGrpSpPr>
        <p:grpSpPr>
          <a:xfrm>
            <a:off x="2614295" y="444500"/>
            <a:ext cx="700405" cy="175260"/>
            <a:chOff x="4121" y="692"/>
            <a:chExt cx="1103" cy="276"/>
          </a:xfrm>
        </p:grpSpPr>
        <p:sp>
          <p:nvSpPr>
            <p:cNvPr id="26" name="等腰三角形 25"/>
            <p:cNvSpPr/>
            <p:nvPr>
              <p:custDataLst>
                <p:tags r:id="rId5"/>
              </p:custDataLst>
            </p:nvPr>
          </p:nvSpPr>
          <p:spPr>
            <a:xfrm rot="5400000">
              <a:off x="4102" y="711"/>
              <a:ext cx="277" cy="239"/>
            </a:xfrm>
            <a:prstGeom prst="triangle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00A0E9"/>
                </a:solidFill>
              </a:endParaRPr>
            </a:p>
          </p:txBody>
        </p:sp>
        <p:sp>
          <p:nvSpPr>
            <p:cNvPr id="28" name="等腰三角形 27"/>
            <p:cNvSpPr/>
            <p:nvPr>
              <p:custDataLst>
                <p:tags r:id="rId6"/>
              </p:custDataLst>
            </p:nvPr>
          </p:nvSpPr>
          <p:spPr>
            <a:xfrm rot="5400000">
              <a:off x="4535" y="711"/>
              <a:ext cx="277" cy="239"/>
            </a:xfrm>
            <a:prstGeom prst="triangle">
              <a:avLst/>
            </a:prstGeom>
            <a:solidFill>
              <a:srgbClr val="FE97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31" name="等腰三角形 30"/>
            <p:cNvSpPr/>
            <p:nvPr>
              <p:custDataLst>
                <p:tags r:id="rId7"/>
              </p:custDataLst>
            </p:nvPr>
          </p:nvSpPr>
          <p:spPr>
            <a:xfrm rot="5400000">
              <a:off x="4967" y="711"/>
              <a:ext cx="277" cy="239"/>
            </a:xfrm>
            <a:prstGeom prst="triangl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4818" name="Text Box 2" title=""/>
          <p:cNvSpPr txBox="1"/>
          <p:nvPr>
            <p:custDataLst>
              <p:tags r:id="rId8"/>
            </p:custDataLst>
          </p:nvPr>
        </p:nvSpPr>
        <p:spPr>
          <a:xfrm>
            <a:off x="839470" y="1844675"/>
            <a:ext cx="5855335" cy="13709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200">
                <a:latin typeface="微软雅黑" panose="020b0503020204020204" charset="-122"/>
                <a:ea typeface="微软雅黑"/>
                <a:sym typeface="+mn-ea"/>
              </a:rPr>
              <a:t>定义：反映声音的品质与特色。</a:t>
            </a:r>
            <a:endParaRPr lang="zh-CN" altLang="en-US" sz="3200">
              <a:latin typeface="微软雅黑" panose="020b0503020204020204" charset="-122"/>
              <a:ea typeface="微软雅黑"/>
              <a:sym typeface="+mn-ea"/>
            </a:endParaRPr>
          </a:p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200">
                <a:latin typeface="微软雅黑" panose="020b0503020204020204" charset="-122"/>
                <a:ea typeface="微软雅黑"/>
                <a:sym typeface="+mn-ea"/>
              </a:rPr>
              <a:t>也叫音品。</a:t>
            </a:r>
            <a:endParaRPr lang="zh-CN" altLang="en-US" sz="3200"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4" name="Text Box 2" title=""/>
          <p:cNvSpPr txBox="1"/>
          <p:nvPr>
            <p:custDataLst>
              <p:tags r:id="rId9"/>
            </p:custDataLst>
          </p:nvPr>
        </p:nvSpPr>
        <p:spPr>
          <a:xfrm>
            <a:off x="774065" y="3876675"/>
            <a:ext cx="5761355" cy="23304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30000"/>
              </a:lnSpc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en-US" sz="2800">
                <a:latin typeface="宋体" panose="02010600030101010101" pitchFamily="2" charset="-122"/>
              </a:rPr>
              <a:t>我们能分辨不同人说话，分辨不同乐器发声，就是根据它们的音色不同。不同的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发声体的材料、结构</a:t>
            </a:r>
            <a:r>
              <a:rPr lang="zh-CN" altLang="en-US" sz="2800">
                <a:latin typeface="宋体" panose="02010600030101010101" pitchFamily="2" charset="-122"/>
              </a:rPr>
              <a:t>不同，发出的声音音色也就不同。</a:t>
            </a:r>
            <a:endParaRPr lang="zh-CN" altLang="en-US" sz="2800">
              <a:latin typeface="宋体" panose="02010600030101010101" pitchFamily="2" charset="-122"/>
            </a:endParaRPr>
          </a:p>
        </p:txBody>
      </p:sp>
      <p:pic>
        <p:nvPicPr>
          <p:cNvPr id="16" name="图片 15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816090" y="1268730"/>
            <a:ext cx="3953510" cy="2607945"/>
          </a:xfrm>
          <a:prstGeom prst="rect">
            <a:avLst/>
          </a:prstGeom>
          <a:ln>
            <a:noFill/>
          </a:ln>
        </p:spPr>
      </p:pic>
      <p:pic>
        <p:nvPicPr>
          <p:cNvPr id="19" name="图片 18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rcRect t="11265"/>
          <a:stretch>
            <a:fillRect/>
          </a:stretch>
        </p:blipFill>
        <p:spPr>
          <a:xfrm>
            <a:off x="6816090" y="3861435"/>
            <a:ext cx="3953510" cy="2616835"/>
          </a:xfrm>
          <a:prstGeom prst="rect">
            <a:avLst/>
          </a:prstGeom>
          <a:ln>
            <a:noFill/>
          </a:ln>
        </p:spPr>
      </p:pic>
      <p:sp>
        <p:nvSpPr>
          <p:cNvPr id="10" name="矩形 9" title=""/>
          <p:cNvSpPr/>
          <p:nvPr>
            <p:custDataLst>
              <p:tags r:id="rId14"/>
            </p:custDataLst>
          </p:nvPr>
        </p:nvSpPr>
        <p:spPr>
          <a:xfrm>
            <a:off x="839470" y="981075"/>
            <a:ext cx="1182370" cy="60642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dist"/>
            <a:r>
              <a:rPr lang="zh-CN" altLang="en-US" sz="3200" b="1" smtClean="0">
                <a:solidFill>
                  <a:srgbClr val="036EB8"/>
                </a:solidFill>
                <a:latin typeface="微软雅黑" panose="020b0503020204020204" charset="-122"/>
                <a:ea typeface="微软雅黑"/>
                <a:sym typeface="+mn-ea"/>
              </a:rPr>
              <a:t>音色</a:t>
            </a:r>
            <a:endParaRPr lang="zh-CN" altLang="en-US" sz="3200" b="1" smtClean="0">
              <a:solidFill>
                <a:srgbClr val="036EB8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grpSp>
        <p:nvGrpSpPr>
          <p:cNvPr id="11" name="组合 10" title=""/>
          <p:cNvGrpSpPr/>
          <p:nvPr>
            <p:custDataLst>
              <p:tags r:id="rId15"/>
            </p:custDataLst>
          </p:nvPr>
        </p:nvGrpSpPr>
        <p:grpSpPr>
          <a:xfrm>
            <a:off x="366015" y="1162397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16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7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2" name="矩形 31" title=""/>
          <p:cNvSpPr/>
          <p:nvPr>
            <p:custDataLst>
              <p:tags r:id="rId18"/>
            </p:custDataLst>
          </p:nvPr>
        </p:nvSpPr>
        <p:spPr>
          <a:xfrm>
            <a:off x="3431229" y="159615"/>
            <a:ext cx="9702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spc="30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音色</a:t>
            </a:r>
            <a:endParaRPr lang="zh-CN" altLang="en-US" sz="28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 animBg="1"/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4"/>
            </p:custDataLst>
          </p:nvPr>
        </p:nvGrpSpPr>
        <p:grpSpPr>
          <a:xfrm>
            <a:off x="2614295" y="444500"/>
            <a:ext cx="700405" cy="175260"/>
            <a:chOff x="4121" y="692"/>
            <a:chExt cx="1103" cy="276"/>
          </a:xfrm>
        </p:grpSpPr>
        <p:sp>
          <p:nvSpPr>
            <p:cNvPr id="26" name="等腰三角形 25"/>
            <p:cNvSpPr/>
            <p:nvPr>
              <p:custDataLst>
                <p:tags r:id="rId5"/>
              </p:custDataLst>
            </p:nvPr>
          </p:nvSpPr>
          <p:spPr>
            <a:xfrm rot="5400000">
              <a:off x="4102" y="711"/>
              <a:ext cx="277" cy="239"/>
            </a:xfrm>
            <a:prstGeom prst="triangle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00A0E9"/>
                </a:solidFill>
              </a:endParaRPr>
            </a:p>
          </p:txBody>
        </p:sp>
        <p:sp>
          <p:nvSpPr>
            <p:cNvPr id="28" name="等腰三角形 27"/>
            <p:cNvSpPr/>
            <p:nvPr>
              <p:custDataLst>
                <p:tags r:id="rId6"/>
              </p:custDataLst>
            </p:nvPr>
          </p:nvSpPr>
          <p:spPr>
            <a:xfrm rot="5400000">
              <a:off x="4535" y="711"/>
              <a:ext cx="277" cy="239"/>
            </a:xfrm>
            <a:prstGeom prst="triangle">
              <a:avLst/>
            </a:prstGeom>
            <a:solidFill>
              <a:srgbClr val="FE97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31" name="等腰三角形 30"/>
            <p:cNvSpPr/>
            <p:nvPr>
              <p:custDataLst>
                <p:tags r:id="rId7"/>
              </p:custDataLst>
            </p:nvPr>
          </p:nvSpPr>
          <p:spPr>
            <a:xfrm rot="5400000">
              <a:off x="4967" y="711"/>
              <a:ext cx="277" cy="239"/>
            </a:xfrm>
            <a:prstGeom prst="triangl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" name="矩形 2" title=""/>
          <p:cNvSpPr/>
          <p:nvPr>
            <p:custDataLst>
              <p:tags r:id="rId8"/>
            </p:custDataLst>
          </p:nvPr>
        </p:nvSpPr>
        <p:spPr>
          <a:xfrm>
            <a:off x="774065" y="981075"/>
            <a:ext cx="393319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sz="3200" b="1" smtClean="0">
                <a:solidFill>
                  <a:srgbClr val="036EB8"/>
                </a:solidFill>
                <a:latin typeface="微软雅黑" panose="020b0503020204020204" charset="-122"/>
                <a:ea typeface="微软雅黑"/>
                <a:sym typeface="+mn-ea"/>
              </a:rPr>
              <a:t>响度、音调、音色</a:t>
            </a:r>
            <a:endParaRPr lang="zh-CN" altLang="zh-CN" sz="3200" b="1" smtClean="0">
              <a:solidFill>
                <a:srgbClr val="036EB8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9"/>
            </p:custDataLst>
          </p:nvPr>
        </p:nvSpPr>
        <p:spPr>
          <a:xfrm>
            <a:off x="774065" y="1758950"/>
            <a:ext cx="10592435" cy="11982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通常，人们将有规律的、好听悦耳的、使人愉快的声音叫做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乐音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，响度、音调、音色是决定乐音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特征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的三个因素。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0"/>
            </p:custDataLst>
          </p:nvPr>
        </p:nvSpPr>
        <p:spPr>
          <a:xfrm>
            <a:off x="774065" y="2997200"/>
            <a:ext cx="260159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036EB8"/>
                </a:solidFill>
                <a:latin typeface="微软雅黑" panose="020b0503020204020204" charset="-122"/>
                <a:ea typeface="微软雅黑"/>
              </a:rPr>
              <a:t>声音的波形图：</a:t>
            </a:r>
            <a:endParaRPr lang="zh-CN" altLang="en-US" sz="2800">
              <a:solidFill>
                <a:srgbClr val="036EB8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1"/>
            </p:custDataLst>
          </p:nvPr>
        </p:nvSpPr>
        <p:spPr>
          <a:xfrm>
            <a:off x="767080" y="3717290"/>
            <a:ext cx="950912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将音叉发出的声音信号输入示波器后得到声音的波形。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7" name="图片 16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b="49583"/>
          <a:stretch>
            <a:fillRect/>
          </a:stretch>
        </p:blipFill>
        <p:spPr>
          <a:xfrm>
            <a:off x="5663565" y="4437380"/>
            <a:ext cx="5702935" cy="1905000"/>
          </a:xfrm>
          <a:prstGeom prst="rect">
            <a:avLst/>
          </a:prstGeom>
        </p:spPr>
      </p:pic>
      <p:sp>
        <p:nvSpPr>
          <p:cNvPr id="18" name="文本框 17" title=""/>
          <p:cNvSpPr txBox="1"/>
          <p:nvPr>
            <p:custDataLst>
              <p:tags r:id="rId14"/>
            </p:custDataLst>
          </p:nvPr>
        </p:nvSpPr>
        <p:spPr>
          <a:xfrm>
            <a:off x="767080" y="4437380"/>
            <a:ext cx="4578350" cy="1770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相同物体发出声音的波形图，图甲的振幅比图乙的振幅小，则图乙物体所发出的响度大。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11" name="组合 10" title=""/>
          <p:cNvGrpSpPr/>
          <p:nvPr>
            <p:custDataLst>
              <p:tags r:id="rId15"/>
            </p:custDataLst>
          </p:nvPr>
        </p:nvGrpSpPr>
        <p:grpSpPr>
          <a:xfrm>
            <a:off x="366015" y="1162397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16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7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2" name="矩形 31" title=""/>
          <p:cNvSpPr/>
          <p:nvPr>
            <p:custDataLst>
              <p:tags r:id="rId18"/>
            </p:custDataLst>
          </p:nvPr>
        </p:nvSpPr>
        <p:spPr>
          <a:xfrm>
            <a:off x="3431229" y="159615"/>
            <a:ext cx="33324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spc="30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响度、音调、音色</a:t>
            </a:r>
            <a:endParaRPr lang="zh-CN" altLang="en-US" sz="28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3" grpId="0"/>
      <p:bldP spid="18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4"/>
            </p:custDataLst>
          </p:nvPr>
        </p:nvGrpSpPr>
        <p:grpSpPr>
          <a:xfrm>
            <a:off x="2614295" y="444500"/>
            <a:ext cx="700405" cy="175260"/>
            <a:chOff x="4121" y="692"/>
            <a:chExt cx="1103" cy="276"/>
          </a:xfrm>
        </p:grpSpPr>
        <p:sp>
          <p:nvSpPr>
            <p:cNvPr id="26" name="等腰三角形 25"/>
            <p:cNvSpPr/>
            <p:nvPr>
              <p:custDataLst>
                <p:tags r:id="rId5"/>
              </p:custDataLst>
            </p:nvPr>
          </p:nvSpPr>
          <p:spPr>
            <a:xfrm rot="5400000">
              <a:off x="4102" y="711"/>
              <a:ext cx="277" cy="239"/>
            </a:xfrm>
            <a:prstGeom prst="triangle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00A0E9"/>
                </a:solidFill>
              </a:endParaRPr>
            </a:p>
          </p:txBody>
        </p:sp>
        <p:sp>
          <p:nvSpPr>
            <p:cNvPr id="28" name="等腰三角形 27"/>
            <p:cNvSpPr/>
            <p:nvPr>
              <p:custDataLst>
                <p:tags r:id="rId6"/>
              </p:custDataLst>
            </p:nvPr>
          </p:nvSpPr>
          <p:spPr>
            <a:xfrm rot="5400000">
              <a:off x="4535" y="711"/>
              <a:ext cx="277" cy="239"/>
            </a:xfrm>
            <a:prstGeom prst="triangle">
              <a:avLst/>
            </a:prstGeom>
            <a:solidFill>
              <a:srgbClr val="FE97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31" name="等腰三角形 30"/>
            <p:cNvSpPr/>
            <p:nvPr>
              <p:custDataLst>
                <p:tags r:id="rId7"/>
              </p:custDataLst>
            </p:nvPr>
          </p:nvSpPr>
          <p:spPr>
            <a:xfrm rot="5400000">
              <a:off x="4967" y="711"/>
              <a:ext cx="277" cy="239"/>
            </a:xfrm>
            <a:prstGeom prst="triangl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" name="矩形 2" title=""/>
          <p:cNvSpPr/>
          <p:nvPr>
            <p:custDataLst>
              <p:tags r:id="rId8"/>
            </p:custDataLst>
          </p:nvPr>
        </p:nvSpPr>
        <p:spPr>
          <a:xfrm>
            <a:off x="774065" y="981075"/>
            <a:ext cx="393319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sz="3200" b="1" smtClean="0">
                <a:solidFill>
                  <a:srgbClr val="036EB8"/>
                </a:solidFill>
                <a:latin typeface="微软雅黑" panose="020b0503020204020204" charset="-122"/>
                <a:ea typeface="微软雅黑"/>
                <a:sym typeface="+mn-ea"/>
              </a:rPr>
              <a:t>响度、音调、音色</a:t>
            </a:r>
            <a:endParaRPr lang="zh-CN" altLang="zh-CN" sz="3200" b="1" smtClean="0">
              <a:solidFill>
                <a:srgbClr val="036EB8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9"/>
            </p:custDataLst>
          </p:nvPr>
        </p:nvSpPr>
        <p:spPr>
          <a:xfrm>
            <a:off x="774065" y="1758950"/>
            <a:ext cx="10592435" cy="11982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通常，人们将有规律的、好听悦耳的、使人愉快的声音叫做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乐音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，响度、音调、音色是决定乐音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特征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的三个因素。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0"/>
            </p:custDataLst>
          </p:nvPr>
        </p:nvSpPr>
        <p:spPr>
          <a:xfrm>
            <a:off x="774065" y="2997200"/>
            <a:ext cx="260159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036EB8"/>
                </a:solidFill>
                <a:latin typeface="微软雅黑" panose="020b0503020204020204" charset="-122"/>
                <a:ea typeface="微软雅黑"/>
              </a:rPr>
              <a:t>声音的波形图：</a:t>
            </a:r>
            <a:endParaRPr lang="zh-CN" altLang="en-US" sz="2800">
              <a:solidFill>
                <a:srgbClr val="036EB8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1"/>
            </p:custDataLst>
          </p:nvPr>
        </p:nvSpPr>
        <p:spPr>
          <a:xfrm>
            <a:off x="767080" y="3717290"/>
            <a:ext cx="950912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将音叉发出的声音信号输入示波器后得到声音的波形。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11" name="组合 10" title=""/>
          <p:cNvGrpSpPr/>
          <p:nvPr>
            <p:custDataLst>
              <p:tags r:id="rId12"/>
            </p:custDataLst>
          </p:nvPr>
        </p:nvGrpSpPr>
        <p:grpSpPr>
          <a:xfrm>
            <a:off x="366015" y="1162397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13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4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21" name="图片 20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959600" y="4221480"/>
            <a:ext cx="3176905" cy="2337435"/>
          </a:xfrm>
          <a:prstGeom prst="rect">
            <a:avLst/>
          </a:prstGeom>
        </p:spPr>
      </p:pic>
      <p:sp>
        <p:nvSpPr>
          <p:cNvPr id="14" name="文本框 13" title=""/>
          <p:cNvSpPr txBox="1"/>
          <p:nvPr>
            <p:custDataLst>
              <p:tags r:id="rId17"/>
            </p:custDataLst>
          </p:nvPr>
        </p:nvSpPr>
        <p:spPr>
          <a:xfrm>
            <a:off x="839470" y="4364990"/>
            <a:ext cx="5991860" cy="1770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从图中可以看出，高音调的波形更密集一些，声音频率高，低音调的波形比较稀疏，声音的频率低。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sp>
        <p:nvSpPr>
          <p:cNvPr id="5" name="矩形 4" title=""/>
          <p:cNvSpPr/>
          <p:nvPr>
            <p:custDataLst>
              <p:tags r:id="rId18"/>
            </p:custDataLst>
          </p:nvPr>
        </p:nvSpPr>
        <p:spPr>
          <a:xfrm>
            <a:off x="3431229" y="159615"/>
            <a:ext cx="33324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spc="30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响度、音调、音色</a:t>
            </a:r>
            <a:endParaRPr lang="zh-CN" altLang="en-US" sz="28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4"/>
            </p:custDataLst>
          </p:nvPr>
        </p:nvGrpSpPr>
        <p:grpSpPr>
          <a:xfrm>
            <a:off x="2614295" y="444500"/>
            <a:ext cx="700405" cy="175260"/>
            <a:chOff x="4121" y="692"/>
            <a:chExt cx="1103" cy="276"/>
          </a:xfrm>
        </p:grpSpPr>
        <p:sp>
          <p:nvSpPr>
            <p:cNvPr id="26" name="等腰三角形 25"/>
            <p:cNvSpPr/>
            <p:nvPr>
              <p:custDataLst>
                <p:tags r:id="rId5"/>
              </p:custDataLst>
            </p:nvPr>
          </p:nvSpPr>
          <p:spPr>
            <a:xfrm rot="5400000">
              <a:off x="4102" y="711"/>
              <a:ext cx="277" cy="239"/>
            </a:xfrm>
            <a:prstGeom prst="triangle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00A0E9"/>
                </a:solidFill>
              </a:endParaRPr>
            </a:p>
          </p:txBody>
        </p:sp>
        <p:sp>
          <p:nvSpPr>
            <p:cNvPr id="28" name="等腰三角形 27"/>
            <p:cNvSpPr/>
            <p:nvPr>
              <p:custDataLst>
                <p:tags r:id="rId6"/>
              </p:custDataLst>
            </p:nvPr>
          </p:nvSpPr>
          <p:spPr>
            <a:xfrm rot="5400000">
              <a:off x="4535" y="711"/>
              <a:ext cx="277" cy="239"/>
            </a:xfrm>
            <a:prstGeom prst="triangle">
              <a:avLst/>
            </a:prstGeom>
            <a:solidFill>
              <a:srgbClr val="FE97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31" name="等腰三角形 30"/>
            <p:cNvSpPr/>
            <p:nvPr>
              <p:custDataLst>
                <p:tags r:id="rId7"/>
              </p:custDataLst>
            </p:nvPr>
          </p:nvSpPr>
          <p:spPr>
            <a:xfrm rot="5400000">
              <a:off x="4967" y="711"/>
              <a:ext cx="277" cy="239"/>
            </a:xfrm>
            <a:prstGeom prst="triangl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" name="矩形 2" title=""/>
          <p:cNvSpPr/>
          <p:nvPr>
            <p:custDataLst>
              <p:tags r:id="rId8"/>
            </p:custDataLst>
          </p:nvPr>
        </p:nvSpPr>
        <p:spPr>
          <a:xfrm>
            <a:off x="774065" y="981075"/>
            <a:ext cx="393319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sz="3200" b="1" smtClean="0">
                <a:solidFill>
                  <a:srgbClr val="036EB8"/>
                </a:solidFill>
                <a:latin typeface="微软雅黑" panose="020b0503020204020204" charset="-122"/>
                <a:ea typeface="微软雅黑"/>
                <a:sym typeface="+mn-ea"/>
              </a:rPr>
              <a:t>响度、音调、音色</a:t>
            </a:r>
            <a:endParaRPr lang="zh-CN" altLang="zh-CN" sz="3200" b="1" smtClean="0">
              <a:solidFill>
                <a:srgbClr val="036EB8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9"/>
            </p:custDataLst>
          </p:nvPr>
        </p:nvSpPr>
        <p:spPr>
          <a:xfrm>
            <a:off x="774065" y="1758950"/>
            <a:ext cx="10592435" cy="11982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通常，人们将有规律的、好听悦耳的、使人愉快的声音叫做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乐音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，响度、音调、音色是决定乐音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特征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的三个因素。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0"/>
            </p:custDataLst>
          </p:nvPr>
        </p:nvSpPr>
        <p:spPr>
          <a:xfrm>
            <a:off x="774065" y="2997200"/>
            <a:ext cx="260159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036EB8"/>
                </a:solidFill>
                <a:latin typeface="微软雅黑" panose="020b0503020204020204" charset="-122"/>
                <a:ea typeface="微软雅黑"/>
              </a:rPr>
              <a:t>声音的波形图：</a:t>
            </a:r>
            <a:endParaRPr lang="zh-CN" altLang="en-US" sz="2800">
              <a:solidFill>
                <a:srgbClr val="036EB8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1"/>
            </p:custDataLst>
          </p:nvPr>
        </p:nvSpPr>
        <p:spPr>
          <a:xfrm>
            <a:off x="767080" y="3717290"/>
            <a:ext cx="950912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将音叉发出的声音信号输入示波器后得到声音的波形。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11" name="组合 10" title=""/>
          <p:cNvGrpSpPr/>
          <p:nvPr>
            <p:custDataLst>
              <p:tags r:id="rId12"/>
            </p:custDataLst>
          </p:nvPr>
        </p:nvGrpSpPr>
        <p:grpSpPr>
          <a:xfrm>
            <a:off x="366015" y="1162397"/>
            <a:ext cx="295322" cy="210471"/>
            <a:chOff x="435463" y="1226414"/>
            <a:chExt cx="295380" cy="210512"/>
          </a:xfrm>
        </p:grpSpPr>
        <p:sp>
          <p:nvSpPr>
            <p:cNvPr id="12" name="矩形 11"/>
            <p:cNvSpPr/>
            <p:nvPr>
              <p:custDataLst>
                <p:tags r:id="rId13"/>
              </p:custDataLst>
            </p:nvPr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4"/>
              </p:custDataLst>
            </p:nvPr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 title=""/>
          <p:cNvSpPr txBox="1"/>
          <p:nvPr>
            <p:custDataLst>
              <p:tags r:id="rId15"/>
            </p:custDataLst>
          </p:nvPr>
        </p:nvSpPr>
        <p:spPr>
          <a:xfrm>
            <a:off x="982980" y="4437380"/>
            <a:ext cx="2829560" cy="222821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不同乐器的音色不同，波形图的形状也不同。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10" name="组合 9" title=""/>
          <p:cNvGrpSpPr/>
          <p:nvPr>
            <p:custDataLst>
              <p:tags r:id="rId16"/>
            </p:custDataLst>
          </p:nvPr>
        </p:nvGrpSpPr>
        <p:grpSpPr>
          <a:xfrm>
            <a:off x="3983355" y="4509135"/>
            <a:ext cx="7395845" cy="1680845"/>
            <a:chOff x="1053" y="4138"/>
            <a:chExt cx="13680" cy="3935"/>
          </a:xfrm>
        </p:grpSpPr>
        <p:pic>
          <p:nvPicPr>
            <p:cNvPr id="44036" name="Picture 3"/>
            <p:cNvPicPr>
              <a:picLocks noChangeAspect="1" noChangeArrowheads="1"/>
            </p:cNvPicPr>
            <p:nvPr>
              <p:custDataLst>
                <p:tags r:id="rId18"/>
              </p:custDataLst>
            </p:nvPr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053" y="4138"/>
              <a:ext cx="4440" cy="3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4037" name="Picture 4"/>
            <p:cNvPicPr>
              <a:picLocks noChangeAspect="1" noChangeArrowheads="1"/>
            </p:cNvPicPr>
            <p:nvPr>
              <p:custDataLst>
                <p:tags r:id="rId20"/>
              </p:custDataLst>
            </p:nvPr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493" y="4138"/>
              <a:ext cx="4560" cy="30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4038" name="Picture 5"/>
            <p:cNvPicPr>
              <a:picLocks noChangeAspect="1" noChangeArrowheads="1"/>
            </p:cNvPicPr>
            <p:nvPr>
              <p:custDataLst>
                <p:tags r:id="rId22"/>
              </p:custDataLst>
            </p:nvPr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0173" y="4138"/>
              <a:ext cx="4560" cy="30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4039" name="Text Box 6"/>
            <p:cNvSpPr txBox="1">
              <a:spLocks noChangeArrowheads="1"/>
            </p:cNvSpPr>
            <p:nvPr>
              <p:custDataLst>
                <p:tags r:id="rId23"/>
              </p:custDataLst>
            </p:nvPr>
          </p:nvSpPr>
          <p:spPr bwMode="auto">
            <a:xfrm>
              <a:off x="1915" y="7378"/>
              <a:ext cx="1791" cy="6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noAutofit/>
            </a:bodyPr>
            <a:lstStyle>
              <a:lvl1pPr marL="342900" indent="-3429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20000"/>
                </a:spcBef>
                <a:buFontTx/>
                <a:buNone/>
              </a:pPr>
              <a:r>
                <a:rPr lang="zh-CN" altLang="en-US" sz="2000" b="1">
                  <a:latin typeface="华文中宋" panose="02010600040101010101" pitchFamily="2" charset="-122"/>
                  <a:ea typeface="华文中宋" panose="02010600040101010101" pitchFamily="2" charset="-122"/>
                </a:rPr>
                <a:t>音叉</a:t>
              </a:r>
              <a:endParaRPr lang="zh-CN" altLang="en-US" sz="2000" b="1">
                <a:latin typeface="华文中宋" panose="02010600040101010101" pitchFamily="2" charset="-122"/>
                <a:ea typeface="华文中宋" panose="02010600040101010101" pitchFamily="2" charset="-122"/>
              </a:endParaRPr>
            </a:p>
          </p:txBody>
        </p:sp>
        <p:sp>
          <p:nvSpPr>
            <p:cNvPr id="44040" name="Text Box 7"/>
            <p:cNvSpPr txBox="1">
              <a:spLocks noChangeArrowheads="1"/>
            </p:cNvSpPr>
            <p:nvPr>
              <p:custDataLst>
                <p:tags r:id="rId24"/>
              </p:custDataLst>
            </p:nvPr>
          </p:nvSpPr>
          <p:spPr bwMode="auto">
            <a:xfrm>
              <a:off x="6774" y="7419"/>
              <a:ext cx="1888" cy="6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noAutofit/>
            </a:bodyPr>
            <a:lstStyle>
              <a:lvl1pPr marL="342900" indent="-3429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20000"/>
                </a:spcBef>
                <a:buFontTx/>
                <a:buNone/>
              </a:pPr>
              <a:r>
                <a:rPr lang="zh-CN" altLang="en-US" sz="2000" b="1">
                  <a:latin typeface="华文中宋" panose="02010600040101010101" pitchFamily="2" charset="-122"/>
                  <a:ea typeface="华文中宋" panose="02010600040101010101" pitchFamily="2" charset="-122"/>
                </a:rPr>
                <a:t>钢琴</a:t>
              </a:r>
              <a:endParaRPr lang="zh-CN" altLang="en-US" sz="2000" b="1">
                <a:latin typeface="华文中宋" panose="02010600040101010101" pitchFamily="2" charset="-122"/>
                <a:ea typeface="华文中宋" panose="02010600040101010101" pitchFamily="2" charset="-122"/>
              </a:endParaRPr>
            </a:p>
          </p:txBody>
        </p:sp>
        <p:sp>
          <p:nvSpPr>
            <p:cNvPr id="44041" name="Text Box 8"/>
            <p:cNvSpPr txBox="1">
              <a:spLocks noChangeArrowheads="1"/>
            </p:cNvSpPr>
            <p:nvPr>
              <p:custDataLst>
                <p:tags r:id="rId25"/>
              </p:custDataLst>
            </p:nvPr>
          </p:nvSpPr>
          <p:spPr bwMode="auto">
            <a:xfrm>
              <a:off x="11493" y="7286"/>
              <a:ext cx="1949" cy="7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noAutofit/>
            </a:bodyPr>
            <a:lstStyle>
              <a:lvl1pPr marL="342900" indent="-342900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20000"/>
                </a:spcBef>
                <a:buFontTx/>
                <a:buNone/>
              </a:pPr>
              <a:r>
                <a:rPr lang="zh-CN" altLang="en-US" sz="2000" b="1">
                  <a:latin typeface="华文中宋" panose="02010600040101010101" pitchFamily="2" charset="-122"/>
                  <a:ea typeface="华文中宋" panose="02010600040101010101" pitchFamily="2" charset="-122"/>
                </a:rPr>
                <a:t>长笛</a:t>
              </a:r>
              <a:endParaRPr lang="zh-CN" altLang="en-US" sz="2000" b="1">
                <a:latin typeface="华文中宋" panose="02010600040101010101" pitchFamily="2" charset="-122"/>
                <a:ea typeface="华文中宋" panose="02010600040101010101" pitchFamily="2" charset="-122"/>
              </a:endParaRPr>
            </a:p>
          </p:txBody>
        </p:sp>
      </p:grpSp>
      <p:sp>
        <p:nvSpPr>
          <p:cNvPr id="32" name="矩形 31" title=""/>
          <p:cNvSpPr/>
          <p:nvPr>
            <p:custDataLst>
              <p:tags r:id="rId26"/>
            </p:custDataLst>
          </p:nvPr>
        </p:nvSpPr>
        <p:spPr>
          <a:xfrm>
            <a:off x="3431229" y="159615"/>
            <a:ext cx="33324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spc="30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响度、音调、音色</a:t>
            </a:r>
            <a:endParaRPr lang="zh-CN" altLang="en-US" sz="28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4"/>
            </p:custDataLst>
          </p:nvPr>
        </p:nvGrpSpPr>
        <p:grpSpPr>
          <a:xfrm>
            <a:off x="2614295" y="444500"/>
            <a:ext cx="700405" cy="175260"/>
            <a:chOff x="4121" y="692"/>
            <a:chExt cx="1103" cy="276"/>
          </a:xfrm>
        </p:grpSpPr>
        <p:sp>
          <p:nvSpPr>
            <p:cNvPr id="26" name="等腰三角形 25"/>
            <p:cNvSpPr/>
            <p:nvPr>
              <p:custDataLst>
                <p:tags r:id="rId5"/>
              </p:custDataLst>
            </p:nvPr>
          </p:nvSpPr>
          <p:spPr>
            <a:xfrm rot="5400000">
              <a:off x="4102" y="711"/>
              <a:ext cx="277" cy="239"/>
            </a:xfrm>
            <a:prstGeom prst="triangle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00A0E9"/>
                </a:solidFill>
              </a:endParaRPr>
            </a:p>
          </p:txBody>
        </p:sp>
        <p:sp>
          <p:nvSpPr>
            <p:cNvPr id="28" name="等腰三角形 27"/>
            <p:cNvSpPr/>
            <p:nvPr>
              <p:custDataLst>
                <p:tags r:id="rId6"/>
              </p:custDataLst>
            </p:nvPr>
          </p:nvSpPr>
          <p:spPr>
            <a:xfrm rot="5400000">
              <a:off x="4535" y="711"/>
              <a:ext cx="277" cy="239"/>
            </a:xfrm>
            <a:prstGeom prst="triangle">
              <a:avLst/>
            </a:prstGeom>
            <a:solidFill>
              <a:srgbClr val="FE97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31" name="等腰三角形 30"/>
            <p:cNvSpPr/>
            <p:nvPr>
              <p:custDataLst>
                <p:tags r:id="rId7"/>
              </p:custDataLst>
            </p:nvPr>
          </p:nvSpPr>
          <p:spPr>
            <a:xfrm rot="5400000">
              <a:off x="4967" y="711"/>
              <a:ext cx="277" cy="239"/>
            </a:xfrm>
            <a:prstGeom prst="triangl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文本框 3" title=""/>
          <p:cNvSpPr txBox="1"/>
          <p:nvPr>
            <p:custDataLst>
              <p:tags r:id="rId8"/>
            </p:custDataLst>
          </p:nvPr>
        </p:nvSpPr>
        <p:spPr>
          <a:xfrm>
            <a:off x="695325" y="1701165"/>
            <a:ext cx="6186170" cy="397700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indent="720090">
              <a:lnSpc>
                <a:spcPct val="125000"/>
              </a:lnSpc>
            </a:pP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编钟是我国古代重要的打击乐器，是钟的一种，常用于征战、朝见、祭祀或宴庆等。敲击编钟，其声音清脆明亮，悠扬动听。</a:t>
            </a: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出土于战国早期曾侯乙墓的</a:t>
            </a: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曾侯乙编钟说明了2400多年以前我国的音乐文化和铸造技术已发展到相当高的水平。</a:t>
            </a:r>
            <a:endParaRPr lang="zh-CN" altLang="en-US" sz="28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9"/>
            </p:custDataLst>
          </p:nvPr>
        </p:nvSpPr>
        <p:spPr>
          <a:xfrm>
            <a:off x="3215640" y="908685"/>
            <a:ext cx="1245870" cy="5384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编钟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pic>
        <p:nvPicPr>
          <p:cNvPr id="9" name="编钟国乐《玄鸟》..280397474_20231214_15510586" title="">
            <a:hlinkClick action="ppaction://media"/>
          </p:cNvPr>
          <p:cNvPicPr/>
          <p:nvPr>
            <a:videoFile r:link="rId12"/>
            <p:custDataLst>
              <p:tags r:id="rId11"/>
            </p:custDataLst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816090" y="1917065"/>
            <a:ext cx="5115560" cy="3139440"/>
          </a:xfrm>
          <a:prstGeom prst="rect">
            <a:avLst/>
          </a:prstGeom>
        </p:spPr>
      </p:pic>
      <p:sp>
        <p:nvSpPr>
          <p:cNvPr id="32" name="矩形 31" title=""/>
          <p:cNvSpPr/>
          <p:nvPr>
            <p:custDataLst>
              <p:tags r:id="rId14"/>
            </p:custDataLst>
          </p:nvPr>
        </p:nvSpPr>
        <p:spPr>
          <a:xfrm>
            <a:off x="3431229" y="159615"/>
            <a:ext cx="1757680" cy="521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spc="30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科学书屋</a:t>
            </a:r>
            <a:endParaRPr lang="zh-CN" altLang="en-US" sz="28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 fullScrn="1"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6" name="等腰三角形 75" title=""/>
          <p:cNvSpPr/>
          <p:nvPr>
            <p:custDataLst>
              <p:tags r:id="rId3"/>
            </p:custDataLst>
          </p:nvPr>
        </p:nvSpPr>
        <p:spPr>
          <a:xfrm rot="5400000">
            <a:off x="2604535" y="451365"/>
            <a:ext cx="175894" cy="151633"/>
          </a:xfrm>
          <a:prstGeom prst="triangle">
            <a:avLst/>
          </a:prstGeom>
          <a:solidFill>
            <a:srgbClr val="00A0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00A0E9"/>
              </a:solidFill>
            </a:endParaRPr>
          </a:p>
        </p:txBody>
      </p:sp>
      <p:sp>
        <p:nvSpPr>
          <p:cNvPr id="77" name="等腰三角形 76" title=""/>
          <p:cNvSpPr/>
          <p:nvPr>
            <p:custDataLst>
              <p:tags r:id="rId4"/>
            </p:custDataLst>
          </p:nvPr>
        </p:nvSpPr>
        <p:spPr>
          <a:xfrm rot="5400000">
            <a:off x="2879443" y="451365"/>
            <a:ext cx="175894" cy="151633"/>
          </a:xfrm>
          <a:prstGeom prst="triangle">
            <a:avLst/>
          </a:prstGeom>
          <a:solidFill>
            <a:srgbClr val="FE970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FFC000"/>
              </a:solidFill>
            </a:endParaRPr>
          </a:p>
        </p:txBody>
      </p:sp>
      <p:sp>
        <p:nvSpPr>
          <p:cNvPr id="78" name="等腰三角形 77" title=""/>
          <p:cNvSpPr/>
          <p:nvPr>
            <p:custDataLst>
              <p:tags r:id="rId5"/>
            </p:custDataLst>
          </p:nvPr>
        </p:nvSpPr>
        <p:spPr>
          <a:xfrm rot="5400000">
            <a:off x="3154351" y="451365"/>
            <a:ext cx="175894" cy="151633"/>
          </a:xfrm>
          <a:prstGeom prst="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9" name="矩形 78" title=""/>
          <p:cNvSpPr/>
          <p:nvPr>
            <p:custDataLst>
              <p:tags r:id="rId6"/>
            </p:custDataLst>
          </p:nvPr>
        </p:nvSpPr>
        <p:spPr>
          <a:xfrm>
            <a:off x="3441389" y="216765"/>
            <a:ext cx="868680" cy="4603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400" b="1" spc="300" smtClean="0">
                <a:solidFill>
                  <a:srgbClr val="00A0E9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小结</a:t>
            </a:r>
            <a:endParaRPr lang="zh-CN" altLang="en-US" sz="3200" b="1" spc="300">
              <a:solidFill>
                <a:srgbClr val="00A0E9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80" name="文本框 79" title=""/>
          <p:cNvSpPr txBox="1"/>
          <p:nvPr>
            <p:custDataLst>
              <p:tags r:id="rId7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课程讲授</a:t>
            </a:r>
            <a:endParaRPr lang="zh-CN" altLang="en-US" sz="2800" b="1" spc="300"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8"/>
            </p:custDataLst>
          </p:nvPr>
        </p:nvSpPr>
        <p:spPr>
          <a:xfrm>
            <a:off x="1064895" y="2263140"/>
            <a:ext cx="695325" cy="3070860"/>
          </a:xfrm>
          <a:prstGeom prst="rect">
            <a:avLst/>
          </a:prstGeom>
          <a:solidFill>
            <a:srgbClr val="036EB8"/>
          </a:solidFill>
          <a:ln w="9525" cap="flat" cmpd="sng">
            <a:solidFill>
              <a:srgbClr val="036EB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>
            <a:noAutofit/>
          </a:bodyPr>
          <a:lstStyle/>
          <a:p>
            <a:pPr lvl="0" algn="ctr">
              <a:buClrTx/>
              <a:buSzTx/>
              <a:buFontTx/>
            </a:pP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声音的特性</a:t>
            </a:r>
            <a:endParaRPr lang="zh-CN" altLang="en-US" sz="3600">
              <a:solidFill>
                <a:schemeClr val="bg1"/>
              </a:solidFill>
              <a:latin typeface="Times New Roman" panose="02020603050405020304" pitchFamily="18" charset="0"/>
              <a:ea typeface="微软雅黑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9"/>
            </p:custDataLst>
          </p:nvPr>
        </p:nvSpPr>
        <p:spPr>
          <a:xfrm>
            <a:off x="4218940" y="803910"/>
            <a:ext cx="3332480" cy="544830"/>
          </a:xfrm>
          <a:prstGeom prst="rect">
            <a:avLst/>
          </a:prstGeom>
          <a:noFill/>
          <a:ln w="9525" cap="flat" cmpd="sng">
            <a:solidFill>
              <a:srgbClr val="036EB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>
            <a:noAutofit/>
          </a:bodyPr>
          <a:lstStyle/>
          <a:p>
            <a:pPr algn="l" eaLnBrk="1" hangingPunct="1"/>
            <a:r>
              <a:rPr lang="zh-CN" altLang="en-US" sz="2800">
                <a:latin typeface="Times New Roman" panose="02020603050405020304" pitchFamily="18" charset="0"/>
                <a:ea typeface="微软雅黑"/>
              </a:rPr>
              <a:t>定义：声音的强弱</a:t>
            </a:r>
            <a:endParaRPr lang="zh-CN" altLang="en-US" sz="2800">
              <a:latin typeface="Times New Roman" panose="02020603050405020304" pitchFamily="18" charset="0"/>
              <a:ea typeface="微软雅黑"/>
            </a:endParaRPr>
          </a:p>
        </p:txBody>
      </p:sp>
      <p:sp>
        <p:nvSpPr>
          <p:cNvPr id="32" name="左大括号 31" title=""/>
          <p:cNvSpPr/>
          <p:nvPr>
            <p:custDataLst>
              <p:tags r:id="rId10"/>
            </p:custDataLst>
          </p:nvPr>
        </p:nvSpPr>
        <p:spPr>
          <a:xfrm>
            <a:off x="3801745" y="1038860"/>
            <a:ext cx="300990" cy="1449705"/>
          </a:xfrm>
          <a:prstGeom prst="leftBrace">
            <a:avLst/>
          </a:prstGeom>
          <a:ln w="19050">
            <a:solidFill>
              <a:srgbClr val="036EB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2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33" name="左大括号 32" title=""/>
          <p:cNvSpPr/>
          <p:nvPr>
            <p:custDataLst>
              <p:tags r:id="rId11"/>
            </p:custDataLst>
          </p:nvPr>
        </p:nvSpPr>
        <p:spPr>
          <a:xfrm>
            <a:off x="2054225" y="1697355"/>
            <a:ext cx="509270" cy="4072255"/>
          </a:xfrm>
          <a:prstGeom prst="leftBrace">
            <a:avLst/>
          </a:prstGeom>
          <a:ln w="19050">
            <a:solidFill>
              <a:srgbClr val="036EB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2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2"/>
            </p:custDataLst>
          </p:nvPr>
        </p:nvSpPr>
        <p:spPr>
          <a:xfrm>
            <a:off x="2694940" y="1483995"/>
            <a:ext cx="957580" cy="526415"/>
          </a:xfrm>
          <a:prstGeom prst="rect">
            <a:avLst/>
          </a:prstGeom>
          <a:solidFill>
            <a:srgbClr val="036EB8"/>
          </a:solidFill>
          <a:ln w="9525" cap="flat" cmpd="sng">
            <a:solidFill>
              <a:srgbClr val="036EB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>
            <a:noAutofit/>
          </a:bodyPr>
          <a:lstStyle/>
          <a:p>
            <a:pPr eaLnBrk="1" hangingPunct="1"/>
            <a:r>
              <a:rPr lang="zh-CN" altLang="en-US" sz="2800">
                <a:solidFill>
                  <a:schemeClr val="bg1"/>
                </a:solidFill>
                <a:latin typeface="Times New Roman" panose="02020603050405020304" pitchFamily="18" charset="0"/>
                <a:ea typeface="微软雅黑"/>
              </a:rPr>
              <a:t>响度</a:t>
            </a:r>
            <a:endParaRPr lang="zh-CN" altLang="en-US" sz="2800">
              <a:solidFill>
                <a:schemeClr val="bg1"/>
              </a:solidFill>
              <a:latin typeface="Times New Roman" panose="02020603050405020304" pitchFamily="18" charset="0"/>
              <a:ea typeface="微软雅黑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3"/>
            </p:custDataLst>
          </p:nvPr>
        </p:nvSpPr>
        <p:spPr>
          <a:xfrm>
            <a:off x="4218940" y="1483995"/>
            <a:ext cx="7300595" cy="548005"/>
          </a:xfrm>
          <a:prstGeom prst="rect">
            <a:avLst/>
          </a:prstGeom>
          <a:noFill/>
          <a:ln w="9525" cap="flat" cmpd="sng">
            <a:solidFill>
              <a:srgbClr val="036EB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>
            <a:noAutofit/>
          </a:bodyPr>
          <a:lstStyle/>
          <a:p>
            <a:pPr algn="l" eaLnBrk="1" hangingPunct="1"/>
            <a:r>
              <a:rPr lang="zh-CN" altLang="en-US" sz="2800">
                <a:latin typeface="Times New Roman" panose="02020603050405020304" pitchFamily="18" charset="0"/>
                <a:ea typeface="微软雅黑"/>
              </a:rPr>
              <a:t>影响因素：振幅、声音传播的距离、分散程度</a:t>
            </a:r>
            <a:endParaRPr lang="zh-CN" altLang="en-US" sz="2800">
              <a:latin typeface="Times New Roman" panose="02020603050405020304" pitchFamily="18" charset="0"/>
              <a:ea typeface="微软雅黑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4"/>
            </p:custDataLst>
          </p:nvPr>
        </p:nvSpPr>
        <p:spPr>
          <a:xfrm>
            <a:off x="4218940" y="2153920"/>
            <a:ext cx="3876040" cy="527050"/>
          </a:xfrm>
          <a:prstGeom prst="rect">
            <a:avLst/>
          </a:prstGeom>
          <a:noFill/>
          <a:ln w="9525" cap="flat" cmpd="sng">
            <a:solidFill>
              <a:srgbClr val="036EB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>
            <a:noAutofit/>
          </a:bodyPr>
          <a:lstStyle/>
          <a:p>
            <a:pPr algn="l" eaLnBrk="1" hangingPunct="1"/>
            <a:r>
              <a:rPr lang="zh-CN" altLang="en-US" sz="2800">
                <a:latin typeface="Times New Roman" panose="02020603050405020304" pitchFamily="18" charset="0"/>
                <a:ea typeface="微软雅黑"/>
              </a:rPr>
              <a:t>波形图：振幅反映响度</a:t>
            </a:r>
            <a:endParaRPr lang="zh-CN" altLang="en-US" sz="2800">
              <a:latin typeface="Times New Roman" panose="02020603050405020304" pitchFamily="18" charset="0"/>
              <a:ea typeface="微软雅黑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5"/>
            </p:custDataLst>
          </p:nvPr>
        </p:nvSpPr>
        <p:spPr>
          <a:xfrm>
            <a:off x="4224020" y="2839085"/>
            <a:ext cx="3332480" cy="544830"/>
          </a:xfrm>
          <a:prstGeom prst="rect">
            <a:avLst/>
          </a:prstGeom>
          <a:noFill/>
          <a:ln w="9525" cap="flat" cmpd="sng">
            <a:solidFill>
              <a:srgbClr val="036EB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>
            <a:noAutofit/>
          </a:bodyPr>
          <a:lstStyle/>
          <a:p>
            <a:pPr algn="l" eaLnBrk="1" hangingPunct="1"/>
            <a:r>
              <a:rPr lang="zh-CN" altLang="en-US" sz="2800">
                <a:latin typeface="Times New Roman" panose="02020603050405020304" pitchFamily="18" charset="0"/>
                <a:ea typeface="微软雅黑"/>
              </a:rPr>
              <a:t>定义：声音的高低</a:t>
            </a:r>
            <a:endParaRPr lang="zh-CN" altLang="en-US" sz="2800">
              <a:latin typeface="Times New Roman" panose="02020603050405020304" pitchFamily="18" charset="0"/>
              <a:ea typeface="微软雅黑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6"/>
            </p:custDataLst>
          </p:nvPr>
        </p:nvSpPr>
        <p:spPr>
          <a:xfrm>
            <a:off x="2735580" y="3496945"/>
            <a:ext cx="957580" cy="526415"/>
          </a:xfrm>
          <a:prstGeom prst="rect">
            <a:avLst/>
          </a:prstGeom>
          <a:solidFill>
            <a:srgbClr val="036EB8"/>
          </a:solidFill>
          <a:ln w="9525" cap="flat" cmpd="sng">
            <a:solidFill>
              <a:srgbClr val="036EB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>
            <a:noAutofit/>
          </a:bodyPr>
          <a:lstStyle/>
          <a:p>
            <a:pPr eaLnBrk="1" hangingPunct="1"/>
            <a:r>
              <a:rPr lang="zh-CN" altLang="en-US" sz="2800">
                <a:solidFill>
                  <a:schemeClr val="bg1"/>
                </a:solidFill>
                <a:latin typeface="Times New Roman" panose="02020603050405020304" pitchFamily="18" charset="0"/>
                <a:ea typeface="微软雅黑"/>
              </a:rPr>
              <a:t>音调</a:t>
            </a:r>
            <a:endParaRPr lang="zh-CN" altLang="en-US" sz="2800">
              <a:solidFill>
                <a:schemeClr val="bg1"/>
              </a:solidFill>
              <a:latin typeface="Times New Roman" panose="02020603050405020304" pitchFamily="18" charset="0"/>
              <a:ea typeface="微软雅黑"/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17"/>
            </p:custDataLst>
          </p:nvPr>
        </p:nvSpPr>
        <p:spPr>
          <a:xfrm>
            <a:off x="4224655" y="3486785"/>
            <a:ext cx="3342640" cy="536575"/>
          </a:xfrm>
          <a:prstGeom prst="rect">
            <a:avLst/>
          </a:prstGeom>
          <a:noFill/>
          <a:ln w="9525" cap="flat" cmpd="sng">
            <a:solidFill>
              <a:srgbClr val="036EB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>
            <a:noAutofit/>
          </a:bodyPr>
          <a:lstStyle/>
          <a:p>
            <a:pPr algn="l" eaLnBrk="1" hangingPunct="1"/>
            <a:r>
              <a:rPr lang="zh-CN" altLang="en-US" sz="2800">
                <a:latin typeface="Times New Roman" panose="02020603050405020304" pitchFamily="18" charset="0"/>
                <a:ea typeface="微软雅黑"/>
              </a:rPr>
              <a:t>影响因素：频率</a:t>
            </a:r>
            <a:endParaRPr lang="zh-CN" altLang="en-US" sz="2800">
              <a:latin typeface="Times New Roman" panose="02020603050405020304" pitchFamily="18" charset="0"/>
              <a:ea typeface="微软雅黑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18"/>
            </p:custDataLst>
          </p:nvPr>
        </p:nvSpPr>
        <p:spPr>
          <a:xfrm>
            <a:off x="4232910" y="4124960"/>
            <a:ext cx="3876040" cy="527050"/>
          </a:xfrm>
          <a:prstGeom prst="rect">
            <a:avLst/>
          </a:prstGeom>
          <a:noFill/>
          <a:ln w="9525" cap="flat" cmpd="sng">
            <a:solidFill>
              <a:srgbClr val="036EB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>
            <a:noAutofit/>
          </a:bodyPr>
          <a:lstStyle/>
          <a:p>
            <a:pPr algn="l" eaLnBrk="1" hangingPunct="1"/>
            <a:r>
              <a:rPr lang="zh-CN" altLang="en-US" sz="2800">
                <a:latin typeface="Times New Roman" panose="02020603050405020304" pitchFamily="18" charset="0"/>
                <a:ea typeface="微软雅黑"/>
              </a:rPr>
              <a:t>波形图：疏密反映音调</a:t>
            </a:r>
            <a:endParaRPr lang="zh-CN" altLang="en-US" sz="2800">
              <a:latin typeface="Times New Roman" panose="02020603050405020304" pitchFamily="18" charset="0"/>
              <a:ea typeface="微软雅黑"/>
            </a:endParaRPr>
          </a:p>
        </p:txBody>
      </p:sp>
      <p:sp>
        <p:nvSpPr>
          <p:cNvPr id="18" name="文本框 17" title=""/>
          <p:cNvSpPr txBox="1"/>
          <p:nvPr>
            <p:custDataLst>
              <p:tags r:id="rId19"/>
            </p:custDataLst>
          </p:nvPr>
        </p:nvSpPr>
        <p:spPr>
          <a:xfrm>
            <a:off x="4224655" y="4783455"/>
            <a:ext cx="4326890" cy="536575"/>
          </a:xfrm>
          <a:prstGeom prst="rect">
            <a:avLst/>
          </a:prstGeom>
          <a:noFill/>
          <a:ln w="9525" cap="flat" cmpd="sng">
            <a:solidFill>
              <a:srgbClr val="036EB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>
            <a:noAutofit/>
          </a:bodyPr>
          <a:lstStyle/>
          <a:p>
            <a:pPr algn="l" eaLnBrk="1" hangingPunct="1"/>
            <a:r>
              <a:rPr lang="zh-CN" altLang="en-US" sz="2800">
                <a:latin typeface="Times New Roman" panose="02020603050405020304" pitchFamily="18" charset="0"/>
                <a:ea typeface="微软雅黑"/>
              </a:rPr>
              <a:t>定义：声音的品质和特色</a:t>
            </a:r>
            <a:endParaRPr lang="zh-CN" altLang="en-US" sz="2800">
              <a:latin typeface="Times New Roman" panose="02020603050405020304" pitchFamily="18" charset="0"/>
              <a:ea typeface="微软雅黑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20"/>
            </p:custDataLst>
          </p:nvPr>
        </p:nvSpPr>
        <p:spPr>
          <a:xfrm>
            <a:off x="2735580" y="5431155"/>
            <a:ext cx="957580" cy="526415"/>
          </a:xfrm>
          <a:prstGeom prst="rect">
            <a:avLst/>
          </a:prstGeom>
          <a:solidFill>
            <a:srgbClr val="036EB8"/>
          </a:solidFill>
          <a:ln w="9525" cap="flat" cmpd="sng">
            <a:solidFill>
              <a:srgbClr val="036EB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>
            <a:noAutofit/>
          </a:bodyPr>
          <a:lstStyle/>
          <a:p>
            <a:pPr eaLnBrk="1" hangingPunct="1"/>
            <a:r>
              <a:rPr lang="zh-CN" altLang="en-US" sz="2800">
                <a:solidFill>
                  <a:schemeClr val="bg1"/>
                </a:solidFill>
                <a:latin typeface="Times New Roman" panose="02020603050405020304" pitchFamily="18" charset="0"/>
                <a:ea typeface="微软雅黑"/>
              </a:rPr>
              <a:t>音色</a:t>
            </a:r>
            <a:endParaRPr lang="zh-CN" altLang="en-US" sz="2800">
              <a:solidFill>
                <a:schemeClr val="bg1"/>
              </a:solidFill>
              <a:latin typeface="Times New Roman" panose="02020603050405020304" pitchFamily="18" charset="0"/>
              <a:ea typeface="微软雅黑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21"/>
            </p:custDataLst>
          </p:nvPr>
        </p:nvSpPr>
        <p:spPr>
          <a:xfrm>
            <a:off x="4224655" y="5431155"/>
            <a:ext cx="5667375" cy="528320"/>
          </a:xfrm>
          <a:prstGeom prst="rect">
            <a:avLst/>
          </a:prstGeom>
          <a:noFill/>
          <a:ln w="9525" cap="flat" cmpd="sng">
            <a:solidFill>
              <a:srgbClr val="036EB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>
            <a:noAutofit/>
          </a:bodyPr>
          <a:lstStyle/>
          <a:p>
            <a:pPr algn="l" eaLnBrk="1" hangingPunct="1"/>
            <a:r>
              <a:rPr lang="zh-CN" altLang="en-US" sz="2800">
                <a:latin typeface="Times New Roman" panose="02020603050405020304" pitchFamily="18" charset="0"/>
                <a:ea typeface="微软雅黑"/>
              </a:rPr>
              <a:t>影响因素：发声体的材料、结构等</a:t>
            </a:r>
            <a:endParaRPr lang="zh-CN" altLang="en-US" sz="2800">
              <a:latin typeface="Times New Roman" panose="02020603050405020304" pitchFamily="18" charset="0"/>
              <a:ea typeface="微软雅黑"/>
            </a:endParaRPr>
          </a:p>
        </p:txBody>
      </p:sp>
      <p:sp>
        <p:nvSpPr>
          <p:cNvPr id="22" name="文本框 21" title=""/>
          <p:cNvSpPr txBox="1"/>
          <p:nvPr>
            <p:custDataLst>
              <p:tags r:id="rId22"/>
            </p:custDataLst>
          </p:nvPr>
        </p:nvSpPr>
        <p:spPr>
          <a:xfrm>
            <a:off x="4232910" y="6070600"/>
            <a:ext cx="3876040" cy="527050"/>
          </a:xfrm>
          <a:prstGeom prst="rect">
            <a:avLst/>
          </a:prstGeom>
          <a:noFill/>
          <a:ln w="9525" cap="flat" cmpd="sng">
            <a:solidFill>
              <a:srgbClr val="036EB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>
            <a:noAutofit/>
          </a:bodyPr>
          <a:lstStyle/>
          <a:p>
            <a:pPr algn="l" eaLnBrk="1" hangingPunct="1"/>
            <a:r>
              <a:rPr lang="zh-CN" altLang="en-US" sz="2800">
                <a:latin typeface="Times New Roman" panose="02020603050405020304" pitchFamily="18" charset="0"/>
                <a:ea typeface="微软雅黑"/>
              </a:rPr>
              <a:t>波形图：形状反映音色</a:t>
            </a:r>
            <a:endParaRPr lang="zh-CN" altLang="en-US" sz="2800">
              <a:latin typeface="Times New Roman" panose="02020603050405020304" pitchFamily="18" charset="0"/>
              <a:ea typeface="微软雅黑"/>
            </a:endParaRPr>
          </a:p>
        </p:txBody>
      </p:sp>
      <p:sp>
        <p:nvSpPr>
          <p:cNvPr id="23" name="左大括号 22" title=""/>
          <p:cNvSpPr/>
          <p:nvPr>
            <p:custDataLst>
              <p:tags r:id="rId23"/>
            </p:custDataLst>
          </p:nvPr>
        </p:nvSpPr>
        <p:spPr>
          <a:xfrm>
            <a:off x="3850640" y="3077210"/>
            <a:ext cx="300990" cy="1449705"/>
          </a:xfrm>
          <a:prstGeom prst="leftBrace">
            <a:avLst/>
          </a:prstGeom>
          <a:ln w="19050">
            <a:solidFill>
              <a:srgbClr val="036EB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2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24" name="左大括号 23" title=""/>
          <p:cNvSpPr/>
          <p:nvPr>
            <p:custDataLst>
              <p:tags r:id="rId24"/>
            </p:custDataLst>
          </p:nvPr>
        </p:nvSpPr>
        <p:spPr>
          <a:xfrm>
            <a:off x="3850640" y="4957445"/>
            <a:ext cx="300990" cy="1449705"/>
          </a:xfrm>
          <a:prstGeom prst="leftBrace">
            <a:avLst/>
          </a:prstGeom>
          <a:ln w="19050">
            <a:solidFill>
              <a:srgbClr val="036EB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2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32" grpId="0" animBg="1"/>
      <p:bldP spid="33" grpId="0" animBg="1"/>
      <p:bldP spid="6" grpId="0" animBg="1"/>
      <p:bldP spid="8" grpId="0" animBg="1"/>
      <p:bldP spid="9" grpId="0" animBg="1"/>
      <p:bldP spid="12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3"/>
            </p:custDataLst>
          </p:nvPr>
        </p:nvSpPr>
        <p:spPr>
          <a:xfrm>
            <a:off x="1127125" y="1412875"/>
            <a:ext cx="10048875" cy="150558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1.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在操场上，近处的同学听到了体育老师发出的口令，而远处的同学没有听清楚，其原因是( 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      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 )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1487170" y="2780665"/>
            <a:ext cx="6096000" cy="2676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A.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老师发出的声音音色不好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C.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老师发出的声音频率较低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B.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远处同学听到的声音响度小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D.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远处同学听到的声音振动幅度大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5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习题练习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6"/>
            </p:custDataLst>
          </p:nvPr>
        </p:nvSpPr>
        <p:spPr>
          <a:xfrm>
            <a:off x="6311900" y="2204720"/>
            <a:ext cx="62547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eaLnBrk="1" hangingPunct="1"/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C</a:t>
            </a:r>
            <a:endParaRPr lang="en-US" altLang="zh-CN" sz="3200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3"/>
            </p:custDataLst>
          </p:nvPr>
        </p:nvSpPr>
        <p:spPr>
          <a:xfrm>
            <a:off x="899795" y="1196975"/>
            <a:ext cx="10568940" cy="47732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2.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在阅览室等场所我们常看到这样的警示牌“请勿高声喧哗”,这里的“高声”指的是声音中的</a:t>
            </a:r>
            <a:r>
              <a:rPr lang="zh-CN" altLang="en-US" sz="2800" u="sng">
                <a:latin typeface="微软雅黑" panose="020b0503020204020204" charset="-122"/>
                <a:ea typeface="微软雅黑"/>
              </a:rPr>
              <a:t> </a:t>
            </a:r>
            <a:r>
              <a:rPr lang="en-US" altLang="zh-CN" sz="2800" u="sng">
                <a:latin typeface="微软雅黑" panose="020b0503020204020204" charset="-122"/>
                <a:ea typeface="微软雅黑"/>
              </a:rPr>
              <a:t>            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。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3.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合唱中“高音声部”和“低音声部”中的“高”和“低”是指</a:t>
            </a:r>
            <a:r>
              <a:rPr lang="zh-CN" altLang="en-US" sz="2800">
                <a:latin typeface="微软雅黑" panose="020b0503020204020204" charset="-122"/>
                <a:ea typeface="微软雅黑"/>
                <a:sym typeface="+mn-ea"/>
              </a:rPr>
              <a:t>( </a:t>
            </a:r>
            <a:r>
              <a:rPr lang="en-US" altLang="zh-CN" sz="2800">
                <a:latin typeface="微软雅黑" panose="020b0503020204020204" charset="-122"/>
                <a:ea typeface="微软雅黑"/>
                <a:sym typeface="+mn-ea"/>
              </a:rPr>
              <a:t>        </a:t>
            </a:r>
            <a:r>
              <a:rPr lang="zh-CN" altLang="en-US" sz="2800">
                <a:latin typeface="微软雅黑" panose="020b0503020204020204" charset="-122"/>
                <a:ea typeface="微软雅黑"/>
                <a:sym typeface="+mn-ea"/>
              </a:rPr>
              <a:t> )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A.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响度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         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B.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音调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          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C.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振幅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         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D.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音色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4.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小华是位音乐爱好者，他能从音乐会的乐器合奏中分辨出演奏的各种乐器。其分辨的依据是这些乐器发出声音的</a:t>
            </a:r>
            <a:r>
              <a:rPr lang="zh-CN" altLang="en-US" sz="2800" u="sng">
                <a:latin typeface="微软雅黑" panose="020b0503020204020204" charset="-122"/>
                <a:ea typeface="微软雅黑"/>
              </a:rPr>
              <a:t> </a:t>
            </a:r>
            <a:r>
              <a:rPr lang="en-US" altLang="zh-CN" sz="2800" u="sng">
                <a:latin typeface="微软雅黑" panose="020b0503020204020204" charset="-122"/>
                <a:ea typeface="微软雅黑"/>
              </a:rPr>
              <a:t>           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不同。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4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习题练习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5"/>
            </p:custDataLst>
          </p:nvPr>
        </p:nvSpPr>
        <p:spPr>
          <a:xfrm>
            <a:off x="5880100" y="1988820"/>
            <a:ext cx="1025525" cy="5283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响度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6"/>
            </p:custDataLst>
          </p:nvPr>
        </p:nvSpPr>
        <p:spPr>
          <a:xfrm>
            <a:off x="1415415" y="3284855"/>
            <a:ext cx="62547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eaLnBrk="1" hangingPunct="1"/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B</a:t>
            </a:r>
            <a:endParaRPr lang="en-US" altLang="zh-CN" sz="3200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8688070" y="5157470"/>
            <a:ext cx="1025525" cy="5283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音色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习题练习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1055370" y="1196975"/>
            <a:ext cx="10394950" cy="469519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5.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在筷子上捆一些棉花，做一个活塞，用水蘸湿棉花后插入两端开口的竹管中，用嘴吹管的上端，可发出哨音。当用相同的力吹管的上端时，下列说法中错误的是</a:t>
            </a:r>
            <a:r>
              <a:rPr lang="zh-CN" altLang="en-US" sz="2800">
                <a:latin typeface="微软雅黑" panose="020b0503020204020204" charset="-122"/>
                <a:ea typeface="微软雅黑"/>
                <a:sym typeface="+mn-ea"/>
              </a:rPr>
              <a:t>( </a:t>
            </a:r>
            <a:r>
              <a:rPr lang="en-US" altLang="zh-CN" sz="2800">
                <a:latin typeface="微软雅黑" panose="020b0503020204020204" charset="-122"/>
                <a:ea typeface="微软雅黑"/>
                <a:sym typeface="+mn-ea"/>
              </a:rPr>
              <a:t>        </a:t>
            </a:r>
            <a:r>
              <a:rPr lang="zh-CN" altLang="en-US" sz="2800">
                <a:latin typeface="微软雅黑" panose="020b0503020204020204" charset="-122"/>
                <a:ea typeface="微软雅黑"/>
                <a:sym typeface="+mn-ea"/>
              </a:rPr>
              <a:t> )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A.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哨音是由管内空气振动产生的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B.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哨音是通过空气传播到别人耳朵的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C.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向上推活塞时，吹出的哨音响度会变大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D.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向下拉活塞时，吹出的哨音音调会变低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5"/>
            </p:custDataLst>
          </p:nvPr>
        </p:nvSpPr>
        <p:spPr>
          <a:xfrm>
            <a:off x="6960235" y="2637155"/>
            <a:ext cx="62547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eaLnBrk="1" hangingPunct="1"/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C</a:t>
            </a:r>
            <a:endParaRPr lang="en-US" altLang="zh-CN" sz="3200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4289" y="159124"/>
            <a:ext cx="1757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b="1" spc="300" smtClean="0">
                <a:latin typeface="微软雅黑" panose="020b0503020204020204" charset="-122"/>
                <a:ea typeface="微软雅黑"/>
              </a:rPr>
              <a:t>习题练习</a:t>
            </a:r>
            <a:endParaRPr lang="zh-CN" altLang="en-US" sz="2800" b="1" spc="300" smtClean="0"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839470" y="765175"/>
            <a:ext cx="10567035" cy="397065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6.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如图所示，在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A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，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B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，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C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，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D 4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个相同的玻璃瓶中，装入不同高度的水，则（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  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  ）</a:t>
            </a:r>
            <a:endParaRPr lang="zh-CN" altLang="en-US" sz="28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A.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敲打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D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瓶发出的声音传播得最快</a:t>
            </a:r>
            <a:endParaRPr lang="en-US" altLang="zh-CN" sz="28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B.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用嘴依次吹瓶口，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A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的音调最高</a:t>
            </a:r>
            <a:endParaRPr lang="en-US" altLang="zh-CN" sz="28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C.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用筷子依次敲打瓶口，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B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的音调最高</a:t>
            </a:r>
            <a:endParaRPr lang="en-US" altLang="zh-CN" sz="28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D.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不管瓶周围有没有空气，瓶发出的声音都能直接传入人耳</a:t>
            </a:r>
            <a:endParaRPr lang="zh-CN" altLang="en-US" sz="280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392035" y="1988820"/>
            <a:ext cx="2566035" cy="1765935"/>
          </a:xfrm>
          <a:prstGeom prst="rect">
            <a:avLst/>
          </a:prstGeom>
        </p:spPr>
      </p:pic>
      <p:sp>
        <p:nvSpPr>
          <p:cNvPr id="121870" name="矩形 121869" title=""/>
          <p:cNvSpPr/>
          <p:nvPr>
            <p:custDataLst>
              <p:tags r:id="rId7"/>
            </p:custDataLst>
          </p:nvPr>
        </p:nvSpPr>
        <p:spPr>
          <a:xfrm>
            <a:off x="2999740" y="1557020"/>
            <a:ext cx="52387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r>
              <a:rPr lang="en-US" altLang="zh-CN" sz="2800" b="1" u="none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B</a:t>
            </a:r>
            <a:endParaRPr lang="en-US" altLang="zh-CN" sz="2800" b="1" u="none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grpSp>
        <p:nvGrpSpPr>
          <p:cNvPr id="6" name="组合 5" title=""/>
          <p:cNvGrpSpPr/>
          <p:nvPr>
            <p:custDataLst>
              <p:tags r:id="rId8"/>
            </p:custDataLst>
          </p:nvPr>
        </p:nvGrpSpPr>
        <p:grpSpPr>
          <a:xfrm>
            <a:off x="628650" y="4581525"/>
            <a:ext cx="8752840" cy="2200910"/>
            <a:chOff x="990" y="7215"/>
            <a:chExt cx="13784" cy="3466"/>
          </a:xfrm>
        </p:grpSpPr>
        <p:grpSp>
          <p:nvGrpSpPr>
            <p:cNvPr id="4" name="组合 3"/>
            <p:cNvGrpSpPr/>
            <p:nvPr>
              <p:custDataLst>
                <p:tags r:id="rId9"/>
              </p:custDataLst>
            </p:nvPr>
          </p:nvGrpSpPr>
          <p:grpSpPr>
            <a:xfrm>
              <a:off x="990" y="7215"/>
              <a:ext cx="13784" cy="3466"/>
              <a:chOff x="3094" y="6966"/>
              <a:chExt cx="13784" cy="3466"/>
            </a:xfrm>
          </p:grpSpPr>
          <p:grpSp>
            <p:nvGrpSpPr>
              <p:cNvPr id="25" name="组合 24"/>
              <p:cNvGrpSpPr/>
              <p:nvPr>
                <p:custDataLst>
                  <p:tags r:id="rId10"/>
                </p:custDataLst>
              </p:nvPr>
            </p:nvGrpSpPr>
            <p:grpSpPr>
              <a:xfrm>
                <a:off x="3094" y="6986"/>
                <a:ext cx="2431" cy="3222"/>
                <a:chOff x="2766138" y="3864422"/>
                <a:chExt cx="1543461" cy="2046058"/>
              </a:xfrm>
            </p:grpSpPr>
            <p:pic>
              <p:nvPicPr>
                <p:cNvPr id="26" name="图片 25"/>
                <p:cNvPicPr>
                  <a:picLocks noChangeAspect="1"/>
                </p:cNvPicPr>
                <p:nvPr>
                  <p:custDataLst>
                    <p:tags r:id="rId12"/>
                  </p:custDataLst>
                </p:nvPr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2766138" y="3864422"/>
                  <a:ext cx="1543461" cy="2046058"/>
                </a:xfrm>
                <a:prstGeom prst="rect">
                  <a:avLst/>
                </a:prstGeom>
              </p:spPr>
            </p:pic>
            <p:sp>
              <p:nvSpPr>
                <p:cNvPr id="27" name="矩形 26"/>
                <p:cNvSpPr/>
                <p:nvPr>
                  <p:custDataLst>
                    <p:tags r:id="rId13"/>
                  </p:custDataLst>
                </p:nvPr>
              </p:nvSpPr>
              <p:spPr>
                <a:xfrm>
                  <a:off x="3192689" y="5023832"/>
                  <a:ext cx="957675" cy="461665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r>
                    <a:rPr lang="zh-CN" altLang="en-US" sz="2400" kern="100">
                      <a:effectLst>
                        <a:glow>
                          <a:srgbClr val="FDC050"/>
                        </a:glow>
                        <a:innerShdw blurRad="63500" dist="50800" dir="13500000">
                          <a:prstClr val="black">
                            <a:alpha val="50000"/>
                          </a:prstClr>
                        </a:innerShdw>
                      </a:effectLst>
                      <a:latin typeface="黑体" panose="02010609060101010101" pitchFamily="49" charset="-122"/>
                      <a:ea typeface="黑体" panose="02010609060101010101" pitchFamily="49" charset="-122"/>
                      <a:cs typeface="仿宋" panose="02010609060101010101" pitchFamily="49" charset="-122"/>
                    </a:rPr>
                    <a:t>解析</a:t>
                  </a:r>
                  <a:endParaRPr lang="zh-CN" altLang="en-US" sz="2400"/>
                </a:p>
              </p:txBody>
            </p:sp>
          </p:grpSp>
          <p:sp>
            <p:nvSpPr>
              <p:cNvPr id="28" name="任意多边形 27"/>
              <p:cNvSpPr/>
              <p:nvPr>
                <p:custDataLst>
                  <p:tags r:id="rId14"/>
                </p:custDataLst>
              </p:nvPr>
            </p:nvSpPr>
            <p:spPr>
              <a:xfrm>
                <a:off x="4560" y="6966"/>
                <a:ext cx="12319" cy="3466"/>
              </a:xfrm>
              <a:custGeom>
                <a:gdLst>
                  <a:gd name="connsiteX0" fmla="*/ 467173 w 9694331"/>
                  <a:gd name="connsiteY0" fmla="*/ 143919 h 2043595"/>
                  <a:gd name="connsiteX1" fmla="*/ 2316293 w 9694331"/>
                  <a:gd name="connsiteY1" fmla="*/ 326799 h 2043595"/>
                  <a:gd name="connsiteX2" fmla="*/ 4795333 w 9694331"/>
                  <a:gd name="connsiteY2" fmla="*/ 21999 h 2043595"/>
                  <a:gd name="connsiteX3" fmla="*/ 8137973 w 9694331"/>
                  <a:gd name="connsiteY3" fmla="*/ 113439 h 2043595"/>
                  <a:gd name="connsiteX4" fmla="*/ 9418133 w 9694331"/>
                  <a:gd name="connsiteY4" fmla="*/ 824639 h 2043595"/>
                  <a:gd name="connsiteX5" fmla="*/ 9367333 w 9694331"/>
                  <a:gd name="connsiteY5" fmla="*/ 1850799 h 2043595"/>
                  <a:gd name="connsiteX6" fmla="*/ 5953573 w 9694331"/>
                  <a:gd name="connsiteY6" fmla="*/ 2013359 h 2043595"/>
                  <a:gd name="connsiteX7" fmla="*/ 3596453 w 9694331"/>
                  <a:gd name="connsiteY7" fmla="*/ 2023519 h 2043595"/>
                  <a:gd name="connsiteX8" fmla="*/ 284293 w 9694331"/>
                  <a:gd name="connsiteY8" fmla="*/ 1799999 h 2043595"/>
                  <a:gd name="connsiteX9" fmla="*/ 396053 w 9694331"/>
                  <a:gd name="connsiteY9" fmla="*/ 32159 h 20435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9694331" h="2043595">
                    <a:moveTo>
                      <a:pt x="467173" y="143919"/>
                    </a:moveTo>
                    <a:cubicBezTo>
                      <a:pt x="1031053" y="245519"/>
                      <a:pt x="1594933" y="347119"/>
                      <a:pt x="2316293" y="326799"/>
                    </a:cubicBezTo>
                    <a:cubicBezTo>
                      <a:pt x="3037653" y="306479"/>
                      <a:pt x="3825053" y="57559"/>
                      <a:pt x="4795333" y="21999"/>
                    </a:cubicBezTo>
                    <a:cubicBezTo>
                      <a:pt x="5765613" y="-13561"/>
                      <a:pt x="7367506" y="-20334"/>
                      <a:pt x="8137973" y="113439"/>
                    </a:cubicBezTo>
                    <a:cubicBezTo>
                      <a:pt x="8908440" y="247212"/>
                      <a:pt x="9213240" y="535079"/>
                      <a:pt x="9418133" y="824639"/>
                    </a:cubicBezTo>
                    <a:cubicBezTo>
                      <a:pt x="9623026" y="1114199"/>
                      <a:pt x="9944760" y="1652679"/>
                      <a:pt x="9367333" y="1850799"/>
                    </a:cubicBezTo>
                    <a:cubicBezTo>
                      <a:pt x="8789906" y="2048919"/>
                      <a:pt x="6915386" y="1984572"/>
                      <a:pt x="5953573" y="2013359"/>
                    </a:cubicBezTo>
                    <a:cubicBezTo>
                      <a:pt x="4991760" y="2042146"/>
                      <a:pt x="4541333" y="2059079"/>
                      <a:pt x="3596453" y="2023519"/>
                    </a:cubicBezTo>
                    <a:cubicBezTo>
                      <a:pt x="2651573" y="1987959"/>
                      <a:pt x="817693" y="2131892"/>
                      <a:pt x="284293" y="1799999"/>
                    </a:cubicBezTo>
                    <a:cubicBezTo>
                      <a:pt x="-249107" y="1468106"/>
                      <a:pt x="73473" y="750132"/>
                      <a:pt x="396053" y="32159"/>
                    </a:cubicBezTo>
                  </a:path>
                </a:pathLst>
              </a:custGeom>
              <a:solidFill>
                <a:srgbClr val="FDC252">
                  <a:alpha val="29000"/>
                </a:srgbClr>
              </a:solidFill>
              <a:ln w="31750">
                <a:noFill/>
              </a:ln>
              <a:effectLst>
                <a:glow>
                  <a:schemeClr val="accent1"/>
                </a:glow>
                <a:outerShdw blurRad="50800" dist="38100" dir="2700000" algn="tl" rotWithShape="0">
                  <a:schemeClr val="bg1">
                    <a:lumMod val="50000"/>
                    <a:alpha val="40000"/>
                  </a:schemeClr>
                </a:outerShdw>
                <a:softEdge rad="2032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30" name="文本框 29"/>
            <p:cNvSpPr txBox="1"/>
            <p:nvPr>
              <p:custDataLst>
                <p:tags r:id="rId15"/>
              </p:custDataLst>
            </p:nvPr>
          </p:nvSpPr>
          <p:spPr>
            <a:xfrm>
              <a:off x="3250" y="8122"/>
              <a:ext cx="10844" cy="2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0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声速的大小与音调无关，发出的声音的声速相同，故</a:t>
              </a:r>
              <a:r>
                <a:rPr lang="en-US" altLang="zh-CN" sz="20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A</a:t>
              </a:r>
              <a:r>
                <a:rPr lang="zh-CN" altLang="en-US" sz="20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错误</a:t>
              </a:r>
              <a:r>
                <a:rPr lang="en-US" altLang="zh-CN" sz="20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;</a:t>
              </a:r>
              <a:r>
                <a:rPr lang="zh-CN" altLang="en-US" sz="20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吹瓶口，空气柱振动发声</a:t>
              </a:r>
              <a:r>
                <a:rPr lang="zh-CN" altLang="en-US" sz="20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，</a:t>
              </a:r>
              <a:r>
                <a:rPr lang="en-US" altLang="zh-CN" sz="20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A</a:t>
              </a:r>
              <a:r>
                <a:rPr lang="zh-CN" altLang="en-US" sz="20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中的空气柱最短，发出声音的音调最高，故</a:t>
              </a:r>
              <a:r>
                <a:rPr lang="en-US" altLang="zh-CN" sz="20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B</a:t>
              </a:r>
              <a:r>
                <a:rPr lang="zh-CN" altLang="en-US" sz="20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正确；</a:t>
              </a:r>
              <a:r>
                <a:rPr lang="zh-CN" altLang="en-US" sz="20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敲打时，瓶和水振动发声</a:t>
              </a:r>
              <a:r>
                <a:rPr lang="zh-CN" altLang="en-US" sz="20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，水少的振动快，频率高，故</a:t>
              </a:r>
              <a:r>
                <a:rPr lang="en-US" altLang="zh-CN" sz="20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C</a:t>
              </a:r>
              <a:r>
                <a:rPr lang="zh-CN" altLang="en-US" sz="20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错误</a:t>
              </a:r>
              <a:r>
                <a:rPr lang="en-US" altLang="zh-CN" sz="20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;</a:t>
              </a:r>
              <a:r>
                <a:rPr lang="zh-CN" altLang="en-US" sz="20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真空不能传声，故</a:t>
              </a:r>
              <a:r>
                <a:rPr lang="en-US" altLang="zh-CN" sz="20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D</a:t>
              </a:r>
              <a:r>
                <a:rPr lang="zh-CN" altLang="en-US" sz="20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+mn-ea"/>
                </a:rPr>
                <a:t>错误</a:t>
              </a:r>
              <a:endParaRPr lang="zh-CN" altLang="en-US" sz="20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1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1870" grpId="0"/>
    </p:bldLst>
  </p:timing>
</p:sld>
</file>

<file path=ppt/tags/tag1.xml><?xml version="1.0" encoding="utf-8"?>
<p:tagLst xmlns:p="http://schemas.openxmlformats.org/presentationml/2006/main">
  <p:tag name="AS_UNIQUEID" val="286"/>
</p:tagLst>
</file>

<file path=ppt/tags/tag2.xml><?xml version="1.0" encoding="utf-8"?>
<p:tagLst xmlns:p="http://schemas.openxmlformats.org/presentationml/2006/main">
  <p:tag name="AS_UNIQUEID" val="287"/>
</p:tagLst>
</file>

<file path=ppt/tags/tag3.xml><?xml version="1.0" encoding="utf-8"?>
<p:tagLst xmlns:p="http://schemas.openxmlformats.org/presentationml/2006/main">
  <p:tag name="AS_UNIQUEID" val="288"/>
</p:tagLst>
</file>

<file path=ppt/tags/tag4.xml><?xml version="1.0" encoding="utf-8"?>
<p:tagLst xmlns:p="http://schemas.openxmlformats.org/presentationml/2006/main">
  <p:tag name="AS_UNIQUEID" val="289"/>
</p:tagLst>
</file>

<file path=ppt/tags/tag5.xml><?xml version="1.0" encoding="utf-8"?>
<p:tagLst xmlns:p="http://schemas.openxmlformats.org/presentationml/2006/main">
  <p:tag name="AS_UNIQUEID" val="290"/>
</p:tagLst>
</file>

<file path=ppt/tags/tag6.xml><?xml version="1.0" encoding="utf-8"?>
<p:tagLst xmlns:p="http://schemas.openxmlformats.org/presentationml/2006/main">
  <p:tag name="AS_UNIQUEID" val="291"/>
</p:tagLst>
</file>

<file path=ppt/tags/tag7.xml><?xml version="1.0" encoding="utf-8"?>
<p:tagLst xmlns:p="http://schemas.openxmlformats.org/presentationml/2006/main">
  <p:tag name="AS_UNIQUEID" val="292"/>
</p:tagLst>
</file>

<file path=ppt/tags/tag8.xml><?xml version="1.0" encoding="utf-8"?>
<p:tagLst xmlns:p="http://schemas.openxmlformats.org/presentationml/2006/main">
  <p:tag name="AS_UNIQUEID" val="293"/>
</p:tagLst>
</file>

<file path=ppt/tags/tag9.xml><?xml version="1.0" encoding="utf-8"?>
<p:tagLst xmlns:p="http://schemas.openxmlformats.org/presentationml/2006/main">
  <p:tag name="AS_UNIQUEID" val="294"/>
</p:tagLst>
</file>

<file path=ppt/tags/tag10.xml><?xml version="1.0" encoding="utf-8"?>
<p:tagLst xmlns:p="http://schemas.openxmlformats.org/presentationml/2006/main">
  <p:tag name="AS_UNIQUEID" val="295"/>
</p:tagLst>
</file>

<file path=ppt/tags/tag11.xml><?xml version="1.0" encoding="utf-8"?>
<p:tagLst xmlns:p="http://schemas.openxmlformats.org/presentationml/2006/main">
  <p:tag name="AS_UNIQUEID" val="296"/>
</p:tagLst>
</file>

<file path=ppt/tags/tag12.xml><?xml version="1.0" encoding="utf-8"?>
<p:tagLst xmlns:p="http://schemas.openxmlformats.org/presentationml/2006/main">
  <p:tag name="AS_UNIQUEID" val="297"/>
</p:tagLst>
</file>

<file path=ppt/tags/tag13.xml><?xml version="1.0" encoding="utf-8"?>
<p:tagLst xmlns:p="http://schemas.openxmlformats.org/presentationml/2006/main">
  <p:tag name="AS_UNIQUEID" val="298"/>
</p:tagLst>
</file>

<file path=ppt/tags/tag14.xml><?xml version="1.0" encoding="utf-8"?>
<p:tagLst xmlns:p="http://schemas.openxmlformats.org/presentationml/2006/main">
  <p:tag name="AS_UNIQUEID" val="299"/>
</p:tagLst>
</file>

<file path=ppt/tags/tag15.xml><?xml version="1.0" encoding="utf-8"?>
<p:tagLst xmlns:p="http://schemas.openxmlformats.org/presentationml/2006/main">
  <p:tag name="AS_UNIQUEID" val="300"/>
</p:tagLst>
</file>

<file path=ppt/tags/tag16.xml><?xml version="1.0" encoding="utf-8"?>
<p:tagLst xmlns:p="http://schemas.openxmlformats.org/presentationml/2006/main">
  <p:tag name="AS_UNIQUEID" val="301"/>
</p:tagLst>
</file>

<file path=ppt/tags/tag17.xml><?xml version="1.0" encoding="utf-8"?>
<p:tagLst xmlns:p="http://schemas.openxmlformats.org/presentationml/2006/main">
  <p:tag name="AS_UNIQUEID" val="302"/>
</p:tagLst>
</file>

<file path=ppt/tags/tag18.xml><?xml version="1.0" encoding="utf-8"?>
<p:tagLst xmlns:p="http://schemas.openxmlformats.org/presentationml/2006/main">
  <p:tag name="AS_UNIQUEID" val="303"/>
</p:tagLst>
</file>

<file path=ppt/tags/tag19.xml><?xml version="1.0" encoding="utf-8"?>
<p:tagLst xmlns:p="http://schemas.openxmlformats.org/presentationml/2006/main">
  <p:tag name="AS_UNIQUEID" val="304"/>
</p:tagLst>
</file>

<file path=ppt/tags/tag20.xml><?xml version="1.0" encoding="utf-8"?>
<p:tagLst xmlns:p="http://schemas.openxmlformats.org/presentationml/2006/main">
  <p:tag name="AS_UNIQUEID" val="305"/>
</p:tagLst>
</file>

<file path=ppt/tags/tag21.xml><?xml version="1.0" encoding="utf-8"?>
<p:tagLst xmlns:p="http://schemas.openxmlformats.org/presentationml/2006/main">
  <p:tag name="AS_UNIQUEID" val="306"/>
</p:tagLst>
</file>

<file path=ppt/tags/tag22.xml><?xml version="1.0" encoding="utf-8"?>
<p:tagLst xmlns:p="http://schemas.openxmlformats.org/presentationml/2006/main">
  <p:tag name="AS_UNIQUEID" val="307"/>
  <p:tag name="KSO_WM_BEAUTIFY_FLAG" val=""/>
</p:tagLst>
</file>

<file path=ppt/tags/tag23.xml><?xml version="1.0" encoding="utf-8"?>
<p:tagLst xmlns:p="http://schemas.openxmlformats.org/presentationml/2006/main">
  <p:tag name="AS_UNIQUEID" val="308"/>
  <p:tag name="KSO_WM_BEAUTIFY_FLAG" val=""/>
</p:tagLst>
</file>

<file path=ppt/tags/tag24.xml><?xml version="1.0" encoding="utf-8"?>
<p:tagLst xmlns:p="http://schemas.openxmlformats.org/presentationml/2006/main">
  <p:tag name="AS_UNIQUEID" val="309"/>
</p:tagLst>
</file>

<file path=ppt/tags/tag25.xml><?xml version="1.0" encoding="utf-8"?>
<p:tagLst xmlns:p="http://schemas.openxmlformats.org/presentationml/2006/main">
  <p:tag name="AS_UNIQUEID" val="310"/>
</p:tagLst>
</file>

<file path=ppt/tags/tag26.xml><?xml version="1.0" encoding="utf-8"?>
<p:tagLst xmlns:p="http://schemas.openxmlformats.org/presentationml/2006/main">
  <p:tag name="AS_UNIQUEID" val="311"/>
</p:tagLst>
</file>

<file path=ppt/tags/tag27.xml><?xml version="1.0" encoding="utf-8"?>
<p:tagLst xmlns:p="http://schemas.openxmlformats.org/presentationml/2006/main">
  <p:tag name="AS_UNIQUEID" val="312"/>
</p:tagLst>
</file>

<file path=ppt/tags/tag28.xml><?xml version="1.0" encoding="utf-8"?>
<p:tagLst xmlns:p="http://schemas.openxmlformats.org/presentationml/2006/main">
  <p:tag name="AS_UNIQUEID" val="313"/>
</p:tagLst>
</file>

<file path=ppt/tags/tag29.xml><?xml version="1.0" encoding="utf-8"?>
<p:tagLst xmlns:p="http://schemas.openxmlformats.org/presentationml/2006/main">
  <p:tag name="AS_UNIQUEID" val="314"/>
</p:tagLst>
</file>

<file path=ppt/tags/tag30.xml><?xml version="1.0" encoding="utf-8"?>
<p:tagLst xmlns:p="http://schemas.openxmlformats.org/presentationml/2006/main">
  <p:tag name="AS_UNIQUEID" val="315"/>
</p:tagLst>
</file>

<file path=ppt/tags/tag31.xml><?xml version="1.0" encoding="utf-8"?>
<p:tagLst xmlns:p="http://schemas.openxmlformats.org/presentationml/2006/main">
  <p:tag name="AS_UNIQUEID" val="316"/>
</p:tagLst>
</file>

<file path=ppt/tags/tag32.xml><?xml version="1.0" encoding="utf-8"?>
<p:tagLst xmlns:p="http://schemas.openxmlformats.org/presentationml/2006/main">
  <p:tag name="AS_UNIQUEID" val="317"/>
</p:tagLst>
</file>

<file path=ppt/tags/tag33.xml><?xml version="1.0" encoding="utf-8"?>
<p:tagLst xmlns:p="http://schemas.openxmlformats.org/presentationml/2006/main">
  <p:tag name="AS_UNIQUEID" val="318"/>
  <p:tag name="KSO_WM_BEAUTIFY_FLAG" val=""/>
</p:tagLst>
</file>

<file path=ppt/tags/tag34.xml><?xml version="1.0" encoding="utf-8"?>
<p:tagLst xmlns:p="http://schemas.openxmlformats.org/presentationml/2006/main">
  <p:tag name="AS_UNIQUEID" val="319"/>
</p:tagLst>
</file>

<file path=ppt/tags/tag35.xml><?xml version="1.0" encoding="utf-8"?>
<p:tagLst xmlns:p="http://schemas.openxmlformats.org/presentationml/2006/main">
  <p:tag name="AS_UNIQUEID" val="320"/>
  <p:tag name="KSO_WM_BEAUTIFY_FLAG" val=""/>
</p:tagLst>
</file>

<file path=ppt/tags/tag36.xml><?xml version="1.0" encoding="utf-8"?>
<p:tagLst xmlns:p="http://schemas.openxmlformats.org/presentationml/2006/main">
  <p:tag name="AS_UNIQUEID" val="321"/>
  <p:tag name="KSO_WM_BEAUTIFY_FLAG" val=""/>
</p:tagLst>
</file>

<file path=ppt/tags/tag37.xml><?xml version="1.0" encoding="utf-8"?>
<p:tagLst xmlns:p="http://schemas.openxmlformats.org/presentationml/2006/main">
  <p:tag name="AS_UNIQUEID" val="322"/>
  <p:tag name="KSO_WM_BEAUTIFY_FLAG" val=""/>
</p:tagLst>
</file>

<file path=ppt/tags/tag38.xml><?xml version="1.0" encoding="utf-8"?>
<p:tagLst xmlns:p="http://schemas.openxmlformats.org/presentationml/2006/main">
  <p:tag name="AS_UNIQUEID" val="323"/>
  <p:tag name="KSO_WM_BEAUTIFY_FLAG" val=""/>
</p:tagLst>
</file>

<file path=ppt/tags/tag39.xml><?xml version="1.0" encoding="utf-8"?>
<p:tagLst xmlns:p="http://schemas.openxmlformats.org/presentationml/2006/main">
  <p:tag name="AS_UNIQUEID" val="324"/>
  <p:tag name="KSO_WM_BEAUTIFY_FLAG" val=""/>
</p:tagLst>
</file>

<file path=ppt/tags/tag40.xml><?xml version="1.0" encoding="utf-8"?>
<p:tagLst xmlns:p="http://schemas.openxmlformats.org/presentationml/2006/main">
  <p:tag name="AS_UNIQUEID" val="325"/>
  <p:tag name="KSO_WM_BEAUTIFY_FLAG" val=""/>
</p:tagLst>
</file>

<file path=ppt/tags/tag41.xml><?xml version="1.0" encoding="utf-8"?>
<p:tagLst xmlns:p="http://schemas.openxmlformats.org/presentationml/2006/main">
  <p:tag name="AS_UNIQUEID" val="326"/>
  <p:tag name="KSO_WM_BEAUTIFY_FLAG" val=""/>
  <p:tag name="KSO_WM_UNIT_PLACING_PICTURE_USER_VIEWPORT" val="{&quot;height&quot;:4333,&quot;width&quot;:6056}"/>
</p:tagLst>
</file>

<file path=ppt/tags/tag42.xml><?xml version="1.0" encoding="utf-8"?>
<p:tagLst xmlns:p="http://schemas.openxmlformats.org/presentationml/2006/main">
  <p:tag name="AS_UNIQUEID" val="327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43.xml><?xml version="1.0" encoding="utf-8"?>
<p:tagLst xmlns:p="http://schemas.openxmlformats.org/presentationml/2006/main">
  <p:tag name="AS_UNIQUEID" val="328"/>
</p:tagLst>
</file>

<file path=ppt/tags/tag44.xml><?xml version="1.0" encoding="utf-8"?>
<p:tagLst xmlns:p="http://schemas.openxmlformats.org/presentationml/2006/main">
  <p:tag name="AS_UNIQUEID" val="329"/>
  <p:tag name="KSO_WM_BEAUTIFY_FLAG" val=""/>
</p:tagLst>
</file>

<file path=ppt/tags/tag45.xml><?xml version="1.0" encoding="utf-8"?>
<p:tagLst xmlns:p="http://schemas.openxmlformats.org/presentationml/2006/main">
  <p:tag name="AS_UNIQUEID" val="330"/>
</p:tagLst>
</file>

<file path=ppt/tags/tag46.xml><?xml version="1.0" encoding="utf-8"?>
<p:tagLst xmlns:p="http://schemas.openxmlformats.org/presentationml/2006/main">
  <p:tag name="AS_UNIQUEID" val="331"/>
</p:tagLst>
</file>

<file path=ppt/tags/tag47.xml><?xml version="1.0" encoding="utf-8"?>
<p:tagLst xmlns:p="http://schemas.openxmlformats.org/presentationml/2006/main">
  <p:tag name="AS_UNIQUEID" val="332"/>
  <p:tag name="KSO_WM_BEAUTIFY_FLAG" val=""/>
</p:tagLst>
</file>

<file path=ppt/tags/tag48.xml><?xml version="1.0" encoding="utf-8"?>
<p:tagLst xmlns:p="http://schemas.openxmlformats.org/presentationml/2006/main">
  <p:tag name="AS_UNIQUEID" val="333"/>
  <p:tag name="KSO_WM_MEDIACOVER_FLAG" val="1"/>
  <p:tag name="KSO_WM_UNIT_MEDIACOVER_BTN_STATE" val="1"/>
  <p:tag name="KSO_WM_UNIT_MEDIACOVER_BTNRECT" val="0*0*0*0"/>
</p:tagLst>
</file>

<file path=ppt/tags/tag49.xml><?xml version="1.0" encoding="utf-8"?>
<p:tagLst xmlns:p="http://schemas.openxmlformats.org/presentationml/2006/main">
  <p:tag name="AS_UNIQUEID" val="334"/>
</p:tagLst>
</file>

<file path=ppt/tags/tag50.xml><?xml version="1.0" encoding="utf-8"?>
<p:tagLst xmlns:p="http://schemas.openxmlformats.org/presentationml/2006/main">
  <p:tag name="AS_UNIQUEID" val="335"/>
</p:tagLst>
</file>

<file path=ppt/tags/tag51.xml><?xml version="1.0" encoding="utf-8"?>
<p:tagLst xmlns:p="http://schemas.openxmlformats.org/presentationml/2006/main">
  <p:tag name="AS_UNIQUEID" val="336"/>
  <p:tag name="KSO_WM_BEAUTIFY_FLAG" val=""/>
</p:tagLst>
</file>

<file path=ppt/tags/tag52.xml><?xml version="1.0" encoding="utf-8"?>
<p:tagLst xmlns:p="http://schemas.openxmlformats.org/presentationml/2006/main">
  <p:tag name="AS_UNIQUEID" val="337"/>
</p:tagLst>
</file>

<file path=ppt/tags/tag53.xml><?xml version="1.0" encoding="utf-8"?>
<p:tagLst xmlns:p="http://schemas.openxmlformats.org/presentationml/2006/main">
  <p:tag name="AS_UNIQUEID" val="338"/>
  <p:tag name="KSO_WM_BEAUTIFY_FLAG" val=""/>
</p:tagLst>
</file>

<file path=ppt/tags/tag54.xml><?xml version="1.0" encoding="utf-8"?>
<p:tagLst xmlns:p="http://schemas.openxmlformats.org/presentationml/2006/main">
  <p:tag name="AS_UNIQUEID" val="339"/>
  <p:tag name="KSO_WM_BEAUTIFY_FLAG" val=""/>
</p:tagLst>
</file>

<file path=ppt/tags/tag55.xml><?xml version="1.0" encoding="utf-8"?>
<p:tagLst xmlns:p="http://schemas.openxmlformats.org/presentationml/2006/main">
  <p:tag name="AS_UNIQUEID" val="340"/>
  <p:tag name="KSO_WM_BEAUTIFY_FLAG" val=""/>
</p:tagLst>
</file>

<file path=ppt/tags/tag56.xml><?xml version="1.0" encoding="utf-8"?>
<p:tagLst xmlns:p="http://schemas.openxmlformats.org/presentationml/2006/main">
  <p:tag name="AS_UNIQUEID" val="341"/>
  <p:tag name="KSO_WM_BEAUTIFY_FLAG" val=""/>
</p:tagLst>
</file>

<file path=ppt/tags/tag57.xml><?xml version="1.0" encoding="utf-8"?>
<p:tagLst xmlns:p="http://schemas.openxmlformats.org/presentationml/2006/main">
  <p:tag name="AS_UNIQUEID" val="342"/>
  <p:tag name="KSO_WM_BEAUTIFY_FLAG" val=""/>
</p:tagLst>
</file>

<file path=ppt/tags/tag58.xml><?xml version="1.0" encoding="utf-8"?>
<p:tagLst xmlns:p="http://schemas.openxmlformats.org/presentationml/2006/main">
  <p:tag name="AS_UNIQUEID" val="343"/>
  <p:tag name="KSO_WM_BEAUTIFY_FLAG" val=""/>
</p:tagLst>
</file>

<file path=ppt/tags/tag59.xml><?xml version="1.0" encoding="utf-8"?>
<p:tagLst xmlns:p="http://schemas.openxmlformats.org/presentationml/2006/main">
  <p:tag name="AS_UNIQUEID" val="344"/>
  <p:tag name="KSO_WM_BEAUTIFY_FLAG" val=""/>
</p:tagLst>
</file>

<file path=ppt/tags/tag60.xml><?xml version="1.0" encoding="utf-8"?>
<p:tagLst xmlns:p="http://schemas.openxmlformats.org/presentationml/2006/main">
  <p:tag name="AS_UNIQUEID" val="345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61.xml><?xml version="1.0" encoding="utf-8"?>
<p:tagLst xmlns:p="http://schemas.openxmlformats.org/presentationml/2006/main">
  <p:tag name="AS_UNIQUEID" val="346"/>
  <p:tag name="KSO_WM_BEAUTIFY_FLAG" val=""/>
</p:tagLst>
</file>

<file path=ppt/tags/tag62.xml><?xml version="1.0" encoding="utf-8"?>
<p:tagLst xmlns:p="http://schemas.openxmlformats.org/presentationml/2006/main">
  <p:tag name="AS_UNIQUEID" val="347"/>
  <p:tag name="KSO_WM_BEAUTIFY_FLAG" val=""/>
</p:tagLst>
</file>

<file path=ppt/tags/tag63.xml><?xml version="1.0" encoding="utf-8"?>
<p:tagLst xmlns:p="http://schemas.openxmlformats.org/presentationml/2006/main">
  <p:tag name="AS_UNIQUEID" val="348"/>
  <p:tag name="KSO_WM_MEDIACOVER_FLAG" val="1"/>
  <p:tag name="KSO_WM_UNIT_MEDIACOVER_BTN_STATE" val="1"/>
  <p:tag name="KSO_WM_UNIT_MEDIACOVER_BTNRECT" val="0*0*0*0"/>
</p:tagLst>
</file>

<file path=ppt/tags/tag64.xml><?xml version="1.0" encoding="utf-8"?>
<p:tagLst xmlns:p="http://schemas.openxmlformats.org/presentationml/2006/main">
  <p:tag name="AS_UNIQUEID" val="349"/>
</p:tagLst>
</file>

<file path=ppt/tags/tag65.xml><?xml version="1.0" encoding="utf-8"?>
<p:tagLst xmlns:p="http://schemas.openxmlformats.org/presentationml/2006/main">
  <p:tag name="AS_UNIQUEID" val="350"/>
  <p:tag name="KSO_WM_BEAUTIFY_FLAG" val=""/>
</p:tagLst>
</file>

<file path=ppt/tags/tag66.xml><?xml version="1.0" encoding="utf-8"?>
<p:tagLst xmlns:p="http://schemas.openxmlformats.org/presentationml/2006/main">
  <p:tag name="AS_UNIQUEID" val="351"/>
</p:tagLst>
</file>

<file path=ppt/tags/tag67.xml><?xml version="1.0" encoding="utf-8"?>
<p:tagLst xmlns:p="http://schemas.openxmlformats.org/presentationml/2006/main">
  <p:tag name="AS_UNIQUEID" val="352"/>
  <p:tag name="KSO_WM_BEAUTIFY_FLAG" val=""/>
</p:tagLst>
</file>

<file path=ppt/tags/tag68.xml><?xml version="1.0" encoding="utf-8"?>
<p:tagLst xmlns:p="http://schemas.openxmlformats.org/presentationml/2006/main">
  <p:tag name="AS_UNIQUEID" val="353"/>
  <p:tag name="KSO_WM_BEAUTIFY_FLAG" val=""/>
</p:tagLst>
</file>

<file path=ppt/tags/tag69.xml><?xml version="1.0" encoding="utf-8"?>
<p:tagLst xmlns:p="http://schemas.openxmlformats.org/presentationml/2006/main">
  <p:tag name="AS_UNIQUEID" val="354"/>
  <p:tag name="KSO_WM_BEAUTIFY_FLAG" val=""/>
</p:tagLst>
</file>

<file path=ppt/tags/tag70.xml><?xml version="1.0" encoding="utf-8"?>
<p:tagLst xmlns:p="http://schemas.openxmlformats.org/presentationml/2006/main">
  <p:tag name="AS_UNIQUEID" val="355"/>
  <p:tag name="KSO_WM_BEAUTIFY_FLAG" val=""/>
</p:tagLst>
</file>

<file path=ppt/tags/tag71.xml><?xml version="1.0" encoding="utf-8"?>
<p:tagLst xmlns:p="http://schemas.openxmlformats.org/presentationml/2006/main">
  <p:tag name="AS_UNIQUEID" val="356"/>
  <p:tag name="KSO_WM_BEAUTIFY_FLAG" val=""/>
</p:tagLst>
</file>

<file path=ppt/tags/tag72.xml><?xml version="1.0" encoding="utf-8"?>
<p:tagLst xmlns:p="http://schemas.openxmlformats.org/presentationml/2006/main">
  <p:tag name="AS_UNIQUEID" val="357"/>
</p:tagLst>
</file>

<file path=ppt/tags/tag73.xml><?xml version="1.0" encoding="utf-8"?>
<p:tagLst xmlns:p="http://schemas.openxmlformats.org/presentationml/2006/main">
  <p:tag name="AS_UNIQUEID" val="358"/>
</p:tagLst>
</file>

<file path=ppt/tags/tag74.xml><?xml version="1.0" encoding="utf-8"?>
<p:tagLst xmlns:p="http://schemas.openxmlformats.org/presentationml/2006/main">
  <p:tag name="AS_UNIQUEID" val="359"/>
  <p:tag name="KSO_WM_BEAUTIFY_FLAG" val=""/>
</p:tagLst>
</file>

<file path=ppt/tags/tag75.xml><?xml version="1.0" encoding="utf-8"?>
<p:tagLst xmlns:p="http://schemas.openxmlformats.org/presentationml/2006/main">
  <p:tag name="AS_UNIQUEID" val="360"/>
  <p:tag name="KSO_WM_BEAUTIFY_FLAG" val=""/>
</p:tagLst>
</file>

<file path=ppt/tags/tag76.xml><?xml version="1.0" encoding="utf-8"?>
<p:tagLst xmlns:p="http://schemas.openxmlformats.org/presentationml/2006/main">
  <p:tag name="AS_UNIQUEID" val="361"/>
  <p:tag name="KSO_WM_BEAUTIFY_FLAG" val=""/>
</p:tagLst>
</file>

<file path=ppt/tags/tag77.xml><?xml version="1.0" encoding="utf-8"?>
<p:tagLst xmlns:p="http://schemas.openxmlformats.org/presentationml/2006/main">
  <p:tag name="AS_UNIQUEID" val="362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78.xml><?xml version="1.0" encoding="utf-8"?>
<p:tagLst xmlns:p="http://schemas.openxmlformats.org/presentationml/2006/main">
  <p:tag name="AS_UNIQUEID" val="363"/>
  <p:tag name="KSO_WM_BEAUTIFY_FLAG" val=""/>
</p:tagLst>
</file>

<file path=ppt/tags/tag79.xml><?xml version="1.0" encoding="utf-8"?>
<p:tagLst xmlns:p="http://schemas.openxmlformats.org/presentationml/2006/main">
  <p:tag name="AS_UNIQUEID" val="364"/>
  <p:tag name="KSO_WM_BEAUTIFY_FLAG" val=""/>
</p:tagLst>
</file>

<file path=ppt/tags/tag80.xml><?xml version="1.0" encoding="utf-8"?>
<p:tagLst xmlns:p="http://schemas.openxmlformats.org/presentationml/2006/main">
  <p:tag name="AS_UNIQUEID" val="365"/>
</p:tagLst>
</file>

<file path=ppt/tags/tag81.xml><?xml version="1.0" encoding="utf-8"?>
<p:tagLst xmlns:p="http://schemas.openxmlformats.org/presentationml/2006/main">
  <p:tag name="AS_UNIQUEID" val="366"/>
</p:tagLst>
</file>

<file path=ppt/tags/tag82.xml><?xml version="1.0" encoding="utf-8"?>
<p:tagLst xmlns:p="http://schemas.openxmlformats.org/presentationml/2006/main">
  <p:tag name="AS_UNIQUEID" val="367"/>
  <p:tag name="KSO_WM_BEAUTIFY_FLAG" val=""/>
</p:tagLst>
</file>

<file path=ppt/tags/tag83.xml><?xml version="1.0" encoding="utf-8"?>
<p:tagLst xmlns:p="http://schemas.openxmlformats.org/presentationml/2006/main">
  <p:tag name="AS_UNIQUEID" val="368"/>
</p:tagLst>
</file>

<file path=ppt/tags/tag84.xml><?xml version="1.0" encoding="utf-8"?>
<p:tagLst xmlns:p="http://schemas.openxmlformats.org/presentationml/2006/main">
  <p:tag name="AS_UNIQUEID" val="369"/>
  <p:tag name="KSO_WM_BEAUTIFY_FLAG" val=""/>
</p:tagLst>
</file>

<file path=ppt/tags/tag85.xml><?xml version="1.0" encoding="utf-8"?>
<p:tagLst xmlns:p="http://schemas.openxmlformats.org/presentationml/2006/main">
  <p:tag name="AS_UNIQUEID" val="370"/>
  <p:tag name="KSO_WM_BEAUTIFY_FLAG" val=""/>
</p:tagLst>
</file>

<file path=ppt/tags/tag86.xml><?xml version="1.0" encoding="utf-8"?>
<p:tagLst xmlns:p="http://schemas.openxmlformats.org/presentationml/2006/main">
  <p:tag name="AS_UNIQUEID" val="371"/>
  <p:tag name="KSO_WM_BEAUTIFY_FLAG" val=""/>
</p:tagLst>
</file>

<file path=ppt/tags/tag87.xml><?xml version="1.0" encoding="utf-8"?>
<p:tagLst xmlns:p="http://schemas.openxmlformats.org/presentationml/2006/main">
  <p:tag name="AS_UNIQUEID" val="372"/>
  <p:tag name="KSO_WM_BEAUTIFY_FLAG" val=""/>
</p:tagLst>
</file>

<file path=ppt/tags/tag88.xml><?xml version="1.0" encoding="utf-8"?>
<p:tagLst xmlns:p="http://schemas.openxmlformats.org/presentationml/2006/main">
  <p:tag name="AS_UNIQUEID" val="373"/>
  <p:tag name="KSO_WM_BEAUTIFY_FLAG" val=""/>
</p:tagLst>
</file>

<file path=ppt/tags/tag89.xml><?xml version="1.0" encoding="utf-8"?>
<p:tagLst xmlns:p="http://schemas.openxmlformats.org/presentationml/2006/main">
  <p:tag name="AS_UNIQUEID" val="374"/>
  <p:tag name="KSO_WM_BEAUTIFY_FLAG" val=""/>
</p:tagLst>
</file>

<file path=ppt/tags/tag90.xml><?xml version="1.0" encoding="utf-8"?>
<p:tagLst xmlns:p="http://schemas.openxmlformats.org/presentationml/2006/main">
  <p:tag name="AS_UNIQUEID" val="375"/>
  <p:tag name="KSO_WM_BEAUTIFY_FLAG" val=""/>
</p:tagLst>
</file>

<file path=ppt/tags/tag91.xml><?xml version="1.0" encoding="utf-8"?>
<p:tagLst xmlns:p="http://schemas.openxmlformats.org/presentationml/2006/main">
  <p:tag name="AS_UNIQUEID" val="376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92.xml><?xml version="1.0" encoding="utf-8"?>
<p:tagLst xmlns:p="http://schemas.openxmlformats.org/presentationml/2006/main">
  <p:tag name="AS_UNIQUEID" val="377"/>
  <p:tag name="KSO_WM_BEAUTIFY_FLAG" val=""/>
</p:tagLst>
</file>

<file path=ppt/tags/tag93.xml><?xml version="1.0" encoding="utf-8"?>
<p:tagLst xmlns:p="http://schemas.openxmlformats.org/presentationml/2006/main">
  <p:tag name="AS_UNIQUEID" val="378"/>
  <p:tag name="KSO_WM_BEAUTIFY_FLAG" val=""/>
</p:tagLst>
</file>

<file path=ppt/tags/tag94.xml><?xml version="1.0" encoding="utf-8"?>
<p:tagLst xmlns:p="http://schemas.openxmlformats.org/presentationml/2006/main">
  <p:tag name="AS_UNIQUEID" val="379"/>
  <p:tag name="KSO_WM_BEAUTIFY_FLAG" val=""/>
</p:tagLst>
</file>

<file path=ppt/tags/tag95.xml><?xml version="1.0" encoding="utf-8"?>
<p:tagLst xmlns:p="http://schemas.openxmlformats.org/presentationml/2006/main">
  <p:tag name="AS_UNIQUEID" val="380"/>
</p:tagLst>
</file>

<file path=ppt/tags/tag96.xml><?xml version="1.0" encoding="utf-8"?>
<p:tagLst xmlns:p="http://schemas.openxmlformats.org/presentationml/2006/main">
  <p:tag name="AS_UNIQUEID" val="381"/>
  <p:tag name="KSO_WM_BEAUTIFY_FLAG" val=""/>
</p:tagLst>
</file>

<file path=ppt/tags/tag97.xml><?xml version="1.0" encoding="utf-8"?>
<p:tagLst xmlns:p="http://schemas.openxmlformats.org/presentationml/2006/main">
  <p:tag name="AS_UNIQUEID" val="382"/>
</p:tagLst>
</file>

<file path=ppt/tags/tag98.xml><?xml version="1.0" encoding="utf-8"?>
<p:tagLst xmlns:p="http://schemas.openxmlformats.org/presentationml/2006/main">
  <p:tag name="AS_UNIQUEID" val="383"/>
  <p:tag name="KSO_WM_BEAUTIFY_FLAG" val=""/>
</p:tagLst>
</file>

<file path=ppt/tags/tag99.xml><?xml version="1.0" encoding="utf-8"?>
<p:tagLst xmlns:p="http://schemas.openxmlformats.org/presentationml/2006/main">
  <p:tag name="AS_UNIQUEID" val="384"/>
  <p:tag name="KSO_WM_BEAUTIFY_FLAG" val=""/>
</p:tagLst>
</file>

<file path=ppt/tags/tag100.xml><?xml version="1.0" encoding="utf-8"?>
<p:tagLst xmlns:p="http://schemas.openxmlformats.org/presentationml/2006/main">
  <p:tag name="AS_UNIQUEID" val="385"/>
  <p:tag name="KSO_WM_BEAUTIFY_FLAG" val=""/>
</p:tagLst>
</file>

<file path=ppt/tags/tag101.xml><?xml version="1.0" encoding="utf-8"?>
<p:tagLst xmlns:p="http://schemas.openxmlformats.org/presentationml/2006/main">
  <p:tag name="AS_UNIQUEID" val="386"/>
  <p:tag name="KSO_WM_BEAUTIFY_FLAG" val=""/>
</p:tagLst>
</file>

<file path=ppt/tags/tag102.xml><?xml version="1.0" encoding="utf-8"?>
<p:tagLst xmlns:p="http://schemas.openxmlformats.org/presentationml/2006/main">
  <p:tag name="AS_UNIQUEID" val="387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03.xml><?xml version="1.0" encoding="utf-8"?>
<p:tagLst xmlns:p="http://schemas.openxmlformats.org/presentationml/2006/main">
  <p:tag name="AS_UNIQUEID" val="388"/>
  <p:tag name="KSO_WM_BEAUTIFY_FLAG" val=""/>
</p:tagLst>
</file>

<file path=ppt/tags/tag104.xml><?xml version="1.0" encoding="utf-8"?>
<p:tagLst xmlns:p="http://schemas.openxmlformats.org/presentationml/2006/main">
  <p:tag name="AS_UNIQUEID" val="389"/>
  <p:tag name="KSO_WM_BEAUTIFY_FLAG" val=""/>
</p:tagLst>
</file>

<file path=ppt/tags/tag105.xml><?xml version="1.0" encoding="utf-8"?>
<p:tagLst xmlns:p="http://schemas.openxmlformats.org/presentationml/2006/main">
  <p:tag name="AS_UNIQUEID" val="34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06.xml><?xml version="1.0" encoding="utf-8"?>
<p:tagLst xmlns:p="http://schemas.openxmlformats.org/presentationml/2006/main">
  <p:tag name="AS_UNIQUEID" val="390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07.xml><?xml version="1.0" encoding="utf-8"?>
<p:tagLst xmlns:p="http://schemas.openxmlformats.org/presentationml/2006/main">
  <p:tag name="AS_UNIQUEID" val="391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108.xml><?xml version="1.0" encoding="utf-8"?>
<p:tagLst xmlns:p="http://schemas.openxmlformats.org/presentationml/2006/main">
  <p:tag name="AS_UNIQUEID" val="392"/>
  <p:tag name="KSO_WM_BEAUTIFY_FLAG" val=""/>
</p:tagLst>
</file>

<file path=ppt/tags/tag109.xml><?xml version="1.0" encoding="utf-8"?>
<p:tagLst xmlns:p="http://schemas.openxmlformats.org/presentationml/2006/main">
  <p:tag name="AS_UNIQUEID" val="393"/>
</p:tagLst>
</file>

<file path=ppt/tags/tag110.xml><?xml version="1.0" encoding="utf-8"?>
<p:tagLst xmlns:p="http://schemas.openxmlformats.org/presentationml/2006/main">
  <p:tag name="AS_UNIQUEID" val="394"/>
  <p:tag name="KSO_WM_BEAUTIFY_FLAG" val=""/>
</p:tagLst>
</file>

<file path=ppt/tags/tag111.xml><?xml version="1.0" encoding="utf-8"?>
<p:tagLst xmlns:p="http://schemas.openxmlformats.org/presentationml/2006/main">
  <p:tag name="AS_UNIQUEID" val="395"/>
</p:tagLst>
</file>

<file path=ppt/tags/tag112.xml><?xml version="1.0" encoding="utf-8"?>
<p:tagLst xmlns:p="http://schemas.openxmlformats.org/presentationml/2006/main">
  <p:tag name="AS_UNIQUEID" val="396"/>
  <p:tag name="KSO_WM_BEAUTIFY_FLAG" val=""/>
</p:tagLst>
</file>

<file path=ppt/tags/tag113.xml><?xml version="1.0" encoding="utf-8"?>
<p:tagLst xmlns:p="http://schemas.openxmlformats.org/presentationml/2006/main">
  <p:tag name="AS_UNIQUEID" val="397"/>
  <p:tag name="KSO_WM_BEAUTIFY_FLAG" val=""/>
</p:tagLst>
</file>

<file path=ppt/tags/tag114.xml><?xml version="1.0" encoding="utf-8"?>
<p:tagLst xmlns:p="http://schemas.openxmlformats.org/presentationml/2006/main">
  <p:tag name="AS_UNIQUEID" val="398"/>
  <p:tag name="KSO_WM_BEAUTIFY_FLAG" val=""/>
</p:tagLst>
</file>

<file path=ppt/tags/tag115.xml><?xml version="1.0" encoding="utf-8"?>
<p:tagLst xmlns:p="http://schemas.openxmlformats.org/presentationml/2006/main">
  <p:tag name="AS_UNIQUEID" val="399"/>
</p:tagLst>
</file>

<file path=ppt/tags/tag116.xml><?xml version="1.0" encoding="utf-8"?>
<p:tagLst xmlns:p="http://schemas.openxmlformats.org/presentationml/2006/main">
  <p:tag name="AS_UNIQUEID" val="400"/>
  <p:tag name="KSO_WM_BEAUTIFY_FLAG" val=""/>
</p:tagLst>
</file>

<file path=ppt/tags/tag117.xml><?xml version="1.0" encoding="utf-8"?>
<p:tagLst xmlns:p="http://schemas.openxmlformats.org/presentationml/2006/main">
  <p:tag name="AS_UNIQUEID" val="401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18.xml><?xml version="1.0" encoding="utf-8"?>
<p:tagLst xmlns:p="http://schemas.openxmlformats.org/presentationml/2006/main">
  <p:tag name="AS_UNIQUEID" val="402"/>
  <p:tag name="KSO_WM_BEAUTIFY_FLAG" val=""/>
</p:tagLst>
</file>

<file path=ppt/tags/tag119.xml><?xml version="1.0" encoding="utf-8"?>
<p:tagLst xmlns:p="http://schemas.openxmlformats.org/presentationml/2006/main">
  <p:tag name="AS_UNIQUEID" val="403"/>
  <p:tag name="KSO_WM_BEAUTIFY_FLAG" val=""/>
</p:tagLst>
</file>

<file path=ppt/tags/tag120.xml><?xml version="1.0" encoding="utf-8"?>
<p:tagLst xmlns:p="http://schemas.openxmlformats.org/presentationml/2006/main">
  <p:tag name="AS_UNIQUEID" val="404"/>
  <p:tag name="KSO_WM_BEAUTIFY_FLAG" val=""/>
</p:tagLst>
</file>

<file path=ppt/tags/tag121.xml><?xml version="1.0" encoding="utf-8"?>
<p:tagLst xmlns:p="http://schemas.openxmlformats.org/presentationml/2006/main">
  <p:tag name="AS_UNIQUEID" val="405"/>
</p:tagLst>
</file>

<file path=ppt/tags/tag122.xml><?xml version="1.0" encoding="utf-8"?>
<p:tagLst xmlns:p="http://schemas.openxmlformats.org/presentationml/2006/main">
  <p:tag name="AS_UNIQUEID" val="406"/>
</p:tagLst>
</file>

<file path=ppt/tags/tag123.xml><?xml version="1.0" encoding="utf-8"?>
<p:tagLst xmlns:p="http://schemas.openxmlformats.org/presentationml/2006/main">
  <p:tag name="AS_UNIQUEID" val="407"/>
  <p:tag name="KSO_WM_BEAUTIFY_FLAG" val=""/>
</p:tagLst>
</file>

<file path=ppt/tags/tag124.xml><?xml version="1.0" encoding="utf-8"?>
<p:tagLst xmlns:p="http://schemas.openxmlformats.org/presentationml/2006/main">
  <p:tag name="AS_UNIQUEID" val="408"/>
</p:tagLst>
</file>

<file path=ppt/tags/tag125.xml><?xml version="1.0" encoding="utf-8"?>
<p:tagLst xmlns:p="http://schemas.openxmlformats.org/presentationml/2006/main">
  <p:tag name="AS_UNIQUEID" val="409"/>
  <p:tag name="KSO_WM_BEAUTIFY_FLAG" val=""/>
</p:tagLst>
</file>

<file path=ppt/tags/tag126.xml><?xml version="1.0" encoding="utf-8"?>
<p:tagLst xmlns:p="http://schemas.openxmlformats.org/presentationml/2006/main">
  <p:tag name="AS_UNIQUEID" val="410"/>
</p:tagLst>
</file>

<file path=ppt/tags/tag127.xml><?xml version="1.0" encoding="utf-8"?>
<p:tagLst xmlns:p="http://schemas.openxmlformats.org/presentationml/2006/main">
  <p:tag name="AS_UNIQUEID" val="411"/>
  <p:tag name="KSO_WM_BEAUTIFY_FLAG" val=""/>
</p:tagLst>
</file>

<file path=ppt/tags/tag128.xml><?xml version="1.0" encoding="utf-8"?>
<p:tagLst xmlns:p="http://schemas.openxmlformats.org/presentationml/2006/main">
  <p:tag name="AS_UNIQUEID" val="412"/>
  <p:tag name="KSO_WM_BEAUTIFY_FLAG" val=""/>
</p:tagLst>
</file>

<file path=ppt/tags/tag129.xml><?xml version="1.0" encoding="utf-8"?>
<p:tagLst xmlns:p="http://schemas.openxmlformats.org/presentationml/2006/main">
  <p:tag name="AS_UNIQUEID" val="413"/>
  <p:tag name="KSO_WM_BEAUTIFY_FLAG" val=""/>
</p:tagLst>
</file>

<file path=ppt/tags/tag130.xml><?xml version="1.0" encoding="utf-8"?>
<p:tagLst xmlns:p="http://schemas.openxmlformats.org/presentationml/2006/main">
  <p:tag name="AS_UNIQUEID" val="414"/>
</p:tagLst>
</file>

<file path=ppt/tags/tag131.xml><?xml version="1.0" encoding="utf-8"?>
<p:tagLst xmlns:p="http://schemas.openxmlformats.org/presentationml/2006/main">
  <p:tag name="AS_UNIQUEID" val="415"/>
  <p:tag name="KSO_WM_BEAUTIFY_FLAG" val=""/>
</p:tagLst>
</file>

<file path=ppt/tags/tag132.xml><?xml version="1.0" encoding="utf-8"?>
<p:tagLst xmlns:p="http://schemas.openxmlformats.org/presentationml/2006/main">
  <p:tag name="AS_UNIQUEID" val="416"/>
  <p:tag name="KSO_WM_BEAUTIFY_FLAG" val=""/>
</p:tagLst>
</file>

<file path=ppt/tags/tag133.xml><?xml version="1.0" encoding="utf-8"?>
<p:tagLst xmlns:p="http://schemas.openxmlformats.org/presentationml/2006/main">
  <p:tag name="AS_UNIQUEID" val="417"/>
  <p:tag name="KSO_WM_BEAUTIFY_FLAG" val=""/>
</p:tagLst>
</file>

<file path=ppt/tags/tag134.xml><?xml version="1.0" encoding="utf-8"?>
<p:tagLst xmlns:p="http://schemas.openxmlformats.org/presentationml/2006/main">
  <p:tag name="AS_UNIQUEID" val="418"/>
  <p:tag name="KSO_WM_BEAUTIFY_FLAG" val=""/>
</p:tagLst>
</file>

<file path=ppt/tags/tag135.xml><?xml version="1.0" encoding="utf-8"?>
<p:tagLst xmlns:p="http://schemas.openxmlformats.org/presentationml/2006/main">
  <p:tag name="AS_UNIQUEID" val="419"/>
  <p:tag name="KSO_WM_BEAUTIFY_FLAG" val=""/>
</p:tagLst>
</file>

<file path=ppt/tags/tag136.xml><?xml version="1.0" encoding="utf-8"?>
<p:tagLst xmlns:p="http://schemas.openxmlformats.org/presentationml/2006/main">
  <p:tag name="AS_UNIQUEID" val="420"/>
</p:tagLst>
</file>

<file path=ppt/tags/tag137.xml><?xml version="1.0" encoding="utf-8"?>
<p:tagLst xmlns:p="http://schemas.openxmlformats.org/presentationml/2006/main">
  <p:tag name="AS_UNIQUEID" val="421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38.xml><?xml version="1.0" encoding="utf-8"?>
<p:tagLst xmlns:p="http://schemas.openxmlformats.org/presentationml/2006/main">
  <p:tag name="AS_UNIQUEID" val="422"/>
  <p:tag name="KSO_WM_BEAUTIFY_FLAG" val=""/>
</p:tagLst>
</file>

<file path=ppt/tags/tag139.xml><?xml version="1.0" encoding="utf-8"?>
<p:tagLst xmlns:p="http://schemas.openxmlformats.org/presentationml/2006/main">
  <p:tag name="AS_UNIQUEID" val="423"/>
  <p:tag name="KSO_WM_BEAUTIFY_FLAG" val=""/>
</p:tagLst>
</file>

<file path=ppt/tags/tag140.xml><?xml version="1.0" encoding="utf-8"?>
<p:tagLst xmlns:p="http://schemas.openxmlformats.org/presentationml/2006/main">
  <p:tag name="AS_UNIQUEID" val="424"/>
</p:tagLst>
</file>

<file path=ppt/tags/tag141.xml><?xml version="1.0" encoding="utf-8"?>
<p:tagLst xmlns:p="http://schemas.openxmlformats.org/presentationml/2006/main">
  <p:tag name="AS_UNIQUEID" val="425"/>
</p:tagLst>
</file>

<file path=ppt/tags/tag142.xml><?xml version="1.0" encoding="utf-8"?>
<p:tagLst xmlns:p="http://schemas.openxmlformats.org/presentationml/2006/main">
  <p:tag name="AS_UNIQUEID" val="426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43.xml><?xml version="1.0" encoding="utf-8"?>
<p:tagLst xmlns:p="http://schemas.openxmlformats.org/presentationml/2006/main">
  <p:tag name="AS_UNIQUEID" val="427"/>
  <p:tag name="KSO_WM_BEAUTIFY_FLAG" val=""/>
</p:tagLst>
</file>

<file path=ppt/tags/tag144.xml><?xml version="1.0" encoding="utf-8"?>
<p:tagLst xmlns:p="http://schemas.openxmlformats.org/presentationml/2006/main">
  <p:tag name="AS_UNIQUEID" val="428"/>
  <p:tag name="KSO_WM_BEAUTIFY_FLAG" val=""/>
</p:tagLst>
</file>

<file path=ppt/tags/tag145.xml><?xml version="1.0" encoding="utf-8"?>
<p:tagLst xmlns:p="http://schemas.openxmlformats.org/presentationml/2006/main">
  <p:tag name="AS_UNIQUEID" val="429"/>
  <p:tag name="KSO_WM_BEAUTIFY_FLAG" val=""/>
</p:tagLst>
</file>

<file path=ppt/tags/tag146.xml><?xml version="1.0" encoding="utf-8"?>
<p:tagLst xmlns:p="http://schemas.openxmlformats.org/presentationml/2006/main">
  <p:tag name="AS_UNIQUEID" val="430"/>
</p:tagLst>
</file>

<file path=ppt/tags/tag147.xml><?xml version="1.0" encoding="utf-8"?>
<p:tagLst xmlns:p="http://schemas.openxmlformats.org/presentationml/2006/main">
  <p:tag name="AS_UNIQUEID" val="431"/>
  <p:tag name="KSO_WM_BEAUTIFY_FLAG" val=""/>
</p:tagLst>
</file>

<file path=ppt/tags/tag148.xml><?xml version="1.0" encoding="utf-8"?>
<p:tagLst xmlns:p="http://schemas.openxmlformats.org/presentationml/2006/main">
  <p:tag name="AS_UNIQUEID" val="432"/>
</p:tagLst>
</file>

<file path=ppt/tags/tag149.xml><?xml version="1.0" encoding="utf-8"?>
<p:tagLst xmlns:p="http://schemas.openxmlformats.org/presentationml/2006/main">
  <p:tag name="AS_UNIQUEID" val="433"/>
  <p:tag name="KSO_WM_BEAUTIFY_FLAG" val=""/>
</p:tagLst>
</file>

<file path=ppt/tags/tag150.xml><?xml version="1.0" encoding="utf-8"?>
<p:tagLst xmlns:p="http://schemas.openxmlformats.org/presentationml/2006/main">
  <p:tag name="AS_UNIQUEID" val="434"/>
  <p:tag name="KSO_WM_BEAUTIFY_FLAG" val=""/>
</p:tagLst>
</file>

<file path=ppt/tags/tag151.xml><?xml version="1.0" encoding="utf-8"?>
<p:tagLst xmlns:p="http://schemas.openxmlformats.org/presentationml/2006/main">
  <p:tag name="AS_UNIQUEID" val="435"/>
  <p:tag name="KSO_WM_BEAUTIFY_FLAG" val=""/>
</p:tagLst>
</file>

<file path=ppt/tags/tag152.xml><?xml version="1.0" encoding="utf-8"?>
<p:tagLst xmlns:p="http://schemas.openxmlformats.org/presentationml/2006/main">
  <p:tag name="AS_UNIQUEID" val="436"/>
  <p:tag name="KSO_WM_BEAUTIFY_FLAG" val=""/>
</p:tagLst>
</file>

<file path=ppt/tags/tag153.xml><?xml version="1.0" encoding="utf-8"?>
<p:tagLst xmlns:p="http://schemas.openxmlformats.org/presentationml/2006/main">
  <p:tag name="AS_UNIQUEID" val="437"/>
  <p:tag name="KSO_WM_BEAUTIFY_FLAG" val=""/>
</p:tagLst>
</file>

<file path=ppt/tags/tag154.xml><?xml version="1.0" encoding="utf-8"?>
<p:tagLst xmlns:p="http://schemas.openxmlformats.org/presentationml/2006/main">
  <p:tag name="AS_UNIQUEID" val="438"/>
  <p:tag name="KSO_WM_BEAUTIFY_FLAG" val=""/>
</p:tagLst>
</file>

<file path=ppt/tags/tag155.xml><?xml version="1.0" encoding="utf-8"?>
<p:tagLst xmlns:p="http://schemas.openxmlformats.org/presentationml/2006/main">
  <p:tag name="AS_UNIQUEID" val="439"/>
  <p:tag name="KSO_WM_BEAUTIFY_FLAG" val=""/>
</p:tagLst>
</file>

<file path=ppt/tags/tag156.xml><?xml version="1.0" encoding="utf-8"?>
<p:tagLst xmlns:p="http://schemas.openxmlformats.org/presentationml/2006/main">
  <p:tag name="AS_UNIQUEID" val="440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57.xml><?xml version="1.0" encoding="utf-8"?>
<p:tagLst xmlns:p="http://schemas.openxmlformats.org/presentationml/2006/main">
  <p:tag name="AS_UNIQUEID" val="441"/>
  <p:tag name="KSO_WM_BEAUTIFY_FLAG" val=""/>
</p:tagLst>
</file>

<file path=ppt/tags/tag158.xml><?xml version="1.0" encoding="utf-8"?>
<p:tagLst xmlns:p="http://schemas.openxmlformats.org/presentationml/2006/main">
  <p:tag name="AS_UNIQUEID" val="442"/>
  <p:tag name="KSO_WM_BEAUTIFY_FLAG" val=""/>
</p:tagLst>
</file>

<file path=ppt/tags/tag159.xml><?xml version="1.0" encoding="utf-8"?>
<p:tagLst xmlns:p="http://schemas.openxmlformats.org/presentationml/2006/main">
  <p:tag name="AS_UNIQUEID" val="443"/>
  <p:tag name="KSO_WM_BEAUTIFY_FLAG" val=""/>
</p:tagLst>
</file>

<file path=ppt/tags/tag160.xml><?xml version="1.0" encoding="utf-8"?>
<p:tagLst xmlns:p="http://schemas.openxmlformats.org/presentationml/2006/main">
  <p:tag name="AS_UNIQUEID" val="444"/>
  <p:tag name="KSO_WM_BEAUTIFY_FLAG" val=""/>
</p:tagLst>
</file>

<file path=ppt/tags/tag161.xml><?xml version="1.0" encoding="utf-8"?>
<p:tagLst xmlns:p="http://schemas.openxmlformats.org/presentationml/2006/main">
  <p:tag name="AS_UNIQUEID" val="445"/>
</p:tagLst>
</file>

<file path=ppt/tags/tag162.xml><?xml version="1.0" encoding="utf-8"?>
<p:tagLst xmlns:p="http://schemas.openxmlformats.org/presentationml/2006/main">
  <p:tag name="AS_UNIQUEID" val="446"/>
  <p:tag name="KSO_WM_BEAUTIFY_FLAG" val=""/>
</p:tagLst>
</file>

<file path=ppt/tags/tag163.xml><?xml version="1.0" encoding="utf-8"?>
<p:tagLst xmlns:p="http://schemas.openxmlformats.org/presentationml/2006/main">
  <p:tag name="AS_UNIQUEID" val="447"/>
</p:tagLst>
</file>

<file path=ppt/tags/tag164.xml><?xml version="1.0" encoding="utf-8"?>
<p:tagLst xmlns:p="http://schemas.openxmlformats.org/presentationml/2006/main">
  <p:tag name="AS_UNIQUEID" val="448"/>
  <p:tag name="KSO_WM_BEAUTIFY_FLAG" val=""/>
</p:tagLst>
</file>

<file path=ppt/tags/tag165.xml><?xml version="1.0" encoding="utf-8"?>
<p:tagLst xmlns:p="http://schemas.openxmlformats.org/presentationml/2006/main">
  <p:tag name="AS_UNIQUEID" val="449"/>
  <p:tag name="KSO_WM_BEAUTIFY_FLAG" val=""/>
</p:tagLst>
</file>

<file path=ppt/tags/tag166.xml><?xml version="1.0" encoding="utf-8"?>
<p:tagLst xmlns:p="http://schemas.openxmlformats.org/presentationml/2006/main">
  <p:tag name="AS_UNIQUEID" val="450"/>
  <p:tag name="KSO_WM_BEAUTIFY_FLAG" val=""/>
</p:tagLst>
</file>

<file path=ppt/tags/tag167.xml><?xml version="1.0" encoding="utf-8"?>
<p:tagLst xmlns:p="http://schemas.openxmlformats.org/presentationml/2006/main">
  <p:tag name="AS_UNIQUEID" val="451"/>
  <p:tag name="KSO_WM_BEAUTIFY_FLAG" val=""/>
</p:tagLst>
</file>

<file path=ppt/tags/tag168.xml><?xml version="1.0" encoding="utf-8"?>
<p:tagLst xmlns:p="http://schemas.openxmlformats.org/presentationml/2006/main">
  <p:tag name="AS_UNIQUEID" val="452"/>
</p:tagLst>
</file>

<file path=ppt/tags/tag169.xml><?xml version="1.0" encoding="utf-8"?>
<p:tagLst xmlns:p="http://schemas.openxmlformats.org/presentationml/2006/main">
  <p:tag name="AS_UNIQUEID" val="453"/>
  <p:tag name="KSO_WM_BEAUTIFY_FLAG" val=""/>
</p:tagLst>
</file>

<file path=ppt/tags/tag170.xml><?xml version="1.0" encoding="utf-8"?>
<p:tagLst xmlns:p="http://schemas.openxmlformats.org/presentationml/2006/main">
  <p:tag name="AS_UNIQUEID" val="454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71.xml><?xml version="1.0" encoding="utf-8"?>
<p:tagLst xmlns:p="http://schemas.openxmlformats.org/presentationml/2006/main">
  <p:tag name="AS_UNIQUEID" val="455"/>
  <p:tag name="KSO_WM_BEAUTIFY_FLAG" val=""/>
</p:tagLst>
</file>

<file path=ppt/tags/tag172.xml><?xml version="1.0" encoding="utf-8"?>
<p:tagLst xmlns:p="http://schemas.openxmlformats.org/presentationml/2006/main">
  <p:tag name="AS_UNIQUEID" val="456"/>
  <p:tag name="KSO_WM_BEAUTIFY_FLAG" val=""/>
</p:tagLst>
</file>

<file path=ppt/tags/tag173.xml><?xml version="1.0" encoding="utf-8"?>
<p:tagLst xmlns:p="http://schemas.openxmlformats.org/presentationml/2006/main">
  <p:tag name="AS_UNIQUEID" val="457"/>
</p:tagLst>
</file>

<file path=ppt/tags/tag174.xml><?xml version="1.0" encoding="utf-8"?>
<p:tagLst xmlns:p="http://schemas.openxmlformats.org/presentationml/2006/main">
  <p:tag name="AS_UNIQUEID" val="458"/>
  <p:tag name="KSO_WM_BEAUTIFY_FLAG" val=""/>
</p:tagLst>
</file>

<file path=ppt/tags/tag175.xml><?xml version="1.0" encoding="utf-8"?>
<p:tagLst xmlns:p="http://schemas.openxmlformats.org/presentationml/2006/main">
  <p:tag name="AS_UNIQUEID" val="459"/>
</p:tagLst>
</file>

<file path=ppt/tags/tag176.xml><?xml version="1.0" encoding="utf-8"?>
<p:tagLst xmlns:p="http://schemas.openxmlformats.org/presentationml/2006/main">
  <p:tag name="AS_UNIQUEID" val="460"/>
  <p:tag name="KSO_WM_BEAUTIFY_FLAG" val=""/>
</p:tagLst>
</file>

<file path=ppt/tags/tag177.xml><?xml version="1.0" encoding="utf-8"?>
<p:tagLst xmlns:p="http://schemas.openxmlformats.org/presentationml/2006/main">
  <p:tag name="AS_UNIQUEID" val="461"/>
</p:tagLst>
</file>

<file path=ppt/tags/tag178.xml><?xml version="1.0" encoding="utf-8"?>
<p:tagLst xmlns:p="http://schemas.openxmlformats.org/presentationml/2006/main">
  <p:tag name="AS_UNIQUEID" val="462"/>
  <p:tag name="KSO_WM_BEAUTIFY_FLAG" val=""/>
</p:tagLst>
</file>

<file path=ppt/tags/tag179.xml><?xml version="1.0" encoding="utf-8"?>
<p:tagLst xmlns:p="http://schemas.openxmlformats.org/presentationml/2006/main">
  <p:tag name="AS_UNIQUEID" val="463"/>
  <p:tag name="KSO_WM_BEAUTIFY_FLAG" val=""/>
</p:tagLst>
</file>

<file path=ppt/tags/tag180.xml><?xml version="1.0" encoding="utf-8"?>
<p:tagLst xmlns:p="http://schemas.openxmlformats.org/presentationml/2006/main">
  <p:tag name="AS_UNIQUEID" val="464"/>
  <p:tag name="KSO_WM_BEAUTIFY_FLAG" val=""/>
</p:tagLst>
</file>

<file path=ppt/tags/tag181.xml><?xml version="1.0" encoding="utf-8"?>
<p:tagLst xmlns:p="http://schemas.openxmlformats.org/presentationml/2006/main">
  <p:tag name="AS_UNIQUEID" val="465"/>
</p:tagLst>
</file>

<file path=ppt/tags/tag182.xml><?xml version="1.0" encoding="utf-8"?>
<p:tagLst xmlns:p="http://schemas.openxmlformats.org/presentationml/2006/main">
  <p:tag name="AS_UNIQUEID" val="466"/>
  <p:tag name="KSO_WM_BEAUTIFY_FLAG" val=""/>
</p:tagLst>
</file>

<file path=ppt/tags/tag183.xml><?xml version="1.0" encoding="utf-8"?>
<p:tagLst xmlns:p="http://schemas.openxmlformats.org/presentationml/2006/main">
  <p:tag name="AS_UNIQUEID" val="467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84.xml><?xml version="1.0" encoding="utf-8"?>
<p:tagLst xmlns:p="http://schemas.openxmlformats.org/presentationml/2006/main">
  <p:tag name="AS_UNIQUEID" val="468"/>
  <p:tag name="KSO_WM_BEAUTIFY_FLAG" val=""/>
</p:tagLst>
</file>

<file path=ppt/tags/tag185.xml><?xml version="1.0" encoding="utf-8"?>
<p:tagLst xmlns:p="http://schemas.openxmlformats.org/presentationml/2006/main">
  <p:tag name="AS_UNIQUEID" val="469"/>
  <p:tag name="KSO_WM_BEAUTIFY_FLAG" val=""/>
</p:tagLst>
</file>

<file path=ppt/tags/tag186.xml><?xml version="1.0" encoding="utf-8"?>
<p:tagLst xmlns:p="http://schemas.openxmlformats.org/presentationml/2006/main">
  <p:tag name="AS_UNIQUEID" val="470"/>
  <p:tag name="KSO_WM_BEAUTIFY_FLAG" val=""/>
</p:tagLst>
</file>

<file path=ppt/tags/tag187.xml><?xml version="1.0" encoding="utf-8"?>
<p:tagLst xmlns:p="http://schemas.openxmlformats.org/presentationml/2006/main">
  <p:tag name="AS_UNIQUEID" val="471"/>
  <p:tag name="KSO_WM_MEDIACOVER_FLAG" val="1"/>
  <p:tag name="KSO_WM_UNIT_MEDIACOVER_BTN_STATE" val="1"/>
  <p:tag name="KSO_WM_UNIT_MEDIACOVER_BTNRECT" val="0*0*0*0"/>
</p:tagLst>
</file>

<file path=ppt/tags/tag188.xml><?xml version="1.0" encoding="utf-8"?>
<p:tagLst xmlns:p="http://schemas.openxmlformats.org/presentationml/2006/main">
  <p:tag name="AS_UNIQUEID" val="472"/>
  <p:tag name="KSO_WM_BEAUTIFY_FLAG" val=""/>
</p:tagLst>
</file>

<file path=ppt/tags/tag189.xml><?xml version="1.0" encoding="utf-8"?>
<p:tagLst xmlns:p="http://schemas.openxmlformats.org/presentationml/2006/main">
  <p:tag name="AS_UNIQUEID" val="473"/>
</p:tagLst>
</file>

<file path=ppt/tags/tag190.xml><?xml version="1.0" encoding="utf-8"?>
<p:tagLst xmlns:p="http://schemas.openxmlformats.org/presentationml/2006/main">
  <p:tag name="AS_UNIQUEID" val="474"/>
  <p:tag name="KSO_WM_BEAUTIFY_FLAG" val=""/>
</p:tagLst>
</file>

<file path=ppt/tags/tag191.xml><?xml version="1.0" encoding="utf-8"?>
<p:tagLst xmlns:p="http://schemas.openxmlformats.org/presentationml/2006/main">
  <p:tag name="AS_UNIQUEID" val="475"/>
</p:tagLst>
</file>

<file path=ppt/tags/tag192.xml><?xml version="1.0" encoding="utf-8"?>
<p:tagLst xmlns:p="http://schemas.openxmlformats.org/presentationml/2006/main">
  <p:tag name="AS_UNIQUEID" val="476"/>
  <p:tag name="KSO_WM_BEAUTIFY_FLAG" val=""/>
</p:tagLst>
</file>

<file path=ppt/tags/tag193.xml><?xml version="1.0" encoding="utf-8"?>
<p:tagLst xmlns:p="http://schemas.openxmlformats.org/presentationml/2006/main">
  <p:tag name="AS_UNIQUEID" val="477"/>
  <p:tag name="KSO_WM_BEAUTIFY_FLAG" val=""/>
</p:tagLst>
</file>

<file path=ppt/tags/tag194.xml><?xml version="1.0" encoding="utf-8"?>
<p:tagLst xmlns:p="http://schemas.openxmlformats.org/presentationml/2006/main">
  <p:tag name="AS_UNIQUEID" val="478"/>
  <p:tag name="KSO_WM_BEAUTIFY_FLAG" val=""/>
</p:tagLst>
</file>

<file path=ppt/tags/tag195.xml><?xml version="1.0" encoding="utf-8"?>
<p:tagLst xmlns:p="http://schemas.openxmlformats.org/presentationml/2006/main">
  <p:tag name="AS_UNIQUEID" val="479"/>
  <p:tag name="KSO_WM_BEAUTIFY_FLAG" val=""/>
</p:tagLst>
</file>

<file path=ppt/tags/tag196.xml><?xml version="1.0" encoding="utf-8"?>
<p:tagLst xmlns:p="http://schemas.openxmlformats.org/presentationml/2006/main">
  <p:tag name="AS_UNIQUEID" val="480"/>
</p:tagLst>
</file>

<file path=ppt/tags/tag197.xml><?xml version="1.0" encoding="utf-8"?>
<p:tagLst xmlns:p="http://schemas.openxmlformats.org/presentationml/2006/main">
  <p:tag name="AS_UNIQUEID" val="481"/>
  <p:tag name="KSO_WM_BEAUTIFY_FLAG" val=""/>
</p:tagLst>
</file>

<file path=ppt/tags/tag198.xml><?xml version="1.0" encoding="utf-8"?>
<p:tagLst xmlns:p="http://schemas.openxmlformats.org/presentationml/2006/main">
  <p:tag name="AS_UNIQUEID" val="482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99.xml><?xml version="1.0" encoding="utf-8"?>
<p:tagLst xmlns:p="http://schemas.openxmlformats.org/presentationml/2006/main">
  <p:tag name="AS_UNIQUEID" val="483"/>
  <p:tag name="KSO_WM_BEAUTIFY_FLAG" val=""/>
</p:tagLst>
</file>

<file path=ppt/tags/tag200.xml><?xml version="1.0" encoding="utf-8"?>
<p:tagLst xmlns:p="http://schemas.openxmlformats.org/presentationml/2006/main">
  <p:tag name="AS_UNIQUEID" val="484"/>
  <p:tag name="KSO_WM_BEAUTIFY_FLAG" val=""/>
</p:tagLst>
</file>

<file path=ppt/tags/tag201.xml><?xml version="1.0" encoding="utf-8"?>
<p:tagLst xmlns:p="http://schemas.openxmlformats.org/presentationml/2006/main">
  <p:tag name="AS_UNIQUEID" val="485"/>
</p:tagLst>
</file>

<file path=ppt/tags/tag202.xml><?xml version="1.0" encoding="utf-8"?>
<p:tagLst xmlns:p="http://schemas.openxmlformats.org/presentationml/2006/main">
  <p:tag name="AS_UNIQUEID" val="486"/>
</p:tagLst>
</file>

<file path=ppt/tags/tag203.xml><?xml version="1.0" encoding="utf-8"?>
<p:tagLst xmlns:p="http://schemas.openxmlformats.org/presentationml/2006/main">
  <p:tag name="AS_UNIQUEID" val="487"/>
  <p:tag name="KSO_WM_BEAUTIFY_FLAG" val=""/>
</p:tagLst>
</file>

<file path=ppt/tags/tag204.xml><?xml version="1.0" encoding="utf-8"?>
<p:tagLst xmlns:p="http://schemas.openxmlformats.org/presentationml/2006/main">
  <p:tag name="AS_UNIQUEID" val="488"/>
</p:tagLst>
</file>

<file path=ppt/tags/tag205.xml><?xml version="1.0" encoding="utf-8"?>
<p:tagLst xmlns:p="http://schemas.openxmlformats.org/presentationml/2006/main">
  <p:tag name="AS_UNIQUEID" val="489"/>
  <p:tag name="KSO_WM_BEAUTIFY_FLAG" val=""/>
</p:tagLst>
</file>

<file path=ppt/tags/tag206.xml><?xml version="1.0" encoding="utf-8"?>
<p:tagLst xmlns:p="http://schemas.openxmlformats.org/presentationml/2006/main">
  <p:tag name="AS_UNIQUEID" val="490"/>
</p:tagLst>
</file>

<file path=ppt/tags/tag207.xml><?xml version="1.0" encoding="utf-8"?>
<p:tagLst xmlns:p="http://schemas.openxmlformats.org/presentationml/2006/main">
  <p:tag name="AS_UNIQUEID" val="491"/>
  <p:tag name="KSO_WM_BEAUTIFY_FLAG" val=""/>
</p:tagLst>
</file>

<file path=ppt/tags/tag208.xml><?xml version="1.0" encoding="utf-8"?>
<p:tagLst xmlns:p="http://schemas.openxmlformats.org/presentationml/2006/main">
  <p:tag name="AS_UNIQUEID" val="492"/>
  <p:tag name="KSO_WM_BEAUTIFY_FLAG" val=""/>
</p:tagLst>
</file>

<file path=ppt/tags/tag209.xml><?xml version="1.0" encoding="utf-8"?>
<p:tagLst xmlns:p="http://schemas.openxmlformats.org/presentationml/2006/main">
  <p:tag name="AS_UNIQUEID" val="493"/>
  <p:tag name="KSO_WM_BEAUTIFY_FLAG" val=""/>
</p:tagLst>
</file>

<file path=ppt/tags/tag210.xml><?xml version="1.0" encoding="utf-8"?>
<p:tagLst xmlns:p="http://schemas.openxmlformats.org/presentationml/2006/main">
  <p:tag name="AS_UNIQUEID" val="494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211.xml><?xml version="1.0" encoding="utf-8"?>
<p:tagLst xmlns:p="http://schemas.openxmlformats.org/presentationml/2006/main">
  <p:tag name="AS_UNIQUEID" val="495"/>
  <p:tag name="KSO_WM_BEAUTIFY_FLAG" val=""/>
</p:tagLst>
</file>

<file path=ppt/tags/tag212.xml><?xml version="1.0" encoding="utf-8"?>
<p:tagLst xmlns:p="http://schemas.openxmlformats.org/presentationml/2006/main">
  <p:tag name="AS_UNIQUEID" val="496"/>
  <p:tag name="KSO_WM_BEAUTIFY_FLAG" val=""/>
</p:tagLst>
</file>

<file path=ppt/tags/tag213.xml><?xml version="1.0" encoding="utf-8"?>
<p:tagLst xmlns:p="http://schemas.openxmlformats.org/presentationml/2006/main">
  <p:tag name="AS_UNIQUEID" val="497"/>
</p:tagLst>
</file>

<file path=ppt/tags/tag214.xml><?xml version="1.0" encoding="utf-8"?>
<p:tagLst xmlns:p="http://schemas.openxmlformats.org/presentationml/2006/main">
  <p:tag name="AS_UNIQUEID" val="498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215.xml><?xml version="1.0" encoding="utf-8"?>
<p:tagLst xmlns:p="http://schemas.openxmlformats.org/presentationml/2006/main">
  <p:tag name="AS_UNIQUEID" val="499"/>
</p:tagLst>
</file>

<file path=ppt/tags/tag216.xml><?xml version="1.0" encoding="utf-8"?>
<p:tagLst xmlns:p="http://schemas.openxmlformats.org/presentationml/2006/main">
  <p:tag name="AS_UNIQUEID" val="500"/>
</p:tagLst>
</file>

<file path=ppt/tags/tag217.xml><?xml version="1.0" encoding="utf-8"?>
<p:tagLst xmlns:p="http://schemas.openxmlformats.org/presentationml/2006/main">
  <p:tag name="AS_UNIQUEID" val="501"/>
  <p:tag name="KSO_WM_BEAUTIFY_FLAG" val=""/>
</p:tagLst>
</file>

<file path=ppt/tags/tag218.xml><?xml version="1.0" encoding="utf-8"?>
<p:tagLst xmlns:p="http://schemas.openxmlformats.org/presentationml/2006/main">
  <p:tag name="AS_UNIQUEID" val="502"/>
</p:tagLst>
</file>

<file path=ppt/tags/tag219.xml><?xml version="1.0" encoding="utf-8"?>
<p:tagLst xmlns:p="http://schemas.openxmlformats.org/presentationml/2006/main">
  <p:tag name="AS_UNIQUEID" val="503"/>
</p:tagLst>
</file>

<file path=ppt/tags/tag220.xml><?xml version="1.0" encoding="utf-8"?>
<p:tagLst xmlns:p="http://schemas.openxmlformats.org/presentationml/2006/main">
  <p:tag name="AS_UNIQUEID" val="504"/>
  <p:tag name="KSO_WM_MEDIACOVER_FLAG" val="1"/>
  <p:tag name="KSO_WM_UNIT_MEDIACOVER_BTN_STATE" val="1"/>
  <p:tag name="KSO_WM_UNIT_MEDIACOVER_BTNRECT" val="0*0*0*0"/>
</p:tagLst>
</file>

<file path=ppt/tags/tag221.xml><?xml version="1.0" encoding="utf-8"?>
<p:tagLst xmlns:p="http://schemas.openxmlformats.org/presentationml/2006/main">
  <p:tag name="AS_UNIQUEID" val="505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222.xml><?xml version="1.0" encoding="utf-8"?>
<p:tagLst xmlns:p="http://schemas.openxmlformats.org/presentationml/2006/main">
  <p:tag name="AS_UNIQUEID" val="506"/>
  <p:tag name="KSO_WM_BEAUTIFY_FLAG" val=""/>
</p:tagLst>
</file>

<file path=ppt/tags/tag223.xml><?xml version="1.0" encoding="utf-8"?>
<p:tagLst xmlns:p="http://schemas.openxmlformats.org/presentationml/2006/main">
  <p:tag name="AS_UNIQUEID" val="507"/>
  <p:tag name="KSO_WM_BEAUTIFY_FLAG" val=""/>
</p:tagLst>
</file>

<file path=ppt/tags/tag224.xml><?xml version="1.0" encoding="utf-8"?>
<p:tagLst xmlns:p="http://schemas.openxmlformats.org/presentationml/2006/main">
  <p:tag name="AS_UNIQUEID" val="508"/>
  <p:tag name="KSO_WM_BEAUTIFY_FLAG" val=""/>
</p:tagLst>
</file>

<file path=ppt/tags/tag225.xml><?xml version="1.0" encoding="utf-8"?>
<p:tagLst xmlns:p="http://schemas.openxmlformats.org/presentationml/2006/main">
  <p:tag name="AS_UNIQUEID" val="509"/>
</p:tagLst>
</file>

<file path=ppt/tags/tag226.xml><?xml version="1.0" encoding="utf-8"?>
<p:tagLst xmlns:p="http://schemas.openxmlformats.org/presentationml/2006/main">
  <p:tag name="AS_UNIQUEID" val="510"/>
  <p:tag name="KSO_WM_BEAUTIFY_FLAG" val=""/>
</p:tagLst>
</file>

<file path=ppt/tags/tag227.xml><?xml version="1.0" encoding="utf-8"?>
<p:tagLst xmlns:p="http://schemas.openxmlformats.org/presentationml/2006/main">
  <p:tag name="AS_UNIQUEID" val="511"/>
  <p:tag name="KSO_WM_BEAUTIFY_FLAG" val=""/>
</p:tagLst>
</file>

<file path=ppt/tags/tag228.xml><?xml version="1.0" encoding="utf-8"?>
<p:tagLst xmlns:p="http://schemas.openxmlformats.org/presentationml/2006/main">
  <p:tag name="AS_UNIQUEID" val="512"/>
  <p:tag name="KSO_WM_BEAUTIFY_FLAG" val=""/>
</p:tagLst>
</file>

<file path=ppt/tags/tag229.xml><?xml version="1.0" encoding="utf-8"?>
<p:tagLst xmlns:p="http://schemas.openxmlformats.org/presentationml/2006/main">
  <p:tag name="AS_UNIQUEID" val="513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230.xml><?xml version="1.0" encoding="utf-8"?>
<p:tagLst xmlns:p="http://schemas.openxmlformats.org/presentationml/2006/main">
  <p:tag name="AS_UNIQUEID" val="514"/>
  <p:tag name="KSO_WM_BEAUTIFY_FLAG" val=""/>
</p:tagLst>
</file>

<file path=ppt/tags/tag231.xml><?xml version="1.0" encoding="utf-8"?>
<p:tagLst xmlns:p="http://schemas.openxmlformats.org/presentationml/2006/main">
  <p:tag name="AS_UNIQUEID" val="515"/>
  <p:tag name="KSO_WM_BEAUTIFY_FLAG" val=""/>
</p:tagLst>
</file>

<file path=ppt/tags/tag232.xml><?xml version="1.0" encoding="utf-8"?>
<p:tagLst xmlns:p="http://schemas.openxmlformats.org/presentationml/2006/main">
  <p:tag name="AS_UNIQUEID" val="516"/>
</p:tagLst>
</file>

<file path=ppt/tags/tag233.xml><?xml version="1.0" encoding="utf-8"?>
<p:tagLst xmlns:p="http://schemas.openxmlformats.org/presentationml/2006/main">
  <p:tag name="AS_UNIQUEID" val="517"/>
  <p:tag name="KSO_WM_BEAUTIFY_FLAG" val=""/>
</p:tagLst>
</file>

<file path=ppt/tags/tag234.xml><?xml version="1.0" encoding="utf-8"?>
<p:tagLst xmlns:p="http://schemas.openxmlformats.org/presentationml/2006/main">
  <p:tag name="AS_UNIQUEID" val="518"/>
</p:tagLst>
</file>

<file path=ppt/tags/tag235.xml><?xml version="1.0" encoding="utf-8"?>
<p:tagLst xmlns:p="http://schemas.openxmlformats.org/presentationml/2006/main">
  <p:tag name="AS_UNIQUEID" val="519"/>
  <p:tag name="KSO_WM_BEAUTIFY_FLAG" val=""/>
</p:tagLst>
</file>

<file path=ppt/tags/tag236.xml><?xml version="1.0" encoding="utf-8"?>
<p:tagLst xmlns:p="http://schemas.openxmlformats.org/presentationml/2006/main">
  <p:tag name="AS_UNIQUEID" val="520"/>
</p:tagLst>
</file>

<file path=ppt/tags/tag237.xml><?xml version="1.0" encoding="utf-8"?>
<p:tagLst xmlns:p="http://schemas.openxmlformats.org/presentationml/2006/main">
  <p:tag name="AS_UNIQUEID" val="521"/>
  <p:tag name="KSO_WM_BEAUTIFY_FLAG" val=""/>
</p:tagLst>
</file>

<file path=ppt/tags/tag238.xml><?xml version="1.0" encoding="utf-8"?>
<p:tagLst xmlns:p="http://schemas.openxmlformats.org/presentationml/2006/main">
  <p:tag name="AS_UNIQUEID" val="522"/>
  <p:tag name="KSO_WM_BEAUTIFY_FLAG" val=""/>
</p:tagLst>
</file>

<file path=ppt/tags/tag239.xml><?xml version="1.0" encoding="utf-8"?>
<p:tagLst xmlns:p="http://schemas.openxmlformats.org/presentationml/2006/main">
  <p:tag name="AS_UNIQUEID" val="523"/>
  <p:tag name="KSO_WM_BEAUTIFY_FLAG" val=""/>
</p:tagLst>
</file>

<file path=ppt/tags/tag240.xml><?xml version="1.0" encoding="utf-8"?>
<p:tagLst xmlns:p="http://schemas.openxmlformats.org/presentationml/2006/main">
  <p:tag name="AS_UNIQUEID" val="524"/>
  <p:tag name="KSO_WM_BEAUTIFY_FLAG" val=""/>
</p:tagLst>
</file>

<file path=ppt/tags/tag241.xml><?xml version="1.0" encoding="utf-8"?>
<p:tagLst xmlns:p="http://schemas.openxmlformats.org/presentationml/2006/main">
  <p:tag name="AS_UNIQUEID" val="525"/>
  <p:tag name="KSO_WM_BEAUTIFY_FLAG" val=""/>
</p:tagLst>
</file>

<file path=ppt/tags/tag242.xml><?xml version="1.0" encoding="utf-8"?>
<p:tagLst xmlns:p="http://schemas.openxmlformats.org/presentationml/2006/main">
  <p:tag name="AS_UNIQUEID" val="526"/>
  <p:tag name="KSO_WM_BEAUTIFY_FLAG" val=""/>
</p:tagLst>
</file>

<file path=ppt/tags/tag243.xml><?xml version="1.0" encoding="utf-8"?>
<p:tagLst xmlns:p="http://schemas.openxmlformats.org/presentationml/2006/main">
  <p:tag name="AS_UNIQUEID" val="527"/>
  <p:tag name="KSO_WM_BEAUTIFY_FLAG" val=""/>
</p:tagLst>
</file>

<file path=ppt/tags/tag244.xml><?xml version="1.0" encoding="utf-8"?>
<p:tagLst xmlns:p="http://schemas.openxmlformats.org/presentationml/2006/main">
  <p:tag name="AS_UNIQUEID" val="528"/>
  <p:tag name="KSO_WM_BEAUTIFY_FLAG" val=""/>
</p:tagLst>
</file>

<file path=ppt/tags/tag245.xml><?xml version="1.0" encoding="utf-8"?>
<p:tagLst xmlns:p="http://schemas.openxmlformats.org/presentationml/2006/main">
  <p:tag name="AS_UNIQUEID" val="529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246.xml><?xml version="1.0" encoding="utf-8"?>
<p:tagLst xmlns:p="http://schemas.openxmlformats.org/presentationml/2006/main">
  <p:tag name="AS_UNIQUEID" val="530"/>
  <p:tag name="KSO_WM_BEAUTIFY_FLAG" val=""/>
</p:tagLst>
</file>

<file path=ppt/tags/tag247.xml><?xml version="1.0" encoding="utf-8"?>
<p:tagLst xmlns:p="http://schemas.openxmlformats.org/presentationml/2006/main">
  <p:tag name="AS_UNIQUEID" val="531"/>
  <p:tag name="KSO_WM_BEAUTIFY_FLAG" val=""/>
</p:tagLst>
</file>

<file path=ppt/tags/tag248.xml><?xml version="1.0" encoding="utf-8"?>
<p:tagLst xmlns:p="http://schemas.openxmlformats.org/presentationml/2006/main">
  <p:tag name="AS_UNIQUEID" val="532"/>
  <p:tag name="KSO_WM_BEAUTIFY_FLAG" val=""/>
</p:tagLst>
</file>

<file path=ppt/tags/tag249.xml><?xml version="1.0" encoding="utf-8"?>
<p:tagLst xmlns:p="http://schemas.openxmlformats.org/presentationml/2006/main">
  <p:tag name="AS_UNIQUEID" val="533"/>
</p:tagLst>
</file>

<file path=ppt/tags/tag250.xml><?xml version="1.0" encoding="utf-8"?>
<p:tagLst xmlns:p="http://schemas.openxmlformats.org/presentationml/2006/main">
  <p:tag name="AS_UNIQUEID" val="534"/>
  <p:tag name="KSO_WM_BEAUTIFY_FLAG" val=""/>
</p:tagLst>
</file>

<file path=ppt/tags/tag251.xml><?xml version="1.0" encoding="utf-8"?>
<p:tagLst xmlns:p="http://schemas.openxmlformats.org/presentationml/2006/main">
  <p:tag name="AS_UNIQUEID" val="535"/>
</p:tagLst>
</file>

<file path=ppt/tags/tag252.xml><?xml version="1.0" encoding="utf-8"?>
<p:tagLst xmlns:p="http://schemas.openxmlformats.org/presentationml/2006/main">
  <p:tag name="AS_UNIQUEID" val="536"/>
  <p:tag name="KSO_WM_BEAUTIFY_FLAG" val=""/>
</p:tagLst>
</file>

<file path=ppt/tags/tag253.xml><?xml version="1.0" encoding="utf-8"?>
<p:tagLst xmlns:p="http://schemas.openxmlformats.org/presentationml/2006/main">
  <p:tag name="AS_UNIQUEID" val="537"/>
  <p:tag name="KSO_WM_BEAUTIFY_FLAG" val=""/>
</p:tagLst>
</file>

<file path=ppt/tags/tag254.xml><?xml version="1.0" encoding="utf-8"?>
<p:tagLst xmlns:p="http://schemas.openxmlformats.org/presentationml/2006/main">
  <p:tag name="AS_UNIQUEID" val="538"/>
  <p:tag name="KSO_WM_BEAUTIFY_FLAG" val=""/>
</p:tagLst>
</file>

<file path=ppt/tags/tag255.xml><?xml version="1.0" encoding="utf-8"?>
<p:tagLst xmlns:p="http://schemas.openxmlformats.org/presentationml/2006/main">
  <p:tag name="AS_UNIQUEID" val="539"/>
  <p:tag name="KSO_WM_BEAUTIFY_FLAG" val=""/>
</p:tagLst>
</file>

<file path=ppt/tags/tag256.xml><?xml version="1.0" encoding="utf-8"?>
<p:tagLst xmlns:p="http://schemas.openxmlformats.org/presentationml/2006/main">
  <p:tag name="AS_UNIQUEID" val="540"/>
</p:tagLst>
</file>

<file path=ppt/tags/tag257.xml><?xml version="1.0" encoding="utf-8"?>
<p:tagLst xmlns:p="http://schemas.openxmlformats.org/presentationml/2006/main">
  <p:tag name="AS_UNIQUEID" val="541"/>
</p:tagLst>
</file>

<file path=ppt/tags/tag258.xml><?xml version="1.0" encoding="utf-8"?>
<p:tagLst xmlns:p="http://schemas.openxmlformats.org/presentationml/2006/main">
  <p:tag name="AS_UNIQUEID" val="542"/>
</p:tagLst>
</file>

<file path=ppt/tags/tag259.xml><?xml version="1.0" encoding="utf-8"?>
<p:tagLst xmlns:p="http://schemas.openxmlformats.org/presentationml/2006/main">
  <p:tag name="AS_UNIQUEID" val="543"/>
</p:tagLst>
</file>

<file path=ppt/tags/tag260.xml><?xml version="1.0" encoding="utf-8"?>
<p:tagLst xmlns:p="http://schemas.openxmlformats.org/presentationml/2006/main">
  <p:tag name="AS_UNIQUEID" val="544"/>
</p:tagLst>
</file>

<file path=ppt/tags/tag261.xml><?xml version="1.0" encoding="utf-8"?>
<p:tagLst xmlns:p="http://schemas.openxmlformats.org/presentationml/2006/main">
  <p:tag name="AS_UNIQUEID" val="545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262.xml><?xml version="1.0" encoding="utf-8"?>
<p:tagLst xmlns:p="http://schemas.openxmlformats.org/presentationml/2006/main">
  <p:tag name="AS_UNIQUEID" val="546"/>
  <p:tag name="KSO_WM_BEAUTIFY_FLAG" val=""/>
</p:tagLst>
</file>

<file path=ppt/tags/tag263.xml><?xml version="1.0" encoding="utf-8"?>
<p:tagLst xmlns:p="http://schemas.openxmlformats.org/presentationml/2006/main">
  <p:tag name="AS_UNIQUEID" val="547"/>
  <p:tag name="KSO_WM_BEAUTIFY_FLAG" val=""/>
</p:tagLst>
</file>

<file path=ppt/tags/tag264.xml><?xml version="1.0" encoding="utf-8"?>
<p:tagLst xmlns:p="http://schemas.openxmlformats.org/presentationml/2006/main">
  <p:tag name="AS_UNIQUEID" val="548"/>
  <p:tag name="KSO_WM_BEAUTIFY_FLAG" val=""/>
</p:tagLst>
</file>

<file path=ppt/tags/tag265.xml><?xml version="1.0" encoding="utf-8"?>
<p:tagLst xmlns:p="http://schemas.openxmlformats.org/presentationml/2006/main">
  <p:tag name="AS_UNIQUEID" val="549"/>
</p:tagLst>
</file>

<file path=ppt/tags/tag266.xml><?xml version="1.0" encoding="utf-8"?>
<p:tagLst xmlns:p="http://schemas.openxmlformats.org/presentationml/2006/main">
  <p:tag name="AS_UNIQUEID" val="550"/>
  <p:tag name="KSO_WM_BEAUTIFY_FLAG" val=""/>
</p:tagLst>
</file>

<file path=ppt/tags/tag267.xml><?xml version="1.0" encoding="utf-8"?>
<p:tagLst xmlns:p="http://schemas.openxmlformats.org/presentationml/2006/main">
  <p:tag name="AS_UNIQUEID" val="551"/>
</p:tagLst>
</file>

<file path=ppt/tags/tag268.xml><?xml version="1.0" encoding="utf-8"?>
<p:tagLst xmlns:p="http://schemas.openxmlformats.org/presentationml/2006/main">
  <p:tag name="AS_UNIQUEID" val="552"/>
  <p:tag name="KSO_WM_BEAUTIFY_FLAG" val=""/>
</p:tagLst>
</file>

<file path=ppt/tags/tag269.xml><?xml version="1.0" encoding="utf-8"?>
<p:tagLst xmlns:p="http://schemas.openxmlformats.org/presentationml/2006/main">
  <p:tag name="AS_UNIQUEID" val="553"/>
  <p:tag name="KSO_WM_BEAUTIFY_FLAG" val=""/>
</p:tagLst>
</file>

<file path=ppt/tags/tag270.xml><?xml version="1.0" encoding="utf-8"?>
<p:tagLst xmlns:p="http://schemas.openxmlformats.org/presentationml/2006/main">
  <p:tag name="AS_UNIQUEID" val="554"/>
  <p:tag name="KSO_WM_BEAUTIFY_FLAG" val=""/>
</p:tagLst>
</file>

<file path=ppt/tags/tag271.xml><?xml version="1.0" encoding="utf-8"?>
<p:tagLst xmlns:p="http://schemas.openxmlformats.org/presentationml/2006/main">
  <p:tag name="AS_UNIQUEID" val="555"/>
  <p:tag name="KSO_WM_BEAUTIFY_FLAG" val=""/>
</p:tagLst>
</file>

<file path=ppt/tags/tag272.xml><?xml version="1.0" encoding="utf-8"?>
<p:tagLst xmlns:p="http://schemas.openxmlformats.org/presentationml/2006/main">
  <p:tag name="AS_UNIQUEID" val="556"/>
</p:tagLst>
</file>

<file path=ppt/tags/tag273.xml><?xml version="1.0" encoding="utf-8"?>
<p:tagLst xmlns:p="http://schemas.openxmlformats.org/presentationml/2006/main">
  <p:tag name="AS_UNIQUEID" val="557"/>
</p:tagLst>
</file>

<file path=ppt/tags/tag274.xml><?xml version="1.0" encoding="utf-8"?>
<p:tagLst xmlns:p="http://schemas.openxmlformats.org/presentationml/2006/main">
  <p:tag name="AS_UNIQUEID" val="558"/>
</p:tagLst>
</file>

<file path=ppt/tags/tag275.xml><?xml version="1.0" encoding="utf-8"?>
<p:tagLst xmlns:p="http://schemas.openxmlformats.org/presentationml/2006/main">
  <p:tag name="AS_UNIQUEID" val="559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276.xml><?xml version="1.0" encoding="utf-8"?>
<p:tagLst xmlns:p="http://schemas.openxmlformats.org/presentationml/2006/main">
  <p:tag name="AS_UNIQUEID" val="560"/>
  <p:tag name="KSO_WM_BEAUTIFY_FLAG" val=""/>
</p:tagLst>
</file>

<file path=ppt/tags/tag277.xml><?xml version="1.0" encoding="utf-8"?>
<p:tagLst xmlns:p="http://schemas.openxmlformats.org/presentationml/2006/main">
  <p:tag name="AS_UNIQUEID" val="561"/>
  <p:tag name="KSO_WM_BEAUTIFY_FLAG" val=""/>
</p:tagLst>
</file>

<file path=ppt/tags/tag278.xml><?xml version="1.0" encoding="utf-8"?>
<p:tagLst xmlns:p="http://schemas.openxmlformats.org/presentationml/2006/main">
  <p:tag name="AS_UNIQUEID" val="562"/>
</p:tagLst>
</file>

<file path=ppt/tags/tag279.xml><?xml version="1.0" encoding="utf-8"?>
<p:tagLst xmlns:p="http://schemas.openxmlformats.org/presentationml/2006/main">
  <p:tag name="AS_UNIQUEID" val="563"/>
</p:tagLst>
</file>

<file path=ppt/tags/tag280.xml><?xml version="1.0" encoding="utf-8"?>
<p:tagLst xmlns:p="http://schemas.openxmlformats.org/presentationml/2006/main">
  <p:tag name="AS_UNIQUEID" val="564"/>
  <p:tag name="KSO_WM_BEAUTIFY_FLAG" val=""/>
</p:tagLst>
</file>

<file path=ppt/tags/tag281.xml><?xml version="1.0" encoding="utf-8"?>
<p:tagLst xmlns:p="http://schemas.openxmlformats.org/presentationml/2006/main">
  <p:tag name="AS_UNIQUEID" val="565"/>
</p:tagLst>
</file>

<file path=ppt/tags/tag282.xml><?xml version="1.0" encoding="utf-8"?>
<p:tagLst xmlns:p="http://schemas.openxmlformats.org/presentationml/2006/main">
  <p:tag name="AS_UNIQUEID" val="566"/>
  <p:tag name="KSO_WM_BEAUTIFY_FLAG" val=""/>
</p:tagLst>
</file>

<file path=ppt/tags/tag283.xml><?xml version="1.0" encoding="utf-8"?>
<p:tagLst xmlns:p="http://schemas.openxmlformats.org/presentationml/2006/main">
  <p:tag name="AS_UNIQUEID" val="567"/>
</p:tagLst>
</file>

<file path=ppt/tags/tag284.xml><?xml version="1.0" encoding="utf-8"?>
<p:tagLst xmlns:p="http://schemas.openxmlformats.org/presentationml/2006/main">
  <p:tag name="AS_UNIQUEID" val="568"/>
  <p:tag name="KSO_WM_BEAUTIFY_FLAG" val=""/>
</p:tagLst>
</file>

<file path=ppt/tags/tag285.xml><?xml version="1.0" encoding="utf-8"?>
<p:tagLst xmlns:p="http://schemas.openxmlformats.org/presentationml/2006/main">
  <p:tag name="AS_UNIQUEID" val="569"/>
  <p:tag name="KSO_WM_BEAUTIFY_FLAG" val=""/>
</p:tagLst>
</file>

<file path=ppt/tags/tag286.xml><?xml version="1.0" encoding="utf-8"?>
<p:tagLst xmlns:p="http://schemas.openxmlformats.org/presentationml/2006/main">
  <p:tag name="AS_UNIQUEID" val="570"/>
  <p:tag name="KSO_WM_BEAUTIFY_FLAG" val=""/>
</p:tagLst>
</file>

<file path=ppt/tags/tag287.xml><?xml version="1.0" encoding="utf-8"?>
<p:tagLst xmlns:p="http://schemas.openxmlformats.org/presentationml/2006/main">
  <p:tag name="AS_UNIQUEID" val="571"/>
  <p:tag name="KSO_WM_BEAUTIFY_FLAG" val=""/>
</p:tagLst>
</file>

<file path=ppt/tags/tag288.xml><?xml version="1.0" encoding="utf-8"?>
<p:tagLst xmlns:p="http://schemas.openxmlformats.org/presentationml/2006/main">
  <p:tag name="AS_UNIQUEID" val="572"/>
</p:tagLst>
</file>

<file path=ppt/tags/tag289.xml><?xml version="1.0" encoding="utf-8"?>
<p:tagLst xmlns:p="http://schemas.openxmlformats.org/presentationml/2006/main">
  <p:tag name="AS_UNIQUEID" val="573"/>
</p:tagLst>
</file>

<file path=ppt/tags/tag290.xml><?xml version="1.0" encoding="utf-8"?>
<p:tagLst xmlns:p="http://schemas.openxmlformats.org/presentationml/2006/main">
  <p:tag name="AS_UNIQUEID" val="574"/>
</p:tagLst>
</file>

<file path=ppt/tags/tag291.xml><?xml version="1.0" encoding="utf-8"?>
<p:tagLst xmlns:p="http://schemas.openxmlformats.org/presentationml/2006/main">
  <p:tag name="AS_UNIQUEID" val="575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292.xml><?xml version="1.0" encoding="utf-8"?>
<p:tagLst xmlns:p="http://schemas.openxmlformats.org/presentationml/2006/main">
  <p:tag name="AS_UNIQUEID" val="576"/>
  <p:tag name="KSO_WM_BEAUTIFY_FLAG" val=""/>
</p:tagLst>
</file>

<file path=ppt/tags/tag293.xml><?xml version="1.0" encoding="utf-8"?>
<p:tagLst xmlns:p="http://schemas.openxmlformats.org/presentationml/2006/main">
  <p:tag name="AS_UNIQUEID" val="577"/>
  <p:tag name="KSO_WM_BEAUTIFY_FLAG" val=""/>
</p:tagLst>
</file>

<file path=ppt/tags/tag294.xml><?xml version="1.0" encoding="utf-8"?>
<p:tagLst xmlns:p="http://schemas.openxmlformats.org/presentationml/2006/main">
  <p:tag name="AS_UNIQUEID" val="578"/>
</p:tagLst>
</file>

<file path=ppt/tags/tag295.xml><?xml version="1.0" encoding="utf-8"?>
<p:tagLst xmlns:p="http://schemas.openxmlformats.org/presentationml/2006/main">
  <p:tag name="AS_UNIQUEID" val="579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296.xml><?xml version="1.0" encoding="utf-8"?>
<p:tagLst xmlns:p="http://schemas.openxmlformats.org/presentationml/2006/main">
  <p:tag name="AS_UNIQUEID" val="580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297.xml><?xml version="1.0" encoding="utf-8"?>
<p:tagLst xmlns:p="http://schemas.openxmlformats.org/presentationml/2006/main">
  <p:tag name="AS_UNIQUEID" val="581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298.xml><?xml version="1.0" encoding="utf-8"?>
<p:tagLst xmlns:p="http://schemas.openxmlformats.org/presentationml/2006/main">
  <p:tag name="AS_UNIQUEID" val="582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299.xml><?xml version="1.0" encoding="utf-8"?>
<p:tagLst xmlns:p="http://schemas.openxmlformats.org/presentationml/2006/main">
  <p:tag name="AS_UNIQUEID" val="583"/>
  <p:tag name="KSO_WM_BEAUTIFY_FLAG" val=""/>
</p:tagLst>
</file>

<file path=ppt/tags/tag300.xml><?xml version="1.0" encoding="utf-8"?>
<p:tagLst xmlns:p="http://schemas.openxmlformats.org/presentationml/2006/main">
  <p:tag name="AS_UNIQUEID" val="584"/>
  <p:tag name="KSO_WM_BEAUTIFY_FLAG" val=""/>
</p:tagLst>
</file>

<file path=ppt/tags/tag301.xml><?xml version="1.0" encoding="utf-8"?>
<p:tagLst xmlns:p="http://schemas.openxmlformats.org/presentationml/2006/main">
  <p:tag name="AS_UNIQUEID" val="585"/>
  <p:tag name="KSO_WM_BEAUTIFY_FLAG" val=""/>
</p:tagLst>
</file>

<file path=ppt/tags/tag302.xml><?xml version="1.0" encoding="utf-8"?>
<p:tagLst xmlns:p="http://schemas.openxmlformats.org/presentationml/2006/main">
  <p:tag name="AS_UNIQUEID" val="586"/>
  <p:tag name="KSO_WM_BEAUTIFY_FLAG" val=""/>
</p:tagLst>
</file>

<file path=ppt/tags/tag303.xml><?xml version="1.0" encoding="utf-8"?>
<p:tagLst xmlns:p="http://schemas.openxmlformats.org/presentationml/2006/main">
  <p:tag name="AS_UNIQUEID" val="587"/>
</p:tagLst>
</file>

<file path=ppt/tags/tag304.xml><?xml version="1.0" encoding="utf-8"?>
<p:tagLst xmlns:p="http://schemas.openxmlformats.org/presentationml/2006/main">
  <p:tag name="AS_UNIQUEID" val="588"/>
  <p:tag name="KSO_WM_BEAUTIFY_FLAG" val=""/>
</p:tagLst>
</file>

<file path=ppt/tags/tag305.xml><?xml version="1.0" encoding="utf-8"?>
<p:tagLst xmlns:p="http://schemas.openxmlformats.org/presentationml/2006/main">
  <p:tag name="AS_UNIQUEID" val="589"/>
</p:tagLst>
</file>

<file path=ppt/tags/tag306.xml><?xml version="1.0" encoding="utf-8"?>
<p:tagLst xmlns:p="http://schemas.openxmlformats.org/presentationml/2006/main">
  <p:tag name="AS_UNIQUEID" val="590"/>
  <p:tag name="KSO_WM_BEAUTIFY_FLAG" val=""/>
</p:tagLst>
</file>

<file path=ppt/tags/tag307.xml><?xml version="1.0" encoding="utf-8"?>
<p:tagLst xmlns:p="http://schemas.openxmlformats.org/presentationml/2006/main">
  <p:tag name="AS_UNIQUEID" val="591"/>
  <p:tag name="KSO_WM_BEAUTIFY_FLAG" val=""/>
</p:tagLst>
</file>

<file path=ppt/tags/tag308.xml><?xml version="1.0" encoding="utf-8"?>
<p:tagLst xmlns:p="http://schemas.openxmlformats.org/presentationml/2006/main">
  <p:tag name="AS_UNIQUEID" val="592"/>
  <p:tag name="KSO_WM_BEAUTIFY_FLAG" val=""/>
</p:tagLst>
</file>

<file path=ppt/tags/tag309.xml><?xml version="1.0" encoding="utf-8"?>
<p:tagLst xmlns:p="http://schemas.openxmlformats.org/presentationml/2006/main">
  <p:tag name="AS_UNIQUEID" val="593"/>
</p:tagLst>
</file>

<file path=ppt/tags/tag310.xml><?xml version="1.0" encoding="utf-8"?>
<p:tagLst xmlns:p="http://schemas.openxmlformats.org/presentationml/2006/main">
  <p:tag name="AS_UNIQUEID" val="594"/>
</p:tagLst>
</file>

<file path=ppt/tags/tag311.xml><?xml version="1.0" encoding="utf-8"?>
<p:tagLst xmlns:p="http://schemas.openxmlformats.org/presentationml/2006/main">
  <p:tag name="AS_UNIQUEID" val="595"/>
  <p:tag name="KSO_WM_MEDIACOVER_FLAG" val="1"/>
  <p:tag name="KSO_WM_UNIT_MEDIACOVER_BTN_POS" val="c"/>
  <p:tag name="KSO_WM_UNIT_MEDIACOVER_BTN_STATE" val="1"/>
  <p:tag name="KSO_WM_UNIT_MEDIACOVER_BTN_STYLE" val="ee0bc779c1f3d7f3e90c96344320e69a"/>
  <p:tag name="KSO_WM_UNIT_MEDIACOVER_BTNRECT" val="3616*2060*822*822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312.xml><?xml version="1.0" encoding="utf-8"?>
<p:tagLst xmlns:p="http://schemas.openxmlformats.org/presentationml/2006/main">
  <p:tag name="AS_UNIQUEID" val="596"/>
  <p:tag name="KSO_WM_BEAUTIFY_FLAG" val=""/>
</p:tagLst>
</file>

<file path=ppt/tags/tag313.xml><?xml version="1.0" encoding="utf-8"?>
<p:tagLst xmlns:p="http://schemas.openxmlformats.org/presentationml/2006/main">
  <p:tag name="AS_UNIQUEID" val="597"/>
</p:tagLst>
</file>

<file path=ppt/tags/tag314.xml><?xml version="1.0" encoding="utf-8"?>
<p:tagLst xmlns:p="http://schemas.openxmlformats.org/presentationml/2006/main">
  <p:tag name="AS_UNIQUEID" val="598"/>
  <p:tag name="KSO_WM_BEAUTIFY_FLAG" val=""/>
</p:tagLst>
</file>

<file path=ppt/tags/tag315.xml><?xml version="1.0" encoding="utf-8"?>
<p:tagLst xmlns:p="http://schemas.openxmlformats.org/presentationml/2006/main">
  <p:tag name="AS_UNIQUEID" val="599"/>
  <p:tag name="KSO_WM_BEAUTIFY_FLAG" val=""/>
</p:tagLst>
</file>

<file path=ppt/tags/tag316.xml><?xml version="1.0" encoding="utf-8"?>
<p:tagLst xmlns:p="http://schemas.openxmlformats.org/presentationml/2006/main">
  <p:tag name="AS_UNIQUEID" val="600"/>
  <p:tag name="KSO_WM_BEAUTIFY_FLAG" val=""/>
</p:tagLst>
</file>

<file path=ppt/tags/tag317.xml><?xml version="1.0" encoding="utf-8"?>
<p:tagLst xmlns:p="http://schemas.openxmlformats.org/presentationml/2006/main">
  <p:tag name="AS_UNIQUEID" val="601"/>
  <p:tag name="KSO_WM_BEAUTIFY_FLAG" val=""/>
</p:tagLst>
</file>

<file path=ppt/tags/tag318.xml><?xml version="1.0" encoding="utf-8"?>
<p:tagLst xmlns:p="http://schemas.openxmlformats.org/presentationml/2006/main">
  <p:tag name="AS_UNIQUEID" val="602"/>
  <p:tag name="KSO_WM_BEAUTIFY_FLAG" val=""/>
</p:tagLst>
</file>

<file path=ppt/tags/tag319.xml><?xml version="1.0" encoding="utf-8"?>
<p:tagLst xmlns:p="http://schemas.openxmlformats.org/presentationml/2006/main">
  <p:tag name="AS_UNIQUEID" val="603"/>
  <p:tag name="KSO_WM_BEAUTIFY_FLAG" val=""/>
</p:tagLst>
</file>

<file path=ppt/tags/tag320.xml><?xml version="1.0" encoding="utf-8"?>
<p:tagLst xmlns:p="http://schemas.openxmlformats.org/presentationml/2006/main">
  <p:tag name="AS_UNIQUEID" val="604"/>
  <p:tag name="KSO_WM_BEAUTIFY_FLAG" val=""/>
</p:tagLst>
</file>

<file path=ppt/tags/tag321.xml><?xml version="1.0" encoding="utf-8"?>
<p:tagLst xmlns:p="http://schemas.openxmlformats.org/presentationml/2006/main">
  <p:tag name="AS_UNIQUEID" val="605"/>
  <p:tag name="KSO_WM_BEAUTIFY_FLAG" val=""/>
</p:tagLst>
</file>

<file path=ppt/tags/tag322.xml><?xml version="1.0" encoding="utf-8"?>
<p:tagLst xmlns:p="http://schemas.openxmlformats.org/presentationml/2006/main">
  <p:tag name="AS_UNIQUEID" val="606"/>
  <p:tag name="KSO_WM_BEAUTIFY_FLAG" val=""/>
</p:tagLst>
</file>

<file path=ppt/tags/tag323.xml><?xml version="1.0" encoding="utf-8"?>
<p:tagLst xmlns:p="http://schemas.openxmlformats.org/presentationml/2006/main">
  <p:tag name="AS_UNIQUEID" val="607"/>
  <p:tag name="KSO_WM_BEAUTIFY_FLAG" val=""/>
</p:tagLst>
</file>

<file path=ppt/tags/tag324.xml><?xml version="1.0" encoding="utf-8"?>
<p:tagLst xmlns:p="http://schemas.openxmlformats.org/presentationml/2006/main">
  <p:tag name="AS_UNIQUEID" val="608"/>
  <p:tag name="KSO_WM_BEAUTIFY_FLAG" val=""/>
</p:tagLst>
</file>

<file path=ppt/tags/tag325.xml><?xml version="1.0" encoding="utf-8"?>
<p:tagLst xmlns:p="http://schemas.openxmlformats.org/presentationml/2006/main">
  <p:tag name="AS_UNIQUEID" val="609"/>
  <p:tag name="KSO_WM_BEAUTIFY_FLAG" val=""/>
</p:tagLst>
</file>

<file path=ppt/tags/tag326.xml><?xml version="1.0" encoding="utf-8"?>
<p:tagLst xmlns:p="http://schemas.openxmlformats.org/presentationml/2006/main">
  <p:tag name="AS_UNIQUEID" val="610"/>
  <p:tag name="KSO_WM_BEAUTIFY_FLAG" val=""/>
</p:tagLst>
</file>

<file path=ppt/tags/tag327.xml><?xml version="1.0" encoding="utf-8"?>
<p:tagLst xmlns:p="http://schemas.openxmlformats.org/presentationml/2006/main">
  <p:tag name="AS_UNIQUEID" val="611"/>
  <p:tag name="KSO_WM_BEAUTIFY_FLAG" val=""/>
</p:tagLst>
</file>

<file path=ppt/tags/tag328.xml><?xml version="1.0" encoding="utf-8"?>
<p:tagLst xmlns:p="http://schemas.openxmlformats.org/presentationml/2006/main">
  <p:tag name="AS_UNIQUEID" val="612"/>
  <p:tag name="KSO_WM_BEAUTIFY_FLAG" val=""/>
</p:tagLst>
</file>

<file path=ppt/tags/tag329.xml><?xml version="1.0" encoding="utf-8"?>
<p:tagLst xmlns:p="http://schemas.openxmlformats.org/presentationml/2006/main">
  <p:tag name="AS_UNIQUEID" val="613"/>
  <p:tag name="KSO_WM_BEAUTIFY_FLAG" val=""/>
</p:tagLst>
</file>

<file path=ppt/tags/tag330.xml><?xml version="1.0" encoding="utf-8"?>
<p:tagLst xmlns:p="http://schemas.openxmlformats.org/presentationml/2006/main">
  <p:tag name="AS_UNIQUEID" val="614"/>
  <p:tag name="KSO_WM_BEAUTIFY_FLAG" val=""/>
</p:tagLst>
</file>

<file path=ppt/tags/tag331.xml><?xml version="1.0" encoding="utf-8"?>
<p:tagLst xmlns:p="http://schemas.openxmlformats.org/presentationml/2006/main">
  <p:tag name="AS_UNIQUEID" val="615"/>
  <p:tag name="KSO_WM_BEAUTIFY_FLAG" val=""/>
</p:tagLst>
</file>

<file path=ppt/tags/tag332.xml><?xml version="1.0" encoding="utf-8"?>
<p:tagLst xmlns:p="http://schemas.openxmlformats.org/presentationml/2006/main">
  <p:tag name="AS_UNIQUEID" val="616"/>
  <p:tag name="KSO_WM_BEAUTIFY_FLAG" val=""/>
</p:tagLst>
</file>

<file path=ppt/tags/tag333.xml><?xml version="1.0" encoding="utf-8"?>
<p:tagLst xmlns:p="http://schemas.openxmlformats.org/presentationml/2006/main">
  <p:tag name="AS_UNIQUEID" val="617"/>
  <p:tag name="KSO_WM_BEAUTIFY_FLAG" val=""/>
</p:tagLst>
</file>

<file path=ppt/tags/tag334.xml><?xml version="1.0" encoding="utf-8"?>
<p:tagLst xmlns:p="http://schemas.openxmlformats.org/presentationml/2006/main">
  <p:tag name="AS_UNIQUEID" val="618"/>
  <p:tag name="KSO_WM_BEAUTIFY_FLAG" val=""/>
</p:tagLst>
</file>

<file path=ppt/tags/tag335.xml><?xml version="1.0" encoding="utf-8"?>
<p:tagLst xmlns:p="http://schemas.openxmlformats.org/presentationml/2006/main">
  <p:tag name="AS_UNIQUEID" val="619"/>
  <p:tag name="KSO_WM_BEAUTIFY_FLAG" val=""/>
</p:tagLst>
</file>

<file path=ppt/tags/tag336.xml><?xml version="1.0" encoding="utf-8"?>
<p:tagLst xmlns:p="http://schemas.openxmlformats.org/presentationml/2006/main">
  <p:tag name="AS_UNIQUEID" val="620"/>
</p:tagLst>
</file>

<file path=ppt/tags/tag337.xml><?xml version="1.0" encoding="utf-8"?>
<p:tagLst xmlns:p="http://schemas.openxmlformats.org/presentationml/2006/main">
  <p:tag name="AS_UNIQUEID" val="621"/>
</p:tagLst>
</file>

<file path=ppt/tags/tag338.xml><?xml version="1.0" encoding="utf-8"?>
<p:tagLst xmlns:p="http://schemas.openxmlformats.org/presentationml/2006/main">
  <p:tag name="AS_UNIQUEID" val="622"/>
</p:tagLst>
</file>

<file path=ppt/tags/tag339.xml><?xml version="1.0" encoding="utf-8"?>
<p:tagLst xmlns:p="http://schemas.openxmlformats.org/presentationml/2006/main">
  <p:tag name="AS_UNIQUEID" val="623"/>
  <p:tag name="KSO_WM_BEAUTIFY_FLAG" val=""/>
</p:tagLst>
</file>

<file path=ppt/tags/tag340.xml><?xml version="1.0" encoding="utf-8"?>
<p:tagLst xmlns:p="http://schemas.openxmlformats.org/presentationml/2006/main">
  <p:tag name="AS_UNIQUEID" val="624"/>
</p:tagLst>
</file>

<file path=ppt/tags/tag341.xml><?xml version="1.0" encoding="utf-8"?>
<p:tagLst xmlns:p="http://schemas.openxmlformats.org/presentationml/2006/main">
  <p:tag name="AS_UNIQUEID" val="625"/>
</p:tagLst>
</file>

<file path=ppt/tags/tag342.xml><?xml version="1.0" encoding="utf-8"?>
<p:tagLst xmlns:p="http://schemas.openxmlformats.org/presentationml/2006/main">
  <p:tag name="AS_UNIQUEID" val="626"/>
</p:tagLst>
</file>

<file path=ppt/tags/tag343.xml><?xml version="1.0" encoding="utf-8"?>
<p:tagLst xmlns:p="http://schemas.openxmlformats.org/presentationml/2006/main">
  <p:tag name="AS_UNIQUEID" val="627"/>
  <p:tag name="KSO_WM_BEAUTIFY_FLAG" val=""/>
</p:tagLst>
</file>

<file path=ppt/tags/tag344.xml><?xml version="1.0" encoding="utf-8"?>
<p:tagLst xmlns:p="http://schemas.openxmlformats.org/presentationml/2006/main">
  <p:tag name="AS_UNIQUEID" val="628"/>
</p:tagLst>
</file>

<file path=ppt/tags/tag345.xml><?xml version="1.0" encoding="utf-8"?>
<p:tagLst xmlns:p="http://schemas.openxmlformats.org/presentationml/2006/main">
  <p:tag name="AS_UNIQUEID" val="629"/>
</p:tagLst>
</file>

<file path=ppt/tags/tag346.xml><?xml version="1.0" encoding="utf-8"?>
<p:tagLst xmlns:p="http://schemas.openxmlformats.org/presentationml/2006/main">
  <p:tag name="AS_UNIQUEID" val="630"/>
</p:tagLst>
</file>

<file path=ppt/tags/tag347.xml><?xml version="1.0" encoding="utf-8"?>
<p:tagLst xmlns:p="http://schemas.openxmlformats.org/presentationml/2006/main">
  <p:tag name="AS_UNIQUEID" val="631"/>
</p:tagLst>
</file>

<file path=ppt/tags/tag348.xml><?xml version="1.0" encoding="utf-8"?>
<p:tagLst xmlns:p="http://schemas.openxmlformats.org/presentationml/2006/main">
  <p:tag name="AS_UNIQUEID" val="632"/>
  <p:tag name="KSO_WM_BEAUTIFY_FLAG" val=""/>
</p:tagLst>
</file>

<file path=ppt/tags/tag349.xml><?xml version="1.0" encoding="utf-8"?>
<p:tagLst xmlns:p="http://schemas.openxmlformats.org/presentationml/2006/main">
  <p:tag name="AS_UNIQUEID" val="633"/>
</p:tagLst>
</file>

<file path=ppt/tags/tag350.xml><?xml version="1.0" encoding="utf-8"?>
<p:tagLst xmlns:p="http://schemas.openxmlformats.org/presentationml/2006/main">
  <p:tag name="AS_UNIQUEID" val="634"/>
</p:tagLst>
</file>

<file path=ppt/tags/tag351.xml><?xml version="1.0" encoding="utf-8"?>
<p:tagLst xmlns:p="http://schemas.openxmlformats.org/presentationml/2006/main">
  <p:tag name="AS_UNIQUEID" val="635"/>
</p:tagLst>
</file>

<file path=ppt/tags/tag352.xml><?xml version="1.0" encoding="utf-8"?>
<p:tagLst xmlns:p="http://schemas.openxmlformats.org/presentationml/2006/main">
  <p:tag name="AS_UNIQUEID" val="636"/>
  <p:tag name="KSO_WM_BEAUTIFY_FLAG" val=""/>
</p:tagLst>
</file>

<file path=ppt/tags/tag353.xml><?xml version="1.0" encoding="utf-8"?>
<p:tagLst xmlns:p="http://schemas.openxmlformats.org/presentationml/2006/main">
  <p:tag name="AS_UNIQUEID" val="637"/>
</p:tagLst>
</file>

<file path=ppt/tags/tag354.xml><?xml version="1.0" encoding="utf-8"?>
<p:tagLst xmlns:p="http://schemas.openxmlformats.org/presentationml/2006/main">
  <p:tag name="AS_UNIQUEID" val="285"/>
  <p:tag name="KSO_WM_BEAUTIFY_FLAG" val=""/>
</p:tagLst>
</file>

<file path=ppt/tags/tag355.xml><?xml version="1.0" encoding="utf-8"?>
<p:tagLst xmlns:p="http://schemas.openxmlformats.org/presentationml/2006/main">
  <p:tag name="AS_UNIQUEID" val="638"/>
  <p:tag name="KSO_WM_BEAUTIFY_FLAG" val=""/>
</p:tagLst>
</file>

<file path=ppt/tags/tag356.xml><?xml version="1.0" encoding="utf-8"?>
<p:tagLst xmlns:p="http://schemas.openxmlformats.org/presentationml/2006/main">
  <p:tag name="AS_UNIQUEID" val="639"/>
</p:tagLst>
</file>

<file path=ppt/tags/tag357.xml><?xml version="1.0" encoding="utf-8"?>
<p:tagLst xmlns:p="http://schemas.openxmlformats.org/presentationml/2006/main">
  <p:tag name="AS_UNIQUEID" val="640"/>
</p:tagLst>
</file>

<file path=ppt/tags/tag358.xml><?xml version="1.0" encoding="utf-8"?>
<p:tagLst xmlns:p="http://schemas.openxmlformats.org/presentationml/2006/main">
  <p:tag name="AS_UNIQUEID" val="280"/>
</p:tagLst>
</file>

<file path=ppt/tags/tag359.xml><?xml version="1.0" encoding="utf-8"?>
<p:tagLst xmlns:p="http://schemas.openxmlformats.org/presentationml/2006/main">
  <p:tag name="AS_UNIQUEID" val="281"/>
  <p:tag name="KSO_WM_BEAUTIFY_FLAG" val=""/>
</p:tagLst>
</file>

<file path=ppt/tags/tag360.xml><?xml version="1.0" encoding="utf-8"?>
<p:tagLst xmlns:p="http://schemas.openxmlformats.org/presentationml/2006/main">
  <p:tag name="AS_UNIQUEID" val="282"/>
  <p:tag name="KSO_WM_BEAUTIFY_FLAG" val=""/>
</p:tagLst>
</file>

<file path=ppt/tags/tag361.xml><?xml version="1.0" encoding="utf-8"?>
<p:tagLst xmlns:p="http://schemas.openxmlformats.org/presentationml/2006/main">
  <p:tag name="AS_UNIQUEID" val="283"/>
  <p:tag name="KSO_WM_BEAUTIFY_FLAG" val=""/>
</p:tagLst>
</file>

<file path=ppt/tags/tag362.xml><?xml version="1.0" encoding="utf-8"?>
<p:tagLst xmlns:p="http://schemas.openxmlformats.org/presentationml/2006/main">
  <p:tag name="AS_UNIQUEID" val="284"/>
  <p:tag name="KSO_WM_BEAUTIFY_FLAG" val=""/>
</p:tagLst>
</file>

<file path=ppt/tags/tag363.xml><?xml version="1.0" encoding="utf-8"?>
<p:tagLst xmlns:p="http://schemas.openxmlformats.org/presentationml/2006/main">
  <p:tag name="AS_OS" val="Unix 3.10 unknown"/>
  <p:tag name="AS_RELEASE_DATE" val="2023.03.31"/>
  <p:tag name="AS_TITLE" val="Aspose.Slides for Java"/>
  <p:tag name="AS_VERSION" val="23.3"/>
  <p:tag name="COMMONDATA" val="eyJoZGlkIjoiYmE1MWRiMjIzZDMwOTFhNDdhYzA4OWUzYjdhZDA4NzYifQ=="/>
  <p:tag name="KSO_WPP_MARK_KEY" val="0bdc71da-dbe0-4495-b4e9-319b3fea4dc2"/>
</p:tagLst>
</file>

<file path=ppt/theme/theme1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字体">
      <a:majorFont>
        <a:latin typeface="Arial"/>
        <a:ea typeface="微软雅黑"/>
        <a:cs typeface="Arial"/>
      </a:majorFont>
      <a:minorFont>
        <a:latin typeface="Times New Roman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lnSpc>
            <a:spcPct val="120000"/>
          </a:lnSpc>
          <a:defRPr lang="zh-CN" altLang="en-US" sz="2800">
            <a:latin typeface="微软雅黑" panose="020B0503020204020204" charset="-122"/>
            <a:ea typeface="微软雅黑" panose="020B050302020402020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PresentationFormat>宽屏</PresentationFormat>
  <Paragraphs>163</Paragraphs>
  <Slides>25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6" baseType="lpstr">
      <vt:lpstr>Arial</vt:lpstr>
      <vt:lpstr>微软雅黑</vt:lpstr>
      <vt:lpstr>Times New Roman</vt:lpstr>
      <vt:lpstr>Calibri Light</vt:lpstr>
      <vt:lpstr>Calibri</vt:lpstr>
      <vt:lpstr>仿宋</vt:lpstr>
      <vt:lpstr>宋体</vt:lpstr>
      <vt:lpstr>Wingdings</vt:lpstr>
      <vt:lpstr>华文中宋</vt:lpstr>
      <vt:lpstr>黑体</vt:lpstr>
      <vt:lpstr>Office 主题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23.0300</AppVersion>
  <TotalTime>0</TotalTime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2021-04-27T07:22:00Z</dcterms:created>
  <dcterms:modified xsi:type="dcterms:W3CDTF">2024-08-23T08:11:53Z</dcterms:modified>
</cp:coreProperties>
</file>

<file path=docProps/custom.xml><?xml version="1.0" encoding="utf-8"?>
<Properties xmlns:vt="http://schemas.openxmlformats.org/officeDocument/2006/docPropsVTypes" xmlns="http://schemas.openxmlformats.org/officeDocument/2006/custom-properties">
  <property fmtid="{D5CDD505-2E9C-101B-9397-08002B2CF9AE}" pid="2" name="ICV">
    <vt:lpwstr>18F5E157273D4386973E777A30BFDDF8_13</vt:lpwstr>
  </property>
  <property fmtid="{D5CDD505-2E9C-101B-9397-08002B2CF9AE}" pid="3" name="KSOProductBuildVer">
    <vt:lpwstr>2052-11.1.0.14309</vt:lpwstr>
  </property>
</Properties>
</file>