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heme/theme2.xml" ContentType="application/vnd.openxmlformats-officedocument.theme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notesSlides/notesSlide1.xml" ContentType="application/vnd.openxmlformats-officedocument.presentationml.notesSlide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notesSlides/notesSlide2.xml" ContentType="application/vnd.openxmlformats-officedocument.presentationml.notesSlide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notesSlides/notesSlide3.xml" ContentType="application/vnd.openxmlformats-officedocument.presentationml.notesSlide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notesSlides/notesSlide4.xml" ContentType="application/vnd.openxmlformats-officedocument.presentationml.notesSlide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notesSlides/notesSlide5.xml" ContentType="application/vnd.openxmlformats-officedocument.presentationml.notesSlide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notesSlides/notesSlide6.xml" ContentType="application/vnd.openxmlformats-officedocument.presentationml.notesSlide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notesSlides/notesSlide7.xml" ContentType="application/vnd.openxmlformats-officedocument.presentationml.notesSlide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notesSlides/notesSlide8.xml" ContentType="application/vnd.openxmlformats-officedocument.presentationml.notesSlide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notesSlides/notesSlide9.xml" ContentType="application/vnd.openxmlformats-officedocument.presentationml.notesSlide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notesSlides/notesSlide10.xml" ContentType="application/vnd.openxmlformats-officedocument.presentationml.notesSlide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notesSlides/notesSlide11.xml" ContentType="application/vnd.openxmlformats-officedocument.presentationml.notesSlide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notesSlides/notesSlide12.xml" ContentType="application/vnd.openxmlformats-officedocument.presentationml.notesSlide+xml"/>
  <Override PartName="/ppt/tags/tag259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notesSlides/notesSlide13.xml" ContentType="application/vnd.openxmlformats-officedocument.presentationml.notesSlide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notesSlides/notesSlide14.xml" ContentType="application/vnd.openxmlformats-officedocument.presentationml.notesSlide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notesSlides/notesSlide15.xml" ContentType="application/vnd.openxmlformats-officedocument.presentationml.notesSlide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notesSlides/notesSlide16.xml" ContentType="application/vnd.openxmlformats-officedocument.presentationml.notesSlide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notesSlides/notesSlide17.xml" ContentType="application/vnd.openxmlformats-officedocument.presentationml.notesSlide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notesSlides/notesSlide18.xml" ContentType="application/vnd.openxmlformats-officedocument.presentationml.notesSlide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notesSlides/notesSlide19.xml" ContentType="application/vnd.openxmlformats-officedocument.presentationml.notesSlide+xml"/>
  <Override PartName="/ppt/tags/tag379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tags/tag454.xml" ContentType="application/vnd.openxmlformats-officedocument.presentationml.tag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31"/>
  </p:notesMasterIdLst>
  <p:sldIdLst>
    <p:sldId id="271" r:id="rId2"/>
    <p:sldId id="257" r:id="rId3"/>
    <p:sldId id="560" r:id="rId4"/>
    <p:sldId id="259" r:id="rId5"/>
    <p:sldId id="618" r:id="rId6"/>
    <p:sldId id="619" r:id="rId7"/>
    <p:sldId id="620" r:id="rId8"/>
    <p:sldId id="621" r:id="rId9"/>
    <p:sldId id="622" r:id="rId10"/>
    <p:sldId id="623" r:id="rId11"/>
    <p:sldId id="625" r:id="rId12"/>
    <p:sldId id="626" r:id="rId13"/>
    <p:sldId id="628" r:id="rId14"/>
    <p:sldId id="627" r:id="rId15"/>
    <p:sldId id="630" r:id="rId16"/>
    <p:sldId id="631" r:id="rId17"/>
    <p:sldId id="632" r:id="rId18"/>
    <p:sldId id="633" r:id="rId19"/>
    <p:sldId id="629" r:id="rId20"/>
    <p:sldId id="634" r:id="rId21"/>
    <p:sldId id="635" r:id="rId22"/>
    <p:sldId id="593" r:id="rId23"/>
    <p:sldId id="358" r:id="rId24"/>
    <p:sldId id="586" r:id="rId25"/>
    <p:sldId id="587" r:id="rId26"/>
    <p:sldId id="588" r:id="rId27"/>
    <p:sldId id="589" r:id="rId28"/>
    <p:sldId id="590" r:id="rId29"/>
    <p:sldId id="617" r:id="rId30"/>
  </p:sldIdLst>
  <p:sldSz cx="12192000" cy="6858000"/>
  <p:notesSz cx="6858000" cy="9144000"/>
  <p:custDataLst>
    <p:tags r:id="rId32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926" userDrawn="1">
          <p15:clr>
            <a:srgbClr val="A4A3A4"/>
          </p15:clr>
        </p15:guide>
        <p15:guide id="2" pos="3841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无样式，网格型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778" autoAdjust="0"/>
    <p:restoredTop sz="94660"/>
  </p:normalViewPr>
  <p:slideViewPr>
    <p:cSldViewPr snapToGrid="0" showGuides="1">
      <p:cViewPr varScale="1">
        <p:scale>
          <a:sx n="83" d="100"/>
          <a:sy n="83" d="100"/>
        </p:scale>
        <p:origin x="470" y="91"/>
      </p:cViewPr>
      <p:guideLst>
        <p:guide orient="horz" pos="1926"/>
        <p:guide pos="3841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2" d="100"/>
          <a:sy n="92" d="100"/>
        </p:scale>
        <p:origin x="2550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gs" Target="tags/tag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3" Type="http://schemas.openxmlformats.org/officeDocument/2006/relationships/tags" Target="../tags/tag68.xml"/><Relationship Id="rId7" Type="http://schemas.openxmlformats.org/officeDocument/2006/relationships/tags" Target="../tags/tag72.xml"/><Relationship Id="rId2" Type="http://schemas.openxmlformats.org/officeDocument/2006/relationships/tags" Target="../tags/tag67.xml"/><Relationship Id="rId1" Type="http://schemas.openxmlformats.org/officeDocument/2006/relationships/theme" Target="../theme/theme2.xml"/><Relationship Id="rId6" Type="http://schemas.openxmlformats.org/officeDocument/2006/relationships/tags" Target="../tags/tag71.xml"/><Relationship Id="rId5" Type="http://schemas.openxmlformats.org/officeDocument/2006/relationships/tags" Target="../tags/tag70.xml"/><Relationship Id="rId4" Type="http://schemas.openxmlformats.org/officeDocument/2006/relationships/tags" Target="../tags/tag69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>2025/11/1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notesMaster" Target="../notesMasters/notesMaster1.xml"/><Relationship Id="rId2" Type="http://schemas.openxmlformats.org/officeDocument/2006/relationships/tags" Target="../tags/tag106.xml"/><Relationship Id="rId1" Type="http://schemas.openxmlformats.org/officeDocument/2006/relationships/tags" Target="../tags/tag105.xml"/><Relationship Id="rId4" Type="http://schemas.openxmlformats.org/officeDocument/2006/relationships/slide" Target="../slides/slide4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notesMaster" Target="../notesMasters/notesMaster1.xml"/><Relationship Id="rId2" Type="http://schemas.openxmlformats.org/officeDocument/2006/relationships/tags" Target="../tags/tag123.xml"/><Relationship Id="rId1" Type="http://schemas.openxmlformats.org/officeDocument/2006/relationships/tags" Target="../tags/tag122.xml"/><Relationship Id="rId4" Type="http://schemas.openxmlformats.org/officeDocument/2006/relationships/slide" Target="../slides/slide5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notesMaster" Target="../notesMasters/notesMaster1.xml"/><Relationship Id="rId2" Type="http://schemas.openxmlformats.org/officeDocument/2006/relationships/tags" Target="../tags/tag138.xml"/><Relationship Id="rId1" Type="http://schemas.openxmlformats.org/officeDocument/2006/relationships/tags" Target="../tags/tag137.xml"/><Relationship Id="rId4" Type="http://schemas.openxmlformats.org/officeDocument/2006/relationships/slide" Target="../slides/slide6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notesMaster" Target="../notesMasters/notesMaster1.xml"/><Relationship Id="rId2" Type="http://schemas.openxmlformats.org/officeDocument/2006/relationships/tags" Target="../tags/tag155.xml"/><Relationship Id="rId1" Type="http://schemas.openxmlformats.org/officeDocument/2006/relationships/tags" Target="../tags/tag154.xml"/><Relationship Id="rId4" Type="http://schemas.openxmlformats.org/officeDocument/2006/relationships/slide" Target="../slides/slide7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notesMaster" Target="../notesMasters/notesMaster1.xml"/><Relationship Id="rId2" Type="http://schemas.openxmlformats.org/officeDocument/2006/relationships/tags" Target="../tags/tag171.xml"/><Relationship Id="rId1" Type="http://schemas.openxmlformats.org/officeDocument/2006/relationships/tags" Target="../tags/tag170.xml"/><Relationship Id="rId4" Type="http://schemas.openxmlformats.org/officeDocument/2006/relationships/slide" Target="../slides/slide8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notesMaster" Target="../notesMasters/notesMaster1.xml"/><Relationship Id="rId2" Type="http://schemas.openxmlformats.org/officeDocument/2006/relationships/tags" Target="../tags/tag185.xml"/><Relationship Id="rId1" Type="http://schemas.openxmlformats.org/officeDocument/2006/relationships/tags" Target="../tags/tag184.xml"/><Relationship Id="rId4" Type="http://schemas.openxmlformats.org/officeDocument/2006/relationships/slide" Target="../slides/slide9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notesMaster" Target="../notesMasters/notesMaster1.xml"/><Relationship Id="rId2" Type="http://schemas.openxmlformats.org/officeDocument/2006/relationships/tags" Target="../tags/tag198.xml"/><Relationship Id="rId1" Type="http://schemas.openxmlformats.org/officeDocument/2006/relationships/tags" Target="../tags/tag197.xml"/><Relationship Id="rId4" Type="http://schemas.openxmlformats.org/officeDocument/2006/relationships/slide" Target="../slides/slide10.xm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notesMaster" Target="../notesMasters/notesMaster1.xml"/><Relationship Id="rId2" Type="http://schemas.openxmlformats.org/officeDocument/2006/relationships/tags" Target="../tags/tag208.xml"/><Relationship Id="rId1" Type="http://schemas.openxmlformats.org/officeDocument/2006/relationships/tags" Target="../tags/tag207.xml"/><Relationship Id="rId4" Type="http://schemas.openxmlformats.org/officeDocument/2006/relationships/slide" Target="../slides/slide11.xm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notesMaster" Target="../notesMasters/notesMaster1.xml"/><Relationship Id="rId2" Type="http://schemas.openxmlformats.org/officeDocument/2006/relationships/tags" Target="../tags/tag225.xml"/><Relationship Id="rId1" Type="http://schemas.openxmlformats.org/officeDocument/2006/relationships/tags" Target="../tags/tag224.xml"/><Relationship Id="rId4" Type="http://schemas.openxmlformats.org/officeDocument/2006/relationships/slide" Target="../slides/slide12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notesMaster" Target="../notesMasters/notesMaster1.xml"/><Relationship Id="rId2" Type="http://schemas.openxmlformats.org/officeDocument/2006/relationships/tags" Target="../tags/tag238.xml"/><Relationship Id="rId1" Type="http://schemas.openxmlformats.org/officeDocument/2006/relationships/tags" Target="../tags/tag237.xml"/><Relationship Id="rId4" Type="http://schemas.openxmlformats.org/officeDocument/2006/relationships/slide" Target="../slides/slide13.xml"/></Relationships>
</file>

<file path=ppt/notesSlides/_rels/notesSlide11.xml.rels><?xml version="1.0" encoding="UTF-8" standalone="yes"?>
<Relationships xmlns="http://schemas.openxmlformats.org/package/2006/relationships"><Relationship Id="rId3" Type="http://schemas.openxmlformats.org/officeDocument/2006/relationships/notesMaster" Target="../notesMasters/notesMaster1.xml"/><Relationship Id="rId2" Type="http://schemas.openxmlformats.org/officeDocument/2006/relationships/tags" Target="../tags/tag247.xml"/><Relationship Id="rId1" Type="http://schemas.openxmlformats.org/officeDocument/2006/relationships/tags" Target="../tags/tag246.xml"/><Relationship Id="rId4" Type="http://schemas.openxmlformats.org/officeDocument/2006/relationships/slide" Target="../slides/slide14.xml"/></Relationships>
</file>

<file path=ppt/notesSlides/_rels/notesSlide12.xml.rels><?xml version="1.0" encoding="UTF-8" standalone="yes"?>
<Relationships xmlns="http://schemas.openxmlformats.org/package/2006/relationships"><Relationship Id="rId3" Type="http://schemas.openxmlformats.org/officeDocument/2006/relationships/notesMaster" Target="../notesMasters/notesMaster1.xml"/><Relationship Id="rId2" Type="http://schemas.openxmlformats.org/officeDocument/2006/relationships/tags" Target="../tags/tag260.xml"/><Relationship Id="rId1" Type="http://schemas.openxmlformats.org/officeDocument/2006/relationships/tags" Target="../tags/tag259.xml"/><Relationship Id="rId4" Type="http://schemas.openxmlformats.org/officeDocument/2006/relationships/slide" Target="../slides/slide15.xml"/></Relationships>
</file>

<file path=ppt/notesSlides/_rels/notesSlide13.xml.rels><?xml version="1.0" encoding="UTF-8" standalone="yes"?>
<Relationships xmlns="http://schemas.openxmlformats.org/package/2006/relationships"><Relationship Id="rId3" Type="http://schemas.openxmlformats.org/officeDocument/2006/relationships/notesMaster" Target="../notesMasters/notesMaster1.xml"/><Relationship Id="rId2" Type="http://schemas.openxmlformats.org/officeDocument/2006/relationships/tags" Target="../tags/tag273.xml"/><Relationship Id="rId1" Type="http://schemas.openxmlformats.org/officeDocument/2006/relationships/tags" Target="../tags/tag272.xml"/><Relationship Id="rId4" Type="http://schemas.openxmlformats.org/officeDocument/2006/relationships/slide" Target="../slides/slide16.xml"/></Relationships>
</file>

<file path=ppt/notesSlides/_rels/notesSlide14.xml.rels><?xml version="1.0" encoding="UTF-8" standalone="yes"?>
<Relationships xmlns="http://schemas.openxmlformats.org/package/2006/relationships"><Relationship Id="rId3" Type="http://schemas.openxmlformats.org/officeDocument/2006/relationships/notesMaster" Target="../notesMasters/notesMaster1.xml"/><Relationship Id="rId2" Type="http://schemas.openxmlformats.org/officeDocument/2006/relationships/tags" Target="../tags/tag285.xml"/><Relationship Id="rId1" Type="http://schemas.openxmlformats.org/officeDocument/2006/relationships/tags" Target="../tags/tag284.xml"/><Relationship Id="rId4" Type="http://schemas.openxmlformats.org/officeDocument/2006/relationships/slide" Target="../slides/slide17.xml"/></Relationships>
</file>

<file path=ppt/notesSlides/_rels/notesSlide15.xml.rels><?xml version="1.0" encoding="UTF-8" standalone="yes"?>
<Relationships xmlns="http://schemas.openxmlformats.org/package/2006/relationships"><Relationship Id="rId3" Type="http://schemas.openxmlformats.org/officeDocument/2006/relationships/notesMaster" Target="../notesMasters/notesMaster1.xml"/><Relationship Id="rId2" Type="http://schemas.openxmlformats.org/officeDocument/2006/relationships/tags" Target="../tags/tag298.xml"/><Relationship Id="rId1" Type="http://schemas.openxmlformats.org/officeDocument/2006/relationships/tags" Target="../tags/tag297.xml"/><Relationship Id="rId4" Type="http://schemas.openxmlformats.org/officeDocument/2006/relationships/slide" Target="../slides/slide18.xml"/></Relationships>
</file>

<file path=ppt/notesSlides/_rels/notesSlide16.xml.rels><?xml version="1.0" encoding="UTF-8" standalone="yes"?>
<Relationships xmlns="http://schemas.openxmlformats.org/package/2006/relationships"><Relationship Id="rId3" Type="http://schemas.openxmlformats.org/officeDocument/2006/relationships/notesMaster" Target="../notesMasters/notesMaster1.xml"/><Relationship Id="rId2" Type="http://schemas.openxmlformats.org/officeDocument/2006/relationships/tags" Target="../tags/tag313.xml"/><Relationship Id="rId1" Type="http://schemas.openxmlformats.org/officeDocument/2006/relationships/tags" Target="../tags/tag312.xml"/><Relationship Id="rId4" Type="http://schemas.openxmlformats.org/officeDocument/2006/relationships/slide" Target="../slides/slide19.xml"/></Relationships>
</file>

<file path=ppt/notesSlides/_rels/notesSlide17.xml.rels><?xml version="1.0" encoding="UTF-8" standalone="yes"?>
<Relationships xmlns="http://schemas.openxmlformats.org/package/2006/relationships"><Relationship Id="rId3" Type="http://schemas.openxmlformats.org/officeDocument/2006/relationships/notesMaster" Target="../notesMasters/notesMaster1.xml"/><Relationship Id="rId2" Type="http://schemas.openxmlformats.org/officeDocument/2006/relationships/tags" Target="../tags/tag327.xml"/><Relationship Id="rId1" Type="http://schemas.openxmlformats.org/officeDocument/2006/relationships/tags" Target="../tags/tag326.xml"/><Relationship Id="rId4" Type="http://schemas.openxmlformats.org/officeDocument/2006/relationships/slide" Target="../slides/slide20.xml"/></Relationships>
</file>

<file path=ppt/notesSlides/_rels/notesSlide18.xml.rels><?xml version="1.0" encoding="UTF-8" standalone="yes"?>
<Relationships xmlns="http://schemas.openxmlformats.org/package/2006/relationships"><Relationship Id="rId3" Type="http://schemas.openxmlformats.org/officeDocument/2006/relationships/notesMaster" Target="../notesMasters/notesMaster1.xml"/><Relationship Id="rId2" Type="http://schemas.openxmlformats.org/officeDocument/2006/relationships/tags" Target="../tags/tag337.xml"/><Relationship Id="rId1" Type="http://schemas.openxmlformats.org/officeDocument/2006/relationships/tags" Target="../tags/tag336.xml"/><Relationship Id="rId4" Type="http://schemas.openxmlformats.org/officeDocument/2006/relationships/slide" Target="../slides/slide21.xml"/></Relationships>
</file>

<file path=ppt/notesSlides/_rels/notesSlide19.xml.rels><?xml version="1.0" encoding="UTF-8" standalone="yes"?>
<Relationships xmlns="http://schemas.openxmlformats.org/package/2006/relationships"><Relationship Id="rId3" Type="http://schemas.openxmlformats.org/officeDocument/2006/relationships/notesMaster" Target="../notesMasters/notesMaster1.xml"/><Relationship Id="rId2" Type="http://schemas.openxmlformats.org/officeDocument/2006/relationships/tags" Target="../tags/tag380.xml"/><Relationship Id="rId1" Type="http://schemas.openxmlformats.org/officeDocument/2006/relationships/tags" Target="../tags/tag379.xml"/><Relationship Id="rId4" Type="http://schemas.openxmlformats.org/officeDocument/2006/relationships/slide" Target="../slides/slide2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1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1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1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1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1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zh-CN" altLang="en-US">
              <a:solidFill>
                <a:schemeClr val="tx1"/>
              </a:solidFill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1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zh-CN" altLang="en-US">
              <a:solidFill>
                <a:schemeClr val="tx1"/>
              </a:solidFill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1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zh-CN" altLang="en-US">
              <a:solidFill>
                <a:schemeClr val="tx1"/>
              </a:solidFill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1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zh-CN" altLang="en-US">
              <a:solidFill>
                <a:schemeClr val="tx1"/>
              </a:solidFill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1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US" altLang="zh-CN">
              <a:solidFill>
                <a:schemeClr val="tx1"/>
              </a:solidFill>
              <a:sym typeface="+mn-ea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1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1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zh-CN" altLang="en-US">
              <a:solidFill>
                <a:schemeClr val="tx1"/>
              </a:solidFill>
              <a:sym typeface="+mn-ea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1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1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1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1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zh-CN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1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zh-CN" altLang="en-US">
              <a:solidFill>
                <a:schemeClr val="tx1"/>
              </a:solidFill>
              <a:sym typeface="+mn-ea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1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zh-CN" altLang="en-US">
              <a:solidFill>
                <a:schemeClr val="tx1"/>
              </a:solidFill>
              <a:sym typeface="+mn-ea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1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zh-CN" altLang="en-US">
              <a:solidFill>
                <a:schemeClr val="tx1"/>
              </a:solidFill>
              <a:sym typeface="+mn-ea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1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pPr indent="0"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tags" Target="../tags/tag11.xml"/><Relationship Id="rId2" Type="http://schemas.openxmlformats.org/officeDocument/2006/relationships/tags" Target="../tags/tag10.xml"/><Relationship Id="rId1" Type="http://schemas.openxmlformats.org/officeDocument/2006/relationships/tags" Target="../tags/tag9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13.xml"/><Relationship Id="rId4" Type="http://schemas.openxmlformats.org/officeDocument/2006/relationships/tags" Target="../tags/tag12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tags" Target="../tags/tag16.xml"/><Relationship Id="rId2" Type="http://schemas.openxmlformats.org/officeDocument/2006/relationships/tags" Target="../tags/tag15.xml"/><Relationship Id="rId1" Type="http://schemas.openxmlformats.org/officeDocument/2006/relationships/tags" Target="../tags/tag14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18.xml"/><Relationship Id="rId4" Type="http://schemas.openxmlformats.org/officeDocument/2006/relationships/tags" Target="../tags/tag17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tags" Target="../tags/tag21.xml"/><Relationship Id="rId2" Type="http://schemas.openxmlformats.org/officeDocument/2006/relationships/tags" Target="../tags/tag20.xml"/><Relationship Id="rId1" Type="http://schemas.openxmlformats.org/officeDocument/2006/relationships/tags" Target="../tags/tag19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23.xml"/><Relationship Id="rId4" Type="http://schemas.openxmlformats.org/officeDocument/2006/relationships/tags" Target="../tags/tag22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tags" Target="../tags/tag26.xml"/><Relationship Id="rId7" Type="http://schemas.openxmlformats.org/officeDocument/2006/relationships/slideMaster" Target="../slideMasters/slideMaster1.xml"/><Relationship Id="rId2" Type="http://schemas.openxmlformats.org/officeDocument/2006/relationships/tags" Target="../tags/tag25.xml"/><Relationship Id="rId1" Type="http://schemas.openxmlformats.org/officeDocument/2006/relationships/tags" Target="../tags/tag24.xml"/><Relationship Id="rId6" Type="http://schemas.openxmlformats.org/officeDocument/2006/relationships/tags" Target="../tags/tag29.xml"/><Relationship Id="rId5" Type="http://schemas.openxmlformats.org/officeDocument/2006/relationships/tags" Target="../tags/tag28.xml"/><Relationship Id="rId4" Type="http://schemas.openxmlformats.org/officeDocument/2006/relationships/tags" Target="../tags/tag27.xml"/></Relationships>
</file>

<file path=ppt/slideLayouts/_rels/slideLayout5.xml.rels><?xml version="1.0" encoding="UTF-8" standalone="yes"?>
<Relationships xmlns="http://schemas.openxmlformats.org/package/2006/relationships"><Relationship Id="rId8" Type="http://schemas.openxmlformats.org/officeDocument/2006/relationships/tags" Target="../tags/tag37.xml"/><Relationship Id="rId3" Type="http://schemas.openxmlformats.org/officeDocument/2006/relationships/tags" Target="../tags/tag32.xml"/><Relationship Id="rId7" Type="http://schemas.openxmlformats.org/officeDocument/2006/relationships/tags" Target="../tags/tag36.xml"/><Relationship Id="rId2" Type="http://schemas.openxmlformats.org/officeDocument/2006/relationships/tags" Target="../tags/tag31.xml"/><Relationship Id="rId1" Type="http://schemas.openxmlformats.org/officeDocument/2006/relationships/tags" Target="../tags/tag30.xml"/><Relationship Id="rId6" Type="http://schemas.openxmlformats.org/officeDocument/2006/relationships/tags" Target="../tags/tag35.xml"/><Relationship Id="rId5" Type="http://schemas.openxmlformats.org/officeDocument/2006/relationships/tags" Target="../tags/tag34.xml"/><Relationship Id="rId4" Type="http://schemas.openxmlformats.org/officeDocument/2006/relationships/tags" Target="../tags/tag33.xml"/><Relationship Id="rId9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tags" Target="../tags/tag40.xml"/><Relationship Id="rId2" Type="http://schemas.openxmlformats.org/officeDocument/2006/relationships/tags" Target="../tags/tag39.xml"/><Relationship Id="rId1" Type="http://schemas.openxmlformats.org/officeDocument/2006/relationships/tags" Target="../tags/tag38.xml"/><Relationship Id="rId5" Type="http://schemas.openxmlformats.org/officeDocument/2006/relationships/slideMaster" Target="../slideMasters/slideMaster1.xml"/><Relationship Id="rId4" Type="http://schemas.openxmlformats.org/officeDocument/2006/relationships/tags" Target="../tags/tag4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tags" Target="../tags/tag44.xml"/><Relationship Id="rId2" Type="http://schemas.openxmlformats.org/officeDocument/2006/relationships/tags" Target="../tags/tag43.xml"/><Relationship Id="rId1" Type="http://schemas.openxmlformats.org/officeDocument/2006/relationships/tags" Target="../tags/tag42.xml"/><Relationship Id="rId4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tags" Target="../tags/tag47.xml"/><Relationship Id="rId7" Type="http://schemas.openxmlformats.org/officeDocument/2006/relationships/slideMaster" Target="../slideMasters/slideMaster1.xml"/><Relationship Id="rId2" Type="http://schemas.openxmlformats.org/officeDocument/2006/relationships/tags" Target="../tags/tag46.xml"/><Relationship Id="rId1" Type="http://schemas.openxmlformats.org/officeDocument/2006/relationships/tags" Target="../tags/tag45.xml"/><Relationship Id="rId6" Type="http://schemas.openxmlformats.org/officeDocument/2006/relationships/tags" Target="../tags/tag50.xml"/><Relationship Id="rId5" Type="http://schemas.openxmlformats.org/officeDocument/2006/relationships/tags" Target="../tags/tag49.xml"/><Relationship Id="rId4" Type="http://schemas.openxmlformats.org/officeDocument/2006/relationships/tags" Target="../tags/tag48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tags" Target="../tags/tag53.xml"/><Relationship Id="rId2" Type="http://schemas.openxmlformats.org/officeDocument/2006/relationships/tags" Target="../tags/tag52.xml"/><Relationship Id="rId1" Type="http://schemas.openxmlformats.org/officeDocument/2006/relationships/tags" Target="../tags/tag51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55.xml"/><Relationship Id="rId4" Type="http://schemas.openxmlformats.org/officeDocument/2006/relationships/tags" Target="../tags/tag54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tags" Target="../tags/tag58.xml"/><Relationship Id="rId2" Type="http://schemas.openxmlformats.org/officeDocument/2006/relationships/tags" Target="../tags/tag57.xml"/><Relationship Id="rId1" Type="http://schemas.openxmlformats.org/officeDocument/2006/relationships/tags" Target="../tags/tag56.xml"/><Relationship Id="rId5" Type="http://schemas.openxmlformats.org/officeDocument/2006/relationships/slideMaster" Target="../slideMasters/slideMaster1.xml"/><Relationship Id="rId4" Type="http://schemas.openxmlformats.org/officeDocument/2006/relationships/tags" Target="../tags/tag59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tags" Target="../tags/tag62.xml"/><Relationship Id="rId2" Type="http://schemas.openxmlformats.org/officeDocument/2006/relationships/tags" Target="../tags/tag61.xml"/><Relationship Id="rId1" Type="http://schemas.openxmlformats.org/officeDocument/2006/relationships/tags" Target="../tags/tag60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64.xml"/><Relationship Id="rId4" Type="http://schemas.openxmlformats.org/officeDocument/2006/relationships/tags" Target="../tags/tag63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66.xml"/><Relationship Id="rId1" Type="http://schemas.openxmlformats.org/officeDocument/2006/relationships/tags" Target="../tags/tag6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2025/11/1</a:t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2025/11/1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2025/11/1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2025/11/1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2025/11/1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2025/11/1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2025/11/1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>2025/11/1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/>
              <a:t>单击此处编辑标题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2025/11/1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2025/11/1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2025/11/1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/>
              <a:t>单击此处编辑标题</a:t>
            </a:r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 userDrawn="1">
            <p:custDataLst>
              <p:tags r:id="rId1"/>
            </p:custDataLst>
          </p:nvPr>
        </p:nvSpPr>
        <p:spPr>
          <a:xfrm>
            <a:off x="0" y="1"/>
            <a:ext cx="12192000" cy="6453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45"/>
          </a:p>
        </p:txBody>
      </p:sp>
      <p:cxnSp>
        <p:nvCxnSpPr>
          <p:cNvPr id="8" name="直接连接符 7"/>
          <p:cNvCxnSpPr/>
          <p:nvPr userDrawn="1">
            <p:custDataLst>
              <p:tags r:id="rId2"/>
            </p:custDataLst>
          </p:nvPr>
        </p:nvCxnSpPr>
        <p:spPr>
          <a:xfrm flipV="1">
            <a:off x="1" y="655686"/>
            <a:ext cx="12189556" cy="8230"/>
          </a:xfrm>
          <a:prstGeom prst="line">
            <a:avLst/>
          </a:prstGeom>
          <a:ln w="1270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tags" Target="../tags/tag6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1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ags" Target="../tags/tag5.xml"/><Relationship Id="rId2" Type="http://schemas.openxmlformats.org/officeDocument/2006/relationships/slideLayout" Target="../slideLayouts/slideLayout2.xml"/><Relationship Id="rId16" Type="http://schemas.openxmlformats.org/officeDocument/2006/relationships/tags" Target="../tags/tag4.xml"/><Relationship Id="rId20" Type="http://schemas.openxmlformats.org/officeDocument/2006/relationships/tags" Target="../tags/tag8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ags" Target="../tags/tag3.xml"/><Relationship Id="rId10" Type="http://schemas.openxmlformats.org/officeDocument/2006/relationships/slideLayout" Target="../slideLayouts/slideLayout10.xml"/><Relationship Id="rId19" Type="http://schemas.openxmlformats.org/officeDocument/2006/relationships/tags" Target="../tags/tag7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ags" Target="../tags/tag2.xml"/><Relationship Id="rId22" Type="http://schemas.openxmlformats.org/officeDocument/2006/relationships/image" Target="file:///D:\qq&#25991;&#20214;\712321467\Image\C2C\Image2\%7b75232B38-A165-1FB7-499C-2E1C792CACB5%7d.png" TargetMode="Externa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  <a:t>2025/11/1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21" r:link="rId2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custDataLst>
      <p:tags r:id="rId14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anose="020B0604020202020204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anose="020B0604020202020204" pitchFamily="34" charset="0"/>
        <a:buChar char="●"/>
        <a:tabLst>
          <a:tab pos="1609725" algn="l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anose="020B0604020202020204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anose="020B0604020202020204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tags" Target="../tags/tag80.xml"/><Relationship Id="rId3" Type="http://schemas.openxmlformats.org/officeDocument/2006/relationships/tags" Target="../tags/tag75.xml"/><Relationship Id="rId7" Type="http://schemas.openxmlformats.org/officeDocument/2006/relationships/tags" Target="../tags/tag79.xml"/><Relationship Id="rId2" Type="http://schemas.openxmlformats.org/officeDocument/2006/relationships/tags" Target="../tags/tag74.xml"/><Relationship Id="rId1" Type="http://schemas.openxmlformats.org/officeDocument/2006/relationships/tags" Target="../tags/tag73.xml"/><Relationship Id="rId6" Type="http://schemas.openxmlformats.org/officeDocument/2006/relationships/tags" Target="../tags/tag78.xml"/><Relationship Id="rId11" Type="http://schemas.openxmlformats.org/officeDocument/2006/relationships/image" Target="../media/image3.png"/><Relationship Id="rId5" Type="http://schemas.openxmlformats.org/officeDocument/2006/relationships/tags" Target="../tags/tag77.xml"/><Relationship Id="rId10" Type="http://schemas.openxmlformats.org/officeDocument/2006/relationships/image" Target="../media/image2.png"/><Relationship Id="rId4" Type="http://schemas.openxmlformats.org/officeDocument/2006/relationships/tags" Target="../tags/tag76.xml"/><Relationship Id="rId9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tags" Target="../tags/tag88.xml"/><Relationship Id="rId3" Type="http://schemas.openxmlformats.org/officeDocument/2006/relationships/tags" Target="../tags/tag83.xml"/><Relationship Id="rId7" Type="http://schemas.openxmlformats.org/officeDocument/2006/relationships/tags" Target="../tags/tag87.xml"/><Relationship Id="rId2" Type="http://schemas.openxmlformats.org/officeDocument/2006/relationships/tags" Target="../tags/tag82.xml"/><Relationship Id="rId1" Type="http://schemas.openxmlformats.org/officeDocument/2006/relationships/tags" Target="../tags/tag81.xml"/><Relationship Id="rId6" Type="http://schemas.openxmlformats.org/officeDocument/2006/relationships/tags" Target="../tags/tag86.xml"/><Relationship Id="rId5" Type="http://schemas.openxmlformats.org/officeDocument/2006/relationships/tags" Target="../tags/tag85.xml"/><Relationship Id="rId10" Type="http://schemas.openxmlformats.org/officeDocument/2006/relationships/slideLayout" Target="../slideLayouts/slideLayout1.xml"/><Relationship Id="rId4" Type="http://schemas.openxmlformats.org/officeDocument/2006/relationships/tags" Target="../tags/tag84.xml"/><Relationship Id="rId9" Type="http://schemas.openxmlformats.org/officeDocument/2006/relationships/tags" Target="../tags/tag89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.xml"/><Relationship Id="rId3" Type="http://schemas.openxmlformats.org/officeDocument/2006/relationships/tags" Target="../tags/tag92.xml"/><Relationship Id="rId7" Type="http://schemas.openxmlformats.org/officeDocument/2006/relationships/tags" Target="../tags/tag96.xml"/><Relationship Id="rId2" Type="http://schemas.openxmlformats.org/officeDocument/2006/relationships/tags" Target="../tags/tag91.xml"/><Relationship Id="rId1" Type="http://schemas.openxmlformats.org/officeDocument/2006/relationships/tags" Target="../tags/tag90.xml"/><Relationship Id="rId6" Type="http://schemas.openxmlformats.org/officeDocument/2006/relationships/tags" Target="../tags/tag95.xml"/><Relationship Id="rId5" Type="http://schemas.openxmlformats.org/officeDocument/2006/relationships/tags" Target="../tags/tag94.xml"/><Relationship Id="rId4" Type="http://schemas.openxmlformats.org/officeDocument/2006/relationships/tags" Target="../tags/tag9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tags" Target="../tags/tag104.xml"/><Relationship Id="rId3" Type="http://schemas.openxmlformats.org/officeDocument/2006/relationships/tags" Target="../tags/tag99.xml"/><Relationship Id="rId7" Type="http://schemas.openxmlformats.org/officeDocument/2006/relationships/tags" Target="../tags/tag103.xml"/><Relationship Id="rId12" Type="http://schemas.openxmlformats.org/officeDocument/2006/relationships/image" Target="../media/image4.png"/><Relationship Id="rId2" Type="http://schemas.openxmlformats.org/officeDocument/2006/relationships/tags" Target="../tags/tag98.xml"/><Relationship Id="rId1" Type="http://schemas.openxmlformats.org/officeDocument/2006/relationships/tags" Target="../tags/tag97.xml"/><Relationship Id="rId6" Type="http://schemas.openxmlformats.org/officeDocument/2006/relationships/tags" Target="../tags/tag102.xml"/><Relationship Id="rId11" Type="http://schemas.openxmlformats.org/officeDocument/2006/relationships/image" Target="../media/image2.png"/><Relationship Id="rId5" Type="http://schemas.openxmlformats.org/officeDocument/2006/relationships/tags" Target="../tags/tag101.xml"/><Relationship Id="rId10" Type="http://schemas.openxmlformats.org/officeDocument/2006/relationships/notesSlide" Target="../notesSlides/notesSlide1.xml"/><Relationship Id="rId4" Type="http://schemas.openxmlformats.org/officeDocument/2006/relationships/tags" Target="../tags/tag100.xml"/><Relationship Id="rId9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tags" Target="../tags/tag114.xml"/><Relationship Id="rId13" Type="http://schemas.openxmlformats.org/officeDocument/2006/relationships/tags" Target="../tags/tag119.xml"/><Relationship Id="rId18" Type="http://schemas.openxmlformats.org/officeDocument/2006/relationships/image" Target="../media/image5.png"/><Relationship Id="rId3" Type="http://schemas.openxmlformats.org/officeDocument/2006/relationships/tags" Target="../tags/tag109.xml"/><Relationship Id="rId7" Type="http://schemas.openxmlformats.org/officeDocument/2006/relationships/tags" Target="../tags/tag113.xml"/><Relationship Id="rId12" Type="http://schemas.openxmlformats.org/officeDocument/2006/relationships/tags" Target="../tags/tag118.xml"/><Relationship Id="rId17" Type="http://schemas.openxmlformats.org/officeDocument/2006/relationships/notesSlide" Target="../notesSlides/notesSlide2.xml"/><Relationship Id="rId2" Type="http://schemas.openxmlformats.org/officeDocument/2006/relationships/tags" Target="../tags/tag108.xml"/><Relationship Id="rId16" Type="http://schemas.openxmlformats.org/officeDocument/2006/relationships/slideLayout" Target="../slideLayouts/slideLayout1.xml"/><Relationship Id="rId20" Type="http://schemas.openxmlformats.org/officeDocument/2006/relationships/image" Target="../media/image7.png"/><Relationship Id="rId1" Type="http://schemas.openxmlformats.org/officeDocument/2006/relationships/tags" Target="../tags/tag107.xml"/><Relationship Id="rId6" Type="http://schemas.openxmlformats.org/officeDocument/2006/relationships/tags" Target="../tags/tag112.xml"/><Relationship Id="rId11" Type="http://schemas.openxmlformats.org/officeDocument/2006/relationships/tags" Target="../tags/tag117.xml"/><Relationship Id="rId5" Type="http://schemas.openxmlformats.org/officeDocument/2006/relationships/tags" Target="../tags/tag111.xml"/><Relationship Id="rId15" Type="http://schemas.openxmlformats.org/officeDocument/2006/relationships/tags" Target="../tags/tag121.xml"/><Relationship Id="rId10" Type="http://schemas.openxmlformats.org/officeDocument/2006/relationships/tags" Target="../tags/tag116.xml"/><Relationship Id="rId19" Type="http://schemas.openxmlformats.org/officeDocument/2006/relationships/image" Target="../media/image6.png"/><Relationship Id="rId4" Type="http://schemas.openxmlformats.org/officeDocument/2006/relationships/tags" Target="../tags/tag110.xml"/><Relationship Id="rId9" Type="http://schemas.openxmlformats.org/officeDocument/2006/relationships/tags" Target="../tags/tag115.xml"/><Relationship Id="rId14" Type="http://schemas.openxmlformats.org/officeDocument/2006/relationships/tags" Target="../tags/tag120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tags" Target="../tags/tag131.xml"/><Relationship Id="rId13" Type="http://schemas.openxmlformats.org/officeDocument/2006/relationships/tags" Target="../tags/tag136.xml"/><Relationship Id="rId18" Type="http://schemas.openxmlformats.org/officeDocument/2006/relationships/image" Target="../media/image9.png"/><Relationship Id="rId3" Type="http://schemas.openxmlformats.org/officeDocument/2006/relationships/tags" Target="../tags/tag126.xml"/><Relationship Id="rId7" Type="http://schemas.openxmlformats.org/officeDocument/2006/relationships/tags" Target="../tags/tag130.xml"/><Relationship Id="rId12" Type="http://schemas.openxmlformats.org/officeDocument/2006/relationships/tags" Target="../tags/tag135.xml"/><Relationship Id="rId17" Type="http://schemas.microsoft.com/office/2007/relationships/hdphoto" Target="../media/hdphoto1.wdp"/><Relationship Id="rId2" Type="http://schemas.openxmlformats.org/officeDocument/2006/relationships/tags" Target="../tags/tag125.xml"/><Relationship Id="rId16" Type="http://schemas.openxmlformats.org/officeDocument/2006/relationships/image" Target="../media/image8.png"/><Relationship Id="rId1" Type="http://schemas.openxmlformats.org/officeDocument/2006/relationships/tags" Target="../tags/tag124.xml"/><Relationship Id="rId6" Type="http://schemas.openxmlformats.org/officeDocument/2006/relationships/tags" Target="../tags/tag129.xml"/><Relationship Id="rId11" Type="http://schemas.openxmlformats.org/officeDocument/2006/relationships/tags" Target="../tags/tag134.xml"/><Relationship Id="rId5" Type="http://schemas.openxmlformats.org/officeDocument/2006/relationships/tags" Target="../tags/tag128.xml"/><Relationship Id="rId15" Type="http://schemas.openxmlformats.org/officeDocument/2006/relationships/notesSlide" Target="../notesSlides/notesSlide3.xml"/><Relationship Id="rId10" Type="http://schemas.openxmlformats.org/officeDocument/2006/relationships/tags" Target="../tags/tag133.xml"/><Relationship Id="rId4" Type="http://schemas.openxmlformats.org/officeDocument/2006/relationships/tags" Target="../tags/tag127.xml"/><Relationship Id="rId9" Type="http://schemas.openxmlformats.org/officeDocument/2006/relationships/tags" Target="../tags/tag132.xml"/><Relationship Id="rId14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tags" Target="../tags/tag146.xml"/><Relationship Id="rId13" Type="http://schemas.openxmlformats.org/officeDocument/2006/relationships/tags" Target="../tags/tag151.xml"/><Relationship Id="rId18" Type="http://schemas.openxmlformats.org/officeDocument/2006/relationships/image" Target="../media/image10.png"/><Relationship Id="rId3" Type="http://schemas.openxmlformats.org/officeDocument/2006/relationships/tags" Target="../tags/tag141.xml"/><Relationship Id="rId7" Type="http://schemas.openxmlformats.org/officeDocument/2006/relationships/tags" Target="../tags/tag145.xml"/><Relationship Id="rId12" Type="http://schemas.openxmlformats.org/officeDocument/2006/relationships/tags" Target="../tags/tag150.xml"/><Relationship Id="rId17" Type="http://schemas.openxmlformats.org/officeDocument/2006/relationships/notesSlide" Target="../notesSlides/notesSlide4.xml"/><Relationship Id="rId2" Type="http://schemas.openxmlformats.org/officeDocument/2006/relationships/tags" Target="../tags/tag140.xml"/><Relationship Id="rId16" Type="http://schemas.openxmlformats.org/officeDocument/2006/relationships/slideLayout" Target="../slideLayouts/slideLayout1.xml"/><Relationship Id="rId20" Type="http://schemas.openxmlformats.org/officeDocument/2006/relationships/image" Target="../media/image12.png"/><Relationship Id="rId1" Type="http://schemas.openxmlformats.org/officeDocument/2006/relationships/tags" Target="../tags/tag139.xml"/><Relationship Id="rId6" Type="http://schemas.openxmlformats.org/officeDocument/2006/relationships/tags" Target="../tags/tag144.xml"/><Relationship Id="rId11" Type="http://schemas.openxmlformats.org/officeDocument/2006/relationships/tags" Target="../tags/tag149.xml"/><Relationship Id="rId5" Type="http://schemas.openxmlformats.org/officeDocument/2006/relationships/tags" Target="../tags/tag143.xml"/><Relationship Id="rId15" Type="http://schemas.openxmlformats.org/officeDocument/2006/relationships/tags" Target="../tags/tag153.xml"/><Relationship Id="rId10" Type="http://schemas.openxmlformats.org/officeDocument/2006/relationships/tags" Target="../tags/tag148.xml"/><Relationship Id="rId19" Type="http://schemas.openxmlformats.org/officeDocument/2006/relationships/image" Target="../media/image11.jpeg"/><Relationship Id="rId4" Type="http://schemas.openxmlformats.org/officeDocument/2006/relationships/tags" Target="../tags/tag142.xml"/><Relationship Id="rId9" Type="http://schemas.openxmlformats.org/officeDocument/2006/relationships/tags" Target="../tags/tag147.xml"/><Relationship Id="rId14" Type="http://schemas.openxmlformats.org/officeDocument/2006/relationships/tags" Target="../tags/tag15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tags" Target="../tags/tag163.xml"/><Relationship Id="rId13" Type="http://schemas.openxmlformats.org/officeDocument/2006/relationships/video" Target="../media/media1.mp4"/><Relationship Id="rId18" Type="http://schemas.openxmlformats.org/officeDocument/2006/relationships/notesSlide" Target="../notesSlides/notesSlide5.xml"/><Relationship Id="rId3" Type="http://schemas.openxmlformats.org/officeDocument/2006/relationships/tags" Target="../tags/tag158.xml"/><Relationship Id="rId21" Type="http://schemas.openxmlformats.org/officeDocument/2006/relationships/image" Target="../media/image14.png"/><Relationship Id="rId7" Type="http://schemas.openxmlformats.org/officeDocument/2006/relationships/tags" Target="../tags/tag162.xml"/><Relationship Id="rId12" Type="http://schemas.microsoft.com/office/2007/relationships/media" Target="../media/media1.mp4"/><Relationship Id="rId17" Type="http://schemas.openxmlformats.org/officeDocument/2006/relationships/slideLayout" Target="../slideLayouts/slideLayout1.xml"/><Relationship Id="rId2" Type="http://schemas.openxmlformats.org/officeDocument/2006/relationships/tags" Target="../tags/tag157.xml"/><Relationship Id="rId16" Type="http://schemas.openxmlformats.org/officeDocument/2006/relationships/tags" Target="../tags/tag169.xml"/><Relationship Id="rId20" Type="http://schemas.openxmlformats.org/officeDocument/2006/relationships/image" Target="../media/image13.png"/><Relationship Id="rId1" Type="http://schemas.openxmlformats.org/officeDocument/2006/relationships/tags" Target="../tags/tag156.xml"/><Relationship Id="rId6" Type="http://schemas.openxmlformats.org/officeDocument/2006/relationships/tags" Target="../tags/tag161.xml"/><Relationship Id="rId11" Type="http://schemas.openxmlformats.org/officeDocument/2006/relationships/tags" Target="../tags/tag166.xml"/><Relationship Id="rId24" Type="http://schemas.openxmlformats.org/officeDocument/2006/relationships/image" Target="../media/image17.png"/><Relationship Id="rId5" Type="http://schemas.openxmlformats.org/officeDocument/2006/relationships/tags" Target="../tags/tag160.xml"/><Relationship Id="rId15" Type="http://schemas.openxmlformats.org/officeDocument/2006/relationships/tags" Target="../tags/tag168.xml"/><Relationship Id="rId23" Type="http://schemas.openxmlformats.org/officeDocument/2006/relationships/image" Target="../media/image16.png"/><Relationship Id="rId10" Type="http://schemas.openxmlformats.org/officeDocument/2006/relationships/tags" Target="../tags/tag165.xml"/><Relationship Id="rId19" Type="http://schemas.openxmlformats.org/officeDocument/2006/relationships/image" Target="../media/image2.png"/><Relationship Id="rId4" Type="http://schemas.openxmlformats.org/officeDocument/2006/relationships/tags" Target="../tags/tag159.xml"/><Relationship Id="rId9" Type="http://schemas.openxmlformats.org/officeDocument/2006/relationships/tags" Target="../tags/tag164.xml"/><Relationship Id="rId14" Type="http://schemas.openxmlformats.org/officeDocument/2006/relationships/tags" Target="../tags/tag167.xml"/><Relationship Id="rId22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media" Target="../media/media2.mp4"/><Relationship Id="rId13" Type="http://schemas.openxmlformats.org/officeDocument/2006/relationships/tags" Target="../tags/tag182.xml"/><Relationship Id="rId18" Type="http://schemas.openxmlformats.org/officeDocument/2006/relationships/image" Target="../media/image19.png"/><Relationship Id="rId3" Type="http://schemas.openxmlformats.org/officeDocument/2006/relationships/tags" Target="../tags/tag174.xml"/><Relationship Id="rId7" Type="http://schemas.openxmlformats.org/officeDocument/2006/relationships/tags" Target="../tags/tag178.xml"/><Relationship Id="rId12" Type="http://schemas.openxmlformats.org/officeDocument/2006/relationships/tags" Target="../tags/tag181.xml"/><Relationship Id="rId17" Type="http://schemas.openxmlformats.org/officeDocument/2006/relationships/image" Target="../media/image18.png"/><Relationship Id="rId2" Type="http://schemas.openxmlformats.org/officeDocument/2006/relationships/tags" Target="../tags/tag173.xml"/><Relationship Id="rId16" Type="http://schemas.openxmlformats.org/officeDocument/2006/relationships/notesSlide" Target="../notesSlides/notesSlide6.xml"/><Relationship Id="rId20" Type="http://schemas.openxmlformats.org/officeDocument/2006/relationships/image" Target="../media/image21.png"/><Relationship Id="rId1" Type="http://schemas.openxmlformats.org/officeDocument/2006/relationships/tags" Target="../tags/tag172.xml"/><Relationship Id="rId6" Type="http://schemas.openxmlformats.org/officeDocument/2006/relationships/tags" Target="../tags/tag177.xml"/><Relationship Id="rId11" Type="http://schemas.openxmlformats.org/officeDocument/2006/relationships/tags" Target="../tags/tag180.xml"/><Relationship Id="rId5" Type="http://schemas.openxmlformats.org/officeDocument/2006/relationships/tags" Target="../tags/tag176.xml"/><Relationship Id="rId15" Type="http://schemas.openxmlformats.org/officeDocument/2006/relationships/slideLayout" Target="../slideLayouts/slideLayout1.xml"/><Relationship Id="rId10" Type="http://schemas.openxmlformats.org/officeDocument/2006/relationships/tags" Target="../tags/tag179.xml"/><Relationship Id="rId19" Type="http://schemas.openxmlformats.org/officeDocument/2006/relationships/image" Target="../media/image20.png"/><Relationship Id="rId4" Type="http://schemas.openxmlformats.org/officeDocument/2006/relationships/tags" Target="../tags/tag175.xml"/><Relationship Id="rId9" Type="http://schemas.openxmlformats.org/officeDocument/2006/relationships/video" Target="../media/media2.mp4"/><Relationship Id="rId14" Type="http://schemas.openxmlformats.org/officeDocument/2006/relationships/tags" Target="../tags/tag183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media" Target="../media/media3.mp4"/><Relationship Id="rId13" Type="http://schemas.openxmlformats.org/officeDocument/2006/relationships/tags" Target="../tags/tag196.xml"/><Relationship Id="rId18" Type="http://schemas.openxmlformats.org/officeDocument/2006/relationships/image" Target="../media/image24.png"/><Relationship Id="rId3" Type="http://schemas.openxmlformats.org/officeDocument/2006/relationships/tags" Target="../tags/tag188.xml"/><Relationship Id="rId7" Type="http://schemas.openxmlformats.org/officeDocument/2006/relationships/tags" Target="../tags/tag192.xml"/><Relationship Id="rId12" Type="http://schemas.openxmlformats.org/officeDocument/2006/relationships/tags" Target="../tags/tag195.xml"/><Relationship Id="rId17" Type="http://schemas.openxmlformats.org/officeDocument/2006/relationships/image" Target="../media/image23.png"/><Relationship Id="rId2" Type="http://schemas.openxmlformats.org/officeDocument/2006/relationships/tags" Target="../tags/tag187.xml"/><Relationship Id="rId16" Type="http://schemas.openxmlformats.org/officeDocument/2006/relationships/image" Target="../media/image22.png"/><Relationship Id="rId1" Type="http://schemas.openxmlformats.org/officeDocument/2006/relationships/tags" Target="../tags/tag186.xml"/><Relationship Id="rId6" Type="http://schemas.openxmlformats.org/officeDocument/2006/relationships/tags" Target="../tags/tag191.xml"/><Relationship Id="rId11" Type="http://schemas.openxmlformats.org/officeDocument/2006/relationships/tags" Target="../tags/tag194.xml"/><Relationship Id="rId5" Type="http://schemas.openxmlformats.org/officeDocument/2006/relationships/tags" Target="../tags/tag190.xml"/><Relationship Id="rId15" Type="http://schemas.openxmlformats.org/officeDocument/2006/relationships/notesSlide" Target="../notesSlides/notesSlide7.xml"/><Relationship Id="rId10" Type="http://schemas.openxmlformats.org/officeDocument/2006/relationships/tags" Target="../tags/tag193.xml"/><Relationship Id="rId4" Type="http://schemas.openxmlformats.org/officeDocument/2006/relationships/tags" Target="../tags/tag189.xml"/><Relationship Id="rId9" Type="http://schemas.openxmlformats.org/officeDocument/2006/relationships/video" Target="../media/media3.mp4"/><Relationship Id="rId14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video" Target="NULL" TargetMode="External"/><Relationship Id="rId13" Type="http://schemas.openxmlformats.org/officeDocument/2006/relationships/image" Target="../media/image25.png"/><Relationship Id="rId3" Type="http://schemas.openxmlformats.org/officeDocument/2006/relationships/tags" Target="../tags/tag201.xml"/><Relationship Id="rId7" Type="http://schemas.openxmlformats.org/officeDocument/2006/relationships/tags" Target="../tags/tag205.xml"/><Relationship Id="rId12" Type="http://schemas.openxmlformats.org/officeDocument/2006/relationships/notesSlide" Target="../notesSlides/notesSlide8.xml"/><Relationship Id="rId2" Type="http://schemas.openxmlformats.org/officeDocument/2006/relationships/tags" Target="../tags/tag200.xml"/><Relationship Id="rId1" Type="http://schemas.openxmlformats.org/officeDocument/2006/relationships/tags" Target="../tags/tag199.xml"/><Relationship Id="rId6" Type="http://schemas.openxmlformats.org/officeDocument/2006/relationships/tags" Target="../tags/tag204.xml"/><Relationship Id="rId11" Type="http://schemas.openxmlformats.org/officeDocument/2006/relationships/slideLayout" Target="../slideLayouts/slideLayout1.xml"/><Relationship Id="rId5" Type="http://schemas.openxmlformats.org/officeDocument/2006/relationships/tags" Target="../tags/tag203.xml"/><Relationship Id="rId10" Type="http://schemas.microsoft.com/office/2007/relationships/media" Target="../media/media4.mp4"/><Relationship Id="rId4" Type="http://schemas.openxmlformats.org/officeDocument/2006/relationships/tags" Target="../tags/tag202.xml"/><Relationship Id="rId9" Type="http://schemas.openxmlformats.org/officeDocument/2006/relationships/tags" Target="../tags/tag206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tags" Target="../tags/tag216.xml"/><Relationship Id="rId13" Type="http://schemas.openxmlformats.org/officeDocument/2006/relationships/tags" Target="../tags/tag221.xml"/><Relationship Id="rId18" Type="http://schemas.openxmlformats.org/officeDocument/2006/relationships/image" Target="../media/image26.jpeg"/><Relationship Id="rId3" Type="http://schemas.openxmlformats.org/officeDocument/2006/relationships/tags" Target="../tags/tag211.xml"/><Relationship Id="rId21" Type="http://schemas.openxmlformats.org/officeDocument/2006/relationships/image" Target="../media/image29.png"/><Relationship Id="rId7" Type="http://schemas.openxmlformats.org/officeDocument/2006/relationships/tags" Target="../tags/tag215.xml"/><Relationship Id="rId12" Type="http://schemas.openxmlformats.org/officeDocument/2006/relationships/tags" Target="../tags/tag220.xml"/><Relationship Id="rId17" Type="http://schemas.openxmlformats.org/officeDocument/2006/relationships/notesSlide" Target="../notesSlides/notesSlide9.xml"/><Relationship Id="rId2" Type="http://schemas.openxmlformats.org/officeDocument/2006/relationships/tags" Target="../tags/tag210.xml"/><Relationship Id="rId16" Type="http://schemas.openxmlformats.org/officeDocument/2006/relationships/slideLayout" Target="../slideLayouts/slideLayout1.xml"/><Relationship Id="rId20" Type="http://schemas.openxmlformats.org/officeDocument/2006/relationships/image" Target="../media/image28.jpeg"/><Relationship Id="rId1" Type="http://schemas.openxmlformats.org/officeDocument/2006/relationships/tags" Target="../tags/tag209.xml"/><Relationship Id="rId6" Type="http://schemas.openxmlformats.org/officeDocument/2006/relationships/tags" Target="../tags/tag214.xml"/><Relationship Id="rId11" Type="http://schemas.openxmlformats.org/officeDocument/2006/relationships/tags" Target="../tags/tag219.xml"/><Relationship Id="rId5" Type="http://schemas.openxmlformats.org/officeDocument/2006/relationships/tags" Target="../tags/tag213.xml"/><Relationship Id="rId15" Type="http://schemas.openxmlformats.org/officeDocument/2006/relationships/tags" Target="../tags/tag223.xml"/><Relationship Id="rId23" Type="http://schemas.openxmlformats.org/officeDocument/2006/relationships/image" Target="../media/image31.png"/><Relationship Id="rId10" Type="http://schemas.openxmlformats.org/officeDocument/2006/relationships/tags" Target="../tags/tag218.xml"/><Relationship Id="rId19" Type="http://schemas.openxmlformats.org/officeDocument/2006/relationships/image" Target="../media/image27.jpeg"/><Relationship Id="rId4" Type="http://schemas.openxmlformats.org/officeDocument/2006/relationships/tags" Target="../tags/tag212.xml"/><Relationship Id="rId9" Type="http://schemas.openxmlformats.org/officeDocument/2006/relationships/tags" Target="../tags/tag217.xml"/><Relationship Id="rId14" Type="http://schemas.openxmlformats.org/officeDocument/2006/relationships/tags" Target="../tags/tag222.xml"/><Relationship Id="rId22" Type="http://schemas.openxmlformats.org/officeDocument/2006/relationships/image" Target="../media/image30.jpeg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media" Target="../media/media5.mp4"/><Relationship Id="rId13" Type="http://schemas.openxmlformats.org/officeDocument/2006/relationships/tags" Target="../tags/tag236.xml"/><Relationship Id="rId18" Type="http://schemas.openxmlformats.org/officeDocument/2006/relationships/image" Target="../media/image34.png"/><Relationship Id="rId3" Type="http://schemas.openxmlformats.org/officeDocument/2006/relationships/tags" Target="../tags/tag228.xml"/><Relationship Id="rId7" Type="http://schemas.openxmlformats.org/officeDocument/2006/relationships/tags" Target="../tags/tag232.xml"/><Relationship Id="rId12" Type="http://schemas.openxmlformats.org/officeDocument/2006/relationships/tags" Target="../tags/tag235.xml"/><Relationship Id="rId17" Type="http://schemas.openxmlformats.org/officeDocument/2006/relationships/image" Target="../media/image33.png"/><Relationship Id="rId2" Type="http://schemas.openxmlformats.org/officeDocument/2006/relationships/tags" Target="../tags/tag227.xml"/><Relationship Id="rId16" Type="http://schemas.openxmlformats.org/officeDocument/2006/relationships/image" Target="../media/image32.png"/><Relationship Id="rId1" Type="http://schemas.openxmlformats.org/officeDocument/2006/relationships/tags" Target="../tags/tag226.xml"/><Relationship Id="rId6" Type="http://schemas.openxmlformats.org/officeDocument/2006/relationships/tags" Target="../tags/tag231.xml"/><Relationship Id="rId11" Type="http://schemas.openxmlformats.org/officeDocument/2006/relationships/tags" Target="../tags/tag234.xml"/><Relationship Id="rId5" Type="http://schemas.openxmlformats.org/officeDocument/2006/relationships/tags" Target="../tags/tag230.xml"/><Relationship Id="rId15" Type="http://schemas.openxmlformats.org/officeDocument/2006/relationships/notesSlide" Target="../notesSlides/notesSlide10.xml"/><Relationship Id="rId10" Type="http://schemas.openxmlformats.org/officeDocument/2006/relationships/tags" Target="../tags/tag233.xml"/><Relationship Id="rId4" Type="http://schemas.openxmlformats.org/officeDocument/2006/relationships/tags" Target="../tags/tag229.xml"/><Relationship Id="rId9" Type="http://schemas.openxmlformats.org/officeDocument/2006/relationships/video" Target="../media/media5.mp4"/><Relationship Id="rId14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.xml"/><Relationship Id="rId3" Type="http://schemas.openxmlformats.org/officeDocument/2006/relationships/tags" Target="../tags/tag241.xml"/><Relationship Id="rId7" Type="http://schemas.openxmlformats.org/officeDocument/2006/relationships/tags" Target="../tags/tag245.xml"/><Relationship Id="rId2" Type="http://schemas.openxmlformats.org/officeDocument/2006/relationships/tags" Target="../tags/tag240.xml"/><Relationship Id="rId1" Type="http://schemas.openxmlformats.org/officeDocument/2006/relationships/tags" Target="../tags/tag239.xml"/><Relationship Id="rId6" Type="http://schemas.openxmlformats.org/officeDocument/2006/relationships/tags" Target="../tags/tag244.xml"/><Relationship Id="rId5" Type="http://schemas.openxmlformats.org/officeDocument/2006/relationships/tags" Target="../tags/tag243.xml"/><Relationship Id="rId4" Type="http://schemas.openxmlformats.org/officeDocument/2006/relationships/tags" Target="../tags/tag242.xml"/><Relationship Id="rId9" Type="http://schemas.openxmlformats.org/officeDocument/2006/relationships/notesSlide" Target="../notesSlides/notesSlide11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tags" Target="../tags/tag253.xml"/><Relationship Id="rId13" Type="http://schemas.openxmlformats.org/officeDocument/2006/relationships/tags" Target="../tags/tag258.xml"/><Relationship Id="rId18" Type="http://schemas.openxmlformats.org/officeDocument/2006/relationships/image" Target="../media/image36.png"/><Relationship Id="rId3" Type="http://schemas.openxmlformats.org/officeDocument/2006/relationships/video" Target="../media/media6.mp4"/><Relationship Id="rId7" Type="http://schemas.openxmlformats.org/officeDocument/2006/relationships/tags" Target="../tags/tag252.xml"/><Relationship Id="rId12" Type="http://schemas.openxmlformats.org/officeDocument/2006/relationships/tags" Target="../tags/tag257.xml"/><Relationship Id="rId17" Type="http://schemas.openxmlformats.org/officeDocument/2006/relationships/image" Target="../media/image32.png"/><Relationship Id="rId2" Type="http://schemas.microsoft.com/office/2007/relationships/media" Target="../media/media6.mp4"/><Relationship Id="rId16" Type="http://schemas.openxmlformats.org/officeDocument/2006/relationships/image" Target="../media/image35.png"/><Relationship Id="rId1" Type="http://schemas.openxmlformats.org/officeDocument/2006/relationships/tags" Target="../tags/tag248.xml"/><Relationship Id="rId6" Type="http://schemas.openxmlformats.org/officeDocument/2006/relationships/tags" Target="../tags/tag251.xml"/><Relationship Id="rId11" Type="http://schemas.openxmlformats.org/officeDocument/2006/relationships/tags" Target="../tags/tag256.xml"/><Relationship Id="rId5" Type="http://schemas.openxmlformats.org/officeDocument/2006/relationships/tags" Target="../tags/tag250.xml"/><Relationship Id="rId15" Type="http://schemas.openxmlformats.org/officeDocument/2006/relationships/notesSlide" Target="../notesSlides/notesSlide12.xml"/><Relationship Id="rId10" Type="http://schemas.openxmlformats.org/officeDocument/2006/relationships/tags" Target="../tags/tag255.xml"/><Relationship Id="rId4" Type="http://schemas.openxmlformats.org/officeDocument/2006/relationships/tags" Target="../tags/tag249.xml"/><Relationship Id="rId9" Type="http://schemas.openxmlformats.org/officeDocument/2006/relationships/tags" Target="../tags/tag254.xml"/><Relationship Id="rId14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tags" Target="../tags/tag268.xml"/><Relationship Id="rId13" Type="http://schemas.openxmlformats.org/officeDocument/2006/relationships/tags" Target="../tags/tag271.xml"/><Relationship Id="rId18" Type="http://schemas.openxmlformats.org/officeDocument/2006/relationships/image" Target="../media/image38.png"/><Relationship Id="rId3" Type="http://schemas.openxmlformats.org/officeDocument/2006/relationships/tags" Target="../tags/tag263.xml"/><Relationship Id="rId7" Type="http://schemas.openxmlformats.org/officeDocument/2006/relationships/tags" Target="../tags/tag267.xml"/><Relationship Id="rId12" Type="http://schemas.openxmlformats.org/officeDocument/2006/relationships/tags" Target="../tags/tag270.xml"/><Relationship Id="rId17" Type="http://schemas.openxmlformats.org/officeDocument/2006/relationships/image" Target="../media/image37.png"/><Relationship Id="rId2" Type="http://schemas.openxmlformats.org/officeDocument/2006/relationships/tags" Target="../tags/tag262.xml"/><Relationship Id="rId16" Type="http://schemas.openxmlformats.org/officeDocument/2006/relationships/image" Target="../media/image32.png"/><Relationship Id="rId1" Type="http://schemas.openxmlformats.org/officeDocument/2006/relationships/tags" Target="../tags/tag261.xml"/><Relationship Id="rId6" Type="http://schemas.openxmlformats.org/officeDocument/2006/relationships/tags" Target="../tags/tag266.xml"/><Relationship Id="rId11" Type="http://schemas.openxmlformats.org/officeDocument/2006/relationships/video" Target="../media/media7.mp4"/><Relationship Id="rId5" Type="http://schemas.openxmlformats.org/officeDocument/2006/relationships/tags" Target="../tags/tag265.xml"/><Relationship Id="rId15" Type="http://schemas.openxmlformats.org/officeDocument/2006/relationships/notesSlide" Target="../notesSlides/notesSlide13.xml"/><Relationship Id="rId10" Type="http://schemas.microsoft.com/office/2007/relationships/media" Target="../media/media7.mp4"/><Relationship Id="rId4" Type="http://schemas.openxmlformats.org/officeDocument/2006/relationships/tags" Target="../tags/tag264.xml"/><Relationship Id="rId9" Type="http://schemas.openxmlformats.org/officeDocument/2006/relationships/tags" Target="../tags/tag269.xml"/><Relationship Id="rId14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tags" Target="../tags/tag281.xml"/><Relationship Id="rId13" Type="http://schemas.openxmlformats.org/officeDocument/2006/relationships/image" Target="../media/image32.png"/><Relationship Id="rId3" Type="http://schemas.openxmlformats.org/officeDocument/2006/relationships/tags" Target="../tags/tag276.xml"/><Relationship Id="rId7" Type="http://schemas.openxmlformats.org/officeDocument/2006/relationships/tags" Target="../tags/tag280.xml"/><Relationship Id="rId12" Type="http://schemas.openxmlformats.org/officeDocument/2006/relationships/notesSlide" Target="../notesSlides/notesSlide14.xml"/><Relationship Id="rId2" Type="http://schemas.openxmlformats.org/officeDocument/2006/relationships/tags" Target="../tags/tag275.xml"/><Relationship Id="rId1" Type="http://schemas.openxmlformats.org/officeDocument/2006/relationships/tags" Target="../tags/tag274.xml"/><Relationship Id="rId6" Type="http://schemas.openxmlformats.org/officeDocument/2006/relationships/tags" Target="../tags/tag279.xml"/><Relationship Id="rId11" Type="http://schemas.openxmlformats.org/officeDocument/2006/relationships/slideLayout" Target="../slideLayouts/slideLayout1.xml"/><Relationship Id="rId5" Type="http://schemas.openxmlformats.org/officeDocument/2006/relationships/tags" Target="../tags/tag278.xml"/><Relationship Id="rId10" Type="http://schemas.openxmlformats.org/officeDocument/2006/relationships/tags" Target="../tags/tag283.xml"/><Relationship Id="rId4" Type="http://schemas.openxmlformats.org/officeDocument/2006/relationships/tags" Target="../tags/tag277.xml"/><Relationship Id="rId9" Type="http://schemas.openxmlformats.org/officeDocument/2006/relationships/tags" Target="../tags/tag282.xml"/><Relationship Id="rId14" Type="http://schemas.openxmlformats.org/officeDocument/2006/relationships/image" Target="../media/image39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tags" Target="../tags/tag293.xml"/><Relationship Id="rId13" Type="http://schemas.openxmlformats.org/officeDocument/2006/relationships/notesSlide" Target="../notesSlides/notesSlide15.xml"/><Relationship Id="rId3" Type="http://schemas.openxmlformats.org/officeDocument/2006/relationships/tags" Target="../tags/tag288.xml"/><Relationship Id="rId7" Type="http://schemas.openxmlformats.org/officeDocument/2006/relationships/tags" Target="../tags/tag292.xml"/><Relationship Id="rId12" Type="http://schemas.openxmlformats.org/officeDocument/2006/relationships/slideLayout" Target="../slideLayouts/slideLayout1.xml"/><Relationship Id="rId2" Type="http://schemas.openxmlformats.org/officeDocument/2006/relationships/tags" Target="../tags/tag287.xml"/><Relationship Id="rId16" Type="http://schemas.openxmlformats.org/officeDocument/2006/relationships/image" Target="../media/image32.png"/><Relationship Id="rId1" Type="http://schemas.openxmlformats.org/officeDocument/2006/relationships/tags" Target="../tags/tag286.xml"/><Relationship Id="rId6" Type="http://schemas.openxmlformats.org/officeDocument/2006/relationships/tags" Target="../tags/tag291.xml"/><Relationship Id="rId11" Type="http://schemas.openxmlformats.org/officeDocument/2006/relationships/tags" Target="../tags/tag296.xml"/><Relationship Id="rId5" Type="http://schemas.openxmlformats.org/officeDocument/2006/relationships/tags" Target="../tags/tag290.xml"/><Relationship Id="rId15" Type="http://schemas.microsoft.com/office/2007/relationships/hdphoto" Target="../media/hdphoto2.wdp"/><Relationship Id="rId10" Type="http://schemas.openxmlformats.org/officeDocument/2006/relationships/tags" Target="../tags/tag295.xml"/><Relationship Id="rId4" Type="http://schemas.openxmlformats.org/officeDocument/2006/relationships/tags" Target="../tags/tag289.xml"/><Relationship Id="rId9" Type="http://schemas.openxmlformats.org/officeDocument/2006/relationships/tags" Target="../tags/tag294.xml"/><Relationship Id="rId14" Type="http://schemas.openxmlformats.org/officeDocument/2006/relationships/image" Target="../media/image40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tags" Target="../tags/tag306.xml"/><Relationship Id="rId13" Type="http://schemas.openxmlformats.org/officeDocument/2006/relationships/tags" Target="../tags/tag311.xml"/><Relationship Id="rId18" Type="http://schemas.openxmlformats.org/officeDocument/2006/relationships/image" Target="../media/image42.png"/><Relationship Id="rId3" Type="http://schemas.openxmlformats.org/officeDocument/2006/relationships/tags" Target="../tags/tag301.xml"/><Relationship Id="rId7" Type="http://schemas.openxmlformats.org/officeDocument/2006/relationships/tags" Target="../tags/tag305.xml"/><Relationship Id="rId12" Type="http://schemas.openxmlformats.org/officeDocument/2006/relationships/tags" Target="../tags/tag310.xml"/><Relationship Id="rId17" Type="http://schemas.microsoft.com/office/2007/relationships/hdphoto" Target="../media/hdphoto3.wdp"/><Relationship Id="rId2" Type="http://schemas.openxmlformats.org/officeDocument/2006/relationships/tags" Target="../tags/tag300.xml"/><Relationship Id="rId16" Type="http://schemas.openxmlformats.org/officeDocument/2006/relationships/image" Target="../media/image41.png"/><Relationship Id="rId20" Type="http://schemas.openxmlformats.org/officeDocument/2006/relationships/image" Target="../media/image44.png"/><Relationship Id="rId1" Type="http://schemas.openxmlformats.org/officeDocument/2006/relationships/tags" Target="../tags/tag299.xml"/><Relationship Id="rId6" Type="http://schemas.openxmlformats.org/officeDocument/2006/relationships/tags" Target="../tags/tag304.xml"/><Relationship Id="rId11" Type="http://schemas.openxmlformats.org/officeDocument/2006/relationships/tags" Target="../tags/tag309.xml"/><Relationship Id="rId5" Type="http://schemas.openxmlformats.org/officeDocument/2006/relationships/tags" Target="../tags/tag303.xml"/><Relationship Id="rId15" Type="http://schemas.openxmlformats.org/officeDocument/2006/relationships/notesSlide" Target="../notesSlides/notesSlide16.xml"/><Relationship Id="rId10" Type="http://schemas.openxmlformats.org/officeDocument/2006/relationships/tags" Target="../tags/tag308.xml"/><Relationship Id="rId19" Type="http://schemas.openxmlformats.org/officeDocument/2006/relationships/image" Target="../media/image43.png"/><Relationship Id="rId4" Type="http://schemas.openxmlformats.org/officeDocument/2006/relationships/tags" Target="../tags/tag302.xml"/><Relationship Id="rId9" Type="http://schemas.openxmlformats.org/officeDocument/2006/relationships/tags" Target="../tags/tag307.xml"/><Relationship Id="rId14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tags" Target="../tags/tag321.xml"/><Relationship Id="rId13" Type="http://schemas.openxmlformats.org/officeDocument/2006/relationships/slideLayout" Target="../slideLayouts/slideLayout1.xml"/><Relationship Id="rId18" Type="http://schemas.openxmlformats.org/officeDocument/2006/relationships/image" Target="../media/image47.png"/><Relationship Id="rId3" Type="http://schemas.openxmlformats.org/officeDocument/2006/relationships/tags" Target="../tags/tag316.xml"/><Relationship Id="rId7" Type="http://schemas.openxmlformats.org/officeDocument/2006/relationships/tags" Target="../tags/tag320.xml"/><Relationship Id="rId12" Type="http://schemas.openxmlformats.org/officeDocument/2006/relationships/tags" Target="../tags/tag325.xml"/><Relationship Id="rId17" Type="http://schemas.microsoft.com/office/2007/relationships/hdphoto" Target="../media/hdphoto4.wdp"/><Relationship Id="rId2" Type="http://schemas.openxmlformats.org/officeDocument/2006/relationships/tags" Target="../tags/tag315.xml"/><Relationship Id="rId16" Type="http://schemas.openxmlformats.org/officeDocument/2006/relationships/image" Target="../media/image46.png"/><Relationship Id="rId1" Type="http://schemas.openxmlformats.org/officeDocument/2006/relationships/tags" Target="../tags/tag314.xml"/><Relationship Id="rId6" Type="http://schemas.openxmlformats.org/officeDocument/2006/relationships/tags" Target="../tags/tag319.xml"/><Relationship Id="rId11" Type="http://schemas.openxmlformats.org/officeDocument/2006/relationships/tags" Target="../tags/tag324.xml"/><Relationship Id="rId5" Type="http://schemas.openxmlformats.org/officeDocument/2006/relationships/tags" Target="../tags/tag318.xml"/><Relationship Id="rId15" Type="http://schemas.openxmlformats.org/officeDocument/2006/relationships/image" Target="../media/image45.png"/><Relationship Id="rId10" Type="http://schemas.openxmlformats.org/officeDocument/2006/relationships/tags" Target="../tags/tag323.xml"/><Relationship Id="rId4" Type="http://schemas.openxmlformats.org/officeDocument/2006/relationships/tags" Target="../tags/tag317.xml"/><Relationship Id="rId9" Type="http://schemas.openxmlformats.org/officeDocument/2006/relationships/tags" Target="../tags/tag322.xml"/><Relationship Id="rId14" Type="http://schemas.openxmlformats.org/officeDocument/2006/relationships/notesSlide" Target="../notesSlides/notesSlide17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video" Target="../media/media8.mp4"/><Relationship Id="rId13" Type="http://schemas.openxmlformats.org/officeDocument/2006/relationships/image" Target="../media/image48.png"/><Relationship Id="rId3" Type="http://schemas.openxmlformats.org/officeDocument/2006/relationships/tags" Target="../tags/tag330.xml"/><Relationship Id="rId7" Type="http://schemas.microsoft.com/office/2007/relationships/media" Target="../media/media8.mp4"/><Relationship Id="rId12" Type="http://schemas.openxmlformats.org/officeDocument/2006/relationships/notesSlide" Target="../notesSlides/notesSlide18.xml"/><Relationship Id="rId2" Type="http://schemas.openxmlformats.org/officeDocument/2006/relationships/tags" Target="../tags/tag329.xml"/><Relationship Id="rId1" Type="http://schemas.openxmlformats.org/officeDocument/2006/relationships/tags" Target="../tags/tag328.xml"/><Relationship Id="rId6" Type="http://schemas.openxmlformats.org/officeDocument/2006/relationships/tags" Target="../tags/tag333.xml"/><Relationship Id="rId11" Type="http://schemas.openxmlformats.org/officeDocument/2006/relationships/slideLayout" Target="../slideLayouts/slideLayout1.xml"/><Relationship Id="rId5" Type="http://schemas.openxmlformats.org/officeDocument/2006/relationships/tags" Target="../tags/tag332.xml"/><Relationship Id="rId10" Type="http://schemas.openxmlformats.org/officeDocument/2006/relationships/tags" Target="../tags/tag335.xml"/><Relationship Id="rId4" Type="http://schemas.openxmlformats.org/officeDocument/2006/relationships/tags" Target="../tags/tag331.xml"/><Relationship Id="rId9" Type="http://schemas.openxmlformats.org/officeDocument/2006/relationships/tags" Target="../tags/tag334.xml"/></Relationships>
</file>

<file path=ppt/slides/_rels/slide22.xml.rels><?xml version="1.0" encoding="UTF-8" standalone="yes"?>
<Relationships xmlns="http://schemas.openxmlformats.org/package/2006/relationships"><Relationship Id="rId13" Type="http://schemas.openxmlformats.org/officeDocument/2006/relationships/tags" Target="../tags/tag350.xml"/><Relationship Id="rId18" Type="http://schemas.openxmlformats.org/officeDocument/2006/relationships/tags" Target="../tags/tag355.xml"/><Relationship Id="rId26" Type="http://schemas.openxmlformats.org/officeDocument/2006/relationships/tags" Target="../tags/tag363.xml"/><Relationship Id="rId3" Type="http://schemas.openxmlformats.org/officeDocument/2006/relationships/tags" Target="../tags/tag340.xml"/><Relationship Id="rId21" Type="http://schemas.openxmlformats.org/officeDocument/2006/relationships/tags" Target="../tags/tag358.xml"/><Relationship Id="rId34" Type="http://schemas.openxmlformats.org/officeDocument/2006/relationships/slideLayout" Target="../slideLayouts/slideLayout1.xml"/><Relationship Id="rId7" Type="http://schemas.openxmlformats.org/officeDocument/2006/relationships/tags" Target="../tags/tag344.xml"/><Relationship Id="rId12" Type="http://schemas.openxmlformats.org/officeDocument/2006/relationships/tags" Target="../tags/tag349.xml"/><Relationship Id="rId17" Type="http://schemas.openxmlformats.org/officeDocument/2006/relationships/tags" Target="../tags/tag354.xml"/><Relationship Id="rId25" Type="http://schemas.openxmlformats.org/officeDocument/2006/relationships/tags" Target="../tags/tag362.xml"/><Relationship Id="rId33" Type="http://schemas.openxmlformats.org/officeDocument/2006/relationships/tags" Target="../tags/tag370.xml"/><Relationship Id="rId2" Type="http://schemas.openxmlformats.org/officeDocument/2006/relationships/tags" Target="../tags/tag339.xml"/><Relationship Id="rId16" Type="http://schemas.openxmlformats.org/officeDocument/2006/relationships/tags" Target="../tags/tag353.xml"/><Relationship Id="rId20" Type="http://schemas.openxmlformats.org/officeDocument/2006/relationships/tags" Target="../tags/tag357.xml"/><Relationship Id="rId29" Type="http://schemas.openxmlformats.org/officeDocument/2006/relationships/tags" Target="../tags/tag366.xml"/><Relationship Id="rId1" Type="http://schemas.openxmlformats.org/officeDocument/2006/relationships/tags" Target="../tags/tag338.xml"/><Relationship Id="rId6" Type="http://schemas.openxmlformats.org/officeDocument/2006/relationships/tags" Target="../tags/tag343.xml"/><Relationship Id="rId11" Type="http://schemas.openxmlformats.org/officeDocument/2006/relationships/tags" Target="../tags/tag348.xml"/><Relationship Id="rId24" Type="http://schemas.openxmlformats.org/officeDocument/2006/relationships/tags" Target="../tags/tag361.xml"/><Relationship Id="rId32" Type="http://schemas.openxmlformats.org/officeDocument/2006/relationships/tags" Target="../tags/tag369.xml"/><Relationship Id="rId5" Type="http://schemas.openxmlformats.org/officeDocument/2006/relationships/tags" Target="../tags/tag342.xml"/><Relationship Id="rId15" Type="http://schemas.openxmlformats.org/officeDocument/2006/relationships/tags" Target="../tags/tag352.xml"/><Relationship Id="rId23" Type="http://schemas.openxmlformats.org/officeDocument/2006/relationships/tags" Target="../tags/tag360.xml"/><Relationship Id="rId28" Type="http://schemas.openxmlformats.org/officeDocument/2006/relationships/tags" Target="../tags/tag365.xml"/><Relationship Id="rId10" Type="http://schemas.openxmlformats.org/officeDocument/2006/relationships/tags" Target="../tags/tag347.xml"/><Relationship Id="rId19" Type="http://schemas.openxmlformats.org/officeDocument/2006/relationships/tags" Target="../tags/tag356.xml"/><Relationship Id="rId31" Type="http://schemas.openxmlformats.org/officeDocument/2006/relationships/tags" Target="../tags/tag368.xml"/><Relationship Id="rId4" Type="http://schemas.openxmlformats.org/officeDocument/2006/relationships/tags" Target="../tags/tag341.xml"/><Relationship Id="rId9" Type="http://schemas.openxmlformats.org/officeDocument/2006/relationships/tags" Target="../tags/tag346.xml"/><Relationship Id="rId14" Type="http://schemas.openxmlformats.org/officeDocument/2006/relationships/tags" Target="../tags/tag351.xml"/><Relationship Id="rId22" Type="http://schemas.openxmlformats.org/officeDocument/2006/relationships/tags" Target="../tags/tag359.xml"/><Relationship Id="rId27" Type="http://schemas.openxmlformats.org/officeDocument/2006/relationships/tags" Target="../tags/tag364.xml"/><Relationship Id="rId30" Type="http://schemas.openxmlformats.org/officeDocument/2006/relationships/tags" Target="../tags/tag367.xml"/><Relationship Id="rId8" Type="http://schemas.openxmlformats.org/officeDocument/2006/relationships/tags" Target="../tags/tag345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tags" Target="../tags/tag378.xml"/><Relationship Id="rId3" Type="http://schemas.openxmlformats.org/officeDocument/2006/relationships/tags" Target="../tags/tag373.xml"/><Relationship Id="rId7" Type="http://schemas.openxmlformats.org/officeDocument/2006/relationships/tags" Target="../tags/tag377.xml"/><Relationship Id="rId12" Type="http://schemas.openxmlformats.org/officeDocument/2006/relationships/image" Target="../media/image53.png"/><Relationship Id="rId2" Type="http://schemas.openxmlformats.org/officeDocument/2006/relationships/tags" Target="../tags/tag372.xml"/><Relationship Id="rId1" Type="http://schemas.openxmlformats.org/officeDocument/2006/relationships/tags" Target="../tags/tag371.xml"/><Relationship Id="rId6" Type="http://schemas.openxmlformats.org/officeDocument/2006/relationships/tags" Target="../tags/tag376.xml"/><Relationship Id="rId11" Type="http://schemas.openxmlformats.org/officeDocument/2006/relationships/tags" Target="../tags/tag454.xml"/><Relationship Id="rId5" Type="http://schemas.openxmlformats.org/officeDocument/2006/relationships/tags" Target="../tags/tag375.xml"/><Relationship Id="rId10" Type="http://schemas.openxmlformats.org/officeDocument/2006/relationships/notesSlide" Target="../notesSlides/notesSlide19.xml"/><Relationship Id="rId4" Type="http://schemas.openxmlformats.org/officeDocument/2006/relationships/tags" Target="../tags/tag374.xml"/><Relationship Id="rId9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tags" Target="../tags/tag388.xml"/><Relationship Id="rId3" Type="http://schemas.openxmlformats.org/officeDocument/2006/relationships/tags" Target="../tags/tag383.xml"/><Relationship Id="rId7" Type="http://schemas.openxmlformats.org/officeDocument/2006/relationships/tags" Target="../tags/tag387.xml"/><Relationship Id="rId2" Type="http://schemas.openxmlformats.org/officeDocument/2006/relationships/tags" Target="../tags/tag382.xml"/><Relationship Id="rId1" Type="http://schemas.openxmlformats.org/officeDocument/2006/relationships/tags" Target="../tags/tag381.xml"/><Relationship Id="rId6" Type="http://schemas.openxmlformats.org/officeDocument/2006/relationships/tags" Target="../tags/tag386.xml"/><Relationship Id="rId5" Type="http://schemas.openxmlformats.org/officeDocument/2006/relationships/tags" Target="../tags/tag385.xml"/><Relationship Id="rId4" Type="http://schemas.openxmlformats.org/officeDocument/2006/relationships/tags" Target="../tags/tag384.xml"/><Relationship Id="rId9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tags" Target="../tags/tag396.xml"/><Relationship Id="rId3" Type="http://schemas.openxmlformats.org/officeDocument/2006/relationships/tags" Target="../tags/tag391.xml"/><Relationship Id="rId7" Type="http://schemas.openxmlformats.org/officeDocument/2006/relationships/tags" Target="../tags/tag395.xml"/><Relationship Id="rId2" Type="http://schemas.openxmlformats.org/officeDocument/2006/relationships/tags" Target="../tags/tag390.xml"/><Relationship Id="rId1" Type="http://schemas.openxmlformats.org/officeDocument/2006/relationships/tags" Target="../tags/tag389.xml"/><Relationship Id="rId6" Type="http://schemas.openxmlformats.org/officeDocument/2006/relationships/tags" Target="../tags/tag394.xml"/><Relationship Id="rId5" Type="http://schemas.openxmlformats.org/officeDocument/2006/relationships/tags" Target="../tags/tag393.xml"/><Relationship Id="rId4" Type="http://schemas.openxmlformats.org/officeDocument/2006/relationships/tags" Target="../tags/tag392.xml"/><Relationship Id="rId9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tags" Target="../tags/tag404.xml"/><Relationship Id="rId3" Type="http://schemas.openxmlformats.org/officeDocument/2006/relationships/tags" Target="../tags/tag399.xml"/><Relationship Id="rId7" Type="http://schemas.openxmlformats.org/officeDocument/2006/relationships/tags" Target="../tags/tag403.xml"/><Relationship Id="rId2" Type="http://schemas.openxmlformats.org/officeDocument/2006/relationships/tags" Target="../tags/tag398.xml"/><Relationship Id="rId1" Type="http://schemas.openxmlformats.org/officeDocument/2006/relationships/tags" Target="../tags/tag397.xml"/><Relationship Id="rId6" Type="http://schemas.openxmlformats.org/officeDocument/2006/relationships/tags" Target="../tags/tag402.xml"/><Relationship Id="rId11" Type="http://schemas.openxmlformats.org/officeDocument/2006/relationships/image" Target="../media/image49.png"/><Relationship Id="rId5" Type="http://schemas.openxmlformats.org/officeDocument/2006/relationships/tags" Target="../tags/tag401.xml"/><Relationship Id="rId10" Type="http://schemas.openxmlformats.org/officeDocument/2006/relationships/slideLayout" Target="../slideLayouts/slideLayout1.xml"/><Relationship Id="rId4" Type="http://schemas.openxmlformats.org/officeDocument/2006/relationships/tags" Target="../tags/tag400.xml"/><Relationship Id="rId9" Type="http://schemas.openxmlformats.org/officeDocument/2006/relationships/tags" Target="../tags/tag405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tags" Target="../tags/tag413.xml"/><Relationship Id="rId3" Type="http://schemas.openxmlformats.org/officeDocument/2006/relationships/tags" Target="../tags/tag408.xml"/><Relationship Id="rId7" Type="http://schemas.openxmlformats.org/officeDocument/2006/relationships/tags" Target="../tags/tag412.xml"/><Relationship Id="rId12" Type="http://schemas.microsoft.com/office/2007/relationships/hdphoto" Target="../media/hdphoto5.wdp"/><Relationship Id="rId2" Type="http://schemas.openxmlformats.org/officeDocument/2006/relationships/tags" Target="../tags/tag407.xml"/><Relationship Id="rId1" Type="http://schemas.openxmlformats.org/officeDocument/2006/relationships/tags" Target="../tags/tag406.xml"/><Relationship Id="rId6" Type="http://schemas.openxmlformats.org/officeDocument/2006/relationships/tags" Target="../tags/tag411.xml"/><Relationship Id="rId11" Type="http://schemas.openxmlformats.org/officeDocument/2006/relationships/image" Target="../media/image50.png"/><Relationship Id="rId5" Type="http://schemas.openxmlformats.org/officeDocument/2006/relationships/tags" Target="../tags/tag410.xml"/><Relationship Id="rId10" Type="http://schemas.openxmlformats.org/officeDocument/2006/relationships/slideLayout" Target="../slideLayouts/slideLayout1.xml"/><Relationship Id="rId4" Type="http://schemas.openxmlformats.org/officeDocument/2006/relationships/tags" Target="../tags/tag409.xml"/><Relationship Id="rId9" Type="http://schemas.openxmlformats.org/officeDocument/2006/relationships/tags" Target="../tags/tag414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tags" Target="../tags/tag422.xml"/><Relationship Id="rId13" Type="http://schemas.openxmlformats.org/officeDocument/2006/relationships/tags" Target="../tags/tag427.xml"/><Relationship Id="rId3" Type="http://schemas.openxmlformats.org/officeDocument/2006/relationships/tags" Target="../tags/tag417.xml"/><Relationship Id="rId7" Type="http://schemas.openxmlformats.org/officeDocument/2006/relationships/tags" Target="../tags/tag421.xml"/><Relationship Id="rId12" Type="http://schemas.openxmlformats.org/officeDocument/2006/relationships/tags" Target="../tags/tag426.xml"/><Relationship Id="rId17" Type="http://schemas.openxmlformats.org/officeDocument/2006/relationships/slideLayout" Target="../slideLayouts/slideLayout1.xml"/><Relationship Id="rId2" Type="http://schemas.openxmlformats.org/officeDocument/2006/relationships/tags" Target="../tags/tag416.xml"/><Relationship Id="rId16" Type="http://schemas.openxmlformats.org/officeDocument/2006/relationships/tags" Target="../tags/tag430.xml"/><Relationship Id="rId1" Type="http://schemas.openxmlformats.org/officeDocument/2006/relationships/tags" Target="../tags/tag415.xml"/><Relationship Id="rId6" Type="http://schemas.openxmlformats.org/officeDocument/2006/relationships/tags" Target="../tags/tag420.xml"/><Relationship Id="rId11" Type="http://schemas.openxmlformats.org/officeDocument/2006/relationships/tags" Target="../tags/tag425.xml"/><Relationship Id="rId5" Type="http://schemas.openxmlformats.org/officeDocument/2006/relationships/tags" Target="../tags/tag419.xml"/><Relationship Id="rId15" Type="http://schemas.openxmlformats.org/officeDocument/2006/relationships/tags" Target="../tags/tag429.xml"/><Relationship Id="rId10" Type="http://schemas.openxmlformats.org/officeDocument/2006/relationships/tags" Target="../tags/tag424.xml"/><Relationship Id="rId4" Type="http://schemas.openxmlformats.org/officeDocument/2006/relationships/tags" Target="../tags/tag418.xml"/><Relationship Id="rId9" Type="http://schemas.openxmlformats.org/officeDocument/2006/relationships/tags" Target="../tags/tag423.xml"/><Relationship Id="rId14" Type="http://schemas.openxmlformats.org/officeDocument/2006/relationships/tags" Target="../tags/tag428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tags" Target="../tags/tag433.xml"/><Relationship Id="rId7" Type="http://schemas.openxmlformats.org/officeDocument/2006/relationships/slideLayout" Target="../slideLayouts/slideLayout1.xml"/><Relationship Id="rId2" Type="http://schemas.openxmlformats.org/officeDocument/2006/relationships/tags" Target="../tags/tag432.xml"/><Relationship Id="rId1" Type="http://schemas.openxmlformats.org/officeDocument/2006/relationships/tags" Target="../tags/tag431.xml"/><Relationship Id="rId6" Type="http://schemas.openxmlformats.org/officeDocument/2006/relationships/tags" Target="../tags/tag436.xml"/><Relationship Id="rId5" Type="http://schemas.openxmlformats.org/officeDocument/2006/relationships/tags" Target="../tags/tag435.xml"/><Relationship Id="rId4" Type="http://schemas.openxmlformats.org/officeDocument/2006/relationships/tags" Target="../tags/tag43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直接连接符 3"/>
          <p:cNvCxnSpPr/>
          <p:nvPr>
            <p:custDataLst>
              <p:tags r:id="rId2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0" y="0"/>
            <a:ext cx="722185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任意多边形 7"/>
          <p:cNvSpPr/>
          <p:nvPr>
            <p:custDataLst>
              <p:tags r:id="rId4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>
            <p:custDataLst>
              <p:tags r:id="rId5"/>
            </p:custDataLst>
          </p:nvPr>
        </p:nvSpPr>
        <p:spPr>
          <a:xfrm>
            <a:off x="1843405" y="985520"/>
            <a:ext cx="8505825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4400" b="1" dirty="0">
                <a:solidFill>
                  <a:srgbClr val="FF0000"/>
                </a:solidFill>
              </a:rPr>
              <a:t>第</a:t>
            </a:r>
            <a:r>
              <a:rPr lang="en-US" altLang="zh-CN" sz="4400" b="1" dirty="0">
                <a:solidFill>
                  <a:srgbClr val="FF0000"/>
                </a:solidFill>
              </a:rPr>
              <a:t>2</a:t>
            </a:r>
            <a:r>
              <a:rPr lang="zh-CN" altLang="en-US" sz="4400" b="1" dirty="0">
                <a:solidFill>
                  <a:srgbClr val="FF0000"/>
                </a:solidFill>
              </a:rPr>
              <a:t>节</a:t>
            </a:r>
            <a:r>
              <a:rPr lang="en-US" altLang="zh-CN" sz="4400" b="1" dirty="0">
                <a:solidFill>
                  <a:srgbClr val="FF0000"/>
                </a:solidFill>
              </a:rPr>
              <a:t>  </a:t>
            </a:r>
            <a:r>
              <a:rPr lang="zh-CN" sz="4400" b="1" dirty="0">
                <a:solidFill>
                  <a:srgbClr val="FF0000"/>
                </a:solidFill>
              </a:rPr>
              <a:t>分子动理论的初步知识</a:t>
            </a:r>
          </a:p>
        </p:txBody>
      </p:sp>
      <p:sp>
        <p:nvSpPr>
          <p:cNvPr id="3" name="文本框 2"/>
          <p:cNvSpPr txBox="1"/>
          <p:nvPr>
            <p:custDataLst>
              <p:tags r:id="rId6"/>
            </p:custDataLst>
          </p:nvPr>
        </p:nvSpPr>
        <p:spPr>
          <a:xfrm>
            <a:off x="566420" y="-32385"/>
            <a:ext cx="455422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altLang="zh-CN" sz="3600" b="1">
                <a:solidFill>
                  <a:schemeClr val="bg1"/>
                </a:solidFill>
                <a:sym typeface="+mn-ea"/>
              </a:rPr>
              <a:t>   </a:t>
            </a:r>
            <a:r>
              <a:rPr lang="zh-CN" altLang="en-US" sz="3600" b="1">
                <a:solidFill>
                  <a:schemeClr val="bg1"/>
                </a:solidFill>
                <a:sym typeface="+mn-ea"/>
              </a:rPr>
              <a:t>第十三章</a:t>
            </a:r>
            <a:r>
              <a:rPr lang="en-US" altLang="zh-CN" sz="3600" b="1">
                <a:solidFill>
                  <a:schemeClr val="bg1"/>
                </a:solidFill>
                <a:sym typeface="+mn-ea"/>
              </a:rPr>
              <a:t>  </a:t>
            </a:r>
            <a:r>
              <a:rPr lang="zh-CN" altLang="en-US" sz="3600" b="1">
                <a:solidFill>
                  <a:schemeClr val="bg1"/>
                </a:solidFill>
                <a:sym typeface="+mn-ea"/>
              </a:rPr>
              <a:t>内能</a:t>
            </a:r>
            <a:endParaRPr lang="zh-CN" altLang="en-US" sz="3600" b="1">
              <a:solidFill>
                <a:schemeClr val="bg1"/>
              </a:solidFill>
            </a:endParaRPr>
          </a:p>
        </p:txBody>
      </p:sp>
      <p:pic>
        <p:nvPicPr>
          <p:cNvPr id="9" name="图片 8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2560320" y="1937385"/>
            <a:ext cx="7442662" cy="4808724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6" name="Picture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11"/>
          <a:stretch>
            <a:fillRect/>
          </a:stretch>
        </p:blipFill>
        <p:spPr>
          <a:xfrm flipH="1">
            <a:off x="10706100" y="10693400"/>
            <a:ext cx="0" cy="0"/>
          </a:xfrm>
          <a:prstGeom prst="rect">
            <a:avLst/>
          </a:prstGeom>
          <a:ln>
            <a:noFill/>
          </a:ln>
        </p:spPr>
      </p:pic>
    </p:spTree>
    <p:custDataLst>
      <p:tags r:id="rId1"/>
    </p:custData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直接连接符 3"/>
          <p:cNvCxnSpPr/>
          <p:nvPr>
            <p:custDataLst>
              <p:tags r:id="rId2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0" y="0"/>
            <a:ext cx="722185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任意多边形 7"/>
          <p:cNvSpPr/>
          <p:nvPr>
            <p:custDataLst>
              <p:tags r:id="rId4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>
            <p:custDataLst>
              <p:tags r:id="rId5"/>
            </p:custDataLst>
          </p:nvPr>
        </p:nvSpPr>
        <p:spPr>
          <a:xfrm>
            <a:off x="955040" y="-32385"/>
            <a:ext cx="455422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zh-CN" sz="3600" b="1">
                <a:solidFill>
                  <a:schemeClr val="bg1"/>
                </a:solidFill>
              </a:rPr>
              <a:t>素养目标</a:t>
            </a: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845820" y="1146175"/>
            <a:ext cx="10643235" cy="94615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r>
              <a:rPr lang="zh-CN" altLang="en-US" sz="2000" b="1">
                <a:solidFill>
                  <a:srgbClr val="4A88D2"/>
                </a:solidFill>
              </a:rPr>
              <a:t>物理观念：</a:t>
            </a:r>
            <a:r>
              <a:rPr lang="zh-CN" altLang="en-US" sz="2000">
                <a:solidFill>
                  <a:schemeClr val="tx1"/>
                </a:solidFill>
              </a:rPr>
              <a:t>知道物质是由分子或原子构成的，知道分子的直径大小；能够识别扩散现象，知道分子都在不停地做无规则运动；知道分子热运动的快慢与温度的关系。</a:t>
            </a:r>
          </a:p>
        </p:txBody>
      </p:sp>
      <p:sp>
        <p:nvSpPr>
          <p:cNvPr id="13" name="矩形 12"/>
          <p:cNvSpPr/>
          <p:nvPr>
            <p:custDataLst>
              <p:tags r:id="rId7"/>
            </p:custDataLst>
          </p:nvPr>
        </p:nvSpPr>
        <p:spPr>
          <a:xfrm>
            <a:off x="845820" y="2280920"/>
            <a:ext cx="10643235" cy="94615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r>
              <a:rPr lang="zh-CN" altLang="en-US" sz="2000" b="1">
                <a:solidFill>
                  <a:srgbClr val="4A88D2"/>
                </a:solidFill>
              </a:rPr>
              <a:t>科学思维：</a:t>
            </a:r>
            <a:r>
              <a:rPr lang="zh-CN" altLang="en-US" sz="2000">
                <a:solidFill>
                  <a:schemeClr val="tx1"/>
                </a:solidFill>
              </a:rPr>
              <a:t>能识别扩散现象，并用分子热运动的观点进行解释；通过宏观现象推理微观本质，知道建构模型是物理研究的重要方法。</a:t>
            </a:r>
          </a:p>
        </p:txBody>
      </p:sp>
      <p:sp>
        <p:nvSpPr>
          <p:cNvPr id="14" name="矩形 13"/>
          <p:cNvSpPr/>
          <p:nvPr>
            <p:custDataLst>
              <p:tags r:id="rId8"/>
            </p:custDataLst>
          </p:nvPr>
        </p:nvSpPr>
        <p:spPr>
          <a:xfrm>
            <a:off x="845820" y="3415665"/>
            <a:ext cx="10643235" cy="94615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r>
              <a:rPr lang="zh-CN" altLang="en-US" sz="2000" b="1">
                <a:solidFill>
                  <a:srgbClr val="4A88D2"/>
                </a:solidFill>
              </a:rPr>
              <a:t>科学探究：</a:t>
            </a:r>
            <a:r>
              <a:rPr lang="zh-CN" altLang="en-US" sz="2000">
                <a:solidFill>
                  <a:schemeClr val="tx1"/>
                </a:solidFill>
              </a:rPr>
              <a:t>通过演示实验和类比法探究分子运动和作用力，使学生了解分子动理论的基本内容。</a:t>
            </a:r>
          </a:p>
        </p:txBody>
      </p:sp>
      <p:sp>
        <p:nvSpPr>
          <p:cNvPr id="15" name="矩形 14"/>
          <p:cNvSpPr/>
          <p:nvPr>
            <p:custDataLst>
              <p:tags r:id="rId9"/>
            </p:custDataLst>
          </p:nvPr>
        </p:nvSpPr>
        <p:spPr>
          <a:xfrm>
            <a:off x="845820" y="4550410"/>
            <a:ext cx="10643235" cy="94615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r>
              <a:rPr lang="zh-CN" altLang="en-US" sz="2000" b="1">
                <a:solidFill>
                  <a:srgbClr val="4A88D2"/>
                </a:solidFill>
              </a:rPr>
              <a:t>科学态度与责任：</a:t>
            </a:r>
            <a:r>
              <a:rPr lang="zh-CN" altLang="en-US" sz="2000">
                <a:solidFill>
                  <a:schemeClr val="tx1"/>
                </a:solidFill>
              </a:rPr>
              <a:t>用演示实验激发学生对大千世界的兴趣，使学生了解探索微观世界奥秘的方法，经历从宏观热现象中分析微观机制，再利用微观模型解释宏观热现象的过程。</a:t>
            </a:r>
          </a:p>
        </p:txBody>
      </p:sp>
    </p:spTree>
    <p:custDataLst>
      <p:tags r:id="rId1"/>
    </p:custData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直接连接符 3"/>
          <p:cNvCxnSpPr/>
          <p:nvPr>
            <p:custDataLst>
              <p:tags r:id="rId2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0" y="0"/>
            <a:ext cx="722185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任意多边形 7"/>
          <p:cNvSpPr/>
          <p:nvPr>
            <p:custDataLst>
              <p:tags r:id="rId4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>
            <p:custDataLst>
              <p:tags r:id="rId5"/>
            </p:custDataLst>
          </p:nvPr>
        </p:nvSpPr>
        <p:spPr>
          <a:xfrm>
            <a:off x="955040" y="-32385"/>
            <a:ext cx="455422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zh-CN" sz="3600" b="1">
                <a:solidFill>
                  <a:schemeClr val="bg1"/>
                </a:solidFill>
              </a:rPr>
              <a:t>重、难点</a:t>
            </a:r>
          </a:p>
        </p:txBody>
      </p:sp>
      <p:sp>
        <p:nvSpPr>
          <p:cNvPr id="13" name="矩形 12"/>
          <p:cNvSpPr/>
          <p:nvPr>
            <p:custDataLst>
              <p:tags r:id="rId6"/>
            </p:custDataLst>
          </p:nvPr>
        </p:nvSpPr>
        <p:spPr>
          <a:xfrm>
            <a:off x="845820" y="2280920"/>
            <a:ext cx="10643235" cy="94615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r>
              <a:rPr lang="zh-CN" altLang="en-US" sz="2000" b="1">
                <a:solidFill>
                  <a:srgbClr val="4A88D2"/>
                </a:solidFill>
              </a:rPr>
              <a:t>教学重点：</a:t>
            </a:r>
            <a:r>
              <a:rPr lang="zh-CN" altLang="en-US" sz="2000">
                <a:solidFill>
                  <a:schemeClr val="tx1"/>
                </a:solidFill>
              </a:rPr>
              <a:t>分子动理论初步知识、扩散现象、分子热运动与温度的关系。</a:t>
            </a:r>
          </a:p>
        </p:txBody>
      </p:sp>
      <p:sp>
        <p:nvSpPr>
          <p:cNvPr id="14" name="矩形 13"/>
          <p:cNvSpPr/>
          <p:nvPr>
            <p:custDataLst>
              <p:tags r:id="rId7"/>
            </p:custDataLst>
          </p:nvPr>
        </p:nvSpPr>
        <p:spPr>
          <a:xfrm>
            <a:off x="845820" y="3415665"/>
            <a:ext cx="10643235" cy="94615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r>
              <a:rPr lang="zh-CN" altLang="en-US" sz="2000" b="1">
                <a:solidFill>
                  <a:srgbClr val="4A88D2"/>
                </a:solidFill>
              </a:rPr>
              <a:t>教学难点：</a:t>
            </a:r>
            <a:r>
              <a:rPr lang="zh-CN" altLang="en-US" sz="2000">
                <a:solidFill>
                  <a:schemeClr val="tx1"/>
                </a:solidFill>
              </a:rPr>
              <a:t>分子间作用力的理解、宏观的扩散现象与微观的分子运动的联系。</a:t>
            </a:r>
          </a:p>
        </p:txBody>
      </p:sp>
    </p:spTree>
    <p:custDataLst>
      <p:tags r:id="rId1"/>
    </p:custDataLst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014970" y="1475105"/>
            <a:ext cx="4177030" cy="269875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10490" y="1410970"/>
            <a:ext cx="1704975" cy="704850"/>
          </a:xfrm>
          <a:prstGeom prst="rect">
            <a:avLst/>
          </a:prstGeom>
        </p:spPr>
      </p:pic>
      <p:cxnSp>
        <p:nvCxnSpPr>
          <p:cNvPr id="4" name="直接连接符 3"/>
          <p:cNvCxnSpPr/>
          <p:nvPr>
            <p:custDataLst>
              <p:tags r:id="rId4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5"/>
            </p:custDataLst>
          </p:nvPr>
        </p:nvSpPr>
        <p:spPr>
          <a:xfrm>
            <a:off x="0" y="0"/>
            <a:ext cx="722185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任意多边形 7"/>
          <p:cNvSpPr/>
          <p:nvPr>
            <p:custDataLst>
              <p:tags r:id="rId6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l"/>
            <a:r>
              <a:rPr lang="en-US" altLang="zh-CN" sz="2400" b="1">
                <a:latin typeface="微软雅黑" panose="020B0503020204020204" charset="-122"/>
                <a:ea typeface="微软雅黑"/>
              </a:rPr>
              <a:t>13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.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2</a:t>
            </a:r>
          </a:p>
        </p:txBody>
      </p:sp>
      <p:sp>
        <p:nvSpPr>
          <p:cNvPr id="2" name="文本框 1"/>
          <p:cNvSpPr txBox="1"/>
          <p:nvPr>
            <p:custDataLst>
              <p:tags r:id="rId7"/>
            </p:custDataLst>
          </p:nvPr>
        </p:nvSpPr>
        <p:spPr>
          <a:xfrm>
            <a:off x="974725" y="8255"/>
            <a:ext cx="4218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 b="1">
                <a:solidFill>
                  <a:schemeClr val="bg1"/>
                </a:solidFill>
              </a:rPr>
              <a:t>分子动理论的初步知识</a:t>
            </a:r>
          </a:p>
        </p:txBody>
      </p:sp>
      <p:sp>
        <p:nvSpPr>
          <p:cNvPr id="10" name="文本框 9"/>
          <p:cNvSpPr txBox="1"/>
          <p:nvPr>
            <p:custDataLst>
              <p:tags r:id="rId8"/>
            </p:custDataLst>
          </p:nvPr>
        </p:nvSpPr>
        <p:spPr>
          <a:xfrm>
            <a:off x="99060" y="2337435"/>
            <a:ext cx="7915275" cy="15297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zh-CN" sz="24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“</a:t>
            </a:r>
            <a:r>
              <a:rPr lang="zh-CN" altLang="en-US" sz="24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墙角数枝梅，凌寒独自开。遥知不是雪，为有暗香来。</a:t>
            </a:r>
            <a:r>
              <a:rPr lang="en-US" altLang="zh-CN" sz="24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”</a:t>
            </a:r>
            <a:r>
              <a:rPr lang="zh-CN" altLang="en-US" sz="24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这首诗描绘了梅花不惧严寒、傲然独放的情境。</a:t>
            </a:r>
          </a:p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24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你知道花香是怎么传播到远处的吗？</a:t>
            </a:r>
          </a:p>
        </p:txBody>
      </p:sp>
    </p:spTree>
    <p:custDataLst>
      <p:tags r:id="rId1"/>
    </p:custDataLst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直接连接符 3"/>
          <p:cNvCxnSpPr/>
          <p:nvPr>
            <p:custDataLst>
              <p:tags r:id="rId2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0" y="0"/>
            <a:ext cx="722185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任意多边形 7"/>
          <p:cNvSpPr/>
          <p:nvPr>
            <p:custDataLst>
              <p:tags r:id="rId4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l"/>
            <a:r>
              <a:rPr lang="en-US" altLang="zh-CN" sz="2400" b="1">
                <a:latin typeface="微软雅黑" panose="020B0503020204020204" charset="-122"/>
                <a:ea typeface="微软雅黑"/>
              </a:rPr>
              <a:t>13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.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2</a:t>
            </a:r>
          </a:p>
        </p:txBody>
      </p:sp>
      <p:pic>
        <p:nvPicPr>
          <p:cNvPr id="23" name="图片 22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18"/>
          <a:stretch>
            <a:fillRect/>
          </a:stretch>
        </p:blipFill>
        <p:spPr>
          <a:xfrm>
            <a:off x="116840" y="1887220"/>
            <a:ext cx="3333115" cy="4119245"/>
          </a:xfrm>
          <a:prstGeom prst="rect">
            <a:avLst/>
          </a:prstGeom>
        </p:spPr>
      </p:pic>
      <p:sp>
        <p:nvSpPr>
          <p:cNvPr id="2" name="文本框 1"/>
          <p:cNvSpPr txBox="1"/>
          <p:nvPr>
            <p:custDataLst>
              <p:tags r:id="rId6"/>
            </p:custDataLst>
          </p:nvPr>
        </p:nvSpPr>
        <p:spPr>
          <a:xfrm>
            <a:off x="974725" y="8255"/>
            <a:ext cx="4218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 b="1">
                <a:solidFill>
                  <a:schemeClr val="bg1"/>
                </a:solidFill>
              </a:rPr>
              <a:t>分子动理论的初步知识</a:t>
            </a:r>
          </a:p>
        </p:txBody>
      </p:sp>
      <p:grpSp>
        <p:nvGrpSpPr>
          <p:cNvPr id="12" name="组合 11"/>
          <p:cNvGrpSpPr/>
          <p:nvPr>
            <p:custDataLst>
              <p:tags r:id="rId7"/>
            </p:custDataLst>
          </p:nvPr>
        </p:nvGrpSpPr>
        <p:grpSpPr>
          <a:xfrm>
            <a:off x="3479280" y="1905000"/>
            <a:ext cx="2999740" cy="4104640"/>
            <a:chOff x="2854" y="2784"/>
            <a:chExt cx="4724" cy="6464"/>
          </a:xfrm>
        </p:grpSpPr>
        <p:pic>
          <p:nvPicPr>
            <p:cNvPr id="13" name="图片 12"/>
            <p:cNvPicPr>
              <a:picLocks noChangeAspect="1"/>
            </p:cNvPicPr>
            <p:nvPr>
              <p:custDataLst>
                <p:tags r:id="rId14"/>
              </p:custDataLst>
            </p:nvPr>
          </p:nvPicPr>
          <p:blipFill>
            <a:blip r:embed="rId19"/>
            <a:srcRect l="14497" t="10319" r="10178" b="14569"/>
            <a:stretch>
              <a:fillRect/>
            </a:stretch>
          </p:blipFill>
          <p:spPr>
            <a:xfrm>
              <a:off x="2854" y="2784"/>
              <a:ext cx="4725" cy="6464"/>
            </a:xfrm>
            <a:prstGeom prst="rect">
              <a:avLst/>
            </a:prstGeom>
          </p:spPr>
        </p:pic>
        <p:sp>
          <p:nvSpPr>
            <p:cNvPr id="7" name="文本框 6"/>
            <p:cNvSpPr txBox="1"/>
            <p:nvPr>
              <p:custDataLst>
                <p:tags r:id="rId15"/>
              </p:custDataLst>
            </p:nvPr>
          </p:nvSpPr>
          <p:spPr>
            <a:xfrm>
              <a:off x="3953" y="8620"/>
              <a:ext cx="2526" cy="628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effectLst>
              <a:softEdge rad="31750"/>
            </a:effectLst>
          </p:spPr>
          <p:txBody>
            <a:bodyPr wrap="square" rtlCol="0">
              <a:spAutoFit/>
            </a:bodyPr>
            <a:lstStyle/>
            <a:p>
              <a:pPr algn="ctr"/>
              <a:r>
                <a:rPr lang="zh-CN" altLang="en-US" sz="2000"/>
                <a:t>德谟克利特</a:t>
              </a:r>
            </a:p>
          </p:txBody>
        </p:sp>
      </p:grpSp>
      <p:sp>
        <p:nvSpPr>
          <p:cNvPr id="14" name="文本框 13"/>
          <p:cNvSpPr txBox="1"/>
          <p:nvPr>
            <p:custDataLst>
              <p:tags r:id="rId8"/>
            </p:custDataLst>
          </p:nvPr>
        </p:nvSpPr>
        <p:spPr>
          <a:xfrm>
            <a:off x="3479165" y="6009640"/>
            <a:ext cx="3000375" cy="8102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zh-CN">
                <a:solidFill>
                  <a:schemeClr val="tx1"/>
                </a:solidFill>
              </a:rPr>
              <a:t>万物都是由极小的、不可分割的微粒</a:t>
            </a:r>
            <a:r>
              <a:rPr lang="en-US" altLang="zh-CN">
                <a:solidFill>
                  <a:schemeClr val="tx1"/>
                </a:solidFill>
              </a:rPr>
              <a:t>——“</a:t>
            </a:r>
            <a:r>
              <a:rPr lang="zh-CN" altLang="en-US">
                <a:solidFill>
                  <a:schemeClr val="tx1"/>
                </a:solidFill>
              </a:rPr>
              <a:t>原子</a:t>
            </a:r>
            <a:r>
              <a:rPr lang="en-US" altLang="zh-CN">
                <a:solidFill>
                  <a:schemeClr val="tx1"/>
                </a:solidFill>
              </a:rPr>
              <a:t>”</a:t>
            </a:r>
            <a:r>
              <a:rPr lang="zh-CN" altLang="en-US">
                <a:solidFill>
                  <a:schemeClr val="tx1"/>
                </a:solidFill>
              </a:rPr>
              <a:t>组成的。</a:t>
            </a:r>
            <a:endParaRPr lang="zh-CN" altLang="en-US">
              <a:solidFill>
                <a:schemeClr val="tx1"/>
              </a:solidFill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9"/>
            </p:custDataLst>
          </p:nvPr>
        </p:nvSpPr>
        <p:spPr>
          <a:xfrm>
            <a:off x="-4445" y="675005"/>
            <a:ext cx="1220660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anose="05000000000000000000" charset="0"/>
              <a:buChar char="p"/>
            </a:pPr>
            <a:r>
              <a:rPr lang="zh-CN" sz="3200" b="1"/>
              <a:t>物质的构成</a:t>
            </a:r>
          </a:p>
        </p:txBody>
      </p:sp>
      <p:sp>
        <p:nvSpPr>
          <p:cNvPr id="18" name="矩形标注 17"/>
          <p:cNvSpPr/>
          <p:nvPr>
            <p:custDataLst>
              <p:tags r:id="rId10"/>
            </p:custDataLst>
          </p:nvPr>
        </p:nvSpPr>
        <p:spPr>
          <a:xfrm>
            <a:off x="1518920" y="4108450"/>
            <a:ext cx="2472690" cy="1236980"/>
          </a:xfrm>
          <a:prstGeom prst="wedgeRectCallout">
            <a:avLst>
              <a:gd name="adj1" fmla="val 52619"/>
              <a:gd name="adj2" fmla="val 110164"/>
            </a:avLst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r>
              <a:rPr lang="zh-CN" altLang="en-US">
                <a:solidFill>
                  <a:schemeClr val="tx1"/>
                </a:solidFill>
                <a:sym typeface="+mn-ea"/>
              </a:rPr>
              <a:t>这里所说的原子与现代物理学中的原子不同，现代物理学中的原子是有结构的。</a:t>
            </a:r>
            <a:endParaRPr lang="zh-CN" altLang="en-US" b="1">
              <a:solidFill>
                <a:schemeClr val="tx1"/>
              </a:solidFill>
              <a:sym typeface="+mn-ea"/>
            </a:endParaRPr>
          </a:p>
        </p:txBody>
      </p:sp>
      <p:pic>
        <p:nvPicPr>
          <p:cNvPr id="19" name="图片 18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20"/>
          <a:stretch>
            <a:fillRect/>
          </a:stretch>
        </p:blipFill>
        <p:spPr>
          <a:xfrm>
            <a:off x="6746400" y="1897380"/>
            <a:ext cx="3740150" cy="4112260"/>
          </a:xfrm>
          <a:prstGeom prst="rect">
            <a:avLst/>
          </a:prstGeom>
        </p:spPr>
      </p:pic>
      <p:sp>
        <p:nvSpPr>
          <p:cNvPr id="20" name="文本框 19"/>
          <p:cNvSpPr txBox="1"/>
          <p:nvPr>
            <p:custDataLst>
              <p:tags r:id="rId12"/>
            </p:custDataLst>
          </p:nvPr>
        </p:nvSpPr>
        <p:spPr>
          <a:xfrm>
            <a:off x="6544310" y="6009640"/>
            <a:ext cx="4143375" cy="8102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zh-CN" altLang="en-US">
                <a:solidFill>
                  <a:schemeClr val="tx1"/>
                </a:solidFill>
                <a:sym typeface="+mn-ea"/>
              </a:rPr>
              <a:t>现代科学研究发现：常见的物质是由极其微小的粒子</a:t>
            </a:r>
            <a:r>
              <a:rPr lang="en-US" altLang="zh-CN">
                <a:solidFill>
                  <a:schemeClr val="tx1"/>
                </a:solidFill>
                <a:sym typeface="+mn-ea"/>
              </a:rPr>
              <a:t>——</a:t>
            </a:r>
            <a:r>
              <a:rPr lang="zh-CN" altLang="en-US">
                <a:solidFill>
                  <a:schemeClr val="tx1"/>
                </a:solidFill>
                <a:sym typeface="+mn-ea"/>
              </a:rPr>
              <a:t>分子、原子等构成的。</a:t>
            </a:r>
          </a:p>
        </p:txBody>
      </p:sp>
      <p:sp>
        <p:nvSpPr>
          <p:cNvPr id="21" name="文本框 20"/>
          <p:cNvSpPr txBox="1"/>
          <p:nvPr>
            <p:custDataLst>
              <p:tags r:id="rId13"/>
            </p:custDataLst>
          </p:nvPr>
        </p:nvSpPr>
        <p:spPr>
          <a:xfrm>
            <a:off x="547370" y="1316355"/>
            <a:ext cx="11103610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en-US" sz="2400">
                <a:solidFill>
                  <a:schemeClr val="tx1"/>
                </a:solidFill>
              </a:rPr>
              <a:t>1.</a:t>
            </a:r>
            <a:r>
              <a:rPr lang="zh-CN" altLang="en-US" sz="2400">
                <a:solidFill>
                  <a:schemeClr val="tx1"/>
                </a:solidFill>
              </a:rPr>
              <a:t>概念：物质是由极其微小的粒子</a:t>
            </a:r>
            <a:r>
              <a:rPr lang="en-US" altLang="zh-CN" sz="2400">
                <a:solidFill>
                  <a:schemeClr val="tx1"/>
                </a:solidFill>
              </a:rPr>
              <a:t>——</a:t>
            </a:r>
            <a:r>
              <a:rPr lang="zh-CN" altLang="en-US" sz="2400" b="1">
                <a:solidFill>
                  <a:srgbClr val="C00000"/>
                </a:solidFill>
              </a:rPr>
              <a:t>分子、原子</a:t>
            </a:r>
            <a:r>
              <a:rPr lang="zh-CN" altLang="en-US" sz="2400">
                <a:solidFill>
                  <a:schemeClr val="tx1"/>
                </a:solidFill>
              </a:rPr>
              <a:t>等构成的。</a:t>
            </a:r>
            <a:endParaRPr lang="zh-CN" altLang="en-US" sz="2400">
              <a:solidFill>
                <a:schemeClr val="tx1"/>
              </a:solidFill>
              <a:sym typeface="+mn-ea"/>
            </a:endParaRPr>
          </a:p>
        </p:txBody>
      </p:sp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直接连接符 3"/>
          <p:cNvCxnSpPr/>
          <p:nvPr>
            <p:custDataLst>
              <p:tags r:id="rId2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0" y="0"/>
            <a:ext cx="722185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任意多边形 7"/>
          <p:cNvSpPr/>
          <p:nvPr>
            <p:custDataLst>
              <p:tags r:id="rId4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l"/>
            <a:r>
              <a:rPr lang="en-US" altLang="zh-CN" sz="2400" b="1">
                <a:latin typeface="微软雅黑" panose="020B0503020204020204" charset="-122"/>
                <a:ea typeface="微软雅黑"/>
              </a:rPr>
              <a:t>13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.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2</a:t>
            </a:r>
          </a:p>
        </p:txBody>
      </p:sp>
      <p:sp>
        <p:nvSpPr>
          <p:cNvPr id="2" name="文本框 1"/>
          <p:cNvSpPr txBox="1"/>
          <p:nvPr>
            <p:custDataLst>
              <p:tags r:id="rId5"/>
            </p:custDataLst>
          </p:nvPr>
        </p:nvSpPr>
        <p:spPr>
          <a:xfrm>
            <a:off x="974725" y="8255"/>
            <a:ext cx="4218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 b="1">
                <a:solidFill>
                  <a:schemeClr val="bg1"/>
                </a:solidFill>
              </a:rPr>
              <a:t>分子动理论的初步知识</a:t>
            </a:r>
          </a:p>
        </p:txBody>
      </p:sp>
      <p:sp>
        <p:nvSpPr>
          <p:cNvPr id="15" name="文本框 14"/>
          <p:cNvSpPr txBox="1"/>
          <p:nvPr>
            <p:custDataLst>
              <p:tags r:id="rId6"/>
            </p:custDataLst>
          </p:nvPr>
        </p:nvSpPr>
        <p:spPr>
          <a:xfrm>
            <a:off x="-4445" y="675005"/>
            <a:ext cx="1220660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anose="05000000000000000000" charset="0"/>
              <a:buChar char="p"/>
            </a:pPr>
            <a:r>
              <a:rPr lang="zh-CN" sz="3200" b="1"/>
              <a:t>物质的构成</a:t>
            </a:r>
          </a:p>
        </p:txBody>
      </p:sp>
      <p:sp>
        <p:nvSpPr>
          <p:cNvPr id="21" name="文本框 20"/>
          <p:cNvSpPr txBox="1"/>
          <p:nvPr>
            <p:custDataLst>
              <p:tags r:id="rId7"/>
            </p:custDataLst>
          </p:nvPr>
        </p:nvSpPr>
        <p:spPr>
          <a:xfrm>
            <a:off x="547370" y="1316355"/>
            <a:ext cx="11103610" cy="15297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en-US" sz="2400">
                <a:solidFill>
                  <a:schemeClr val="tx1"/>
                </a:solidFill>
              </a:rPr>
              <a:t>1.</a:t>
            </a:r>
            <a:r>
              <a:rPr lang="zh-CN" altLang="en-US" sz="2400">
                <a:solidFill>
                  <a:schemeClr val="tx1"/>
                </a:solidFill>
              </a:rPr>
              <a:t>概念：物质是由极其微小的粒子</a:t>
            </a:r>
            <a:r>
              <a:rPr lang="en-US" altLang="zh-CN" sz="2400">
                <a:solidFill>
                  <a:schemeClr val="tx1"/>
                </a:solidFill>
              </a:rPr>
              <a:t>——</a:t>
            </a:r>
            <a:r>
              <a:rPr lang="zh-CN" altLang="en-US" sz="2400" b="1">
                <a:solidFill>
                  <a:srgbClr val="C00000"/>
                </a:solidFill>
              </a:rPr>
              <a:t>分子、原子</a:t>
            </a:r>
            <a:r>
              <a:rPr lang="zh-CN" altLang="en-US" sz="2400">
                <a:solidFill>
                  <a:schemeClr val="tx1"/>
                </a:solidFill>
              </a:rPr>
              <a:t>等构成的。</a:t>
            </a:r>
          </a:p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en-US" altLang="zh-CN" sz="2400">
                <a:solidFill>
                  <a:schemeClr val="tx1"/>
                </a:solidFill>
                <a:sym typeface="+mn-ea"/>
              </a:rPr>
              <a:t>2.</a:t>
            </a:r>
            <a:r>
              <a:rPr lang="zh-CN" altLang="en-US" sz="2400">
                <a:solidFill>
                  <a:schemeClr val="tx1"/>
                </a:solidFill>
                <a:sym typeface="+mn-ea"/>
              </a:rPr>
              <a:t>分子的大小：如果把分子看成球形的，一般分子的直径只有百亿分之几米，人们通常以</a:t>
            </a:r>
            <a:r>
              <a:rPr lang="en-US" altLang="zh-CN" sz="2400" b="1">
                <a:solidFill>
                  <a:srgbClr val="C00000"/>
                </a:solidFill>
                <a:sym typeface="+mn-ea"/>
              </a:rPr>
              <a:t>10</a:t>
            </a:r>
            <a:r>
              <a:rPr lang="en-US" altLang="zh-CN" sz="2400" b="1" baseline="30000">
                <a:solidFill>
                  <a:srgbClr val="C00000"/>
                </a:solidFill>
                <a:sym typeface="+mn-ea"/>
              </a:rPr>
              <a:t>-10</a:t>
            </a:r>
            <a:r>
              <a:rPr lang="en-US" altLang="zh-CN" sz="2400" b="1">
                <a:solidFill>
                  <a:srgbClr val="C00000"/>
                </a:solidFill>
                <a:sym typeface="+mn-ea"/>
              </a:rPr>
              <a:t>m</a:t>
            </a:r>
            <a:r>
              <a:rPr lang="zh-CN" altLang="en-US" sz="2400">
                <a:solidFill>
                  <a:schemeClr val="tx1"/>
                </a:solidFill>
                <a:sym typeface="+mn-ea"/>
              </a:rPr>
              <a:t>为单位来量度分子。</a:t>
            </a:r>
          </a:p>
        </p:txBody>
      </p:sp>
      <p:pic>
        <p:nvPicPr>
          <p:cNvPr id="6" name="图片 5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16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rightnessContrast contrast="40000"/>
                    </a14:imgEffect>
                    <a14:imgEffect>
                      <a14:saturation sat="2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145598" y="2842895"/>
            <a:ext cx="3900805" cy="2165350"/>
          </a:xfrm>
          <a:prstGeom prst="rect">
            <a:avLst/>
          </a:prstGeom>
          <a:effectLst>
            <a:softEdge rad="31750"/>
          </a:effectLst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18"/>
          <a:stretch>
            <a:fillRect/>
          </a:stretch>
        </p:blipFill>
        <p:spPr>
          <a:xfrm>
            <a:off x="4145915" y="4483735"/>
            <a:ext cx="3901440" cy="2233295"/>
          </a:xfrm>
          <a:prstGeom prst="rect">
            <a:avLst/>
          </a:prstGeom>
        </p:spPr>
      </p:pic>
      <p:sp>
        <p:nvSpPr>
          <p:cNvPr id="10" name="文本框 9"/>
          <p:cNvSpPr txBox="1"/>
          <p:nvPr>
            <p:custDataLst>
              <p:tags r:id="rId10"/>
            </p:custDataLst>
          </p:nvPr>
        </p:nvSpPr>
        <p:spPr>
          <a:xfrm>
            <a:off x="0" y="4483735"/>
            <a:ext cx="4145915" cy="891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en-US"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Q1</a:t>
            </a:r>
            <a:r>
              <a:rPr lang="zh-CN" altLang="en-US" sz="2000">
                <a:solidFill>
                  <a:schemeClr val="tx1"/>
                </a:solidFill>
              </a:rPr>
              <a:t>：生活中常见的水由无数个小水滴组成，那么一滴水是不是分子呢？</a:t>
            </a:r>
            <a:endParaRPr lang="zh-CN" altLang="en-US" sz="2000">
              <a:solidFill>
                <a:schemeClr val="tx1"/>
              </a:solidFill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1"/>
            </p:custDataLst>
          </p:nvPr>
        </p:nvSpPr>
        <p:spPr>
          <a:xfrm>
            <a:off x="0" y="5375275"/>
            <a:ext cx="4145915" cy="4914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zh-CN" sz="20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不是</a:t>
            </a:r>
            <a:endParaRPr lang="zh-CN" sz="2000" b="1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12"/>
            </p:custDataLst>
          </p:nvPr>
        </p:nvSpPr>
        <p:spPr>
          <a:xfrm>
            <a:off x="8046085" y="4252595"/>
            <a:ext cx="4145915" cy="16916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en-US"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Q2</a:t>
            </a:r>
            <a:r>
              <a:rPr lang="zh-CN" altLang="en-US" sz="2000">
                <a:solidFill>
                  <a:schemeClr val="tx1"/>
                </a:solidFill>
              </a:rPr>
              <a:t>：一滴水中（约</a:t>
            </a:r>
            <a:r>
              <a:rPr lang="en-US" altLang="zh-CN"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1cm</a:t>
            </a:r>
            <a:r>
              <a:rPr lang="en-US" altLang="zh-CN" sz="2000" baseline="30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zh-CN" altLang="en-US" sz="2000">
                <a:solidFill>
                  <a:schemeClr val="tx1"/>
                </a:solidFill>
              </a:rPr>
              <a:t>）约有</a:t>
            </a:r>
            <a:r>
              <a:rPr lang="en-US" altLang="zh-CN"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1.67×10</a:t>
            </a:r>
            <a:r>
              <a:rPr lang="en-US" altLang="zh-CN" sz="2000" baseline="30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21</a:t>
            </a:r>
            <a:r>
              <a:rPr lang="zh-CN" altLang="en-US" sz="2000">
                <a:solidFill>
                  <a:schemeClr val="tx1"/>
                </a:solidFill>
              </a:rPr>
              <a:t>个水分子。如果全世界的人以每秒一个的速度数，需要</a:t>
            </a:r>
            <a:r>
              <a:rPr lang="en-US" altLang="zh-CN"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4000</a:t>
            </a:r>
            <a:r>
              <a:rPr lang="zh-CN" altLang="en-US" sz="2000">
                <a:solidFill>
                  <a:schemeClr val="tx1"/>
                </a:solidFill>
              </a:rPr>
              <a:t>多年才能数完。</a:t>
            </a:r>
            <a:endParaRPr lang="zh-CN" altLang="en-US" sz="2000">
              <a:solidFill>
                <a:schemeClr val="tx1"/>
              </a:solidFill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13"/>
            </p:custDataLst>
          </p:nvPr>
        </p:nvSpPr>
        <p:spPr>
          <a:xfrm>
            <a:off x="8114665" y="5866765"/>
            <a:ext cx="4145915" cy="4914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zh-CN" sz="20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可见分子数量巨大，体积微小。</a:t>
            </a:r>
            <a:endParaRPr lang="zh-CN" sz="2000" b="1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</p:txBody>
      </p:sp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7" grpId="0"/>
      <p:bldP spid="23" grpId="0"/>
      <p:bldP spid="2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直接连接符 3"/>
          <p:cNvCxnSpPr/>
          <p:nvPr>
            <p:custDataLst>
              <p:tags r:id="rId2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0" y="0"/>
            <a:ext cx="722185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任意多边形 7"/>
          <p:cNvSpPr/>
          <p:nvPr>
            <p:custDataLst>
              <p:tags r:id="rId4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l"/>
            <a:r>
              <a:rPr lang="en-US" altLang="zh-CN" sz="2400" b="1">
                <a:latin typeface="微软雅黑" panose="020B0503020204020204" charset="-122"/>
                <a:ea typeface="微软雅黑"/>
              </a:rPr>
              <a:t>13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.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2</a:t>
            </a:r>
          </a:p>
        </p:txBody>
      </p:sp>
      <p:sp>
        <p:nvSpPr>
          <p:cNvPr id="2" name="文本框 1"/>
          <p:cNvSpPr txBox="1"/>
          <p:nvPr>
            <p:custDataLst>
              <p:tags r:id="rId5"/>
            </p:custDataLst>
          </p:nvPr>
        </p:nvSpPr>
        <p:spPr>
          <a:xfrm>
            <a:off x="974725" y="8255"/>
            <a:ext cx="4218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 b="1">
                <a:solidFill>
                  <a:schemeClr val="bg1"/>
                </a:solidFill>
              </a:rPr>
              <a:t>分子动理论的初步知识</a:t>
            </a:r>
          </a:p>
        </p:txBody>
      </p:sp>
      <p:sp>
        <p:nvSpPr>
          <p:cNvPr id="15" name="文本框 14"/>
          <p:cNvSpPr txBox="1"/>
          <p:nvPr>
            <p:custDataLst>
              <p:tags r:id="rId6"/>
            </p:custDataLst>
          </p:nvPr>
        </p:nvSpPr>
        <p:spPr>
          <a:xfrm>
            <a:off x="-4445" y="675005"/>
            <a:ext cx="1220660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anose="05000000000000000000" charset="0"/>
              <a:buChar char="p"/>
            </a:pPr>
            <a:r>
              <a:rPr lang="zh-CN" sz="3200" b="1"/>
              <a:t>物质的构成</a:t>
            </a:r>
          </a:p>
        </p:txBody>
      </p:sp>
      <p:sp>
        <p:nvSpPr>
          <p:cNvPr id="21" name="文本框 20"/>
          <p:cNvSpPr txBox="1"/>
          <p:nvPr>
            <p:custDataLst>
              <p:tags r:id="rId7"/>
            </p:custDataLst>
          </p:nvPr>
        </p:nvSpPr>
        <p:spPr>
          <a:xfrm>
            <a:off x="547370" y="1316355"/>
            <a:ext cx="11103610" cy="2009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en-US" sz="2400">
                <a:solidFill>
                  <a:schemeClr val="tx1"/>
                </a:solidFill>
              </a:rPr>
              <a:t>1.</a:t>
            </a:r>
            <a:r>
              <a:rPr lang="zh-CN" altLang="en-US" sz="2400">
                <a:solidFill>
                  <a:schemeClr val="tx1"/>
                </a:solidFill>
              </a:rPr>
              <a:t>概念：物质是由极其微小的粒子</a:t>
            </a:r>
            <a:r>
              <a:rPr lang="en-US" altLang="zh-CN" sz="2400">
                <a:solidFill>
                  <a:schemeClr val="tx1"/>
                </a:solidFill>
              </a:rPr>
              <a:t>——</a:t>
            </a:r>
            <a:r>
              <a:rPr lang="zh-CN" altLang="en-US" sz="2400" b="1">
                <a:solidFill>
                  <a:srgbClr val="C00000"/>
                </a:solidFill>
              </a:rPr>
              <a:t>分子、原子</a:t>
            </a:r>
            <a:r>
              <a:rPr lang="zh-CN" altLang="en-US" sz="2400">
                <a:solidFill>
                  <a:schemeClr val="tx1"/>
                </a:solidFill>
              </a:rPr>
              <a:t>等构成的。</a:t>
            </a:r>
          </a:p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en-US" altLang="zh-CN" sz="2400">
                <a:solidFill>
                  <a:schemeClr val="tx1"/>
                </a:solidFill>
                <a:sym typeface="+mn-ea"/>
              </a:rPr>
              <a:t>2.</a:t>
            </a:r>
            <a:r>
              <a:rPr lang="zh-CN" altLang="en-US" sz="2400">
                <a:solidFill>
                  <a:schemeClr val="tx1"/>
                </a:solidFill>
                <a:sym typeface="+mn-ea"/>
              </a:rPr>
              <a:t>分子的大小：如果把分子看成球形的，一般分子的直径只有百亿分之几米，人们通常以</a:t>
            </a:r>
            <a:r>
              <a:rPr lang="en-US" altLang="zh-CN" sz="2400" b="1">
                <a:solidFill>
                  <a:srgbClr val="C00000"/>
                </a:solidFill>
                <a:sym typeface="+mn-ea"/>
              </a:rPr>
              <a:t>10</a:t>
            </a:r>
            <a:r>
              <a:rPr lang="en-US" altLang="zh-CN" sz="2400" b="1" baseline="30000">
                <a:solidFill>
                  <a:srgbClr val="C00000"/>
                </a:solidFill>
                <a:sym typeface="+mn-ea"/>
              </a:rPr>
              <a:t>-10</a:t>
            </a:r>
            <a:r>
              <a:rPr lang="en-US" altLang="zh-CN" sz="2400" b="1">
                <a:solidFill>
                  <a:srgbClr val="C00000"/>
                </a:solidFill>
                <a:sym typeface="+mn-ea"/>
              </a:rPr>
              <a:t>m</a:t>
            </a:r>
            <a:r>
              <a:rPr lang="zh-CN" altLang="en-US" sz="2400">
                <a:solidFill>
                  <a:schemeClr val="tx1"/>
                </a:solidFill>
                <a:sym typeface="+mn-ea"/>
              </a:rPr>
              <a:t>为单位来量度分子。</a:t>
            </a:r>
          </a:p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en-US" altLang="zh-CN" sz="2400">
                <a:solidFill>
                  <a:schemeClr val="tx1"/>
                </a:solidFill>
                <a:sym typeface="+mn-ea"/>
              </a:rPr>
              <a:t>3.</a:t>
            </a:r>
            <a:r>
              <a:rPr lang="zh-CN" altLang="en-US" sz="2400">
                <a:solidFill>
                  <a:schemeClr val="tx1"/>
                </a:solidFill>
                <a:sym typeface="+mn-ea"/>
              </a:rPr>
              <a:t>电子显微镜可以帮助我们观察到这些微小的粒子。</a:t>
            </a:r>
          </a:p>
        </p:txBody>
      </p:sp>
      <p:pic>
        <p:nvPicPr>
          <p:cNvPr id="3" name="图片 2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18"/>
          <a:srcRect l="8877" t="13200" r="4000" b="1600"/>
          <a:stretch>
            <a:fillRect/>
          </a:stretch>
        </p:blipFill>
        <p:spPr>
          <a:xfrm>
            <a:off x="1505585" y="3520440"/>
            <a:ext cx="3931920" cy="2633980"/>
          </a:xfrm>
          <a:prstGeom prst="rect">
            <a:avLst/>
          </a:prstGeom>
        </p:spPr>
      </p:pic>
      <p:pic>
        <p:nvPicPr>
          <p:cNvPr id="27" name="图片 26"/>
          <p:cNvPicPr/>
          <p:nvPr>
            <p:custDataLst>
              <p:tags r:id="rId9"/>
            </p:custDataLst>
          </p:nvPr>
        </p:nvPicPr>
        <p:blipFill>
          <a:blip r:embed="rId19"/>
          <a:stretch>
            <a:fillRect/>
          </a:stretch>
        </p:blipFill>
        <p:spPr>
          <a:xfrm>
            <a:off x="7535700" y="2752711"/>
            <a:ext cx="1991054" cy="2107352"/>
          </a:xfrm>
          <a:prstGeom prst="rect">
            <a:avLst/>
          </a:prstGeom>
          <a:ln w="63500" cap="flat" cmpd="sng" algn="ctr">
            <a:solidFill>
              <a:srgbClr val="FFFFFF">
                <a:alpha val="14900"/>
              </a:srgbClr>
            </a:solidFill>
            <a:prstDash val="solid"/>
            <a:round/>
            <a:headEnd type="none" w="med" len="med"/>
            <a:tailEnd type="none" w="med" len="med"/>
          </a:ln>
        </p:spPr>
      </p:pic>
      <p:sp>
        <p:nvSpPr>
          <p:cNvPr id="7" name="右箭头 6"/>
          <p:cNvSpPr/>
          <p:nvPr>
            <p:custDataLst>
              <p:tags r:id="rId10"/>
            </p:custDataLst>
          </p:nvPr>
        </p:nvSpPr>
        <p:spPr>
          <a:xfrm rot="19620000">
            <a:off x="6096000" y="4091940"/>
            <a:ext cx="992505" cy="358140"/>
          </a:xfrm>
          <a:prstGeom prst="rightArrow">
            <a:avLst/>
          </a:prstGeom>
          <a:noFill/>
          <a:ln>
            <a:solidFill>
              <a:schemeClr val="accent1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2" name="文本框 11"/>
          <p:cNvSpPr txBox="1"/>
          <p:nvPr>
            <p:custDataLst>
              <p:tags r:id="rId11"/>
            </p:custDataLst>
          </p:nvPr>
        </p:nvSpPr>
        <p:spPr>
          <a:xfrm>
            <a:off x="9526905" y="3281242"/>
            <a:ext cx="2727960" cy="891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zh-CN"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电子显微镜下的铝合金易拉罐表面</a:t>
            </a:r>
            <a:endParaRPr lang="zh-CN" sz="20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</p:txBody>
      </p:sp>
      <p:pic>
        <p:nvPicPr>
          <p:cNvPr id="13" name="图片 1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20"/>
          <a:srcRect l="46449" t="1400" b="34980"/>
          <a:stretch>
            <a:fillRect/>
          </a:stretch>
        </p:blipFill>
        <p:spPr>
          <a:xfrm>
            <a:off x="7535545" y="4935855"/>
            <a:ext cx="1991360" cy="1773555"/>
          </a:xfrm>
          <a:prstGeom prst="rect">
            <a:avLst/>
          </a:prstGeom>
        </p:spPr>
      </p:pic>
      <p:sp>
        <p:nvSpPr>
          <p:cNvPr id="14" name="右箭头 13"/>
          <p:cNvSpPr/>
          <p:nvPr>
            <p:custDataLst>
              <p:tags r:id="rId13"/>
            </p:custDataLst>
          </p:nvPr>
        </p:nvSpPr>
        <p:spPr>
          <a:xfrm rot="1140000">
            <a:off x="6125845" y="5104130"/>
            <a:ext cx="992505" cy="358140"/>
          </a:xfrm>
          <a:prstGeom prst="rightArrow">
            <a:avLst/>
          </a:prstGeom>
          <a:noFill/>
          <a:ln>
            <a:solidFill>
              <a:schemeClr val="accent1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6" name="文本框 15"/>
          <p:cNvSpPr txBox="1"/>
          <p:nvPr>
            <p:custDataLst>
              <p:tags r:id="rId14"/>
            </p:custDataLst>
          </p:nvPr>
        </p:nvSpPr>
        <p:spPr>
          <a:xfrm>
            <a:off x="9464040" y="5576888"/>
            <a:ext cx="2727960" cy="4914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zh-CN"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电子显微镜下的金原子</a:t>
            </a:r>
            <a:endParaRPr lang="zh-CN" sz="20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18" name="矩形 17"/>
          <p:cNvSpPr/>
          <p:nvPr>
            <p:custDataLst>
              <p:tags r:id="rId15"/>
            </p:custDataLst>
          </p:nvPr>
        </p:nvSpPr>
        <p:spPr>
          <a:xfrm>
            <a:off x="3389313" y="3470275"/>
            <a:ext cx="5413375" cy="94615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indent="0" algn="l" fontAlgn="auto">
              <a:lnSpc>
                <a:spcPct val="130000"/>
              </a:lnSpc>
            </a:pPr>
            <a:r>
              <a:rPr lang="zh-CN" sz="2400" b="1">
                <a:solidFill>
                  <a:srgbClr val="4A88D2"/>
                </a:solidFill>
              </a:rPr>
              <a:t>构成物质的分子是静止的还是运动的？</a:t>
            </a:r>
          </a:p>
          <a:p>
            <a:pPr indent="0" algn="l" fontAlgn="auto">
              <a:lnSpc>
                <a:spcPct val="130000"/>
              </a:lnSpc>
            </a:pPr>
            <a:r>
              <a:rPr lang="zh-CN" sz="2400" b="1">
                <a:solidFill>
                  <a:srgbClr val="4A88D2"/>
                </a:solidFill>
              </a:rPr>
              <a:t>相互之间有没有作用力？</a:t>
            </a:r>
          </a:p>
        </p:txBody>
      </p:sp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  <p:cond evt="onBegin" delay="0">
                          <p:tn val="23"/>
                        </p:cond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  <p:cond evt="onBegin" delay="0">
                          <p:tn val="36"/>
                        </p:cond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  <p:cond evt="onBegin" delay="0">
                          <p:tn val="44"/>
                        </p:cond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2" grpId="0"/>
      <p:bldP spid="14" grpId="0" animBg="1"/>
      <p:bldP spid="16" grpId="0"/>
      <p:bldP spid="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直接连接符 3"/>
          <p:cNvCxnSpPr/>
          <p:nvPr>
            <p:custDataLst>
              <p:tags r:id="rId2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0" y="0"/>
            <a:ext cx="722185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任意多边形 7"/>
          <p:cNvSpPr/>
          <p:nvPr>
            <p:custDataLst>
              <p:tags r:id="rId4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l"/>
            <a:r>
              <a:rPr lang="en-US" altLang="zh-CN" sz="2400" b="1">
                <a:latin typeface="微软雅黑" panose="020B0503020204020204" charset="-122"/>
                <a:ea typeface="微软雅黑"/>
              </a:rPr>
              <a:t>13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.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2</a:t>
            </a:r>
          </a:p>
        </p:txBody>
      </p:sp>
      <p:sp>
        <p:nvSpPr>
          <p:cNvPr id="11" name="矩形 10"/>
          <p:cNvSpPr/>
          <p:nvPr>
            <p:custDataLst>
              <p:tags r:id="rId5"/>
            </p:custDataLst>
          </p:nvPr>
        </p:nvSpPr>
        <p:spPr>
          <a:xfrm>
            <a:off x="9949815" y="6290310"/>
            <a:ext cx="2251710" cy="567690"/>
          </a:xfrm>
          <a:prstGeom prst="rect">
            <a:avLst/>
          </a:pr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/>
              <a:t>初中物理鹿老师</a:t>
            </a:r>
          </a:p>
        </p:txBody>
      </p:sp>
      <p:sp>
        <p:nvSpPr>
          <p:cNvPr id="2" name="文本框 1"/>
          <p:cNvSpPr txBox="1"/>
          <p:nvPr>
            <p:custDataLst>
              <p:tags r:id="rId6"/>
            </p:custDataLst>
          </p:nvPr>
        </p:nvSpPr>
        <p:spPr>
          <a:xfrm>
            <a:off x="974725" y="8255"/>
            <a:ext cx="4218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 b="1">
                <a:solidFill>
                  <a:schemeClr val="bg1"/>
                </a:solidFill>
              </a:rPr>
              <a:t>分子动理论的初步知识</a:t>
            </a:r>
          </a:p>
        </p:txBody>
      </p:sp>
      <p:sp>
        <p:nvSpPr>
          <p:cNvPr id="15" name="文本框 14"/>
          <p:cNvSpPr txBox="1"/>
          <p:nvPr>
            <p:custDataLst>
              <p:tags r:id="rId7"/>
            </p:custDataLst>
          </p:nvPr>
        </p:nvSpPr>
        <p:spPr>
          <a:xfrm>
            <a:off x="-4445" y="675005"/>
            <a:ext cx="1220660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anose="05000000000000000000" charset="0"/>
              <a:buChar char="p"/>
            </a:pPr>
            <a:r>
              <a:rPr lang="zh-CN" sz="3200" b="1"/>
              <a:t>分子热运动</a:t>
            </a:r>
          </a:p>
        </p:txBody>
      </p:sp>
      <p:sp>
        <p:nvSpPr>
          <p:cNvPr id="21" name="文本框 20"/>
          <p:cNvSpPr txBox="1"/>
          <p:nvPr>
            <p:custDataLst>
              <p:tags r:id="rId8"/>
            </p:custDataLst>
          </p:nvPr>
        </p:nvSpPr>
        <p:spPr>
          <a:xfrm>
            <a:off x="547370" y="1316355"/>
            <a:ext cx="6675120" cy="5367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en-US" altLang="zh-CN" sz="2400">
                <a:solidFill>
                  <a:schemeClr val="tx1"/>
                </a:solidFill>
              </a:rPr>
              <a:t>1.</a:t>
            </a:r>
            <a:r>
              <a:rPr lang="zh-CN" altLang="en-US" sz="2400">
                <a:solidFill>
                  <a:schemeClr val="tx1"/>
                </a:solidFill>
              </a:rPr>
              <a:t>不同的物质在互相接触时彼此进入对方的现象，叫作扩散。</a:t>
            </a:r>
          </a:p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en-US" altLang="zh-CN" sz="2400">
                <a:solidFill>
                  <a:schemeClr val="tx1"/>
                </a:solidFill>
              </a:rPr>
              <a:t>2.</a:t>
            </a:r>
            <a:r>
              <a:rPr lang="zh-CN" altLang="en-US" sz="2400">
                <a:solidFill>
                  <a:schemeClr val="tx1"/>
                </a:solidFill>
              </a:rPr>
              <a:t>扩散现象说明：一切物质的分子都在不停地做无规则运动。</a:t>
            </a:r>
            <a:endParaRPr lang="en-US" altLang="zh-CN" sz="2400">
              <a:solidFill>
                <a:schemeClr val="tx1"/>
              </a:solidFill>
            </a:endParaRPr>
          </a:p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zh-CN" sz="2400">
                <a:solidFill>
                  <a:schemeClr val="tx1"/>
                </a:solidFill>
              </a:rPr>
              <a:t>在装着红棕色二氧化氮气体的瓶子上面，倒扣一个空瓶子，使两个瓶口相对，之间用一块玻璃板隔开。抽掉玻璃板后，观察发生的现象。</a:t>
            </a:r>
          </a:p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zh-CN" sz="2400">
                <a:solidFill>
                  <a:schemeClr val="tx1"/>
                </a:solidFill>
                <a:sym typeface="+mn-ea"/>
              </a:rPr>
              <a:t>二氧化氮能进入上面的瓶子里吗？</a:t>
            </a:r>
          </a:p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zh-CN" sz="2400">
                <a:solidFill>
                  <a:schemeClr val="tx1"/>
                </a:solidFill>
                <a:sym typeface="+mn-ea"/>
              </a:rPr>
              <a:t>【实验分析】</a:t>
            </a:r>
          </a:p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zh-CN" altLang="en-US" sz="2400">
                <a:solidFill>
                  <a:schemeClr val="tx1"/>
                </a:solidFill>
                <a:sym typeface="+mn-ea"/>
              </a:rPr>
              <a:t>【实验结论】下方的二氧化氮分子运动到了空气瓶中。</a:t>
            </a:r>
          </a:p>
        </p:txBody>
      </p:sp>
      <p:pic>
        <p:nvPicPr>
          <p:cNvPr id="9" name="图片 8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19"/>
          <a:stretch>
            <a:fillRect/>
          </a:stretch>
        </p:blipFill>
        <p:spPr>
          <a:xfrm>
            <a:off x="8014970" y="1447524"/>
            <a:ext cx="4177030" cy="2698750"/>
          </a:xfrm>
          <a:prstGeom prst="rect">
            <a:avLst/>
          </a:prstGeom>
        </p:spPr>
      </p:pic>
      <p:pic>
        <p:nvPicPr>
          <p:cNvPr id="23" name="图片 22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20"/>
          <a:stretch>
            <a:fillRect/>
          </a:stretch>
        </p:blipFill>
        <p:spPr>
          <a:xfrm>
            <a:off x="8461179" y="1447524"/>
            <a:ext cx="3284613" cy="3617308"/>
          </a:xfrm>
          <a:prstGeom prst="rect">
            <a:avLst/>
          </a:prstGeom>
        </p:spPr>
      </p:pic>
      <p:pic>
        <p:nvPicPr>
          <p:cNvPr id="26" name="图片 25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21"/>
          <a:stretch>
            <a:fillRect/>
          </a:stretch>
        </p:blipFill>
        <p:spPr>
          <a:xfrm>
            <a:off x="7222490" y="0"/>
            <a:ext cx="4969510" cy="2424430"/>
          </a:xfrm>
          <a:prstGeom prst="rect">
            <a:avLst/>
          </a:prstGeom>
        </p:spPr>
      </p:pic>
      <p:pic>
        <p:nvPicPr>
          <p:cNvPr id="3" name="气体扩散">
            <a:hlinkClick r:id="" action="ppaction://media"/>
          </p:cNvPr>
          <p:cNvPicPr/>
          <p:nvPr>
            <a:videoFile r:link="rId13"/>
            <p:custDataLst>
              <p:tags r:id="rId14"/>
            </p:custDataLst>
            <p:extLst>
              <p:ext uri="{DAA4B4D4-6D71-4841-9C94-3DE7FCFB9230}">
                <p14:media xmlns:p14="http://schemas.microsoft.com/office/powerpoint/2010/main" r:embed="rId12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8006080" y="4503420"/>
            <a:ext cx="4185920" cy="2354580"/>
          </a:xfrm>
          <a:prstGeom prst="rect">
            <a:avLst/>
          </a:prstGeom>
        </p:spPr>
      </p:pic>
      <p:pic>
        <p:nvPicPr>
          <p:cNvPr id="28" name="图片 27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23"/>
          <a:stretch>
            <a:fillRect/>
          </a:stretch>
        </p:blipFill>
        <p:spPr>
          <a:xfrm>
            <a:off x="7208520" y="2212975"/>
            <a:ext cx="4983480" cy="2424430"/>
          </a:xfrm>
          <a:prstGeom prst="rect">
            <a:avLst/>
          </a:prstGeom>
        </p:spPr>
      </p:pic>
      <p:pic>
        <p:nvPicPr>
          <p:cNvPr id="29" name="图片 28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24"/>
          <a:stretch>
            <a:fillRect/>
          </a:stretch>
        </p:blipFill>
        <p:spPr>
          <a:xfrm>
            <a:off x="7208520" y="4503420"/>
            <a:ext cx="4983480" cy="243332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25" dur="5431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500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>
                <p:cTn id="61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 nodeType="clickPar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6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直接连接符 3"/>
          <p:cNvCxnSpPr/>
          <p:nvPr>
            <p:custDataLst>
              <p:tags r:id="rId2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0" y="0"/>
            <a:ext cx="722185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任意多边形 7"/>
          <p:cNvSpPr/>
          <p:nvPr>
            <p:custDataLst>
              <p:tags r:id="rId4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l"/>
            <a:r>
              <a:rPr lang="en-US" altLang="zh-CN" sz="2400" b="1">
                <a:latin typeface="微软雅黑" panose="020B0503020204020204" charset="-122"/>
                <a:ea typeface="微软雅黑"/>
              </a:rPr>
              <a:t>13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.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2</a:t>
            </a:r>
          </a:p>
        </p:txBody>
      </p:sp>
      <p:sp>
        <p:nvSpPr>
          <p:cNvPr id="2" name="文本框 1"/>
          <p:cNvSpPr txBox="1"/>
          <p:nvPr>
            <p:custDataLst>
              <p:tags r:id="rId5"/>
            </p:custDataLst>
          </p:nvPr>
        </p:nvSpPr>
        <p:spPr>
          <a:xfrm>
            <a:off x="974725" y="8255"/>
            <a:ext cx="4218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 b="1">
                <a:solidFill>
                  <a:schemeClr val="bg1"/>
                </a:solidFill>
              </a:rPr>
              <a:t>分子动理论的初步知识</a:t>
            </a:r>
          </a:p>
        </p:txBody>
      </p:sp>
      <p:sp>
        <p:nvSpPr>
          <p:cNvPr id="15" name="文本框 14"/>
          <p:cNvSpPr txBox="1"/>
          <p:nvPr>
            <p:custDataLst>
              <p:tags r:id="rId6"/>
            </p:custDataLst>
          </p:nvPr>
        </p:nvSpPr>
        <p:spPr>
          <a:xfrm>
            <a:off x="-4445" y="675005"/>
            <a:ext cx="1220660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anose="05000000000000000000" charset="0"/>
              <a:buChar char="p"/>
            </a:pPr>
            <a:r>
              <a:rPr lang="zh-CN" sz="3200" b="1"/>
              <a:t>分子热运动</a:t>
            </a:r>
          </a:p>
        </p:txBody>
      </p:sp>
      <p:sp>
        <p:nvSpPr>
          <p:cNvPr id="21" name="文本框 20"/>
          <p:cNvSpPr txBox="1"/>
          <p:nvPr>
            <p:custDataLst>
              <p:tags r:id="rId7"/>
            </p:custDataLst>
          </p:nvPr>
        </p:nvSpPr>
        <p:spPr>
          <a:xfrm>
            <a:off x="547370" y="1316355"/>
            <a:ext cx="6675120" cy="4407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en-US" altLang="zh-CN" sz="2400">
                <a:solidFill>
                  <a:schemeClr val="tx1"/>
                </a:solidFill>
              </a:rPr>
              <a:t>1.</a:t>
            </a:r>
            <a:r>
              <a:rPr lang="zh-CN" altLang="en-US" sz="2400">
                <a:solidFill>
                  <a:schemeClr val="tx1"/>
                </a:solidFill>
              </a:rPr>
              <a:t>不同的物质在互相接触时彼此进入对方的现象，叫作扩散。</a:t>
            </a:r>
          </a:p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en-US" altLang="zh-CN" sz="2400">
                <a:solidFill>
                  <a:schemeClr val="tx1"/>
                </a:solidFill>
              </a:rPr>
              <a:t>2.</a:t>
            </a:r>
            <a:r>
              <a:rPr lang="zh-CN" altLang="en-US" sz="2400">
                <a:solidFill>
                  <a:schemeClr val="tx1"/>
                </a:solidFill>
              </a:rPr>
              <a:t>扩散现象说明：一切物质的分子都在不停地做无规则运动。</a:t>
            </a:r>
            <a:endParaRPr lang="en-US" altLang="zh-CN" sz="2400">
              <a:solidFill>
                <a:schemeClr val="tx1"/>
              </a:solidFill>
            </a:endParaRPr>
          </a:p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zh-CN" sz="2400">
                <a:solidFill>
                  <a:schemeClr val="tx1"/>
                </a:solidFill>
              </a:rPr>
              <a:t>将硫酸铜溶液注入盛有水的广口瓶底部，观察两种液体之间分界面的现象。静置一段时间后，再次观察两种液体之间分界面的变化。</a:t>
            </a:r>
          </a:p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zh-CN" sz="2400">
                <a:solidFill>
                  <a:schemeClr val="tx1"/>
                </a:solidFill>
                <a:sym typeface="+mn-ea"/>
              </a:rPr>
              <a:t>【实验分析】</a:t>
            </a:r>
          </a:p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zh-CN" altLang="en-US" sz="2400">
                <a:solidFill>
                  <a:schemeClr val="tx1"/>
                </a:solidFill>
                <a:sym typeface="+mn-ea"/>
              </a:rPr>
              <a:t>【实验结论】液体可以发生扩散。</a:t>
            </a:r>
          </a:p>
        </p:txBody>
      </p:sp>
      <p:pic>
        <p:nvPicPr>
          <p:cNvPr id="7" name="液体扩散实验">
            <a:hlinkClick r:id="" action="ppaction://media"/>
          </p:cNvPr>
          <p:cNvPicPr/>
          <p:nvPr>
            <a:videoFile r:link="rId9"/>
            <p:custDataLst>
              <p:tags r:id="rId10"/>
            </p:custDataLst>
            <p:extLst>
              <p:ext uri="{DAA4B4D4-6D71-4841-9C94-3DE7FCFB9230}">
                <p14:media xmlns:p14="http://schemas.microsoft.com/office/powerpoint/2010/main" r:embed="rId8"/>
              </p:ext>
            </p:extLst>
          </p:nvPr>
        </p:nvPicPr>
        <p:blipFill>
          <a:blip r:embed="rId17"/>
          <a:srcRect l="9026" r="9188"/>
          <a:stretch>
            <a:fillRect/>
          </a:stretch>
        </p:blipFill>
        <p:spPr>
          <a:xfrm>
            <a:off x="7557770" y="3368040"/>
            <a:ext cx="4634230" cy="261493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8"/>
          <a:srcRect l="16791" r="15450" b="225"/>
          <a:stretch>
            <a:fillRect/>
          </a:stretch>
        </p:blipFill>
        <p:spPr>
          <a:xfrm>
            <a:off x="7327265" y="2901950"/>
            <a:ext cx="2404745" cy="310134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9"/>
          <a:srcRect l="4818" t="13249" r="5470" b="-833"/>
          <a:stretch>
            <a:fillRect/>
          </a:stretch>
        </p:blipFill>
        <p:spPr>
          <a:xfrm>
            <a:off x="9732010" y="2905760"/>
            <a:ext cx="2447290" cy="3072765"/>
          </a:xfrm>
          <a:prstGeom prst="rect">
            <a:avLst/>
          </a:prstGeom>
        </p:spPr>
      </p:pic>
      <p:pic>
        <p:nvPicPr>
          <p:cNvPr id="16" name="图片 15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20"/>
          <a:stretch>
            <a:fillRect/>
          </a:stretch>
        </p:blipFill>
        <p:spPr>
          <a:xfrm>
            <a:off x="8794115" y="0"/>
            <a:ext cx="2160905" cy="2893695"/>
          </a:xfrm>
          <a:prstGeom prst="rect">
            <a:avLst/>
          </a:prstGeom>
        </p:spPr>
      </p:pic>
      <p:sp>
        <p:nvSpPr>
          <p:cNvPr id="17" name="文本框 16"/>
          <p:cNvSpPr txBox="1"/>
          <p:nvPr>
            <p:custDataLst>
              <p:tags r:id="rId14"/>
            </p:custDataLst>
          </p:nvPr>
        </p:nvSpPr>
        <p:spPr>
          <a:xfrm>
            <a:off x="546735" y="2260600"/>
            <a:ext cx="6675120" cy="105029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en-US" altLang="zh-CN" sz="2400">
                <a:solidFill>
                  <a:schemeClr val="tx1"/>
                </a:solidFill>
              </a:rPr>
              <a:t>2.</a:t>
            </a:r>
            <a:r>
              <a:rPr lang="zh-CN" altLang="en-US" sz="2400" b="1">
                <a:solidFill>
                  <a:srgbClr val="C00000"/>
                </a:solidFill>
              </a:rPr>
              <a:t>扩散现象说明：一切物质的分子都在不停地做无规则运动。</a:t>
            </a:r>
            <a:endParaRPr lang="zh-CN" altLang="en-US" sz="2400" b="1">
              <a:solidFill>
                <a:srgbClr val="C00000"/>
              </a:solidFill>
              <a:sym typeface="+mn-ea"/>
            </a:endParaRPr>
          </a:p>
        </p:txBody>
      </p:sp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  <p:cond evt="onBegin" delay="0">
                          <p:tn val="11"/>
                        </p:cond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19" dur="6877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  <p:cond evt="onBegin" delay="0">
                          <p:tn val="45"/>
                        </p:cond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  <p:cond evt="onBegin" delay="0">
                          <p:tn val="24"/>
                        </p:cond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  <p:cond evt="onBegin" delay="0">
                          <p:tn val="29"/>
                        </p:cond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  <p:cond evt="onBegin" delay="0">
                          <p:tn val="34"/>
                        </p:cond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  <p:cond evt="onBegin" delay="0">
                          <p:tn val="39"/>
                        </p:cond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>
                <p:cTn id="45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 nodeType="clickPar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50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直接连接符 3"/>
          <p:cNvCxnSpPr/>
          <p:nvPr>
            <p:custDataLst>
              <p:tags r:id="rId2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0" y="0"/>
            <a:ext cx="722185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任意多边形 7"/>
          <p:cNvSpPr/>
          <p:nvPr>
            <p:custDataLst>
              <p:tags r:id="rId4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l"/>
            <a:r>
              <a:rPr lang="en-US" altLang="zh-CN" sz="2400" b="1">
                <a:latin typeface="微软雅黑" panose="020B0503020204020204" charset="-122"/>
                <a:ea typeface="微软雅黑"/>
              </a:rPr>
              <a:t>13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.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2</a:t>
            </a:r>
          </a:p>
        </p:txBody>
      </p:sp>
      <p:sp>
        <p:nvSpPr>
          <p:cNvPr id="2" name="文本框 1"/>
          <p:cNvSpPr txBox="1"/>
          <p:nvPr>
            <p:custDataLst>
              <p:tags r:id="rId5"/>
            </p:custDataLst>
          </p:nvPr>
        </p:nvSpPr>
        <p:spPr>
          <a:xfrm>
            <a:off x="974725" y="8255"/>
            <a:ext cx="4218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 b="1">
                <a:solidFill>
                  <a:schemeClr val="bg1"/>
                </a:solidFill>
              </a:rPr>
              <a:t>分子动理论的初步知识</a:t>
            </a:r>
          </a:p>
        </p:txBody>
      </p:sp>
      <p:sp>
        <p:nvSpPr>
          <p:cNvPr id="15" name="文本框 14"/>
          <p:cNvSpPr txBox="1"/>
          <p:nvPr>
            <p:custDataLst>
              <p:tags r:id="rId6"/>
            </p:custDataLst>
          </p:nvPr>
        </p:nvSpPr>
        <p:spPr>
          <a:xfrm>
            <a:off x="-4445" y="675005"/>
            <a:ext cx="1220660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anose="05000000000000000000" charset="0"/>
              <a:buChar char="p"/>
            </a:pPr>
            <a:r>
              <a:rPr lang="zh-CN" sz="3200" b="1">
                <a:sym typeface="+mn-ea"/>
              </a:rPr>
              <a:t>分子热运动</a:t>
            </a:r>
            <a:endParaRPr lang="zh-CN" sz="3200" b="1"/>
          </a:p>
        </p:txBody>
      </p:sp>
      <p:sp>
        <p:nvSpPr>
          <p:cNvPr id="21" name="文本框 20"/>
          <p:cNvSpPr txBox="1"/>
          <p:nvPr>
            <p:custDataLst>
              <p:tags r:id="rId7"/>
            </p:custDataLst>
          </p:nvPr>
        </p:nvSpPr>
        <p:spPr>
          <a:xfrm>
            <a:off x="547370" y="1316355"/>
            <a:ext cx="6675120" cy="3928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en-US" altLang="zh-CN" sz="2400">
                <a:solidFill>
                  <a:schemeClr val="tx1"/>
                </a:solidFill>
              </a:rPr>
              <a:t>1.</a:t>
            </a:r>
            <a:r>
              <a:rPr lang="zh-CN" altLang="en-US" sz="2400">
                <a:solidFill>
                  <a:schemeClr val="tx1"/>
                </a:solidFill>
              </a:rPr>
              <a:t>不同的物质在互相接触时彼此进入对方的现象，叫作扩散。</a:t>
            </a:r>
          </a:p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en-US" altLang="zh-CN" sz="2400">
                <a:solidFill>
                  <a:schemeClr val="tx1"/>
                </a:solidFill>
              </a:rPr>
              <a:t>2.</a:t>
            </a:r>
            <a:r>
              <a:rPr lang="zh-CN" altLang="en-US" sz="2400">
                <a:solidFill>
                  <a:schemeClr val="tx1"/>
                </a:solidFill>
              </a:rPr>
              <a:t>扩散现象说明：一切物质的分子都在不停地做无规则运动。</a:t>
            </a:r>
            <a:endParaRPr lang="en-US" altLang="zh-CN" sz="2400">
              <a:solidFill>
                <a:schemeClr val="tx1"/>
              </a:solidFill>
            </a:endParaRPr>
          </a:p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zh-CN" sz="2400">
                <a:solidFill>
                  <a:schemeClr val="tx1"/>
                </a:solidFill>
              </a:rPr>
              <a:t>把磨得很光滑的铅片和金片紧压在一起，在室温下放置</a:t>
            </a:r>
            <a:r>
              <a:rPr lang="en-US" altLang="zh-CN" sz="2400">
                <a:solidFill>
                  <a:schemeClr val="tx1"/>
                </a:solidFill>
              </a:rPr>
              <a:t>5</a:t>
            </a:r>
            <a:r>
              <a:rPr lang="zh-CN" altLang="en-US" sz="2400">
                <a:solidFill>
                  <a:schemeClr val="tx1"/>
                </a:solidFill>
              </a:rPr>
              <a:t>年后再将它们切开，观察切割面</a:t>
            </a:r>
            <a:r>
              <a:rPr lang="zh-CN" sz="2400">
                <a:solidFill>
                  <a:schemeClr val="tx1"/>
                </a:solidFill>
              </a:rPr>
              <a:t>。</a:t>
            </a:r>
          </a:p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zh-CN" sz="2400">
                <a:solidFill>
                  <a:schemeClr val="tx1"/>
                </a:solidFill>
                <a:sym typeface="+mn-ea"/>
              </a:rPr>
              <a:t>【实验分析】</a:t>
            </a:r>
          </a:p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zh-CN" altLang="en-US" sz="2400">
                <a:solidFill>
                  <a:schemeClr val="tx1"/>
                </a:solidFill>
                <a:sym typeface="+mn-ea"/>
              </a:rPr>
              <a:t>【实验结论】固体可以发生扩散。</a:t>
            </a:r>
          </a:p>
        </p:txBody>
      </p:sp>
      <p:pic>
        <p:nvPicPr>
          <p:cNvPr id="34" name="固体扩散">
            <a:hlinkClick r:id="" action="ppaction://media"/>
          </p:cNvPr>
          <p:cNvPicPr>
            <a:picLocks noChangeAspect="1"/>
          </p:cNvPicPr>
          <p:nvPr>
            <a:videoFile r:link="rId9"/>
            <p:custDataLst>
              <p:tags r:id="rId10"/>
            </p:custDataLst>
            <p:extLst>
              <p:ext uri="{DAA4B4D4-6D71-4841-9C94-3DE7FCFB9230}">
                <p14:media xmlns:p14="http://schemas.microsoft.com/office/powerpoint/2010/main" r:embed="rId8"/>
              </p:ext>
            </p:extLst>
          </p:nvPr>
        </p:nvPicPr>
        <p:blipFill>
          <a:blip r:embed="rId16"/>
          <a:srcRect l="12723" r="11880"/>
          <a:stretch>
            <a:fillRect/>
          </a:stretch>
        </p:blipFill>
        <p:spPr>
          <a:xfrm>
            <a:off x="7748270" y="2884805"/>
            <a:ext cx="4152265" cy="309753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7628890" y="1085215"/>
            <a:ext cx="4271645" cy="2755900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8"/>
          <a:stretch>
            <a:fillRect/>
          </a:stretch>
        </p:blipFill>
        <p:spPr>
          <a:xfrm>
            <a:off x="7628890" y="3841115"/>
            <a:ext cx="4272280" cy="2265045"/>
          </a:xfrm>
          <a:prstGeom prst="rect">
            <a:avLst/>
          </a:prstGeom>
        </p:spPr>
      </p:pic>
      <p:sp>
        <p:nvSpPr>
          <p:cNvPr id="17" name="文本框 16"/>
          <p:cNvSpPr txBox="1"/>
          <p:nvPr>
            <p:custDataLst>
              <p:tags r:id="rId13"/>
            </p:custDataLst>
          </p:nvPr>
        </p:nvSpPr>
        <p:spPr>
          <a:xfrm>
            <a:off x="546735" y="2260600"/>
            <a:ext cx="6675120" cy="105029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en-US" altLang="zh-CN" sz="2400">
                <a:solidFill>
                  <a:schemeClr val="tx1"/>
                </a:solidFill>
              </a:rPr>
              <a:t>2.</a:t>
            </a:r>
            <a:r>
              <a:rPr lang="zh-CN" altLang="en-US" sz="2400" b="1">
                <a:solidFill>
                  <a:srgbClr val="C00000"/>
                </a:solidFill>
              </a:rPr>
              <a:t>扩散现象说明：一切物质的分子都在不停地做无规则运动。</a:t>
            </a:r>
            <a:endParaRPr lang="zh-CN" altLang="en-US" sz="2400" b="1">
              <a:solidFill>
                <a:srgbClr val="C00000"/>
              </a:solidFill>
              <a:sym typeface="+mn-ea"/>
            </a:endParaRPr>
          </a:p>
        </p:txBody>
      </p:sp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  <p:cond evt="onBegin" delay="0">
                          <p:tn val="11"/>
                        </p:cond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19" dur="indefinite" fill="hold"/>
                                        <p:tgtEl>
                                          <p:spTgt spid="3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  <p:cond evt="onBegin" delay="0">
                          <p:tn val="40"/>
                        </p:cond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  <p:cond evt="onBegin" delay="0">
                          <p:tn val="24"/>
                        </p:cond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  <p:cond evt="onBegin" delay="0">
                          <p:tn val="29"/>
                        </p:cond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  <p:cond evt="onBegin" delay="0">
                          <p:tn val="34"/>
                        </p:cond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40" fill="hold" display="0">
                  <p:stCondLst>
                    <p:cond delay="indefinite"/>
                  </p:stCondLst>
                </p:cTn>
                <p:tgtEl>
                  <p:spTgt spid="34"/>
                </p:tgtEl>
              </p:cMediaNode>
            </p:video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 nodeType="clickPar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45" dur="1" fill="hold"/>
                                        <p:tgtEl>
                                          <p:spTgt spid="3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直接连接符 3"/>
          <p:cNvCxnSpPr/>
          <p:nvPr>
            <p:custDataLst>
              <p:tags r:id="rId2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0" y="0"/>
            <a:ext cx="722185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任意多边形 7"/>
          <p:cNvSpPr/>
          <p:nvPr>
            <p:custDataLst>
              <p:tags r:id="rId4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l"/>
            <a:r>
              <a:rPr lang="en-US" altLang="zh-CN" sz="2400" b="1">
                <a:latin typeface="微软雅黑" panose="020B0503020204020204" charset="-122"/>
                <a:ea typeface="微软雅黑"/>
              </a:rPr>
              <a:t>13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.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2</a:t>
            </a:r>
          </a:p>
        </p:txBody>
      </p:sp>
      <p:sp>
        <p:nvSpPr>
          <p:cNvPr id="2" name="文本框 1"/>
          <p:cNvSpPr txBox="1"/>
          <p:nvPr>
            <p:custDataLst>
              <p:tags r:id="rId5"/>
            </p:custDataLst>
          </p:nvPr>
        </p:nvSpPr>
        <p:spPr>
          <a:xfrm>
            <a:off x="974725" y="8255"/>
            <a:ext cx="4218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 b="1">
                <a:solidFill>
                  <a:schemeClr val="bg1"/>
                </a:solidFill>
              </a:rPr>
              <a:t>分子动理论的初步知识</a:t>
            </a:r>
          </a:p>
        </p:txBody>
      </p:sp>
      <p:sp>
        <p:nvSpPr>
          <p:cNvPr id="15" name="文本框 14"/>
          <p:cNvSpPr txBox="1"/>
          <p:nvPr>
            <p:custDataLst>
              <p:tags r:id="rId6"/>
            </p:custDataLst>
          </p:nvPr>
        </p:nvSpPr>
        <p:spPr>
          <a:xfrm>
            <a:off x="-4445" y="675005"/>
            <a:ext cx="1220660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anose="05000000000000000000" charset="0"/>
              <a:buChar char="p"/>
            </a:pPr>
            <a:r>
              <a:rPr lang="zh-CN" sz="3200" b="1">
                <a:sym typeface="+mn-ea"/>
              </a:rPr>
              <a:t>分子热运动</a:t>
            </a:r>
            <a:endParaRPr lang="zh-CN" sz="3200" b="1"/>
          </a:p>
        </p:txBody>
      </p:sp>
      <p:sp>
        <p:nvSpPr>
          <p:cNvPr id="21" name="文本框 20"/>
          <p:cNvSpPr txBox="1"/>
          <p:nvPr>
            <p:custDataLst>
              <p:tags r:id="rId7"/>
            </p:custDataLst>
          </p:nvPr>
        </p:nvSpPr>
        <p:spPr>
          <a:xfrm>
            <a:off x="547370" y="1316355"/>
            <a:ext cx="11036935" cy="29686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en-US" altLang="zh-CN" sz="2400">
                <a:solidFill>
                  <a:schemeClr val="tx1"/>
                </a:solidFill>
              </a:rPr>
              <a:t>1.</a:t>
            </a:r>
            <a:r>
              <a:rPr lang="zh-CN" altLang="en-US" sz="2400">
                <a:solidFill>
                  <a:schemeClr val="tx1"/>
                </a:solidFill>
              </a:rPr>
              <a:t>不同的物质在互相接触时彼此进入对方的现象，叫作扩散。</a:t>
            </a:r>
          </a:p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endParaRPr lang="zh-CN" altLang="en-US" sz="2400">
              <a:solidFill>
                <a:schemeClr val="tx1"/>
              </a:solidFill>
            </a:endParaRPr>
          </a:p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en-US" altLang="zh-CN" sz="2400">
                <a:solidFill>
                  <a:schemeClr val="tx1"/>
                </a:solidFill>
              </a:rPr>
              <a:t>2.</a:t>
            </a:r>
            <a:r>
              <a:rPr lang="zh-CN" altLang="en-US" sz="2400">
                <a:solidFill>
                  <a:schemeClr val="tx1"/>
                </a:solidFill>
              </a:rPr>
              <a:t>扩散现象说明：一切物质的分子都在不停地做无规则运动。</a:t>
            </a:r>
          </a:p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zh-CN" altLang="en-US" sz="2400">
                <a:solidFill>
                  <a:schemeClr val="tx1"/>
                </a:solidFill>
              </a:rPr>
              <a:t> </a:t>
            </a:r>
            <a:r>
              <a:rPr lang="en-US" altLang="zh-CN" sz="2400">
                <a:solidFill>
                  <a:schemeClr val="tx1"/>
                </a:solidFill>
              </a:rPr>
              <a:t>                           </a:t>
            </a:r>
            <a:r>
              <a:rPr lang="zh-CN" altLang="en-US" sz="2400">
                <a:solidFill>
                  <a:schemeClr val="tx1"/>
                </a:solidFill>
              </a:rPr>
              <a:t>分子之间存在间隙。</a:t>
            </a:r>
            <a:endParaRPr lang="en-US" altLang="zh-CN" sz="2400">
              <a:solidFill>
                <a:schemeClr val="tx1"/>
              </a:solidFill>
            </a:endParaRPr>
          </a:p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en-US" altLang="zh-CN" sz="2400">
                <a:solidFill>
                  <a:schemeClr val="tx1"/>
                </a:solidFill>
              </a:rPr>
              <a:t>3.</a:t>
            </a:r>
            <a:r>
              <a:rPr lang="zh-CN" altLang="en-US" sz="2400">
                <a:solidFill>
                  <a:schemeClr val="tx1"/>
                </a:solidFill>
              </a:rPr>
              <a:t>一切气体、液体和固体之间都能发生扩散现象。</a:t>
            </a:r>
          </a:p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en-US" altLang="zh-CN" sz="2400">
                <a:solidFill>
                  <a:schemeClr val="tx1"/>
                </a:solidFill>
              </a:rPr>
              <a:t>4.</a:t>
            </a:r>
            <a:r>
              <a:rPr lang="zh-CN" altLang="en-US" sz="2400">
                <a:solidFill>
                  <a:schemeClr val="tx1"/>
                </a:solidFill>
              </a:rPr>
              <a:t>一般情况下，固体扩散最慢，液体次之，气体最快。</a:t>
            </a:r>
            <a:endParaRPr lang="zh-CN" altLang="en-US" sz="2400">
              <a:solidFill>
                <a:schemeClr val="tx1"/>
              </a:solidFill>
              <a:sym typeface="+mn-ea"/>
            </a:endParaRPr>
          </a:p>
        </p:txBody>
      </p:sp>
      <p:pic>
        <p:nvPicPr>
          <p:cNvPr id="6" name="视频3">
            <a:hlinkClick r:id="" action="ppaction://media"/>
          </p:cNvPr>
          <p:cNvPicPr/>
          <p:nvPr>
            <a:videoFile r:link="rId8"/>
            <p:custDataLst>
              <p:tags r:id="rId9"/>
            </p:custDataLst>
            <p:extLst>
              <p:ext uri="{DAA4B4D4-6D71-4841-9C94-3DE7FCFB9230}">
                <p14:media xmlns:p14="http://schemas.microsoft.com/office/powerpoint/2010/main" r:embed="rId10">
                  <p14:trim st="17000" end="8056"/>
                </p14:media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3554413" y="3863340"/>
            <a:ext cx="5083175" cy="2859405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20" dur="3095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31450"/>
                            </p:stCondLst>
                            <p:childTnLst>
                              <p:par>
                                <p:cTn id="22" presetID="2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>
                <p:cTn id="30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 nodeType="clickPar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35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直接连接符 3"/>
          <p:cNvCxnSpPr/>
          <p:nvPr>
            <p:custDataLst>
              <p:tags r:id="rId2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0" y="0"/>
            <a:ext cx="722185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任意多边形 7"/>
          <p:cNvSpPr/>
          <p:nvPr>
            <p:custDataLst>
              <p:tags r:id="rId4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l"/>
            <a:r>
              <a:rPr lang="en-US" altLang="zh-CN" sz="2400" b="1">
                <a:latin typeface="微软雅黑" panose="020B0503020204020204" charset="-122"/>
                <a:ea typeface="微软雅黑"/>
              </a:rPr>
              <a:t>13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.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2</a:t>
            </a:r>
          </a:p>
        </p:txBody>
      </p:sp>
      <p:sp>
        <p:nvSpPr>
          <p:cNvPr id="11" name="矩形 10"/>
          <p:cNvSpPr/>
          <p:nvPr>
            <p:custDataLst>
              <p:tags r:id="rId5"/>
            </p:custDataLst>
          </p:nvPr>
        </p:nvSpPr>
        <p:spPr>
          <a:xfrm>
            <a:off x="9949815" y="6290310"/>
            <a:ext cx="2251710" cy="567690"/>
          </a:xfrm>
          <a:prstGeom prst="rect">
            <a:avLst/>
          </a:pr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/>
              <a:t>初中物理鹿老师</a:t>
            </a:r>
          </a:p>
        </p:txBody>
      </p:sp>
      <p:sp>
        <p:nvSpPr>
          <p:cNvPr id="2" name="文本框 1"/>
          <p:cNvSpPr txBox="1"/>
          <p:nvPr>
            <p:custDataLst>
              <p:tags r:id="rId6"/>
            </p:custDataLst>
          </p:nvPr>
        </p:nvSpPr>
        <p:spPr>
          <a:xfrm>
            <a:off x="974725" y="8255"/>
            <a:ext cx="4218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 b="1">
                <a:solidFill>
                  <a:schemeClr val="bg1"/>
                </a:solidFill>
              </a:rPr>
              <a:t>分子动理论的初步知识</a:t>
            </a:r>
          </a:p>
        </p:txBody>
      </p:sp>
      <p:sp>
        <p:nvSpPr>
          <p:cNvPr id="15" name="文本框 14"/>
          <p:cNvSpPr txBox="1"/>
          <p:nvPr>
            <p:custDataLst>
              <p:tags r:id="rId7"/>
            </p:custDataLst>
          </p:nvPr>
        </p:nvSpPr>
        <p:spPr>
          <a:xfrm>
            <a:off x="-4445" y="675005"/>
            <a:ext cx="1220660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anose="05000000000000000000" charset="0"/>
              <a:buChar char="p"/>
            </a:pPr>
            <a:r>
              <a:rPr lang="zh-CN" sz="3200" b="1">
                <a:sym typeface="+mn-ea"/>
              </a:rPr>
              <a:t>分子热运动</a:t>
            </a:r>
            <a:endParaRPr lang="zh-CN" sz="3200" b="1"/>
          </a:p>
        </p:txBody>
      </p:sp>
      <p:sp>
        <p:nvSpPr>
          <p:cNvPr id="21" name="文本框 20"/>
          <p:cNvSpPr txBox="1"/>
          <p:nvPr>
            <p:custDataLst>
              <p:tags r:id="rId8"/>
            </p:custDataLst>
          </p:nvPr>
        </p:nvSpPr>
        <p:spPr>
          <a:xfrm>
            <a:off x="547370" y="1316355"/>
            <a:ext cx="11036935" cy="29686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en-US" altLang="zh-CN" sz="2400">
                <a:solidFill>
                  <a:schemeClr val="tx1"/>
                </a:solidFill>
              </a:rPr>
              <a:t>1.</a:t>
            </a:r>
            <a:r>
              <a:rPr lang="zh-CN" altLang="en-US" sz="2400">
                <a:solidFill>
                  <a:schemeClr val="tx1"/>
                </a:solidFill>
              </a:rPr>
              <a:t>不同的物质在互相接触时彼此进入对方的现象，叫作扩散。</a:t>
            </a:r>
          </a:p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endParaRPr lang="zh-CN" altLang="en-US" sz="2400">
              <a:solidFill>
                <a:schemeClr val="tx1"/>
              </a:solidFill>
            </a:endParaRPr>
          </a:p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en-US" altLang="zh-CN" sz="2400">
                <a:solidFill>
                  <a:schemeClr val="tx1"/>
                </a:solidFill>
              </a:rPr>
              <a:t>2.</a:t>
            </a:r>
            <a:r>
              <a:rPr lang="zh-CN" altLang="en-US" sz="2400">
                <a:solidFill>
                  <a:schemeClr val="tx1"/>
                </a:solidFill>
              </a:rPr>
              <a:t>扩散现象说明：一切物质的分子都在不停地做无规则运动。</a:t>
            </a:r>
          </a:p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zh-CN" altLang="en-US" sz="2400">
                <a:solidFill>
                  <a:schemeClr val="tx1"/>
                </a:solidFill>
              </a:rPr>
              <a:t> </a:t>
            </a:r>
            <a:r>
              <a:rPr lang="en-US" altLang="zh-CN" sz="2400">
                <a:solidFill>
                  <a:schemeClr val="tx1"/>
                </a:solidFill>
              </a:rPr>
              <a:t>                           </a:t>
            </a:r>
            <a:r>
              <a:rPr lang="zh-CN" altLang="en-US" sz="2400">
                <a:solidFill>
                  <a:schemeClr val="tx1"/>
                </a:solidFill>
              </a:rPr>
              <a:t>分子之间存在间隙。</a:t>
            </a:r>
            <a:endParaRPr lang="en-US" altLang="zh-CN" sz="2400">
              <a:solidFill>
                <a:schemeClr val="tx1"/>
              </a:solidFill>
            </a:endParaRPr>
          </a:p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en-US" altLang="zh-CN" sz="2400">
                <a:solidFill>
                  <a:schemeClr val="tx1"/>
                </a:solidFill>
              </a:rPr>
              <a:t>3.</a:t>
            </a:r>
            <a:r>
              <a:rPr lang="zh-CN" altLang="en-US" sz="2400">
                <a:solidFill>
                  <a:schemeClr val="tx1"/>
                </a:solidFill>
              </a:rPr>
              <a:t>一切气体、液体和固体之间都能发生扩散现象。</a:t>
            </a:r>
          </a:p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en-US" altLang="zh-CN" sz="2400">
                <a:solidFill>
                  <a:schemeClr val="tx1"/>
                </a:solidFill>
              </a:rPr>
              <a:t>4.</a:t>
            </a:r>
            <a:r>
              <a:rPr lang="zh-CN" altLang="en-US" sz="2400">
                <a:solidFill>
                  <a:schemeClr val="tx1"/>
                </a:solidFill>
              </a:rPr>
              <a:t>一般情况下，固体扩散最慢，液体次之，气体最快。</a:t>
            </a:r>
            <a:endParaRPr lang="zh-CN" altLang="en-US" sz="2400">
              <a:solidFill>
                <a:schemeClr val="tx1"/>
              </a:solidFill>
              <a:sym typeface="+mn-ea"/>
            </a:endParaRPr>
          </a:p>
        </p:txBody>
      </p:sp>
      <p:pic>
        <p:nvPicPr>
          <p:cNvPr id="14" name="图片 13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67" r="14193" b="15553"/>
          <a:stretch>
            <a:fillRect/>
          </a:stretch>
        </p:blipFill>
        <p:spPr>
          <a:xfrm>
            <a:off x="0" y="4297163"/>
            <a:ext cx="3905250" cy="2326005"/>
          </a:xfrm>
          <a:prstGeom prst="rect">
            <a:avLst/>
          </a:prstGeom>
          <a:effectLst>
            <a:softEdge rad="12700"/>
          </a:effectLst>
        </p:spPr>
      </p:pic>
      <p:pic>
        <p:nvPicPr>
          <p:cNvPr id="3" name="图片 2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5660" y="4297366"/>
            <a:ext cx="3261995" cy="2325600"/>
          </a:xfrm>
          <a:prstGeom prst="rect">
            <a:avLst/>
          </a:prstGeom>
          <a:effectLst>
            <a:softEdge rad="31750"/>
          </a:effectLst>
        </p:spPr>
      </p:pic>
      <p:pic>
        <p:nvPicPr>
          <p:cNvPr id="17" name="图片 16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787" b="4467"/>
          <a:stretch>
            <a:fillRect/>
          </a:stretch>
        </p:blipFill>
        <p:spPr>
          <a:xfrm>
            <a:off x="3568065" y="4297366"/>
            <a:ext cx="4003040" cy="2325600"/>
          </a:xfrm>
          <a:prstGeom prst="rect">
            <a:avLst/>
          </a:prstGeom>
          <a:effectLst>
            <a:softEdge rad="31750"/>
          </a:effectLst>
        </p:spPr>
      </p:pic>
      <p:pic>
        <p:nvPicPr>
          <p:cNvPr id="61" name="图片 6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21"/>
          <a:stretch>
            <a:fillRect/>
          </a:stretch>
        </p:blipFill>
        <p:spPr>
          <a:xfrm>
            <a:off x="4951095" y="4297366"/>
            <a:ext cx="2176780" cy="2325600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27" name="Picture 2"/>
          <p:cNvPicPr>
            <a:picLocks noChangeAspect="1" noChangeArrowheads="1"/>
          </p:cNvPicPr>
          <p:nvPr>
            <p:custDataLst>
              <p:tags r:id="rId13"/>
            </p:custDataLst>
          </p:nvPr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50330" y="4297366"/>
            <a:ext cx="3613785" cy="2325600"/>
          </a:xfrm>
          <a:prstGeom prst="rect">
            <a:avLst/>
          </a:prstGeom>
          <a:noFill/>
          <a:effectLst>
            <a:softEdge rad="3175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图片 18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23"/>
          <a:srcRect l="31282" t="41936" r="32656" b="17305"/>
          <a:stretch>
            <a:fillRect/>
          </a:stretch>
        </p:blipFill>
        <p:spPr>
          <a:xfrm>
            <a:off x="7962900" y="4296731"/>
            <a:ext cx="4246880" cy="2325600"/>
          </a:xfrm>
          <a:prstGeom prst="rect">
            <a:avLst/>
          </a:prstGeom>
          <a:effectLst>
            <a:softEdge rad="31750"/>
          </a:effectLst>
        </p:spPr>
      </p:pic>
      <p:sp>
        <p:nvSpPr>
          <p:cNvPr id="20" name="文本框 19"/>
          <p:cNvSpPr txBox="1"/>
          <p:nvPr>
            <p:custDataLst>
              <p:tags r:id="rId15"/>
            </p:custDataLst>
          </p:nvPr>
        </p:nvSpPr>
        <p:spPr>
          <a:xfrm>
            <a:off x="549275" y="2256155"/>
            <a:ext cx="11131550" cy="105029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en-US" altLang="zh-CN" sz="2400">
                <a:solidFill>
                  <a:schemeClr val="tx1"/>
                </a:solidFill>
              </a:rPr>
              <a:t>2.</a:t>
            </a:r>
            <a:r>
              <a:rPr lang="zh-CN" altLang="en-US" sz="2400" b="1">
                <a:solidFill>
                  <a:srgbClr val="C00000"/>
                </a:solidFill>
              </a:rPr>
              <a:t>扩散现象说明：一切物质的分子都在不停地做无规则运动。</a:t>
            </a:r>
          </a:p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en-US" altLang="zh-CN" sz="2400" b="1">
                <a:solidFill>
                  <a:srgbClr val="C00000"/>
                </a:solidFill>
                <a:sym typeface="+mn-ea"/>
              </a:rPr>
              <a:t>                            </a:t>
            </a:r>
            <a:r>
              <a:rPr lang="zh-CN" altLang="en-US" sz="2400" b="1">
                <a:solidFill>
                  <a:srgbClr val="C00000"/>
                </a:solidFill>
                <a:sym typeface="+mn-ea"/>
              </a:rPr>
              <a:t>分子之间存在间隙。</a:t>
            </a:r>
          </a:p>
        </p:txBody>
      </p:sp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  <p:cond evt="onBegin" delay="0">
                          <p:tn val="22"/>
                        </p:cond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  <p:cond evt="onBegin" delay="0">
                          <p:tn val="27"/>
                        </p:cond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  <p:cond evt="onBegin" delay="0">
                          <p:tn val="32"/>
                        </p:cond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110490" y="1410970"/>
            <a:ext cx="1619250" cy="702310"/>
          </a:xfrm>
          <a:prstGeom prst="rect">
            <a:avLst/>
          </a:prstGeom>
        </p:spPr>
      </p:pic>
      <p:cxnSp>
        <p:nvCxnSpPr>
          <p:cNvPr id="4" name="直接连接符 3"/>
          <p:cNvCxnSpPr/>
          <p:nvPr>
            <p:custDataLst>
              <p:tags r:id="rId3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4"/>
            </p:custDataLst>
          </p:nvPr>
        </p:nvSpPr>
        <p:spPr>
          <a:xfrm>
            <a:off x="0" y="0"/>
            <a:ext cx="722185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任意多边形 7"/>
          <p:cNvSpPr/>
          <p:nvPr>
            <p:custDataLst>
              <p:tags r:id="rId5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l"/>
            <a:r>
              <a:rPr lang="en-US" altLang="zh-CN" sz="2400" b="1">
                <a:latin typeface="微软雅黑" panose="020B0503020204020204" charset="-122"/>
                <a:ea typeface="微软雅黑"/>
              </a:rPr>
              <a:t>13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.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2</a:t>
            </a:r>
          </a:p>
        </p:txBody>
      </p:sp>
      <p:sp>
        <p:nvSpPr>
          <p:cNvPr id="2" name="文本框 1"/>
          <p:cNvSpPr txBox="1"/>
          <p:nvPr>
            <p:custDataLst>
              <p:tags r:id="rId6"/>
            </p:custDataLst>
          </p:nvPr>
        </p:nvSpPr>
        <p:spPr>
          <a:xfrm>
            <a:off x="974725" y="8255"/>
            <a:ext cx="4218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 b="1">
                <a:solidFill>
                  <a:schemeClr val="bg1"/>
                </a:solidFill>
              </a:rPr>
              <a:t>分子动理论的初步知识</a:t>
            </a:r>
          </a:p>
        </p:txBody>
      </p:sp>
      <p:sp>
        <p:nvSpPr>
          <p:cNvPr id="10" name="文本框 9"/>
          <p:cNvSpPr txBox="1"/>
          <p:nvPr>
            <p:custDataLst>
              <p:tags r:id="rId7"/>
            </p:custDataLst>
          </p:nvPr>
        </p:nvSpPr>
        <p:spPr>
          <a:xfrm>
            <a:off x="99060" y="2337435"/>
            <a:ext cx="7915275" cy="2009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sz="24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在一个烧杯中装半杯热水，另一个同样的烧杯中装等量的冷水。用相同的滴管同时分别向两个烧杯中滴入一滴墨水，观察哪个烧杯中的墨水扩散得快。</a:t>
            </a:r>
          </a:p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sz="24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扩散的快慢与温度有什么关系？</a:t>
            </a:r>
          </a:p>
        </p:txBody>
      </p:sp>
      <p:pic>
        <p:nvPicPr>
          <p:cNvPr id="12" name="扩散与温度">
            <a:hlinkClick r:id="" action="ppaction://media"/>
          </p:cNvPr>
          <p:cNvPicPr/>
          <p:nvPr>
            <a:videoFile r:link="rId9"/>
            <p:custDataLst>
              <p:tags r:id="rId10"/>
            </p:custDataLst>
            <p:extLst>
              <p:ext uri="{DAA4B4D4-6D71-4841-9C94-3DE7FCFB9230}">
                <p14:media xmlns:p14="http://schemas.microsoft.com/office/powerpoint/2010/main" r:embed="rId8"/>
              </p:ext>
            </p:extLst>
          </p:nvPr>
        </p:nvPicPr>
        <p:blipFill>
          <a:blip r:embed="rId17"/>
          <a:srcRect l="9125" r="8880"/>
          <a:stretch>
            <a:fillRect/>
          </a:stretch>
        </p:blipFill>
        <p:spPr>
          <a:xfrm>
            <a:off x="8043545" y="2007235"/>
            <a:ext cx="4157980" cy="2339975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8"/>
          <a:stretch>
            <a:fillRect/>
          </a:stretch>
        </p:blipFill>
        <p:spPr>
          <a:xfrm>
            <a:off x="6109970" y="2007235"/>
            <a:ext cx="6091555" cy="2386330"/>
          </a:xfrm>
          <a:prstGeom prst="rect">
            <a:avLst/>
          </a:prstGeom>
        </p:spPr>
      </p:pic>
      <p:sp>
        <p:nvSpPr>
          <p:cNvPr id="20" name="文本框 19"/>
          <p:cNvSpPr txBox="1"/>
          <p:nvPr>
            <p:custDataLst>
              <p:tags r:id="rId12"/>
            </p:custDataLst>
          </p:nvPr>
        </p:nvSpPr>
        <p:spPr>
          <a:xfrm>
            <a:off x="530225" y="4610735"/>
            <a:ext cx="11131550" cy="5708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indent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zh-CN" sz="2400">
                <a:solidFill>
                  <a:schemeClr val="tx1"/>
                </a:solidFill>
              </a:rPr>
              <a:t>温度越高，分子运动越剧烈，扩散得越快。</a:t>
            </a:r>
            <a:endParaRPr lang="zh-CN" altLang="en-US" sz="2400" b="1">
              <a:solidFill>
                <a:srgbClr val="C00000"/>
              </a:solidFill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-4445" y="675005"/>
            <a:ext cx="1220660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anose="05000000000000000000" charset="0"/>
              <a:buChar char="p"/>
            </a:pPr>
            <a:r>
              <a:rPr lang="zh-CN" sz="3200" b="1">
                <a:sym typeface="+mn-ea"/>
              </a:rPr>
              <a:t>分子热运动</a:t>
            </a:r>
            <a:endParaRPr lang="zh-CN" sz="3200" b="1"/>
          </a:p>
        </p:txBody>
      </p:sp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10" dur="indefinite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>
                <p:cTn id="21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2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2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直接连接符 3"/>
          <p:cNvCxnSpPr/>
          <p:nvPr>
            <p:custDataLst>
              <p:tags r:id="rId2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0" y="0"/>
            <a:ext cx="722185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任意多边形 7"/>
          <p:cNvSpPr/>
          <p:nvPr>
            <p:custDataLst>
              <p:tags r:id="rId4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l"/>
            <a:r>
              <a:rPr lang="en-US" altLang="zh-CN" sz="2400" b="1">
                <a:latin typeface="微软雅黑" panose="020B0503020204020204" charset="-122"/>
                <a:ea typeface="微软雅黑"/>
              </a:rPr>
              <a:t>13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.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2</a:t>
            </a:r>
          </a:p>
        </p:txBody>
      </p:sp>
      <p:sp>
        <p:nvSpPr>
          <p:cNvPr id="2" name="文本框 1"/>
          <p:cNvSpPr txBox="1"/>
          <p:nvPr>
            <p:custDataLst>
              <p:tags r:id="rId5"/>
            </p:custDataLst>
          </p:nvPr>
        </p:nvSpPr>
        <p:spPr>
          <a:xfrm>
            <a:off x="974725" y="8255"/>
            <a:ext cx="4218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 b="1">
                <a:solidFill>
                  <a:schemeClr val="bg1"/>
                </a:solidFill>
              </a:rPr>
              <a:t>分子动理论的初步知识</a:t>
            </a:r>
          </a:p>
        </p:txBody>
      </p:sp>
      <p:sp>
        <p:nvSpPr>
          <p:cNvPr id="21" name="文本框 20"/>
          <p:cNvSpPr txBox="1"/>
          <p:nvPr>
            <p:custDataLst>
              <p:tags r:id="rId6"/>
            </p:custDataLst>
          </p:nvPr>
        </p:nvSpPr>
        <p:spPr>
          <a:xfrm>
            <a:off x="547370" y="1316355"/>
            <a:ext cx="11036935" cy="29686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en-US" altLang="zh-CN" sz="2400">
                <a:solidFill>
                  <a:schemeClr val="tx1"/>
                </a:solidFill>
              </a:rPr>
              <a:t>1.</a:t>
            </a:r>
            <a:r>
              <a:rPr lang="zh-CN" altLang="en-US" sz="2400">
                <a:solidFill>
                  <a:schemeClr val="tx1"/>
                </a:solidFill>
              </a:rPr>
              <a:t>不同的物质在互相接触时彼此进入对方的现象，叫作扩散。</a:t>
            </a:r>
          </a:p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zh-CN" altLang="en-US" sz="2400">
                <a:solidFill>
                  <a:schemeClr val="tx1"/>
                </a:solidFill>
              </a:rPr>
              <a:t> </a:t>
            </a:r>
            <a:r>
              <a:rPr lang="en-US" altLang="zh-CN" sz="2400">
                <a:solidFill>
                  <a:schemeClr val="tx1"/>
                </a:solidFill>
              </a:rPr>
              <a:t>  </a:t>
            </a:r>
            <a:r>
              <a:rPr lang="zh-CN" altLang="en-US" sz="2400" b="1">
                <a:solidFill>
                  <a:srgbClr val="FF0000"/>
                </a:solidFill>
              </a:rPr>
              <a:t>这种无规则的运动叫作分子的热运动。分子运动越剧烈，物体的温度越高。</a:t>
            </a:r>
          </a:p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en-US" altLang="zh-CN" sz="2400">
                <a:solidFill>
                  <a:schemeClr val="tx1"/>
                </a:solidFill>
              </a:rPr>
              <a:t>2.</a:t>
            </a:r>
            <a:r>
              <a:rPr lang="zh-CN" altLang="en-US" sz="2400">
                <a:solidFill>
                  <a:schemeClr val="tx1"/>
                </a:solidFill>
              </a:rPr>
              <a:t>扩散现象说明：一切物质的分子都在不停地做无规则运动。</a:t>
            </a:r>
          </a:p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zh-CN" altLang="en-US" sz="2400">
                <a:solidFill>
                  <a:schemeClr val="tx1"/>
                </a:solidFill>
              </a:rPr>
              <a:t> </a:t>
            </a:r>
            <a:r>
              <a:rPr lang="en-US" altLang="zh-CN" sz="2400">
                <a:solidFill>
                  <a:schemeClr val="tx1"/>
                </a:solidFill>
              </a:rPr>
              <a:t>                           </a:t>
            </a:r>
            <a:r>
              <a:rPr lang="zh-CN" altLang="en-US" sz="2400">
                <a:solidFill>
                  <a:schemeClr val="tx1"/>
                </a:solidFill>
              </a:rPr>
              <a:t>分子之间存在间隙。</a:t>
            </a:r>
            <a:endParaRPr lang="en-US" altLang="zh-CN" sz="2400">
              <a:solidFill>
                <a:schemeClr val="tx1"/>
              </a:solidFill>
            </a:endParaRPr>
          </a:p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en-US" altLang="zh-CN" sz="2400">
                <a:solidFill>
                  <a:schemeClr val="tx1"/>
                </a:solidFill>
              </a:rPr>
              <a:t>3.</a:t>
            </a:r>
            <a:r>
              <a:rPr lang="zh-CN" altLang="en-US" sz="2400">
                <a:solidFill>
                  <a:schemeClr val="tx1"/>
                </a:solidFill>
              </a:rPr>
              <a:t>一切气体、液体和固体之间都能发生扩散现象。</a:t>
            </a:r>
          </a:p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en-US" altLang="zh-CN" sz="2400">
                <a:solidFill>
                  <a:schemeClr val="tx1"/>
                </a:solidFill>
              </a:rPr>
              <a:t>4.</a:t>
            </a:r>
            <a:r>
              <a:rPr lang="zh-CN" altLang="en-US" sz="2400">
                <a:solidFill>
                  <a:schemeClr val="tx1"/>
                </a:solidFill>
              </a:rPr>
              <a:t>一般情况下，固体扩散最慢，液体次之，气体最快。</a:t>
            </a:r>
            <a:endParaRPr lang="zh-CN" altLang="en-US" sz="2400">
              <a:solidFill>
                <a:schemeClr val="tx1"/>
              </a:solidFill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7"/>
            </p:custDataLst>
          </p:nvPr>
        </p:nvSpPr>
        <p:spPr>
          <a:xfrm>
            <a:off x="-4445" y="675005"/>
            <a:ext cx="1220660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anose="05000000000000000000" charset="0"/>
              <a:buChar char="p"/>
            </a:pPr>
            <a:r>
              <a:rPr lang="zh-CN" sz="3200" b="1">
                <a:sym typeface="+mn-ea"/>
              </a:rPr>
              <a:t>分子热运动</a:t>
            </a:r>
            <a:endParaRPr lang="zh-CN" sz="3200" b="1"/>
          </a:p>
        </p:txBody>
      </p:sp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两个铅柱实验">
            <a:hlinkClick r:id="" action="ppaction://media"/>
          </p:cNvPr>
          <p:cNvPicPr/>
          <p:nvPr>
            <a:videoFile r:link="rId3"/>
            <p:custDataLst>
              <p:tags r:id="rId4"/>
            </p:custDataLst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8328025" y="2253615"/>
            <a:ext cx="3863975" cy="2173605"/>
          </a:xfrm>
          <a:prstGeom prst="rect">
            <a:avLst/>
          </a:prstGeom>
        </p:spPr>
      </p:pic>
      <p:sp>
        <p:nvSpPr>
          <p:cNvPr id="17" name="文本框 16"/>
          <p:cNvSpPr txBox="1"/>
          <p:nvPr>
            <p:custDataLst>
              <p:tags r:id="rId5"/>
            </p:custDataLst>
          </p:nvPr>
        </p:nvSpPr>
        <p:spPr>
          <a:xfrm>
            <a:off x="530225" y="4610735"/>
            <a:ext cx="11131550" cy="5708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indent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zh-CN" sz="2400" b="1">
                <a:solidFill>
                  <a:srgbClr val="C00000"/>
                </a:solidFill>
              </a:rPr>
              <a:t>分子之间存在引力。</a:t>
            </a:r>
            <a:endParaRPr lang="zh-CN" sz="2400" b="1">
              <a:solidFill>
                <a:srgbClr val="C00000"/>
              </a:solidFill>
              <a:sym typeface="+mn-ea"/>
            </a:endParaRPr>
          </a:p>
        </p:txBody>
      </p:sp>
      <p:pic>
        <p:nvPicPr>
          <p:cNvPr id="6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110490" y="1410970"/>
            <a:ext cx="1619250" cy="702310"/>
          </a:xfrm>
          <a:prstGeom prst="rect">
            <a:avLst/>
          </a:prstGeom>
        </p:spPr>
      </p:pic>
      <p:cxnSp>
        <p:nvCxnSpPr>
          <p:cNvPr id="4" name="直接连接符 3"/>
          <p:cNvCxnSpPr/>
          <p:nvPr>
            <p:custDataLst>
              <p:tags r:id="rId7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8"/>
            </p:custDataLst>
          </p:nvPr>
        </p:nvSpPr>
        <p:spPr>
          <a:xfrm>
            <a:off x="0" y="0"/>
            <a:ext cx="722185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l"/>
            <a:r>
              <a:rPr lang="en-US" altLang="zh-CN" sz="2400" b="1">
                <a:latin typeface="微软雅黑" panose="020B0503020204020204" charset="-122"/>
                <a:ea typeface="微软雅黑"/>
              </a:rPr>
              <a:t>13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.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2</a:t>
            </a:r>
          </a:p>
        </p:txBody>
      </p:sp>
      <p:sp>
        <p:nvSpPr>
          <p:cNvPr id="2" name="文本框 1"/>
          <p:cNvSpPr txBox="1"/>
          <p:nvPr>
            <p:custDataLst>
              <p:tags r:id="rId10"/>
            </p:custDataLst>
          </p:nvPr>
        </p:nvSpPr>
        <p:spPr>
          <a:xfrm>
            <a:off x="974725" y="8255"/>
            <a:ext cx="4218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 b="1">
                <a:solidFill>
                  <a:schemeClr val="bg1"/>
                </a:solidFill>
              </a:rPr>
              <a:t>分子动理论的初步知识</a:t>
            </a:r>
          </a:p>
        </p:txBody>
      </p:sp>
      <p:sp>
        <p:nvSpPr>
          <p:cNvPr id="10" name="文本框 9"/>
          <p:cNvSpPr txBox="1"/>
          <p:nvPr>
            <p:custDataLst>
              <p:tags r:id="rId11"/>
            </p:custDataLst>
          </p:nvPr>
        </p:nvSpPr>
        <p:spPr>
          <a:xfrm>
            <a:off x="99060" y="2335530"/>
            <a:ext cx="8229600" cy="2009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24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如图所示，将两个铅柱的底面削平、削干净，然后紧紧地压在一起，两个铅柱就会结合起来，甚至下面吊一个</a:t>
            </a:r>
            <a:r>
              <a:rPr lang="en-US" altLang="zh-CN" sz="24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20kg</a:t>
            </a:r>
            <a:r>
              <a:rPr lang="zh-CN" altLang="en-US" sz="24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的重物都不能把它们拉开。</a:t>
            </a:r>
          </a:p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24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你觉得不能把两个铅柱拉开的原因是什么？</a:t>
            </a:r>
          </a:p>
        </p:txBody>
      </p:sp>
      <p:sp>
        <p:nvSpPr>
          <p:cNvPr id="15" name="文本框 14"/>
          <p:cNvSpPr txBox="1"/>
          <p:nvPr>
            <p:custDataLst>
              <p:tags r:id="rId12"/>
            </p:custDataLst>
          </p:nvPr>
        </p:nvSpPr>
        <p:spPr>
          <a:xfrm>
            <a:off x="-4445" y="675005"/>
            <a:ext cx="1220660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anose="05000000000000000000" charset="0"/>
              <a:buChar char="p"/>
            </a:pPr>
            <a:r>
              <a:rPr lang="zh-CN" sz="3200" b="1">
                <a:sym typeface="+mn-ea"/>
              </a:rPr>
              <a:t>分子间的作用力</a:t>
            </a:r>
            <a:endParaRPr lang="zh-CN" sz="3200" b="1"/>
          </a:p>
        </p:txBody>
      </p:sp>
      <p:pic>
        <p:nvPicPr>
          <p:cNvPr id="13" name="图片 12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8"/>
          <a:stretch>
            <a:fillRect/>
          </a:stretch>
        </p:blipFill>
        <p:spPr>
          <a:xfrm>
            <a:off x="9121775" y="1564005"/>
            <a:ext cx="2276475" cy="3552825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10" dur="30256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7" presetID="22" presetClass="exit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>
                <p:cTn id="28" fill="hold" display="0">
                  <p:stCondLst>
                    <p:cond delay="indefinite"/>
                  </p:stCondLst>
                </p:cTn>
                <p:tgtEl>
                  <p:spTgt spid="18"/>
                </p:tgtEl>
              </p:cMediaNode>
            </p:video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 nodeType="clickPar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33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17" grpId="0" animBg="1"/>
      <p:bldP spid="1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文本框 16"/>
          <p:cNvSpPr txBox="1"/>
          <p:nvPr>
            <p:custDataLst>
              <p:tags r:id="rId2"/>
            </p:custDataLst>
          </p:nvPr>
        </p:nvSpPr>
        <p:spPr>
          <a:xfrm>
            <a:off x="530225" y="4610735"/>
            <a:ext cx="11131550" cy="5708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indent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zh-CN" sz="2400" b="1">
                <a:solidFill>
                  <a:srgbClr val="C00000"/>
                </a:solidFill>
              </a:rPr>
              <a:t>分子之间存在引力。</a:t>
            </a:r>
            <a:endParaRPr lang="zh-CN" sz="2400" b="1">
              <a:solidFill>
                <a:srgbClr val="C00000"/>
              </a:solidFill>
              <a:sym typeface="+mn-ea"/>
            </a:endParaRPr>
          </a:p>
        </p:txBody>
      </p:sp>
      <p:pic>
        <p:nvPicPr>
          <p:cNvPr id="6" name="图片 5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110490" y="1410970"/>
            <a:ext cx="1619250" cy="702310"/>
          </a:xfrm>
          <a:prstGeom prst="rect">
            <a:avLst/>
          </a:prstGeom>
        </p:spPr>
      </p:pic>
      <p:cxnSp>
        <p:nvCxnSpPr>
          <p:cNvPr id="4" name="直接连接符 3"/>
          <p:cNvCxnSpPr/>
          <p:nvPr>
            <p:custDataLst>
              <p:tags r:id="rId4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5"/>
            </p:custDataLst>
          </p:nvPr>
        </p:nvSpPr>
        <p:spPr>
          <a:xfrm>
            <a:off x="0" y="0"/>
            <a:ext cx="722185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任意多边形 7"/>
          <p:cNvSpPr/>
          <p:nvPr>
            <p:custDataLst>
              <p:tags r:id="rId6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l"/>
            <a:r>
              <a:rPr lang="en-US" altLang="zh-CN" sz="2400" b="1">
                <a:latin typeface="微软雅黑" panose="020B0503020204020204" charset="-122"/>
                <a:ea typeface="微软雅黑"/>
              </a:rPr>
              <a:t>13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.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2</a:t>
            </a:r>
          </a:p>
        </p:txBody>
      </p:sp>
      <p:sp>
        <p:nvSpPr>
          <p:cNvPr id="2" name="文本框 1"/>
          <p:cNvSpPr txBox="1"/>
          <p:nvPr>
            <p:custDataLst>
              <p:tags r:id="rId7"/>
            </p:custDataLst>
          </p:nvPr>
        </p:nvSpPr>
        <p:spPr>
          <a:xfrm>
            <a:off x="974725" y="8255"/>
            <a:ext cx="4218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 b="1">
                <a:solidFill>
                  <a:schemeClr val="bg1"/>
                </a:solidFill>
              </a:rPr>
              <a:t>分子动理论的初步知识</a:t>
            </a:r>
          </a:p>
        </p:txBody>
      </p:sp>
      <p:sp>
        <p:nvSpPr>
          <p:cNvPr id="10" name="文本框 9"/>
          <p:cNvSpPr txBox="1"/>
          <p:nvPr>
            <p:custDataLst>
              <p:tags r:id="rId8"/>
            </p:custDataLst>
          </p:nvPr>
        </p:nvSpPr>
        <p:spPr>
          <a:xfrm>
            <a:off x="99060" y="2335530"/>
            <a:ext cx="7213600" cy="2009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24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如图所示，将</a:t>
            </a:r>
            <a:r>
              <a:rPr lang="zh-CN" sz="24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一块干净的玻璃板吊在弹簧测力计下称量并读数，然后将玻璃板水平接触水面，稍稍向上用力拉弹簧测力计，我们观察到弹簧测力计示数变大。</a:t>
            </a:r>
            <a:endParaRPr lang="zh-CN" altLang="en-US" sz="24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24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你觉得弹簧测力计示数变大的原因是什么？</a:t>
            </a:r>
          </a:p>
        </p:txBody>
      </p:sp>
      <p:sp>
        <p:nvSpPr>
          <p:cNvPr id="15" name="文本框 14"/>
          <p:cNvSpPr txBox="1"/>
          <p:nvPr>
            <p:custDataLst>
              <p:tags r:id="rId9"/>
            </p:custDataLst>
          </p:nvPr>
        </p:nvSpPr>
        <p:spPr>
          <a:xfrm>
            <a:off x="-4445" y="675005"/>
            <a:ext cx="1220660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anose="05000000000000000000" charset="0"/>
              <a:buChar char="p"/>
            </a:pPr>
            <a:r>
              <a:rPr lang="zh-CN" sz="3200" b="1">
                <a:sym typeface="+mn-ea"/>
              </a:rPr>
              <a:t>分子间的作用力</a:t>
            </a:r>
            <a:endParaRPr lang="zh-CN" sz="3200" b="1"/>
          </a:p>
        </p:txBody>
      </p:sp>
      <p:pic>
        <p:nvPicPr>
          <p:cNvPr id="3" name="液体分子之间有引力">
            <a:hlinkClick r:id="" action="ppaction://media"/>
          </p:cNvPr>
          <p:cNvPicPr/>
          <p:nvPr>
            <a:videoFile r:link="rId11"/>
            <p:custDataLst>
              <p:tags r:id="rId12"/>
            </p:custDataLst>
            <p:extLst>
              <p:ext uri="{DAA4B4D4-6D71-4841-9C94-3DE7FCFB9230}">
                <p14:media xmlns:p14="http://schemas.microsoft.com/office/powerpoint/2010/main" r:embed="rId10"/>
              </p:ext>
            </p:extLst>
          </p:nvPr>
        </p:nvPicPr>
        <p:blipFill>
          <a:blip r:embed="rId17"/>
          <a:srcRect l="9130" r="9193" b="15530"/>
          <a:stretch>
            <a:fillRect/>
          </a:stretch>
        </p:blipFill>
        <p:spPr>
          <a:xfrm>
            <a:off x="8328025" y="2418080"/>
            <a:ext cx="3863975" cy="184404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8"/>
          <a:stretch>
            <a:fillRect/>
          </a:stretch>
        </p:blipFill>
        <p:spPr>
          <a:xfrm>
            <a:off x="7312660" y="2328545"/>
            <a:ext cx="4879340" cy="20320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10" dur="3167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>
                <p:cTn id="25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 nodeType="clickPar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30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17" grpId="0" animBg="1"/>
      <p:bldP spid="1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文本框 16"/>
          <p:cNvSpPr txBox="1"/>
          <p:nvPr>
            <p:custDataLst>
              <p:tags r:id="rId2"/>
            </p:custDataLst>
          </p:nvPr>
        </p:nvSpPr>
        <p:spPr>
          <a:xfrm>
            <a:off x="530225" y="4610735"/>
            <a:ext cx="11131550" cy="5708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indent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zh-CN" sz="2400" b="1">
                <a:solidFill>
                  <a:srgbClr val="C00000"/>
                </a:solidFill>
              </a:rPr>
              <a:t>分子之间存在斥力。</a:t>
            </a:r>
            <a:endParaRPr lang="zh-CN" sz="2400" b="1">
              <a:solidFill>
                <a:srgbClr val="C00000"/>
              </a:solidFill>
              <a:sym typeface="+mn-ea"/>
            </a:endParaRPr>
          </a:p>
        </p:txBody>
      </p:sp>
      <p:pic>
        <p:nvPicPr>
          <p:cNvPr id="6" name="图片 5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10490" y="1410970"/>
            <a:ext cx="1619250" cy="702310"/>
          </a:xfrm>
          <a:prstGeom prst="rect">
            <a:avLst/>
          </a:prstGeom>
        </p:spPr>
      </p:pic>
      <p:cxnSp>
        <p:nvCxnSpPr>
          <p:cNvPr id="4" name="直接连接符 3"/>
          <p:cNvCxnSpPr/>
          <p:nvPr>
            <p:custDataLst>
              <p:tags r:id="rId4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5"/>
            </p:custDataLst>
          </p:nvPr>
        </p:nvSpPr>
        <p:spPr>
          <a:xfrm>
            <a:off x="0" y="0"/>
            <a:ext cx="722185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任意多边形 7"/>
          <p:cNvSpPr/>
          <p:nvPr>
            <p:custDataLst>
              <p:tags r:id="rId6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l"/>
            <a:r>
              <a:rPr lang="en-US" altLang="zh-CN" sz="2400" b="1">
                <a:latin typeface="微软雅黑" panose="020B0503020204020204" charset="-122"/>
                <a:ea typeface="微软雅黑"/>
              </a:rPr>
              <a:t>13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.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2</a:t>
            </a:r>
          </a:p>
        </p:txBody>
      </p:sp>
      <p:sp>
        <p:nvSpPr>
          <p:cNvPr id="2" name="文本框 1"/>
          <p:cNvSpPr txBox="1"/>
          <p:nvPr>
            <p:custDataLst>
              <p:tags r:id="rId7"/>
            </p:custDataLst>
          </p:nvPr>
        </p:nvSpPr>
        <p:spPr>
          <a:xfrm>
            <a:off x="974725" y="8255"/>
            <a:ext cx="4218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 b="1">
                <a:solidFill>
                  <a:schemeClr val="bg1"/>
                </a:solidFill>
              </a:rPr>
              <a:t>分子动理论的初步知识</a:t>
            </a:r>
          </a:p>
        </p:txBody>
      </p:sp>
      <p:sp>
        <p:nvSpPr>
          <p:cNvPr id="10" name="文本框 9"/>
          <p:cNvSpPr txBox="1"/>
          <p:nvPr>
            <p:custDataLst>
              <p:tags r:id="rId8"/>
            </p:custDataLst>
          </p:nvPr>
        </p:nvSpPr>
        <p:spPr>
          <a:xfrm>
            <a:off x="99060" y="2326323"/>
            <a:ext cx="8128635" cy="15297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24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找一个注射器，针筒内加入一些水（或直接用空气），用手指封住注射器口，另一只手用力压缩活塞时，体验所用力的大小。</a:t>
            </a:r>
          </a:p>
        </p:txBody>
      </p:sp>
      <p:sp>
        <p:nvSpPr>
          <p:cNvPr id="15" name="文本框 14"/>
          <p:cNvSpPr txBox="1"/>
          <p:nvPr>
            <p:custDataLst>
              <p:tags r:id="rId9"/>
            </p:custDataLst>
          </p:nvPr>
        </p:nvSpPr>
        <p:spPr>
          <a:xfrm>
            <a:off x="-4445" y="675005"/>
            <a:ext cx="1220660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anose="05000000000000000000" charset="0"/>
              <a:buChar char="p"/>
            </a:pPr>
            <a:r>
              <a:rPr lang="zh-CN" sz="3200" b="1">
                <a:sym typeface="+mn-ea"/>
              </a:rPr>
              <a:t>分子间的作用力</a:t>
            </a:r>
            <a:endParaRPr lang="zh-CN" sz="3200" b="1"/>
          </a:p>
        </p:txBody>
      </p:sp>
      <p:pic>
        <p:nvPicPr>
          <p:cNvPr id="21" name="图片 2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8227695" y="1991995"/>
            <a:ext cx="3964305" cy="219837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0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图片 1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rightnessContrast contrast="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227922" y="2021481"/>
            <a:ext cx="3826381" cy="2169046"/>
          </a:xfrm>
          <a:prstGeom prst="rect">
            <a:avLst/>
          </a:prstGeom>
        </p:spPr>
      </p:pic>
      <p:sp>
        <p:nvSpPr>
          <p:cNvPr id="17" name="文本框 16"/>
          <p:cNvSpPr txBox="1"/>
          <p:nvPr>
            <p:custDataLst>
              <p:tags r:id="rId3"/>
            </p:custDataLst>
          </p:nvPr>
        </p:nvSpPr>
        <p:spPr>
          <a:xfrm>
            <a:off x="530225" y="4610735"/>
            <a:ext cx="11131550" cy="5708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indent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zh-CN" sz="2400" b="1">
                <a:solidFill>
                  <a:srgbClr val="C00000"/>
                </a:solidFill>
              </a:rPr>
              <a:t>分子之间存在斥力。</a:t>
            </a:r>
            <a:endParaRPr lang="zh-CN" sz="2400" b="1">
              <a:solidFill>
                <a:srgbClr val="C00000"/>
              </a:solidFill>
              <a:sym typeface="+mn-ea"/>
            </a:endParaRPr>
          </a:p>
        </p:txBody>
      </p:sp>
      <p:pic>
        <p:nvPicPr>
          <p:cNvPr id="6" name="图片 5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110490" y="1410970"/>
            <a:ext cx="1619250" cy="702310"/>
          </a:xfrm>
          <a:prstGeom prst="rect">
            <a:avLst/>
          </a:prstGeom>
        </p:spPr>
      </p:pic>
      <p:cxnSp>
        <p:nvCxnSpPr>
          <p:cNvPr id="4" name="直接连接符 3"/>
          <p:cNvCxnSpPr/>
          <p:nvPr>
            <p:custDataLst>
              <p:tags r:id="rId5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6"/>
            </p:custDataLst>
          </p:nvPr>
        </p:nvSpPr>
        <p:spPr>
          <a:xfrm>
            <a:off x="0" y="0"/>
            <a:ext cx="722185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任意多边形 7"/>
          <p:cNvSpPr/>
          <p:nvPr>
            <p:custDataLst>
              <p:tags r:id="rId7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l"/>
            <a:r>
              <a:rPr lang="en-US" altLang="zh-CN" sz="2400" b="1">
                <a:latin typeface="微软雅黑" panose="020B0503020204020204" charset="-122"/>
                <a:ea typeface="微软雅黑"/>
              </a:rPr>
              <a:t>13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.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2</a:t>
            </a:r>
          </a:p>
        </p:txBody>
      </p:sp>
      <p:sp>
        <p:nvSpPr>
          <p:cNvPr id="2" name="文本框 1"/>
          <p:cNvSpPr txBox="1"/>
          <p:nvPr>
            <p:custDataLst>
              <p:tags r:id="rId8"/>
            </p:custDataLst>
          </p:nvPr>
        </p:nvSpPr>
        <p:spPr>
          <a:xfrm>
            <a:off x="974725" y="8255"/>
            <a:ext cx="4218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 b="1">
                <a:solidFill>
                  <a:schemeClr val="bg1"/>
                </a:solidFill>
              </a:rPr>
              <a:t>分子动理论的初步知识</a:t>
            </a:r>
          </a:p>
        </p:txBody>
      </p:sp>
      <p:sp>
        <p:nvSpPr>
          <p:cNvPr id="10" name="文本框 9"/>
          <p:cNvSpPr txBox="1"/>
          <p:nvPr>
            <p:custDataLst>
              <p:tags r:id="rId9"/>
            </p:custDataLst>
          </p:nvPr>
        </p:nvSpPr>
        <p:spPr>
          <a:xfrm>
            <a:off x="99060" y="2326323"/>
            <a:ext cx="8128635" cy="10502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24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找一个注射器，针筒内加入一些水，用手指封住注射器口，另一只手用力向外拉活塞时，体验所用力的大小。</a:t>
            </a:r>
          </a:p>
        </p:txBody>
      </p:sp>
      <p:sp>
        <p:nvSpPr>
          <p:cNvPr id="15" name="文本框 14"/>
          <p:cNvSpPr txBox="1"/>
          <p:nvPr>
            <p:custDataLst>
              <p:tags r:id="rId10"/>
            </p:custDataLst>
          </p:nvPr>
        </p:nvSpPr>
        <p:spPr>
          <a:xfrm>
            <a:off x="-4445" y="675005"/>
            <a:ext cx="1220660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anose="05000000000000000000" charset="0"/>
              <a:buChar char="p"/>
            </a:pPr>
            <a:r>
              <a:rPr lang="zh-CN" sz="3200" b="1">
                <a:sym typeface="+mn-ea"/>
              </a:rPr>
              <a:t>分子间的作用力</a:t>
            </a:r>
            <a:endParaRPr lang="zh-CN" sz="3200" b="1"/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530225" y="5173345"/>
            <a:ext cx="11131550" cy="5708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indent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zh-CN" sz="2400" b="1">
                <a:solidFill>
                  <a:srgbClr val="C00000"/>
                </a:solidFill>
              </a:rPr>
              <a:t>分子之间既有引力又有斥力。</a:t>
            </a:r>
            <a:endParaRPr lang="zh-CN" sz="2400" b="1">
              <a:solidFill>
                <a:srgbClr val="C00000"/>
              </a:solidFill>
              <a:sym typeface="+mn-ea"/>
            </a:endParaRPr>
          </a:p>
        </p:txBody>
      </p:sp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9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直接连接符 3"/>
          <p:cNvCxnSpPr/>
          <p:nvPr>
            <p:custDataLst>
              <p:tags r:id="rId2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0" y="0"/>
            <a:ext cx="722185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任意多边形 7"/>
          <p:cNvSpPr/>
          <p:nvPr>
            <p:custDataLst>
              <p:tags r:id="rId4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l"/>
            <a:r>
              <a:rPr lang="en-US" altLang="zh-CN" sz="2400" b="1">
                <a:latin typeface="微软雅黑" panose="020B0503020204020204" charset="-122"/>
                <a:ea typeface="微软雅黑"/>
              </a:rPr>
              <a:t>13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.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2</a:t>
            </a:r>
          </a:p>
        </p:txBody>
      </p:sp>
      <p:sp>
        <p:nvSpPr>
          <p:cNvPr id="2" name="文本框 1"/>
          <p:cNvSpPr txBox="1"/>
          <p:nvPr>
            <p:custDataLst>
              <p:tags r:id="rId5"/>
            </p:custDataLst>
          </p:nvPr>
        </p:nvSpPr>
        <p:spPr>
          <a:xfrm>
            <a:off x="974725" y="8255"/>
            <a:ext cx="4218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 b="1">
                <a:solidFill>
                  <a:schemeClr val="bg1"/>
                </a:solidFill>
              </a:rPr>
              <a:t>分子动理论的初步知识</a:t>
            </a:r>
          </a:p>
        </p:txBody>
      </p:sp>
      <p:sp>
        <p:nvSpPr>
          <p:cNvPr id="21" name="文本框 20"/>
          <p:cNvSpPr txBox="1"/>
          <p:nvPr>
            <p:custDataLst>
              <p:tags r:id="rId6"/>
            </p:custDataLst>
          </p:nvPr>
        </p:nvSpPr>
        <p:spPr>
          <a:xfrm>
            <a:off x="5628005" y="2376170"/>
            <a:ext cx="5956300" cy="127127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zh-CN" sz="2400">
                <a:solidFill>
                  <a:schemeClr val="tx1"/>
                </a:solidFill>
              </a:rPr>
              <a:t>当两个分子的距离处于</a:t>
            </a:r>
            <a:r>
              <a:rPr lang="zh-CN" sz="2400" b="1">
                <a:solidFill>
                  <a:srgbClr val="C00000"/>
                </a:solidFill>
              </a:rPr>
              <a:t>平衡距离</a:t>
            </a:r>
            <a:r>
              <a:rPr lang="zh-CN" sz="2400">
                <a:solidFill>
                  <a:schemeClr val="tx1"/>
                </a:solidFill>
              </a:rPr>
              <a:t>时，</a:t>
            </a:r>
          </a:p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zh-CN" sz="2400">
                <a:solidFill>
                  <a:schemeClr val="tx1"/>
                </a:solidFill>
              </a:rPr>
              <a:t>分子间的引力等于斥力。</a:t>
            </a:r>
            <a:endParaRPr lang="en-US" altLang="zh-CN" sz="2400">
              <a:solidFill>
                <a:schemeClr val="tx1"/>
              </a:solidFill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7"/>
            </p:custDataLst>
          </p:nvPr>
        </p:nvSpPr>
        <p:spPr>
          <a:xfrm>
            <a:off x="-4445" y="675005"/>
            <a:ext cx="1220660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anose="05000000000000000000" charset="0"/>
              <a:buChar char="p"/>
            </a:pPr>
            <a:r>
              <a:rPr lang="zh-CN" sz="3200" b="1">
                <a:sym typeface="+mn-ea"/>
              </a:rPr>
              <a:t>分子间的作用力</a:t>
            </a:r>
            <a:endParaRPr lang="zh-CN" sz="3200" b="1"/>
          </a:p>
        </p:txBody>
      </p:sp>
      <p:pic>
        <p:nvPicPr>
          <p:cNvPr id="12" name="图片 1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16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9274" y="1403263"/>
            <a:ext cx="4773451" cy="827322"/>
          </a:xfrm>
          <a:prstGeom prst="rect">
            <a:avLst/>
          </a:prstGeom>
        </p:spPr>
      </p:pic>
      <p:pic>
        <p:nvPicPr>
          <p:cNvPr id="17" name="图片 16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18"/>
          <a:srcRect l="14492" t="37943" r="41625" b="43250"/>
          <a:stretch>
            <a:fillRect/>
          </a:stretch>
        </p:blipFill>
        <p:spPr>
          <a:xfrm>
            <a:off x="780821" y="2375809"/>
            <a:ext cx="4863265" cy="1271813"/>
          </a:xfrm>
          <a:prstGeom prst="roundRect">
            <a:avLst>
              <a:gd name="adj" fmla="val 455"/>
            </a:avLst>
          </a:prstGeom>
        </p:spPr>
      </p:pic>
      <p:pic>
        <p:nvPicPr>
          <p:cNvPr id="20" name="图片 1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19"/>
          <a:srcRect t="39569" r="30500" b="29400"/>
          <a:stretch>
            <a:fillRect/>
          </a:stretch>
        </p:blipFill>
        <p:spPr>
          <a:xfrm>
            <a:off x="780821" y="3793037"/>
            <a:ext cx="4854856" cy="1231265"/>
          </a:xfrm>
          <a:prstGeom prst="roundRect">
            <a:avLst>
              <a:gd name="adj" fmla="val 0"/>
            </a:avLst>
          </a:prstGeom>
        </p:spPr>
      </p:pic>
      <p:pic>
        <p:nvPicPr>
          <p:cNvPr id="23" name="图片 22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20"/>
          <a:srcRect l="14963" t="35356" r="39059" b="41670"/>
          <a:stretch>
            <a:fillRect/>
          </a:stretch>
        </p:blipFill>
        <p:spPr>
          <a:xfrm>
            <a:off x="780821" y="5169717"/>
            <a:ext cx="4846448" cy="1340485"/>
          </a:xfrm>
          <a:prstGeom prst="roundRect">
            <a:avLst>
              <a:gd name="adj" fmla="val 3964"/>
            </a:avLst>
          </a:prstGeom>
        </p:spPr>
      </p:pic>
      <p:sp>
        <p:nvSpPr>
          <p:cNvPr id="16" name="文本框 15"/>
          <p:cNvSpPr txBox="1"/>
          <p:nvPr>
            <p:custDataLst>
              <p:tags r:id="rId12"/>
            </p:custDataLst>
          </p:nvPr>
        </p:nvSpPr>
        <p:spPr>
          <a:xfrm>
            <a:off x="5627370" y="3794125"/>
            <a:ext cx="5956300" cy="127127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zh-CN" sz="2400">
                <a:solidFill>
                  <a:schemeClr val="tx1"/>
                </a:solidFill>
              </a:rPr>
              <a:t>当物体被拉伸时，分子间的距离变大，</a:t>
            </a:r>
          </a:p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zh-CN" sz="2400">
                <a:solidFill>
                  <a:schemeClr val="tx1"/>
                </a:solidFill>
              </a:rPr>
              <a:t>分子间的作用力表现为</a:t>
            </a:r>
            <a:r>
              <a:rPr lang="zh-CN" sz="2400" b="1">
                <a:solidFill>
                  <a:srgbClr val="C00000"/>
                </a:solidFill>
              </a:rPr>
              <a:t>引力</a:t>
            </a:r>
            <a:r>
              <a:rPr lang="zh-CN" sz="2400">
                <a:solidFill>
                  <a:schemeClr val="tx1"/>
                </a:solidFill>
              </a:rPr>
              <a:t>。</a:t>
            </a:r>
            <a:endParaRPr lang="en-US" altLang="zh-CN" sz="2400">
              <a:solidFill>
                <a:schemeClr val="tx1"/>
              </a:solidFill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3"/>
            </p:custDataLst>
          </p:nvPr>
        </p:nvSpPr>
        <p:spPr>
          <a:xfrm>
            <a:off x="5627370" y="5189220"/>
            <a:ext cx="5956300" cy="127127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zh-CN" sz="2400">
                <a:solidFill>
                  <a:schemeClr val="tx1"/>
                </a:solidFill>
              </a:rPr>
              <a:t>当物体被压缩时，分子间的距离变小，</a:t>
            </a:r>
          </a:p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zh-CN" sz="2400">
                <a:solidFill>
                  <a:schemeClr val="tx1"/>
                </a:solidFill>
              </a:rPr>
              <a:t>分子间的作用力表现为</a:t>
            </a:r>
            <a:r>
              <a:rPr lang="zh-CN" sz="2400" b="1">
                <a:solidFill>
                  <a:srgbClr val="C00000"/>
                </a:solidFill>
              </a:rPr>
              <a:t>斥力</a:t>
            </a:r>
            <a:r>
              <a:rPr lang="zh-CN" sz="2400">
                <a:solidFill>
                  <a:schemeClr val="tx1"/>
                </a:solidFill>
              </a:rPr>
              <a:t>。</a:t>
            </a:r>
            <a:endParaRPr lang="en-US" altLang="zh-CN" sz="2400">
              <a:solidFill>
                <a:schemeClr val="tx1"/>
              </a:solidFill>
              <a:sym typeface="+mn-ea"/>
            </a:endParaRPr>
          </a:p>
        </p:txBody>
      </p:sp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  <p:cond evt="onBegin" delay="0">
                          <p:tn val="6"/>
                        </p:cond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  <p:cond evt="onBegin" delay="0">
                          <p:tn val="24"/>
                        </p:cond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  <p:cond evt="onBegin" delay="0">
                          <p:tn val="29"/>
                        </p:cond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  <p:cond evt="onBegin" delay="0">
                          <p:tn val="38"/>
                        </p:cond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直接连接符 3"/>
          <p:cNvCxnSpPr/>
          <p:nvPr>
            <p:custDataLst>
              <p:tags r:id="rId2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0" y="0"/>
            <a:ext cx="722185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任意多边形 7"/>
          <p:cNvSpPr/>
          <p:nvPr>
            <p:custDataLst>
              <p:tags r:id="rId4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l"/>
            <a:r>
              <a:rPr lang="en-US" altLang="zh-CN" sz="2400" b="1">
                <a:latin typeface="微软雅黑" panose="020B0503020204020204" charset="-122"/>
                <a:ea typeface="微软雅黑"/>
              </a:rPr>
              <a:t>13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.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2</a:t>
            </a:r>
          </a:p>
        </p:txBody>
      </p:sp>
      <p:sp>
        <p:nvSpPr>
          <p:cNvPr id="2" name="文本框 1"/>
          <p:cNvSpPr txBox="1"/>
          <p:nvPr>
            <p:custDataLst>
              <p:tags r:id="rId5"/>
            </p:custDataLst>
          </p:nvPr>
        </p:nvSpPr>
        <p:spPr>
          <a:xfrm>
            <a:off x="974725" y="8255"/>
            <a:ext cx="4218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 b="1">
                <a:solidFill>
                  <a:schemeClr val="bg1"/>
                </a:solidFill>
              </a:rPr>
              <a:t>分子动理论的初步知识</a:t>
            </a:r>
          </a:p>
        </p:txBody>
      </p:sp>
      <p:sp>
        <p:nvSpPr>
          <p:cNvPr id="6" name="文本框 5"/>
          <p:cNvSpPr txBox="1"/>
          <p:nvPr>
            <p:custDataLst>
              <p:tags r:id="rId6"/>
            </p:custDataLst>
          </p:nvPr>
        </p:nvSpPr>
        <p:spPr>
          <a:xfrm>
            <a:off x="-4445" y="675005"/>
            <a:ext cx="1220660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anose="05000000000000000000" charset="0"/>
              <a:buChar char="p"/>
            </a:pPr>
            <a:r>
              <a:rPr lang="zh-CN" sz="3200" b="1">
                <a:sym typeface="+mn-ea"/>
              </a:rPr>
              <a:t>分子间的作用力</a:t>
            </a:r>
            <a:endParaRPr lang="zh-CN" sz="3200" b="1"/>
          </a:p>
        </p:txBody>
      </p:sp>
      <p:sp>
        <p:nvSpPr>
          <p:cNvPr id="18" name="文本框 17"/>
          <p:cNvSpPr txBox="1"/>
          <p:nvPr>
            <p:custDataLst>
              <p:tags r:id="rId7"/>
            </p:custDataLst>
          </p:nvPr>
        </p:nvSpPr>
        <p:spPr>
          <a:xfrm>
            <a:off x="2540" y="3810000"/>
            <a:ext cx="4293235" cy="199644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indent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zh-CN" sz="2400">
                <a:solidFill>
                  <a:schemeClr val="tx1"/>
                </a:solidFill>
              </a:rPr>
              <a:t>固体分子间的距离小，</a:t>
            </a:r>
          </a:p>
          <a:p>
            <a:pPr indent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zh-CN" altLang="en-US" sz="2400">
                <a:solidFill>
                  <a:schemeClr val="tx1"/>
                </a:solidFill>
                <a:sym typeface="+mn-ea"/>
              </a:rPr>
              <a:t>分子间的作用力大，</a:t>
            </a:r>
          </a:p>
          <a:p>
            <a:pPr indent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zh-CN" altLang="en-US" sz="2400">
                <a:solidFill>
                  <a:schemeClr val="tx1"/>
                </a:solidFill>
                <a:sym typeface="+mn-ea"/>
              </a:rPr>
              <a:t>不容易被压缩和拉伸，</a:t>
            </a:r>
          </a:p>
          <a:p>
            <a:pPr indent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zh-CN" altLang="en-US" sz="2400">
                <a:solidFill>
                  <a:schemeClr val="tx1"/>
                </a:solidFill>
                <a:sym typeface="+mn-ea"/>
              </a:rPr>
              <a:t>固体具有一定的体积和形状。</a:t>
            </a:r>
          </a:p>
        </p:txBody>
      </p:sp>
      <p:pic>
        <p:nvPicPr>
          <p:cNvPr id="3" name="图片 2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1172799" y="1589359"/>
            <a:ext cx="1952717" cy="211254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16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rightnessContrast contrast="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875441" y="1589359"/>
            <a:ext cx="2812415" cy="2021205"/>
          </a:xfrm>
          <a:prstGeom prst="rect">
            <a:avLst/>
          </a:prstGeom>
        </p:spPr>
      </p:pic>
      <p:sp>
        <p:nvSpPr>
          <p:cNvPr id="15" name="文本框 14"/>
          <p:cNvSpPr txBox="1"/>
          <p:nvPr>
            <p:custDataLst>
              <p:tags r:id="rId10"/>
            </p:custDataLst>
          </p:nvPr>
        </p:nvSpPr>
        <p:spPr>
          <a:xfrm>
            <a:off x="8380730" y="3810000"/>
            <a:ext cx="3821430" cy="199644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indent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zh-CN" sz="2400">
                <a:solidFill>
                  <a:schemeClr val="tx1"/>
                </a:solidFill>
              </a:rPr>
              <a:t>气体分子间的距离很大，</a:t>
            </a:r>
          </a:p>
          <a:p>
            <a:pPr indent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zh-CN" altLang="en-US" sz="2400">
                <a:solidFill>
                  <a:schemeClr val="tx1"/>
                </a:solidFill>
                <a:sym typeface="+mn-ea"/>
              </a:rPr>
              <a:t>分子间的作用力很小，</a:t>
            </a:r>
          </a:p>
          <a:p>
            <a:pPr indent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zh-CN" altLang="en-US" sz="2400">
                <a:solidFill>
                  <a:schemeClr val="tx1"/>
                </a:solidFill>
                <a:sym typeface="+mn-ea"/>
              </a:rPr>
              <a:t>容易被压缩和拉伸。</a:t>
            </a:r>
          </a:p>
        </p:txBody>
      </p:sp>
      <p:pic>
        <p:nvPicPr>
          <p:cNvPr id="19" name="图片 18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8"/>
          <a:stretch>
            <a:fillRect/>
          </a:stretch>
        </p:blipFill>
        <p:spPr>
          <a:xfrm>
            <a:off x="5133386" y="1589359"/>
            <a:ext cx="1734185" cy="2220595"/>
          </a:xfrm>
          <a:prstGeom prst="rect">
            <a:avLst/>
          </a:prstGeom>
        </p:spPr>
      </p:pic>
      <p:sp>
        <p:nvSpPr>
          <p:cNvPr id="22" name="文本框 21"/>
          <p:cNvSpPr txBox="1"/>
          <p:nvPr>
            <p:custDataLst>
              <p:tags r:id="rId12"/>
            </p:custDataLst>
          </p:nvPr>
        </p:nvSpPr>
        <p:spPr>
          <a:xfrm>
            <a:off x="3952240" y="3810000"/>
            <a:ext cx="4293235" cy="248094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indent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zh-CN" sz="2400">
                <a:solidFill>
                  <a:schemeClr val="tx1"/>
                </a:solidFill>
              </a:rPr>
              <a:t>液体分子间的距离较小，</a:t>
            </a:r>
          </a:p>
          <a:p>
            <a:pPr indent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zh-CN" altLang="en-US" sz="2400">
                <a:solidFill>
                  <a:schemeClr val="tx1"/>
                </a:solidFill>
                <a:sym typeface="+mn-ea"/>
              </a:rPr>
              <a:t>分子间的作用力较大，</a:t>
            </a:r>
          </a:p>
          <a:p>
            <a:pPr indent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zh-CN" altLang="en-US" sz="2400">
                <a:solidFill>
                  <a:schemeClr val="tx1"/>
                </a:solidFill>
                <a:sym typeface="+mn-ea"/>
              </a:rPr>
              <a:t>分子没有固定位置，运动自由</a:t>
            </a:r>
          </a:p>
          <a:p>
            <a:pPr indent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zh-CN" altLang="en-US" sz="2400">
                <a:solidFill>
                  <a:schemeClr val="tx1"/>
                </a:solidFill>
                <a:sym typeface="+mn-ea"/>
              </a:rPr>
              <a:t>较难被压缩，</a:t>
            </a:r>
          </a:p>
          <a:p>
            <a:pPr indent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zh-CN" altLang="en-US" sz="2400">
                <a:solidFill>
                  <a:schemeClr val="tx1"/>
                </a:solidFill>
                <a:sym typeface="+mn-ea"/>
              </a:rPr>
              <a:t>没有确定的形状，有流动性。</a:t>
            </a:r>
          </a:p>
        </p:txBody>
      </p:sp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500"/>
                                        <p:tgtEl>
                                          <p:spTgt spid="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直接连接符 3"/>
          <p:cNvCxnSpPr/>
          <p:nvPr>
            <p:custDataLst>
              <p:tags r:id="rId2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0" y="0"/>
            <a:ext cx="722185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任意多边形 7"/>
          <p:cNvSpPr/>
          <p:nvPr>
            <p:custDataLst>
              <p:tags r:id="rId4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l"/>
            <a:r>
              <a:rPr lang="en-US" altLang="zh-CN" sz="2400" b="1">
                <a:latin typeface="微软雅黑" panose="020B0503020204020204" charset="-122"/>
                <a:ea typeface="微软雅黑"/>
              </a:rPr>
              <a:t>13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.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2</a:t>
            </a:r>
          </a:p>
        </p:txBody>
      </p:sp>
      <p:sp>
        <p:nvSpPr>
          <p:cNvPr id="2" name="文本框 1"/>
          <p:cNvSpPr txBox="1"/>
          <p:nvPr>
            <p:custDataLst>
              <p:tags r:id="rId5"/>
            </p:custDataLst>
          </p:nvPr>
        </p:nvSpPr>
        <p:spPr>
          <a:xfrm>
            <a:off x="974725" y="8255"/>
            <a:ext cx="4218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 b="1">
                <a:solidFill>
                  <a:schemeClr val="bg1"/>
                </a:solidFill>
              </a:rPr>
              <a:t>分子动理论的初步知识</a:t>
            </a:r>
          </a:p>
        </p:txBody>
      </p:sp>
      <p:sp>
        <p:nvSpPr>
          <p:cNvPr id="6" name="文本框 5"/>
          <p:cNvSpPr txBox="1"/>
          <p:nvPr>
            <p:custDataLst>
              <p:tags r:id="rId6"/>
            </p:custDataLst>
          </p:nvPr>
        </p:nvSpPr>
        <p:spPr>
          <a:xfrm>
            <a:off x="-4445" y="675005"/>
            <a:ext cx="1220660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anose="05000000000000000000" charset="0"/>
              <a:buChar char="p"/>
            </a:pPr>
            <a:r>
              <a:rPr lang="zh-CN" sz="3200" b="1">
                <a:sym typeface="+mn-ea"/>
              </a:rPr>
              <a:t>分子间的作用力</a:t>
            </a:r>
            <a:endParaRPr lang="zh-CN" sz="3200" b="1"/>
          </a:p>
        </p:txBody>
      </p:sp>
      <p:pic>
        <p:nvPicPr>
          <p:cNvPr id="7" name="气球与液氮">
            <a:hlinkClick r:id="" action="ppaction://media"/>
          </p:cNvPr>
          <p:cNvPicPr/>
          <p:nvPr>
            <a:videoFile r:link="rId8"/>
            <p:custDataLst>
              <p:tags r:id="rId9"/>
            </p:custDataLst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6776085" y="1403350"/>
            <a:ext cx="5415915" cy="3046095"/>
          </a:xfrm>
          <a:prstGeom prst="rect">
            <a:avLst/>
          </a:prstGeom>
        </p:spPr>
      </p:pic>
      <p:sp>
        <p:nvSpPr>
          <p:cNvPr id="21" name="文本框 20"/>
          <p:cNvSpPr txBox="1"/>
          <p:nvPr>
            <p:custDataLst>
              <p:tags r:id="rId10"/>
            </p:custDataLst>
          </p:nvPr>
        </p:nvSpPr>
        <p:spPr>
          <a:xfrm>
            <a:off x="547370" y="1407795"/>
            <a:ext cx="6228080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zh-CN" altLang="en-US" sz="2400">
                <a:solidFill>
                  <a:schemeClr val="tx1"/>
                </a:solidFill>
                <a:sym typeface="+mn-ea"/>
              </a:rPr>
              <a:t>各种热现象的微观本质都是分子的热运动。</a:t>
            </a:r>
          </a:p>
        </p:txBody>
      </p:sp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15" dur="11076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0" mute="1">
                <p:cTn id="16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21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直接连接符 3"/>
          <p:cNvCxnSpPr/>
          <p:nvPr>
            <p:custDataLst>
              <p:tags r:id="rId2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0" y="0"/>
            <a:ext cx="722185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-4445" y="768350"/>
            <a:ext cx="1220660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anose="05000000000000000000" charset="0"/>
              <a:buChar char="p"/>
            </a:pPr>
            <a:r>
              <a:rPr lang="zh-CN" sz="3200" b="1"/>
              <a:t>课堂小结</a:t>
            </a:r>
            <a:endParaRPr lang="en-US" altLang="zh-CN" sz="3200" b="1"/>
          </a:p>
        </p:txBody>
      </p:sp>
      <p:sp>
        <p:nvSpPr>
          <p:cNvPr id="14" name="任意多边形 13"/>
          <p:cNvSpPr/>
          <p:nvPr>
            <p:custDataLst>
              <p:tags r:id="rId5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l"/>
            <a:r>
              <a:rPr lang="en-US" altLang="zh-CN" sz="2400" b="1">
                <a:latin typeface="微软雅黑" panose="020B0503020204020204" charset="-122"/>
                <a:ea typeface="微软雅黑"/>
              </a:rPr>
              <a:t>13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.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2</a:t>
            </a:r>
          </a:p>
        </p:txBody>
      </p:sp>
      <p:sp>
        <p:nvSpPr>
          <p:cNvPr id="2" name="文本框 1"/>
          <p:cNvSpPr txBox="1"/>
          <p:nvPr>
            <p:custDataLst>
              <p:tags r:id="rId6"/>
            </p:custDataLst>
          </p:nvPr>
        </p:nvSpPr>
        <p:spPr>
          <a:xfrm>
            <a:off x="974725" y="8255"/>
            <a:ext cx="4218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 b="1">
                <a:solidFill>
                  <a:schemeClr val="bg1"/>
                </a:solidFill>
                <a:sym typeface="+mn-ea"/>
              </a:rPr>
              <a:t>分子动理论的初步知识</a:t>
            </a:r>
            <a:endParaRPr lang="zh-CN" altLang="en-US" sz="2800" b="1">
              <a:solidFill>
                <a:schemeClr val="bg1"/>
              </a:solidFill>
            </a:endParaRPr>
          </a:p>
        </p:txBody>
      </p:sp>
      <p:grpSp>
        <p:nvGrpSpPr>
          <p:cNvPr id="6" name="组合 5"/>
          <p:cNvGrpSpPr/>
          <p:nvPr>
            <p:custDataLst>
              <p:tags r:id="rId7"/>
            </p:custDataLst>
          </p:nvPr>
        </p:nvGrpSpPr>
        <p:grpSpPr>
          <a:xfrm>
            <a:off x="1402715" y="2252980"/>
            <a:ext cx="505460" cy="3410585"/>
            <a:chOff x="2657868" y="4138348"/>
            <a:chExt cx="487356" cy="780524"/>
          </a:xfrm>
        </p:grpSpPr>
        <p:grpSp>
          <p:nvGrpSpPr>
            <p:cNvPr id="29" name="组合 28"/>
            <p:cNvGrpSpPr/>
            <p:nvPr>
              <p:custDataLst>
                <p:tags r:id="rId29"/>
              </p:custDataLst>
            </p:nvPr>
          </p:nvGrpSpPr>
          <p:grpSpPr>
            <a:xfrm>
              <a:off x="2657868" y="4138348"/>
              <a:ext cx="431730" cy="780524"/>
              <a:chOff x="2414190" y="4138617"/>
              <a:chExt cx="431730" cy="780524"/>
            </a:xfrm>
          </p:grpSpPr>
          <p:cxnSp>
            <p:nvCxnSpPr>
              <p:cNvPr id="36" name="直接连接符 35"/>
              <p:cNvCxnSpPr/>
              <p:nvPr>
                <p:custDataLst>
                  <p:tags r:id="rId32"/>
                </p:custDataLst>
              </p:nvPr>
            </p:nvCxnSpPr>
            <p:spPr>
              <a:xfrm flipH="1">
                <a:off x="2657868" y="4138617"/>
                <a:ext cx="0" cy="780524"/>
              </a:xfrm>
              <a:prstGeom prst="line">
                <a:avLst/>
              </a:prstGeom>
              <a:noFill/>
              <a:ln w="19050" cap="flat" cmpd="sng" algn="ctr">
                <a:solidFill>
                  <a:sysClr val="windowText" lastClr="000000"/>
                </a:solidFill>
                <a:prstDash val="solid"/>
                <a:miter lim="800000"/>
              </a:ln>
              <a:effectLst/>
            </p:spPr>
          </p:cxnSp>
          <p:cxnSp>
            <p:nvCxnSpPr>
              <p:cNvPr id="37" name="直接连接符 36"/>
              <p:cNvCxnSpPr/>
              <p:nvPr>
                <p:custDataLst>
                  <p:tags r:id="rId33"/>
                </p:custDataLst>
              </p:nvPr>
            </p:nvCxnSpPr>
            <p:spPr>
              <a:xfrm>
                <a:off x="2414190" y="4480947"/>
                <a:ext cx="431730" cy="0"/>
              </a:xfrm>
              <a:prstGeom prst="line">
                <a:avLst/>
              </a:prstGeom>
              <a:noFill/>
              <a:ln w="19050" cap="flat" cmpd="sng" algn="ctr">
                <a:solidFill>
                  <a:sysClr val="windowText" lastClr="000000"/>
                </a:solidFill>
                <a:prstDash val="solid"/>
                <a:miter lim="800000"/>
              </a:ln>
              <a:effectLst/>
            </p:spPr>
          </p:cxnSp>
        </p:grpSp>
        <p:cxnSp>
          <p:nvCxnSpPr>
            <p:cNvPr id="32" name="直接连接符 31"/>
            <p:cNvCxnSpPr/>
            <p:nvPr>
              <p:custDataLst>
                <p:tags r:id="rId30"/>
              </p:custDataLst>
            </p:nvPr>
          </p:nvCxnSpPr>
          <p:spPr>
            <a:xfrm>
              <a:off x="2901546" y="4917587"/>
              <a:ext cx="243678" cy="0"/>
            </a:xfrm>
            <a:prstGeom prst="line">
              <a:avLst/>
            </a:prstGeom>
            <a:noFill/>
            <a:ln w="19050" cap="flat" cmpd="sng" algn="ctr">
              <a:solidFill>
                <a:sysClr val="windowText" lastClr="000000"/>
              </a:solidFill>
              <a:prstDash val="solid"/>
              <a:miter lim="800000"/>
            </a:ln>
            <a:effectLst/>
          </p:spPr>
        </p:cxnSp>
        <p:cxnSp>
          <p:nvCxnSpPr>
            <p:cNvPr id="35" name="直接连接符 34"/>
            <p:cNvCxnSpPr/>
            <p:nvPr>
              <p:custDataLst>
                <p:tags r:id="rId31"/>
              </p:custDataLst>
            </p:nvPr>
          </p:nvCxnSpPr>
          <p:spPr>
            <a:xfrm>
              <a:off x="2901546" y="4140976"/>
              <a:ext cx="243678" cy="0"/>
            </a:xfrm>
            <a:prstGeom prst="line">
              <a:avLst/>
            </a:prstGeom>
            <a:noFill/>
            <a:ln w="19050" cap="flat" cmpd="sng" algn="ctr">
              <a:solidFill>
                <a:sysClr val="windowText" lastClr="000000"/>
              </a:solidFill>
              <a:prstDash val="solid"/>
              <a:miter lim="800000"/>
            </a:ln>
            <a:effectLst/>
          </p:spPr>
        </p:cxnSp>
      </p:grpSp>
      <p:grpSp>
        <p:nvGrpSpPr>
          <p:cNvPr id="38" name="组合 37"/>
          <p:cNvGrpSpPr/>
          <p:nvPr>
            <p:custDataLst>
              <p:tags r:id="rId8"/>
            </p:custDataLst>
          </p:nvPr>
        </p:nvGrpSpPr>
        <p:grpSpPr>
          <a:xfrm>
            <a:off x="3442970" y="3072765"/>
            <a:ext cx="505460" cy="2120900"/>
            <a:chOff x="2657868" y="4138348"/>
            <a:chExt cx="487356" cy="780524"/>
          </a:xfrm>
        </p:grpSpPr>
        <p:grpSp>
          <p:nvGrpSpPr>
            <p:cNvPr id="39" name="组合 38"/>
            <p:cNvGrpSpPr/>
            <p:nvPr>
              <p:custDataLst>
                <p:tags r:id="rId24"/>
              </p:custDataLst>
            </p:nvPr>
          </p:nvGrpSpPr>
          <p:grpSpPr>
            <a:xfrm>
              <a:off x="2657868" y="4138348"/>
              <a:ext cx="243678" cy="780524"/>
              <a:chOff x="2414190" y="4138617"/>
              <a:chExt cx="243678" cy="780524"/>
            </a:xfrm>
          </p:grpSpPr>
          <p:cxnSp>
            <p:nvCxnSpPr>
              <p:cNvPr id="7" name="直接连接符 6"/>
              <p:cNvCxnSpPr/>
              <p:nvPr>
                <p:custDataLst>
                  <p:tags r:id="rId27"/>
                </p:custDataLst>
              </p:nvPr>
            </p:nvCxnSpPr>
            <p:spPr>
              <a:xfrm flipH="1">
                <a:off x="2657868" y="4138617"/>
                <a:ext cx="0" cy="780524"/>
              </a:xfrm>
              <a:prstGeom prst="line">
                <a:avLst/>
              </a:prstGeom>
              <a:noFill/>
              <a:ln w="19050" cap="flat" cmpd="sng" algn="ctr">
                <a:solidFill>
                  <a:sysClr val="windowText" lastClr="000000"/>
                </a:solidFill>
                <a:prstDash val="solid"/>
                <a:miter lim="800000"/>
              </a:ln>
              <a:effectLst/>
            </p:spPr>
          </p:cxnSp>
          <p:cxnSp>
            <p:nvCxnSpPr>
              <p:cNvPr id="8" name="直接连接符 7"/>
              <p:cNvCxnSpPr/>
              <p:nvPr>
                <p:custDataLst>
                  <p:tags r:id="rId28"/>
                </p:custDataLst>
              </p:nvPr>
            </p:nvCxnSpPr>
            <p:spPr>
              <a:xfrm>
                <a:off x="2414190" y="4504267"/>
                <a:ext cx="243678" cy="0"/>
              </a:xfrm>
              <a:prstGeom prst="line">
                <a:avLst/>
              </a:prstGeom>
              <a:noFill/>
              <a:ln w="19050" cap="flat" cmpd="sng" algn="ctr">
                <a:solidFill>
                  <a:sysClr val="windowText" lastClr="000000"/>
                </a:solidFill>
                <a:prstDash val="solid"/>
                <a:miter lim="800000"/>
              </a:ln>
              <a:effectLst/>
            </p:spPr>
          </p:cxnSp>
        </p:grpSp>
        <p:cxnSp>
          <p:nvCxnSpPr>
            <p:cNvPr id="40" name="直接连接符 39"/>
            <p:cNvCxnSpPr/>
            <p:nvPr>
              <p:custDataLst>
                <p:tags r:id="rId25"/>
              </p:custDataLst>
            </p:nvPr>
          </p:nvCxnSpPr>
          <p:spPr>
            <a:xfrm>
              <a:off x="2901546" y="4915217"/>
              <a:ext cx="243678" cy="0"/>
            </a:xfrm>
            <a:prstGeom prst="line">
              <a:avLst/>
            </a:prstGeom>
            <a:noFill/>
            <a:ln w="19050" cap="flat" cmpd="sng" algn="ctr">
              <a:solidFill>
                <a:sysClr val="windowText" lastClr="000000"/>
              </a:solidFill>
              <a:prstDash val="solid"/>
              <a:miter lim="800000"/>
            </a:ln>
            <a:effectLst/>
          </p:spPr>
        </p:cxnSp>
        <p:cxnSp>
          <p:nvCxnSpPr>
            <p:cNvPr id="9" name="直接连接符 8"/>
            <p:cNvCxnSpPr/>
            <p:nvPr>
              <p:custDataLst>
                <p:tags r:id="rId26"/>
              </p:custDataLst>
            </p:nvPr>
          </p:nvCxnSpPr>
          <p:spPr>
            <a:xfrm>
              <a:off x="2901546" y="4141715"/>
              <a:ext cx="243678" cy="0"/>
            </a:xfrm>
            <a:prstGeom prst="line">
              <a:avLst/>
            </a:prstGeom>
            <a:noFill/>
            <a:ln w="19050" cap="flat" cmpd="sng" algn="ctr">
              <a:solidFill>
                <a:sysClr val="windowText" lastClr="000000"/>
              </a:solidFill>
              <a:prstDash val="solid"/>
              <a:miter lim="800000"/>
            </a:ln>
            <a:effectLst/>
          </p:spPr>
        </p:cxnSp>
      </p:grpSp>
      <p:grpSp>
        <p:nvGrpSpPr>
          <p:cNvPr id="10" name="组合 9"/>
          <p:cNvGrpSpPr/>
          <p:nvPr>
            <p:custDataLst>
              <p:tags r:id="rId9"/>
            </p:custDataLst>
          </p:nvPr>
        </p:nvGrpSpPr>
        <p:grpSpPr>
          <a:xfrm>
            <a:off x="3442790" y="1890910"/>
            <a:ext cx="505525" cy="800616"/>
            <a:chOff x="2657868" y="4138348"/>
            <a:chExt cx="487356" cy="780524"/>
          </a:xfrm>
        </p:grpSpPr>
        <p:grpSp>
          <p:nvGrpSpPr>
            <p:cNvPr id="12" name="组合 11"/>
            <p:cNvGrpSpPr/>
            <p:nvPr>
              <p:custDataLst>
                <p:tags r:id="rId19"/>
              </p:custDataLst>
            </p:nvPr>
          </p:nvGrpSpPr>
          <p:grpSpPr>
            <a:xfrm>
              <a:off x="2657868" y="4138348"/>
              <a:ext cx="243678" cy="780524"/>
              <a:chOff x="2414190" y="4138617"/>
              <a:chExt cx="243678" cy="780524"/>
            </a:xfrm>
          </p:grpSpPr>
          <p:cxnSp>
            <p:nvCxnSpPr>
              <p:cNvPr id="13" name="直接连接符 12"/>
              <p:cNvCxnSpPr/>
              <p:nvPr>
                <p:custDataLst>
                  <p:tags r:id="rId22"/>
                </p:custDataLst>
              </p:nvPr>
            </p:nvCxnSpPr>
            <p:spPr>
              <a:xfrm flipH="1">
                <a:off x="2657868" y="4138617"/>
                <a:ext cx="0" cy="780524"/>
              </a:xfrm>
              <a:prstGeom prst="line">
                <a:avLst/>
              </a:prstGeom>
              <a:noFill/>
              <a:ln w="19050" cap="flat" cmpd="sng" algn="ctr">
                <a:solidFill>
                  <a:sysClr val="windowText" lastClr="000000"/>
                </a:solidFill>
                <a:prstDash val="solid"/>
                <a:miter lim="800000"/>
              </a:ln>
              <a:effectLst/>
            </p:spPr>
          </p:cxnSp>
          <p:cxnSp>
            <p:nvCxnSpPr>
              <p:cNvPr id="15" name="直接连接符 14"/>
              <p:cNvCxnSpPr/>
              <p:nvPr>
                <p:custDataLst>
                  <p:tags r:id="rId23"/>
                </p:custDataLst>
              </p:nvPr>
            </p:nvCxnSpPr>
            <p:spPr>
              <a:xfrm>
                <a:off x="2414190" y="4504267"/>
                <a:ext cx="243678" cy="0"/>
              </a:xfrm>
              <a:prstGeom prst="line">
                <a:avLst/>
              </a:prstGeom>
              <a:noFill/>
              <a:ln w="19050" cap="flat" cmpd="sng" algn="ctr">
                <a:solidFill>
                  <a:sysClr val="windowText" lastClr="000000"/>
                </a:solidFill>
                <a:prstDash val="solid"/>
                <a:miter lim="800000"/>
              </a:ln>
              <a:effectLst/>
            </p:spPr>
          </p:cxnSp>
        </p:grpSp>
        <p:cxnSp>
          <p:nvCxnSpPr>
            <p:cNvPr id="16" name="直接连接符 15"/>
            <p:cNvCxnSpPr/>
            <p:nvPr>
              <p:custDataLst>
                <p:tags r:id="rId20"/>
              </p:custDataLst>
            </p:nvPr>
          </p:nvCxnSpPr>
          <p:spPr>
            <a:xfrm>
              <a:off x="2901546" y="4915217"/>
              <a:ext cx="243678" cy="0"/>
            </a:xfrm>
            <a:prstGeom prst="line">
              <a:avLst/>
            </a:prstGeom>
            <a:noFill/>
            <a:ln w="19050" cap="flat" cmpd="sng" algn="ctr">
              <a:solidFill>
                <a:sysClr val="windowText" lastClr="000000"/>
              </a:solidFill>
              <a:prstDash val="solid"/>
              <a:miter lim="800000"/>
            </a:ln>
            <a:effectLst/>
          </p:spPr>
        </p:cxnSp>
        <p:cxnSp>
          <p:nvCxnSpPr>
            <p:cNvPr id="17" name="直接连接符 16"/>
            <p:cNvCxnSpPr/>
            <p:nvPr>
              <p:custDataLst>
                <p:tags r:id="rId21"/>
              </p:custDataLst>
            </p:nvPr>
          </p:nvCxnSpPr>
          <p:spPr>
            <a:xfrm>
              <a:off x="2901546" y="4144853"/>
              <a:ext cx="243678" cy="0"/>
            </a:xfrm>
            <a:prstGeom prst="line">
              <a:avLst/>
            </a:prstGeom>
            <a:noFill/>
            <a:ln w="19050" cap="flat" cmpd="sng" algn="ctr">
              <a:solidFill>
                <a:sysClr val="windowText" lastClr="000000"/>
              </a:solidFill>
              <a:prstDash val="solid"/>
              <a:miter lim="800000"/>
            </a:ln>
            <a:effectLst/>
          </p:spPr>
        </p:cxnSp>
      </p:grpSp>
      <p:sp>
        <p:nvSpPr>
          <p:cNvPr id="18" name="Rectangle 2"/>
          <p:cNvSpPr/>
          <p:nvPr>
            <p:custDataLst>
              <p:tags r:id="rId10"/>
            </p:custDataLst>
          </p:nvPr>
        </p:nvSpPr>
        <p:spPr>
          <a:xfrm>
            <a:off x="451918" y="2626700"/>
            <a:ext cx="921385" cy="224639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9525">
            <a:solidFill>
              <a:sysClr val="windowText" lastClr="000000"/>
            </a:solidFill>
          </a:ln>
        </p:spPr>
        <p:txBody>
          <a:bodyPr vert="eaVert" wrap="square" anchor="t">
            <a:spAutoFit/>
          </a:bodyPr>
          <a:lstStyle/>
          <a:p>
            <a:pPr lvl="0" algn="ctr" defTabSz="457200">
              <a:defRPr/>
            </a:pPr>
            <a:r>
              <a:rPr lang="zh-CN" altLang="en-US" sz="2400" kern="0">
                <a:solidFill>
                  <a:prstClr val="black"/>
                </a:solidFill>
                <a:latin typeface="微软雅黑" panose="020B0503020204020204" charset="-122"/>
              </a:rPr>
              <a:t>分子动理论 </a:t>
            </a:r>
            <a:endParaRPr lang="en-US" altLang="zh-CN" sz="2400" kern="0">
              <a:solidFill>
                <a:prstClr val="black"/>
              </a:solidFill>
              <a:latin typeface="微软雅黑" panose="020B0503020204020204" charset="-122"/>
            </a:endParaRPr>
          </a:p>
          <a:p>
            <a:pPr lvl="0" algn="ctr" defTabSz="457200">
              <a:defRPr/>
            </a:pPr>
            <a:r>
              <a:rPr lang="zh-CN" altLang="en-US" sz="2400" kern="0">
                <a:solidFill>
                  <a:prstClr val="black"/>
                </a:solidFill>
                <a:latin typeface="微软雅黑" panose="020B0503020204020204" charset="-122"/>
              </a:rPr>
              <a:t>的初步知识</a:t>
            </a:r>
            <a:endParaRPr kumimoji="0" lang="zh-CN" altLang="en-US" sz="24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微软雅黑" panose="020B0503020204020204" charset="-122"/>
            </a:endParaRPr>
          </a:p>
        </p:txBody>
      </p:sp>
      <p:sp>
        <p:nvSpPr>
          <p:cNvPr id="75" name="矩形 82950"/>
          <p:cNvSpPr/>
          <p:nvPr>
            <p:custDataLst>
              <p:tags r:id="rId11"/>
            </p:custDataLst>
          </p:nvPr>
        </p:nvSpPr>
        <p:spPr>
          <a:xfrm>
            <a:off x="1858038" y="1873720"/>
            <a:ext cx="1564449" cy="7683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solidFill>
              <a:sysClr val="windowText" lastClr="000000"/>
            </a:solidFill>
          </a:ln>
        </p:spPr>
        <p:txBody>
          <a:bodyPr wrap="square" anchor="t">
            <a:spAutoFit/>
          </a:bodyPr>
          <a:lstStyle/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2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charset="-122"/>
                <a:cs typeface="宋体" panose="02010600030101010101" pitchFamily="2" charset="-122"/>
              </a:rPr>
              <a:t>物质的</a:t>
            </a:r>
          </a:p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2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charset="-122"/>
                <a:cs typeface="宋体" panose="02010600030101010101" pitchFamily="2" charset="-122"/>
              </a:rPr>
              <a:t>构成</a:t>
            </a:r>
            <a:r>
              <a:rPr kumimoji="0" lang="en-US" altLang="zh-CN" sz="22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charset="-122"/>
                <a:cs typeface="宋体" panose="02010600030101010101" pitchFamily="2" charset="-122"/>
              </a:rPr>
              <a:t> </a:t>
            </a:r>
          </a:p>
        </p:txBody>
      </p:sp>
      <p:sp>
        <p:nvSpPr>
          <p:cNvPr id="76" name="矩形 82950"/>
          <p:cNvSpPr/>
          <p:nvPr>
            <p:custDataLst>
              <p:tags r:id="rId12"/>
            </p:custDataLst>
          </p:nvPr>
        </p:nvSpPr>
        <p:spPr>
          <a:xfrm>
            <a:off x="1858038" y="5214248"/>
            <a:ext cx="1675395" cy="7683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solidFill>
              <a:sysClr val="windowText" lastClr="000000"/>
            </a:solidFill>
          </a:ln>
        </p:spPr>
        <p:txBody>
          <a:bodyPr wrap="square" anchor="t">
            <a:spAutoFit/>
          </a:bodyPr>
          <a:lstStyle/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200" b="0" i="0" u="none" strike="noStrike" kern="0" cap="none" spc="-133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charset="-122"/>
                <a:cs typeface="宋体" panose="02010600030101010101" pitchFamily="2" charset="-122"/>
              </a:rPr>
              <a:t>分子间的</a:t>
            </a:r>
            <a:endParaRPr kumimoji="0" lang="en-US" altLang="zh-CN" sz="2200" b="0" i="0" u="none" strike="noStrike" kern="0" cap="none" spc="-133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微软雅黑" panose="020B0503020204020204" charset="-122"/>
              <a:cs typeface="宋体" panose="02010600030101010101" pitchFamily="2" charset="-122"/>
            </a:endParaRPr>
          </a:p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200" b="0" i="0" u="none" strike="noStrike" kern="0" cap="none" spc="-133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charset="-122"/>
                <a:cs typeface="宋体" panose="02010600030101010101" pitchFamily="2" charset="-122"/>
              </a:rPr>
              <a:t>作用力</a:t>
            </a:r>
          </a:p>
        </p:txBody>
      </p:sp>
      <p:sp>
        <p:nvSpPr>
          <p:cNvPr id="77" name="矩形 82950"/>
          <p:cNvSpPr/>
          <p:nvPr>
            <p:custDataLst>
              <p:tags r:id="rId13"/>
            </p:custDataLst>
          </p:nvPr>
        </p:nvSpPr>
        <p:spPr>
          <a:xfrm>
            <a:off x="1832658" y="3585759"/>
            <a:ext cx="1638273" cy="99377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solidFill>
              <a:sysClr val="windowText" lastClr="000000"/>
            </a:solidFill>
          </a:ln>
        </p:spPr>
        <p:txBody>
          <a:bodyPr wrap="square" anchor="t">
            <a:spAutoFit/>
          </a:bodyPr>
          <a:lstStyle/>
          <a:p>
            <a:pPr marL="0" marR="0" lvl="0" indent="0" algn="ctr" defTabSz="457200" eaLnBrk="1" fontAlgn="auto" latinLnBrk="0" hangingPunct="1">
              <a:lnSpc>
                <a:spcPts val="352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2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charset="-122"/>
                <a:cs typeface="宋体" panose="02010600030101010101" pitchFamily="2" charset="-122"/>
              </a:rPr>
              <a:t>分子</a:t>
            </a:r>
          </a:p>
          <a:p>
            <a:pPr marL="0" marR="0" lvl="0" indent="0" algn="ctr" defTabSz="457200" eaLnBrk="1" fontAlgn="auto" latinLnBrk="0" hangingPunct="1">
              <a:lnSpc>
                <a:spcPts val="352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2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charset="-122"/>
                <a:cs typeface="宋体" panose="02010600030101010101" pitchFamily="2" charset="-122"/>
              </a:rPr>
              <a:t>热运动 </a:t>
            </a:r>
            <a:r>
              <a:rPr kumimoji="0" lang="en-US" altLang="zh-CN" sz="22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charset="-122"/>
                <a:cs typeface="宋体" panose="02010600030101010101" pitchFamily="2" charset="-122"/>
              </a:rPr>
              <a:t>    </a:t>
            </a:r>
          </a:p>
        </p:txBody>
      </p:sp>
      <p:sp>
        <p:nvSpPr>
          <p:cNvPr id="78" name="矩形 82950"/>
          <p:cNvSpPr/>
          <p:nvPr>
            <p:custDataLst>
              <p:tags r:id="rId14"/>
            </p:custDataLst>
          </p:nvPr>
        </p:nvSpPr>
        <p:spPr>
          <a:xfrm>
            <a:off x="3852185" y="1533395"/>
            <a:ext cx="7822474" cy="132207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pPr defTabSz="457200">
              <a:lnSpc>
                <a:spcPts val="4800"/>
              </a:lnSpc>
              <a:defRPr/>
            </a:pPr>
            <a:r>
              <a:rPr lang="zh-CN" altLang="en-US" sz="2200">
                <a:solidFill>
                  <a:srgbClr val="002060"/>
                </a:solidFill>
                <a:latin typeface="微软雅黑" panose="020B0503020204020204" charset="-122"/>
                <a:cs typeface="宋体" panose="02010600030101010101" pitchFamily="2" charset="-122"/>
              </a:rPr>
              <a:t>①物质是由大量的分子、原子等构成的</a:t>
            </a:r>
            <a:r>
              <a:rPr lang="en-US" altLang="zh-CN" sz="2200">
                <a:solidFill>
                  <a:srgbClr val="002060"/>
                </a:solidFill>
                <a:latin typeface="微软雅黑" panose="020B0503020204020204" charset="-122"/>
                <a:cs typeface="宋体" panose="02010600030101010101" pitchFamily="2" charset="-122"/>
              </a:rPr>
              <a:t>.</a:t>
            </a:r>
          </a:p>
          <a:p>
            <a:pPr defTabSz="457200">
              <a:lnSpc>
                <a:spcPts val="4800"/>
              </a:lnSpc>
              <a:defRPr/>
            </a:pPr>
            <a:r>
              <a:rPr lang="zh-CN" altLang="en-US" sz="2200">
                <a:solidFill>
                  <a:srgbClr val="002060"/>
                </a:solidFill>
                <a:latin typeface="微软雅黑" panose="020B0503020204020204" charset="-122"/>
                <a:cs typeface="宋体" panose="02010600030101010101" pitchFamily="2" charset="-122"/>
              </a:rPr>
              <a:t>②</a:t>
            </a:r>
            <a:r>
              <a:rPr lang="zh-CN" altLang="en-US" sz="2200" spc="-133">
                <a:solidFill>
                  <a:srgbClr val="002060"/>
                </a:solidFill>
                <a:latin typeface="Times New Roman" panose="02020603050405020304"/>
                <a:cs typeface="宋体" panose="02010600030101010101" pitchFamily="2" charset="-122"/>
              </a:rPr>
              <a:t>人们通常以</a:t>
            </a:r>
            <a:r>
              <a:rPr lang="en-US" altLang="zh-CN" sz="2200" spc="-133">
                <a:solidFill>
                  <a:srgbClr val="002060"/>
                </a:solidFill>
                <a:latin typeface="Times New Roman" panose="02020603050405020304"/>
                <a:cs typeface="宋体" panose="02010600030101010101" pitchFamily="2" charset="-122"/>
              </a:rPr>
              <a:t>10</a:t>
            </a:r>
            <a:r>
              <a:rPr lang="en-US" altLang="zh-CN" sz="2200" spc="-133" baseline="30000">
                <a:solidFill>
                  <a:srgbClr val="002060"/>
                </a:solidFill>
                <a:latin typeface="Times New Roman" panose="02020603050405020304"/>
                <a:cs typeface="宋体" panose="02010600030101010101" pitchFamily="2" charset="-122"/>
              </a:rPr>
              <a:t>-10</a:t>
            </a:r>
            <a:r>
              <a:rPr lang="en-US" altLang="zh-CN" sz="2200" spc="-133">
                <a:solidFill>
                  <a:srgbClr val="002060"/>
                </a:solidFill>
                <a:latin typeface="Times New Roman" panose="02020603050405020304"/>
                <a:cs typeface="宋体" panose="02010600030101010101" pitchFamily="2" charset="-122"/>
              </a:rPr>
              <a:t>m</a:t>
            </a:r>
            <a:r>
              <a:rPr lang="zh-CN" altLang="en-US" sz="2200" spc="-133">
                <a:solidFill>
                  <a:srgbClr val="002060"/>
                </a:solidFill>
                <a:latin typeface="Times New Roman" panose="02020603050405020304"/>
                <a:cs typeface="宋体" panose="02010600030101010101" pitchFamily="2" charset="-122"/>
              </a:rPr>
              <a:t>为单位来量度分子</a:t>
            </a:r>
            <a:r>
              <a:rPr lang="en-US" altLang="zh-CN" sz="2200" spc="-133">
                <a:solidFill>
                  <a:srgbClr val="002060"/>
                </a:solidFill>
                <a:latin typeface="Times New Roman" panose="02020603050405020304"/>
              </a:rPr>
              <a:t>.</a:t>
            </a:r>
            <a:endParaRPr lang="en-US" altLang="zh-CN" sz="2200">
              <a:solidFill>
                <a:srgbClr val="002060"/>
              </a:solidFill>
              <a:latin typeface="微软雅黑" panose="020B0503020204020204" charset="-122"/>
              <a:cs typeface="宋体" panose="02010600030101010101" pitchFamily="2" charset="-122"/>
            </a:endParaRPr>
          </a:p>
        </p:txBody>
      </p:sp>
      <p:sp>
        <p:nvSpPr>
          <p:cNvPr id="79" name="矩形 82950"/>
          <p:cNvSpPr/>
          <p:nvPr>
            <p:custDataLst>
              <p:tags r:id="rId15"/>
            </p:custDataLst>
          </p:nvPr>
        </p:nvSpPr>
        <p:spPr>
          <a:xfrm>
            <a:off x="3872865" y="2752090"/>
            <a:ext cx="8146415" cy="25533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pPr defTabSz="457200">
              <a:lnSpc>
                <a:spcPts val="4800"/>
              </a:lnSpc>
              <a:defRPr/>
            </a:pPr>
            <a:r>
              <a:rPr lang="zh-CN" altLang="en-US" sz="2200">
                <a:solidFill>
                  <a:srgbClr val="002060"/>
                </a:solidFill>
                <a:latin typeface="微软雅黑" panose="020B0503020204020204" charset="-122"/>
                <a:cs typeface="宋体" panose="02010600030101010101" pitchFamily="2" charset="-122"/>
              </a:rPr>
              <a:t>①扩散：不同物质在互相接触时彼此进入对方的现象，叫作扩散</a:t>
            </a:r>
            <a:r>
              <a:rPr lang="zh-CN" sz="2200">
                <a:solidFill>
                  <a:srgbClr val="002060"/>
                </a:solidFill>
                <a:latin typeface="微软雅黑" panose="020B0503020204020204" charset="-122"/>
                <a:cs typeface="宋体" panose="02010600030101010101" pitchFamily="2" charset="-122"/>
              </a:rPr>
              <a:t>。</a:t>
            </a:r>
            <a:endParaRPr lang="en-US" altLang="zh-CN" sz="2200">
              <a:solidFill>
                <a:srgbClr val="002060"/>
              </a:solidFill>
              <a:latin typeface="微软雅黑" panose="020B0503020204020204" charset="-122"/>
              <a:cs typeface="宋体" panose="02010600030101010101" pitchFamily="2" charset="-122"/>
            </a:endParaRPr>
          </a:p>
          <a:p>
            <a:pPr defTabSz="457200">
              <a:lnSpc>
                <a:spcPts val="4800"/>
              </a:lnSpc>
              <a:defRPr/>
            </a:pPr>
            <a:r>
              <a:rPr lang="zh-CN" altLang="en-US" sz="2200">
                <a:solidFill>
                  <a:srgbClr val="002060"/>
                </a:solidFill>
                <a:latin typeface="微软雅黑" panose="020B0503020204020204" charset="-122"/>
                <a:cs typeface="宋体" panose="02010600030101010101" pitchFamily="2" charset="-122"/>
              </a:rPr>
              <a:t>②一切物质的分子在不停地做无规则运动，且分子之间存在间隙。分子运动越剧烈，物体的温度越高。这种无规则的运动叫作分子的热运动。</a:t>
            </a:r>
          </a:p>
        </p:txBody>
      </p:sp>
      <p:grpSp>
        <p:nvGrpSpPr>
          <p:cNvPr id="80" name="组合 79"/>
          <p:cNvGrpSpPr/>
          <p:nvPr>
            <p:custDataLst>
              <p:tags r:id="rId16"/>
            </p:custDataLst>
          </p:nvPr>
        </p:nvGrpSpPr>
        <p:grpSpPr>
          <a:xfrm>
            <a:off x="3529138" y="5297369"/>
            <a:ext cx="8485261" cy="621665"/>
            <a:chOff x="3249963" y="4932264"/>
            <a:chExt cx="8485261" cy="621665"/>
          </a:xfrm>
        </p:grpSpPr>
        <p:sp>
          <p:nvSpPr>
            <p:cNvPr id="81" name="文本框 80"/>
            <p:cNvSpPr txBox="1"/>
            <p:nvPr>
              <p:custDataLst>
                <p:tags r:id="rId17"/>
              </p:custDataLst>
            </p:nvPr>
          </p:nvSpPr>
          <p:spPr>
            <a:xfrm>
              <a:off x="3643516" y="4932264"/>
              <a:ext cx="8091708" cy="62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defTabSz="457200" eaLnBrk="1" fontAlgn="auto" latinLnBrk="0" hangingPunct="1">
                <a:lnSpc>
                  <a:spcPts val="4135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200" b="0" i="0" u="none" strike="noStrike" kern="0" cap="none" spc="0" normalizeH="0" baseline="0" noProof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微软雅黑" panose="020B0503020204020204" charset="-122"/>
                  <a:cs typeface="宋体" panose="02010600030101010101" pitchFamily="2" charset="-122"/>
                </a:rPr>
                <a:t>分子间不仅存在引力，而且还存在斥力</a:t>
              </a:r>
              <a:r>
                <a:rPr kumimoji="0" lang="en-US" altLang="zh-CN" sz="2200" b="0" i="0" u="none" strike="noStrike" kern="0" cap="none" spc="0" normalizeH="0" baseline="0" noProof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微软雅黑" panose="020B0503020204020204" charset="-122"/>
                  <a:cs typeface="宋体" panose="02010600030101010101" pitchFamily="2" charset="-122"/>
                </a:rPr>
                <a:t>.</a:t>
              </a:r>
              <a:endParaRPr kumimoji="0" lang="zh-CN" altLang="en-US" sz="2200" b="0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微软雅黑" panose="020B0503020204020204" charset="-122"/>
                <a:cs typeface="宋体" panose="02010600030101010101" pitchFamily="2" charset="-122"/>
              </a:endParaRPr>
            </a:p>
          </p:txBody>
        </p:sp>
        <p:cxnSp>
          <p:nvCxnSpPr>
            <p:cNvPr id="82" name="直接连接符 81"/>
            <p:cNvCxnSpPr/>
            <p:nvPr>
              <p:custDataLst>
                <p:tags r:id="rId18"/>
              </p:custDataLst>
            </p:nvPr>
          </p:nvCxnSpPr>
          <p:spPr>
            <a:xfrm>
              <a:off x="3249963" y="5297881"/>
              <a:ext cx="381337" cy="0"/>
            </a:xfrm>
            <a:prstGeom prst="line">
              <a:avLst/>
            </a:prstGeom>
            <a:noFill/>
            <a:ln w="19050" cap="flat" cmpd="sng" algn="ctr">
              <a:solidFill>
                <a:sysClr val="windowText" lastClr="000000"/>
              </a:solidFill>
              <a:prstDash val="solid"/>
              <a:miter lim="800000"/>
            </a:ln>
            <a:effectLst/>
          </p:spPr>
        </p:cxnSp>
      </p:grpSp>
    </p:spTree>
    <p:custDataLst>
      <p:tags r:id="rId1"/>
    </p:custDataLst>
  </p:cSld>
  <p:clrMapOvr>
    <a:masterClrMapping/>
  </p:clrMapOvr>
  <p:transition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本框 5"/>
          <p:cNvSpPr txBox="1"/>
          <p:nvPr>
            <p:custDataLst>
              <p:tags r:id="rId2"/>
            </p:custDataLst>
          </p:nvPr>
        </p:nvSpPr>
        <p:spPr>
          <a:xfrm>
            <a:off x="651510" y="1590040"/>
            <a:ext cx="10888980" cy="10655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sz="24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1.</a:t>
            </a:r>
            <a:r>
              <a:rPr lang="zh-CN" sz="24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把分子看成球体，将它们一个挨一个地紧密平铺成一层，组成一个单层分子的正方形，边长为</a:t>
            </a:r>
            <a:r>
              <a:rPr lang="en-US" altLang="zh-CN" sz="24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1cm</a:t>
            </a:r>
            <a:r>
              <a:rPr lang="zh-CN" altLang="en-US" sz="24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。这个正方形中约有多少个分子？</a:t>
            </a:r>
          </a:p>
        </p:txBody>
      </p:sp>
      <p:cxnSp>
        <p:nvCxnSpPr>
          <p:cNvPr id="4" name="直接连接符 3"/>
          <p:cNvCxnSpPr/>
          <p:nvPr>
            <p:custDataLst>
              <p:tags r:id="rId3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4"/>
            </p:custDataLst>
          </p:nvPr>
        </p:nvSpPr>
        <p:spPr>
          <a:xfrm>
            <a:off x="0" y="0"/>
            <a:ext cx="722185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-4445" y="768350"/>
            <a:ext cx="1220660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anose="05000000000000000000" charset="0"/>
              <a:buChar char="p"/>
            </a:pPr>
            <a:r>
              <a:rPr lang="zh-CN" sz="3200" b="1"/>
              <a:t>练习与应用</a:t>
            </a:r>
            <a:endParaRPr lang="en-US" altLang="zh-CN" sz="3200" b="1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文本框 28"/>
              <p:cNvSpPr txBox="1"/>
              <p:nvPr>
                <p:custDataLst>
                  <p:tags r:id="rId6"/>
                </p:custDataLst>
              </p:nvPr>
            </p:nvSpPr>
            <p:spPr>
              <a:xfrm>
                <a:off x="0" y="2655570"/>
                <a:ext cx="12191365" cy="152590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indent="0" algn="l" fontAlgn="auto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zh-CN" sz="2000">
                    <a:solidFill>
                      <a:schemeClr val="tx1"/>
                    </a:solidFill>
                    <a:latin typeface="楷体" panose="02010609060101010101" charset="-122"/>
                    <a:ea typeface="楷体" panose="02010609060101010101" charset="-122"/>
                    <a:cs typeface="楷体" panose="02010609060101010101" charset="-122"/>
                  </a:rPr>
                  <a:t>解：</a:t>
                </a:r>
              </a:p>
              <a:p>
                <a:pPr indent="0" algn="l" fontAlgn="auto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zh-CN" sz="2000">
                    <a:solidFill>
                      <a:schemeClr val="tx1"/>
                    </a:solidFill>
                    <a:latin typeface="楷体" panose="02010609060101010101" charset="-122"/>
                    <a:ea typeface="楷体" panose="02010609060101010101" charset="-122"/>
                    <a:cs typeface="楷体" panose="02010609060101010101" charset="-122"/>
                  </a:rPr>
                  <a:t>分子的直径约为</a:t>
                </a:r>
                <a:r>
                  <a:rPr lang="en-US" altLang="zh-CN" sz="2000">
                    <a:solidFill>
                      <a:schemeClr val="tx1"/>
                    </a:solidFill>
                    <a:latin typeface="楷体" panose="02010609060101010101" charset="-122"/>
                    <a:ea typeface="楷体" panose="02010609060101010101" charset="-122"/>
                    <a:cs typeface="楷体" panose="02010609060101010101" charset="-122"/>
                  </a:rPr>
                  <a:t>10</a:t>
                </a:r>
                <a:r>
                  <a:rPr lang="en-US" altLang="zh-CN" sz="2000" baseline="30000">
                    <a:solidFill>
                      <a:schemeClr val="tx1"/>
                    </a:solidFill>
                    <a:latin typeface="楷体" panose="02010609060101010101" charset="-122"/>
                    <a:ea typeface="楷体" panose="02010609060101010101" charset="-122"/>
                    <a:cs typeface="楷体" panose="02010609060101010101" charset="-122"/>
                  </a:rPr>
                  <a:t>-10</a:t>
                </a:r>
                <a:r>
                  <a:rPr lang="en-US" altLang="zh-CN" sz="2000">
                    <a:solidFill>
                      <a:schemeClr val="tx1"/>
                    </a:solidFill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</a:rPr>
                  <a:t>m</a:t>
                </a:r>
                <a:r>
                  <a:rPr lang="zh-CN" altLang="en-US" sz="2000">
                    <a:solidFill>
                      <a:schemeClr val="tx1"/>
                    </a:solidFill>
                    <a:latin typeface="楷体" panose="02010609060101010101" charset="-122"/>
                    <a:ea typeface="楷体" panose="02010609060101010101" charset="-122"/>
                    <a:cs typeface="楷体" panose="02010609060101010101" charset="-122"/>
                  </a:rPr>
                  <a:t>，则</a:t>
                </a:r>
                <a:r>
                  <a:rPr lang="en-US" altLang="zh-CN" sz="2000">
                    <a:solidFill>
                      <a:schemeClr val="tx1"/>
                    </a:solidFill>
                    <a:latin typeface="楷体" panose="02010609060101010101" charset="-122"/>
                    <a:ea typeface="楷体" panose="02010609060101010101" charset="-122"/>
                    <a:cs typeface="楷体" panose="02010609060101010101" charset="-122"/>
                  </a:rPr>
                  <a:t>1</a:t>
                </a:r>
                <a:r>
                  <a:rPr lang="en-US" altLang="zh-CN" sz="2000">
                    <a:solidFill>
                      <a:schemeClr val="tx1"/>
                    </a:solidFill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</a:rPr>
                  <a:t>cm</a:t>
                </a:r>
                <a:r>
                  <a:rPr lang="zh-CN" altLang="en-US" sz="2000">
                    <a:solidFill>
                      <a:schemeClr val="tx1"/>
                    </a:solidFill>
                    <a:latin typeface="楷体" panose="02010609060101010101" charset="-122"/>
                    <a:ea typeface="楷体" panose="02010609060101010101" charset="-122"/>
                    <a:cs typeface="楷体" panose="02010609060101010101" charset="-122"/>
                  </a:rPr>
                  <a:t>的长度内能并排排列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charset="0"/>
                          </a:rPr>
                        </m:ctrlPr>
                      </m:fPr>
                      <m:num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charset="0"/>
                            <a:ea typeface="楷体" panose="02010609060101010101" charset="-122"/>
                            <a:cs typeface="Cambria Math" panose="02040503050406030204" charset="0"/>
                          </a:rPr>
                          <m:t>1×</m:t>
                        </m:r>
                        <m:sSup>
                          <m:sSupPr>
                            <m:ctrlPr>
                              <a:rPr lang="en-US" altLang="zh-CN" sz="200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楷体" panose="02010609060101010101" charset="-122"/>
                                <a:cs typeface="Cambria Math" panose="02040503050406030204" charset="0"/>
                              </a:rPr>
                            </m:ctrlPr>
                          </m:sSupPr>
                          <m:e>
                            <m:r>
                              <a:rPr lang="en-US" altLang="zh-CN" sz="2000" i="1">
                                <a:solidFill>
                                  <a:schemeClr val="tx1"/>
                                </a:solidFill>
                                <a:latin typeface="Cambria Math" panose="02040503050406030204" charset="0"/>
                                <a:ea typeface="楷体" panose="02010609060101010101" charset="-122"/>
                                <a:cs typeface="Cambria Math" panose="02040503050406030204" charset="0"/>
                              </a:rPr>
                              <m:t>10</m:t>
                            </m:r>
                          </m:e>
                          <m:sup>
                            <m:r>
                              <a:rPr lang="en-US" altLang="zh-CN" sz="2000" i="1">
                                <a:solidFill>
                                  <a:schemeClr val="tx1"/>
                                </a:solidFill>
                                <a:latin typeface="Cambria Math" panose="02040503050406030204" charset="0"/>
                                <a:ea typeface="楷体" panose="02010609060101010101" charset="-122"/>
                                <a:cs typeface="Cambria Math" panose="02040503050406030204" charset="0"/>
                              </a:rPr>
                              <m:t>−2</m:t>
                            </m:r>
                          </m:sup>
                        </m:sSup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charset="0"/>
                            <a:ea typeface="楷体" panose="02010609060101010101" charset="-122"/>
                            <a:cs typeface="Cambria Math" panose="02040503050406030204" charset="0"/>
                          </a:rPr>
                          <m:t>𝑚</m:t>
                        </m:r>
                      </m:num>
                      <m:den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charset="0"/>
                            <a:ea typeface="楷体" panose="02010609060101010101" charset="-122"/>
                            <a:cs typeface="Cambria Math" panose="02040503050406030204" charset="0"/>
                          </a:rPr>
                          <m:t>1×</m:t>
                        </m:r>
                        <m:sSup>
                          <m:sSupPr>
                            <m:ctrlPr>
                              <a:rPr lang="en-US" altLang="zh-CN" sz="200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楷体" panose="02010609060101010101" charset="-122"/>
                                <a:cs typeface="Cambria Math" panose="02040503050406030204" charset="0"/>
                              </a:rPr>
                            </m:ctrlPr>
                          </m:sSupPr>
                          <m:e>
                            <m:r>
                              <a:rPr lang="en-US" altLang="zh-CN" sz="2000" i="1">
                                <a:solidFill>
                                  <a:schemeClr val="tx1"/>
                                </a:solidFill>
                                <a:latin typeface="Cambria Math" panose="02040503050406030204" charset="0"/>
                                <a:ea typeface="楷体" panose="02010609060101010101" charset="-122"/>
                                <a:cs typeface="Cambria Math" panose="02040503050406030204" charset="0"/>
                              </a:rPr>
                              <m:t>10</m:t>
                            </m:r>
                          </m:e>
                          <m:sup>
                            <m:r>
                              <a:rPr lang="en-US" altLang="zh-CN" sz="2000" i="1">
                                <a:solidFill>
                                  <a:schemeClr val="tx1"/>
                                </a:solidFill>
                                <a:latin typeface="Cambria Math" panose="02040503050406030204" charset="0"/>
                                <a:ea typeface="楷体" panose="02010609060101010101" charset="-122"/>
                                <a:cs typeface="Cambria Math" panose="02040503050406030204" charset="0"/>
                              </a:rPr>
                              <m:t>−10</m:t>
                            </m:r>
                          </m:sup>
                        </m:sSup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charset="0"/>
                            <a:ea typeface="楷体" panose="02010609060101010101" charset="-122"/>
                            <a:cs typeface="Cambria Math" panose="02040503050406030204" charset="0"/>
                          </a:rPr>
                          <m:t>𝑚</m:t>
                        </m:r>
                      </m:den>
                    </m:f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charset="0"/>
                        <a:ea typeface="楷体" panose="02010609060101010101" charset="-122"/>
                        <a:cs typeface="Cambria Math" panose="02040503050406030204" charset="0"/>
                      </a:rPr>
                      <m:t>=</m:t>
                    </m:r>
                    <m:sSup>
                      <m:sSupPr>
                        <m:ctrlP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charset="0"/>
                          </a:rPr>
                        </m:ctrlPr>
                      </m:sSupPr>
                      <m:e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charset="0"/>
                            <a:ea typeface="楷体" panose="02010609060101010101" charset="-122"/>
                            <a:cs typeface="Cambria Math" panose="02040503050406030204" charset="0"/>
                          </a:rPr>
                          <m:t>10</m:t>
                        </m:r>
                      </m:e>
                      <m:sup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charset="0"/>
                            <a:ea typeface="楷体" panose="02010609060101010101" charset="-122"/>
                            <a:cs typeface="Cambria Math" panose="02040503050406030204" charset="0"/>
                          </a:rPr>
                          <m:t>8</m:t>
                        </m:r>
                      </m:sup>
                    </m:sSup>
                  </m:oMath>
                </a14:m>
                <a:r>
                  <a:rPr lang="zh-CN" altLang="en-US" sz="2000">
                    <a:solidFill>
                      <a:schemeClr val="tx1"/>
                    </a:solidFill>
                    <a:latin typeface="Cambria Math" panose="02040503050406030204" charset="0"/>
                    <a:ea typeface="楷体" panose="02010609060101010101" charset="-122"/>
                    <a:cs typeface="Cambria Math" panose="02040503050406030204" charset="0"/>
                  </a:rPr>
                  <a:t>个分子。</a:t>
                </a:r>
              </a:p>
              <a:p>
                <a:pPr indent="0" algn="l" fontAlgn="auto">
                  <a:lnSpc>
                    <a:spcPct val="13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zh-CN" altLang="en-US" sz="2000">
                    <a:solidFill>
                      <a:schemeClr val="tx1"/>
                    </a:solidFill>
                    <a:latin typeface="Cambria Math" panose="02040503050406030204" charset="0"/>
                    <a:ea typeface="楷体" panose="02010609060101010101" charset="-122"/>
                    <a:cs typeface="Cambria Math" panose="02040503050406030204" charset="0"/>
                  </a:rPr>
                  <a:t>边长为</a:t>
                </a:r>
                <a:r>
                  <a:rPr lang="en-US" altLang="zh-CN" sz="2000">
                    <a:solidFill>
                      <a:schemeClr val="tx1"/>
                    </a:solidFill>
                    <a:latin typeface="Cambria Math" panose="02040503050406030204" charset="0"/>
                    <a:ea typeface="楷体" panose="02010609060101010101" charset="-122"/>
                    <a:cs typeface="Cambria Math" panose="02040503050406030204" charset="0"/>
                  </a:rPr>
                  <a:t>1</a:t>
                </a:r>
                <a:r>
                  <a:rPr lang="en-US" altLang="zh-CN" sz="2000">
                    <a:solidFill>
                      <a:schemeClr val="tx1"/>
                    </a:solidFill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</a:rPr>
                  <a:t>cm</a:t>
                </a:r>
                <a:r>
                  <a:rPr lang="zh-CN" altLang="en-US" sz="2000">
                    <a:solidFill>
                      <a:schemeClr val="tx1"/>
                    </a:solidFill>
                    <a:latin typeface="Cambria Math" panose="02040503050406030204" charset="0"/>
                    <a:ea typeface="楷体" panose="02010609060101010101" charset="-122"/>
                    <a:cs typeface="Cambria Math" panose="02040503050406030204" charset="0"/>
                  </a:rPr>
                  <a:t>的正方形中能排列的分子数为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charset="0"/>
                          </a:rPr>
                        </m:ctrlPr>
                      </m:sSupPr>
                      <m:e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charset="0"/>
                            <a:ea typeface="楷体" panose="02010609060101010101" charset="-122"/>
                            <a:cs typeface="Cambria Math" panose="02040503050406030204" charset="0"/>
                          </a:rPr>
                          <m:t>10</m:t>
                        </m:r>
                      </m:e>
                      <m:sup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charset="0"/>
                            <a:ea typeface="楷体" panose="02010609060101010101" charset="-122"/>
                            <a:cs typeface="Cambria Math" panose="02040503050406030204" charset="0"/>
                          </a:rPr>
                          <m:t>8</m:t>
                        </m:r>
                      </m:sup>
                    </m:sSup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charset="0"/>
                        <a:ea typeface="楷体" panose="02010609060101010101" charset="-122"/>
                        <a:cs typeface="Cambria Math" panose="02040503050406030204" charset="0"/>
                      </a:rPr>
                      <m:t>×</m:t>
                    </m:r>
                    <m:sSup>
                      <m:sSupPr>
                        <m:ctrlP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charset="0"/>
                          </a:rPr>
                        </m:ctrlPr>
                      </m:sSupPr>
                      <m:e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charset="0"/>
                            <a:ea typeface="楷体" panose="02010609060101010101" charset="-122"/>
                            <a:cs typeface="Cambria Math" panose="02040503050406030204" charset="0"/>
                          </a:rPr>
                          <m:t>10</m:t>
                        </m:r>
                      </m:e>
                      <m:sup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charset="0"/>
                            <a:ea typeface="楷体" panose="02010609060101010101" charset="-122"/>
                            <a:cs typeface="Cambria Math" panose="02040503050406030204" charset="0"/>
                          </a:rPr>
                          <m:t>8</m:t>
                        </m:r>
                      </m:sup>
                    </m:sSup>
                    <m:r>
                      <a:rPr lang="en-US" altLang="zh-CN" sz="2000" i="1">
                        <a:solidFill>
                          <a:schemeClr val="tx1"/>
                        </a:solidFill>
                        <a:latin typeface="Cambria Math" panose="02040503050406030204" charset="0"/>
                        <a:ea typeface="楷体" panose="02010609060101010101" charset="-122"/>
                        <a:cs typeface="Cambria Math" panose="02040503050406030204" charset="0"/>
                      </a:rPr>
                      <m:t>=</m:t>
                    </m:r>
                    <m:sSup>
                      <m:sSupPr>
                        <m:ctrlP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楷体" panose="02010609060101010101" charset="-122"/>
                            <a:cs typeface="Cambria Math" panose="02040503050406030204" charset="0"/>
                          </a:rPr>
                        </m:ctrlPr>
                      </m:sSupPr>
                      <m:e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charset="0"/>
                            <a:ea typeface="楷体" panose="02010609060101010101" charset="-122"/>
                            <a:cs typeface="Cambria Math" panose="02040503050406030204" charset="0"/>
                          </a:rPr>
                          <m:t>10</m:t>
                        </m:r>
                      </m:e>
                      <m:sup>
                        <m:r>
                          <a:rPr lang="en-US" altLang="zh-CN" sz="2000" i="1">
                            <a:solidFill>
                              <a:schemeClr val="tx1"/>
                            </a:solidFill>
                            <a:latin typeface="Cambria Math" panose="02040503050406030204" charset="0"/>
                            <a:ea typeface="楷体" panose="02010609060101010101" charset="-122"/>
                            <a:cs typeface="Cambria Math" panose="02040503050406030204" charset="0"/>
                          </a:rPr>
                          <m:t>16</m:t>
                        </m:r>
                      </m:sup>
                    </m:sSup>
                  </m:oMath>
                </a14:m>
                <a:r>
                  <a:rPr lang="zh-CN" altLang="en-US" sz="2000">
                    <a:solidFill>
                      <a:schemeClr val="tx1"/>
                    </a:solidFill>
                    <a:latin typeface="Cambria Math" panose="02040503050406030204" charset="0"/>
                    <a:ea typeface="楷体" panose="02010609060101010101" charset="-122"/>
                    <a:cs typeface="Cambria Math" panose="02040503050406030204" charset="0"/>
                  </a:rPr>
                  <a:t>个分子。</a:t>
                </a:r>
              </a:p>
            </p:txBody>
          </p:sp>
        </mc:Choice>
        <mc:Fallback xmlns:p159="http://schemas.microsoft.com/office/powerpoint/2015/09/main" xmlns:p15="http://schemas.microsoft.com/office/powerpoint/2012/main" xmlns:p14="http://schemas.microsoft.com/office/powerpoint/2010/main" xmlns:wp="http://schemas.openxmlformats.org/drawingml/2006/wordprocessingDrawing" xmlns:w="http://schemas.openxmlformats.org/wordprocessingml/2006/main" xmlns:m="http://schemas.openxmlformats.org/officeDocument/2006/math" xmlns="">
          <p:sp>
            <p:nvSpPr>
              <p:cNvPr id="29" name="文本框 28"/>
              <p:cNvSpPr txBox="1">
                <a:spLocks noRot="1" noChangeAspect="1" noMove="1" noResize="1" noEditPoints="1" noAdjustHandles="1" noChangeArrowheads="1" noChangeShapeType="1" noTextEdit="1"/>
              </p:cNvSpPr>
              <p:nvPr>
                <p:custDataLst>
                  <p:tags r:id="rId11"/>
                </p:custDataLst>
              </p:nvPr>
            </p:nvSpPr>
            <p:spPr>
              <a:xfrm>
                <a:off x="0" y="2655570"/>
                <a:ext cx="12191365" cy="1525905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任意多边形 13"/>
          <p:cNvSpPr/>
          <p:nvPr>
            <p:custDataLst>
              <p:tags r:id="rId7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l"/>
            <a:r>
              <a:rPr lang="en-US" altLang="zh-CN" sz="2400" b="1">
                <a:latin typeface="微软雅黑" panose="020B0503020204020204" charset="-122"/>
                <a:ea typeface="微软雅黑"/>
              </a:rPr>
              <a:t>13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.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2</a:t>
            </a:r>
          </a:p>
        </p:txBody>
      </p:sp>
      <p:sp>
        <p:nvSpPr>
          <p:cNvPr id="2" name="文本框 1"/>
          <p:cNvSpPr txBox="1"/>
          <p:nvPr>
            <p:custDataLst>
              <p:tags r:id="rId8"/>
            </p:custDataLst>
          </p:nvPr>
        </p:nvSpPr>
        <p:spPr>
          <a:xfrm>
            <a:off x="974725" y="8255"/>
            <a:ext cx="4218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 b="1">
                <a:solidFill>
                  <a:schemeClr val="bg1"/>
                </a:solidFill>
                <a:sym typeface="+mn-ea"/>
              </a:rPr>
              <a:t>分子动理论的初步知识</a:t>
            </a:r>
            <a:endParaRPr lang="zh-CN" altLang="en-US" sz="2800" b="1">
              <a:solidFill>
                <a:schemeClr val="bg1"/>
              </a:solidFill>
            </a:endParaRPr>
          </a:p>
        </p:txBody>
      </p:sp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直接连接符 3"/>
          <p:cNvCxnSpPr/>
          <p:nvPr>
            <p:custDataLst>
              <p:tags r:id="rId2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0" y="0"/>
            <a:ext cx="722185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-4445" y="768350"/>
            <a:ext cx="1220660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anose="05000000000000000000" charset="0"/>
              <a:buChar char="p"/>
            </a:pPr>
            <a:r>
              <a:rPr lang="zh-CN" sz="3200" b="1"/>
              <a:t>练习与应用</a:t>
            </a:r>
            <a:endParaRPr lang="en-US" altLang="zh-CN" sz="3200" b="1"/>
          </a:p>
        </p:txBody>
      </p:sp>
      <p:sp>
        <p:nvSpPr>
          <p:cNvPr id="6" name="文本框 5"/>
          <p:cNvSpPr txBox="1"/>
          <p:nvPr>
            <p:custDataLst>
              <p:tags r:id="rId5"/>
            </p:custDataLst>
          </p:nvPr>
        </p:nvSpPr>
        <p:spPr>
          <a:xfrm>
            <a:off x="651510" y="1590040"/>
            <a:ext cx="10888980" cy="1553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sz="24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2.</a:t>
            </a:r>
            <a:r>
              <a:rPr lang="zh-CN" sz="24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扩散现象跟人们的生活密切相关。它有时有用，如腌制鸭蛋就是通过扩散使盐进入蛋中的；它有时又有害，如人造木板黏结剂中的甲醛扩散到空气中造成环境污染。请你分别列举一个扩散现象有用和有害的实例。</a:t>
            </a:r>
          </a:p>
        </p:txBody>
      </p:sp>
      <p:sp>
        <p:nvSpPr>
          <p:cNvPr id="14" name="任意多边形 13"/>
          <p:cNvSpPr/>
          <p:nvPr>
            <p:custDataLst>
              <p:tags r:id="rId6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l"/>
            <a:r>
              <a:rPr lang="en-US" altLang="zh-CN" sz="2400" b="1">
                <a:latin typeface="微软雅黑" panose="020B0503020204020204" charset="-122"/>
                <a:ea typeface="微软雅黑"/>
              </a:rPr>
              <a:t>13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.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2</a:t>
            </a:r>
          </a:p>
        </p:txBody>
      </p:sp>
      <p:sp>
        <p:nvSpPr>
          <p:cNvPr id="2" name="文本框 1"/>
          <p:cNvSpPr txBox="1"/>
          <p:nvPr>
            <p:custDataLst>
              <p:tags r:id="rId7"/>
            </p:custDataLst>
          </p:nvPr>
        </p:nvSpPr>
        <p:spPr>
          <a:xfrm>
            <a:off x="974725" y="8255"/>
            <a:ext cx="4218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 b="1">
                <a:solidFill>
                  <a:schemeClr val="bg1"/>
                </a:solidFill>
                <a:sym typeface="+mn-ea"/>
              </a:rPr>
              <a:t>分子动理论的初步知识</a:t>
            </a:r>
            <a:endParaRPr lang="zh-CN" altLang="en-US" sz="2800" b="1">
              <a:solidFill>
                <a:schemeClr val="bg1"/>
              </a:solidFill>
            </a:endParaRPr>
          </a:p>
        </p:txBody>
      </p:sp>
      <p:sp>
        <p:nvSpPr>
          <p:cNvPr id="7" name="文本框 6"/>
          <p:cNvSpPr txBox="1"/>
          <p:nvPr>
            <p:custDataLst>
              <p:tags r:id="rId8"/>
            </p:custDataLst>
          </p:nvPr>
        </p:nvSpPr>
        <p:spPr>
          <a:xfrm>
            <a:off x="0" y="3143250"/>
            <a:ext cx="12191365" cy="1291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sz="20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解：</a:t>
            </a:r>
          </a:p>
          <a:p>
            <a:pPr indent="0"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sz="20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有用的扩散现象：花香四溢；兑制糖水、咖啡或奶茶；酒香不怕巷子深。</a:t>
            </a:r>
          </a:p>
          <a:p>
            <a:pPr indent="0"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sz="20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有害的扩散现象：煤气泄漏；二手烟；</a:t>
            </a:r>
            <a:r>
              <a:rPr lang="zh-CN" altLang="en-US" sz="20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臭气熏天。</a:t>
            </a:r>
          </a:p>
        </p:txBody>
      </p:sp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直接连接符 3"/>
          <p:cNvCxnSpPr/>
          <p:nvPr>
            <p:custDataLst>
              <p:tags r:id="rId2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0" y="0"/>
            <a:ext cx="722185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-4445" y="768350"/>
            <a:ext cx="1220660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anose="05000000000000000000" charset="0"/>
              <a:buChar char="p"/>
            </a:pPr>
            <a:r>
              <a:rPr lang="zh-CN" sz="3200" b="1"/>
              <a:t>练习与应用</a:t>
            </a:r>
            <a:endParaRPr lang="en-US" altLang="zh-CN" sz="3200" b="1"/>
          </a:p>
        </p:txBody>
      </p:sp>
      <p:sp>
        <p:nvSpPr>
          <p:cNvPr id="6" name="文本框 5"/>
          <p:cNvSpPr txBox="1"/>
          <p:nvPr>
            <p:custDataLst>
              <p:tags r:id="rId5"/>
            </p:custDataLst>
          </p:nvPr>
        </p:nvSpPr>
        <p:spPr>
          <a:xfrm>
            <a:off x="580073" y="1590040"/>
            <a:ext cx="11031855" cy="1553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sz="24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3.</a:t>
            </a:r>
            <a:r>
              <a:rPr lang="zh-CN" sz="24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两个杯子中分别盛有质量相同的冷水和热水，向其中分别放入同样的糖块，经过相同的时间后（两杯中的糖块都还没有全部溶解），请推断哪一杯水会更甜。为什么？</a:t>
            </a:r>
          </a:p>
        </p:txBody>
      </p:sp>
      <p:sp>
        <p:nvSpPr>
          <p:cNvPr id="14" name="任意多边形 13"/>
          <p:cNvSpPr/>
          <p:nvPr>
            <p:custDataLst>
              <p:tags r:id="rId6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l"/>
            <a:r>
              <a:rPr lang="en-US" altLang="zh-CN" sz="2400" b="1">
                <a:latin typeface="微软雅黑" panose="020B0503020204020204" charset="-122"/>
                <a:ea typeface="微软雅黑"/>
              </a:rPr>
              <a:t>13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.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2</a:t>
            </a:r>
          </a:p>
        </p:txBody>
      </p:sp>
      <p:sp>
        <p:nvSpPr>
          <p:cNvPr id="2" name="文本框 1"/>
          <p:cNvSpPr txBox="1"/>
          <p:nvPr>
            <p:custDataLst>
              <p:tags r:id="rId7"/>
            </p:custDataLst>
          </p:nvPr>
        </p:nvSpPr>
        <p:spPr>
          <a:xfrm>
            <a:off x="974725" y="8255"/>
            <a:ext cx="4218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 b="1">
                <a:solidFill>
                  <a:schemeClr val="bg1"/>
                </a:solidFill>
                <a:sym typeface="+mn-ea"/>
              </a:rPr>
              <a:t>分子动理论的初步知识</a:t>
            </a:r>
            <a:endParaRPr lang="zh-CN" altLang="en-US" sz="2800" b="1">
              <a:solidFill>
                <a:schemeClr val="bg1"/>
              </a:solidFill>
            </a:endParaRPr>
          </a:p>
        </p:txBody>
      </p:sp>
      <p:sp>
        <p:nvSpPr>
          <p:cNvPr id="7" name="文本框 6"/>
          <p:cNvSpPr txBox="1"/>
          <p:nvPr>
            <p:custDataLst>
              <p:tags r:id="rId8"/>
            </p:custDataLst>
          </p:nvPr>
        </p:nvSpPr>
        <p:spPr>
          <a:xfrm>
            <a:off x="0" y="3143250"/>
            <a:ext cx="12191365" cy="1291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sz="20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解：</a:t>
            </a:r>
          </a:p>
          <a:p>
            <a:pPr indent="0"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sz="20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热水更甜一些。</a:t>
            </a:r>
          </a:p>
          <a:p>
            <a:pPr indent="0"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sz="20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因为分子热运动与温度有关，温度越高，分子运动越剧烈，扩散也更快。</a:t>
            </a:r>
          </a:p>
        </p:txBody>
      </p:sp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直接连接符 3"/>
          <p:cNvCxnSpPr/>
          <p:nvPr>
            <p:custDataLst>
              <p:tags r:id="rId2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0" y="0"/>
            <a:ext cx="722185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-4445" y="768350"/>
            <a:ext cx="1220660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anose="05000000000000000000" charset="0"/>
              <a:buChar char="p"/>
            </a:pPr>
            <a:r>
              <a:rPr lang="zh-CN" sz="3200" b="1"/>
              <a:t>练习与应用</a:t>
            </a:r>
            <a:endParaRPr lang="en-US" altLang="zh-CN" sz="3200" b="1"/>
          </a:p>
        </p:txBody>
      </p:sp>
      <p:sp>
        <p:nvSpPr>
          <p:cNvPr id="6" name="文本框 5"/>
          <p:cNvSpPr txBox="1"/>
          <p:nvPr>
            <p:custDataLst>
              <p:tags r:id="rId5"/>
            </p:custDataLst>
          </p:nvPr>
        </p:nvSpPr>
        <p:spPr>
          <a:xfrm>
            <a:off x="651510" y="1590040"/>
            <a:ext cx="10888980" cy="1553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sz="24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4.</a:t>
            </a:r>
            <a:r>
              <a:rPr lang="zh-CN" altLang="en-US" sz="24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把干净的玻璃板吊在弹簧测力计的下面（用吸盘吸住玻璃板或用细线绑住玻璃板），读出测力计的示数。使玻璃板水平接触水面，然后稍稍用力向上拉玻璃板。弹簧测力计的示数有什么变化？解释产生这个现象的原因。</a:t>
            </a:r>
          </a:p>
        </p:txBody>
      </p:sp>
      <p:sp>
        <p:nvSpPr>
          <p:cNvPr id="14" name="任意多边形 13"/>
          <p:cNvSpPr/>
          <p:nvPr>
            <p:custDataLst>
              <p:tags r:id="rId6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l"/>
            <a:r>
              <a:rPr lang="en-US" altLang="zh-CN" sz="2400" b="1">
                <a:latin typeface="微软雅黑" panose="020B0503020204020204" charset="-122"/>
                <a:ea typeface="微软雅黑"/>
              </a:rPr>
              <a:t>13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.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2</a:t>
            </a:r>
          </a:p>
        </p:txBody>
      </p:sp>
      <p:sp>
        <p:nvSpPr>
          <p:cNvPr id="2" name="文本框 1"/>
          <p:cNvSpPr txBox="1"/>
          <p:nvPr>
            <p:custDataLst>
              <p:tags r:id="rId7"/>
            </p:custDataLst>
          </p:nvPr>
        </p:nvSpPr>
        <p:spPr>
          <a:xfrm>
            <a:off x="974725" y="8255"/>
            <a:ext cx="4218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 b="1">
                <a:solidFill>
                  <a:schemeClr val="bg1"/>
                </a:solidFill>
                <a:sym typeface="+mn-ea"/>
              </a:rPr>
              <a:t>分子动理论的初步知识</a:t>
            </a:r>
            <a:endParaRPr lang="zh-CN" altLang="en-US" sz="2800" b="1">
              <a:solidFill>
                <a:schemeClr val="bg1"/>
              </a:solidFill>
            </a:endParaRPr>
          </a:p>
        </p:txBody>
      </p:sp>
      <p:sp>
        <p:nvSpPr>
          <p:cNvPr id="7" name="文本框 6"/>
          <p:cNvSpPr txBox="1"/>
          <p:nvPr>
            <p:custDataLst>
              <p:tags r:id="rId8"/>
            </p:custDataLst>
          </p:nvPr>
        </p:nvSpPr>
        <p:spPr>
          <a:xfrm>
            <a:off x="0" y="3143250"/>
            <a:ext cx="10390505" cy="20916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sz="20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解：</a:t>
            </a:r>
          </a:p>
          <a:p>
            <a:pPr indent="0"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sz="20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弹簧测力计的示数变大。</a:t>
            </a:r>
          </a:p>
          <a:p>
            <a:pPr indent="0"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sz="20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因为玻璃和水接触时，玻璃分子和水分子之间的距离在分子间作用力的范围内，向上稍微拉玻璃板时，玻璃分子与水分子之间的距离略微变大，作用力表现为引力，因此弹簧测力计的示数将变大。</a:t>
            </a:r>
          </a:p>
        </p:txBody>
      </p:sp>
      <p:pic>
        <p:nvPicPr>
          <p:cNvPr id="9" name="图片 8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10391140" y="2849230"/>
            <a:ext cx="1368490" cy="3325786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直接连接符 3"/>
          <p:cNvCxnSpPr/>
          <p:nvPr>
            <p:custDataLst>
              <p:tags r:id="rId2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0" y="0"/>
            <a:ext cx="722185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-4445" y="768350"/>
            <a:ext cx="1220660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anose="05000000000000000000" charset="0"/>
              <a:buChar char="p"/>
            </a:pPr>
            <a:r>
              <a:rPr lang="zh-CN" sz="3200" b="1"/>
              <a:t>练习与应用</a:t>
            </a:r>
            <a:endParaRPr lang="en-US" altLang="zh-CN" sz="3200" b="1"/>
          </a:p>
        </p:txBody>
      </p:sp>
      <p:sp>
        <p:nvSpPr>
          <p:cNvPr id="6" name="文本框 5"/>
          <p:cNvSpPr txBox="1"/>
          <p:nvPr>
            <p:custDataLst>
              <p:tags r:id="rId5"/>
            </p:custDataLst>
          </p:nvPr>
        </p:nvSpPr>
        <p:spPr>
          <a:xfrm>
            <a:off x="651510" y="1590040"/>
            <a:ext cx="10888980" cy="10655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sz="24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5.</a:t>
            </a:r>
            <a:r>
              <a:rPr lang="zh-CN" sz="24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在图甲中的注射器里封有空气，图乙中的注射器里封有相同体积的水。用手推动活塞可以压缩空气，但很难压缩水，说说为什么。</a:t>
            </a:r>
          </a:p>
        </p:txBody>
      </p:sp>
      <p:sp>
        <p:nvSpPr>
          <p:cNvPr id="14" name="任意多边形 13"/>
          <p:cNvSpPr/>
          <p:nvPr>
            <p:custDataLst>
              <p:tags r:id="rId6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l"/>
            <a:r>
              <a:rPr lang="en-US" altLang="zh-CN" sz="2400" b="1">
                <a:latin typeface="微软雅黑" panose="020B0503020204020204" charset="-122"/>
                <a:ea typeface="微软雅黑"/>
              </a:rPr>
              <a:t>13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.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2</a:t>
            </a:r>
          </a:p>
        </p:txBody>
      </p:sp>
      <p:sp>
        <p:nvSpPr>
          <p:cNvPr id="2" name="文本框 1"/>
          <p:cNvSpPr txBox="1"/>
          <p:nvPr>
            <p:custDataLst>
              <p:tags r:id="rId7"/>
            </p:custDataLst>
          </p:nvPr>
        </p:nvSpPr>
        <p:spPr>
          <a:xfrm>
            <a:off x="974725" y="8255"/>
            <a:ext cx="4218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 b="1">
                <a:solidFill>
                  <a:schemeClr val="bg1"/>
                </a:solidFill>
                <a:sym typeface="+mn-ea"/>
              </a:rPr>
              <a:t>分子动理论的初步知识</a:t>
            </a:r>
            <a:endParaRPr lang="zh-CN" altLang="en-US" sz="2800" b="1">
              <a:solidFill>
                <a:schemeClr val="bg1"/>
              </a:solidFill>
            </a:endParaRPr>
          </a:p>
        </p:txBody>
      </p:sp>
      <p:sp>
        <p:nvSpPr>
          <p:cNvPr id="7" name="文本框 6"/>
          <p:cNvSpPr txBox="1"/>
          <p:nvPr>
            <p:custDataLst>
              <p:tags r:id="rId8"/>
            </p:custDataLst>
          </p:nvPr>
        </p:nvSpPr>
        <p:spPr>
          <a:xfrm>
            <a:off x="0" y="2655570"/>
            <a:ext cx="6965315" cy="24917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sz="20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解：</a:t>
            </a:r>
          </a:p>
          <a:p>
            <a:pPr indent="0"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sz="2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甲图中的注射器里封有空气，空气分子间的距离比较大，分子间的作用力比较小，所以用手推动活塞可以压缩空气。</a:t>
            </a:r>
          </a:p>
          <a:p>
            <a:pPr indent="0"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sz="20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乙图中的注射器里封有相同体积的水，水分子之间的距离比较小，分子间的作用力比较大，所以用手推动活塞很难压缩水。</a:t>
            </a:r>
          </a:p>
        </p:txBody>
      </p:sp>
      <p:pic>
        <p:nvPicPr>
          <p:cNvPr id="9" name="图片 8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rightnessContrast contrast="-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964680" y="2594610"/>
            <a:ext cx="5226685" cy="2172335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表格 8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1828800" y="2476500"/>
          <a:ext cx="9000000" cy="3060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56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36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36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360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83600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612000">
                <a:tc rowSpan="2"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zh-CN" altLang="en-US" sz="2000"/>
                        <a:t>物态</a:t>
                      </a:r>
                    </a:p>
                  </a:txBody>
                  <a:tcPr anchor="ctr">
                    <a:lnL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zh-CN" altLang="en-US" sz="2000"/>
                        <a:t>微观特性</a:t>
                      </a:r>
                    </a:p>
                  </a:txBody>
                  <a:tcPr anchor="ctr">
                    <a:lnL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>
                    <a:lnR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zh-CN" altLang="en-US" sz="2000"/>
                        <a:t>宏观特性</a:t>
                      </a:r>
                    </a:p>
                  </a:txBody>
                  <a:tcPr anchor="ctr">
                    <a:lnL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>
                    <a:lnR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12000">
                <a:tc vMerge="1">
                  <a:txBody>
                    <a:bodyPr/>
                    <a:lstStyle/>
                    <a:p>
                      <a:endParaRPr/>
                    </a:p>
                  </a:txBody>
                  <a:tcPr>
                    <a:lnL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B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zh-CN" altLang="en-US" sz="2000"/>
                        <a:t>分子间距离</a:t>
                      </a:r>
                    </a:p>
                  </a:txBody>
                  <a:tcPr anchor="ctr">
                    <a:lnL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zh-CN" altLang="en-US" sz="2000"/>
                        <a:t>分子间作用力</a:t>
                      </a:r>
                    </a:p>
                  </a:txBody>
                  <a:tcPr anchor="ctr">
                    <a:lnL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zh-CN" altLang="en-US" sz="2000"/>
                        <a:t>有无固定形状</a:t>
                      </a:r>
                    </a:p>
                  </a:txBody>
                  <a:tcPr anchor="ctr">
                    <a:lnL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zh-CN" altLang="en-US" sz="2000"/>
                        <a:t>有无固定体积</a:t>
                      </a:r>
                    </a:p>
                  </a:txBody>
                  <a:tcPr anchor="ctr">
                    <a:lnL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1200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zh-CN" altLang="en-US" sz="2000"/>
                        <a:t>固态</a:t>
                      </a:r>
                    </a:p>
                  </a:txBody>
                  <a:tcPr anchor="ctr">
                    <a:lnL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endParaRPr lang="zh-CN" altLang="en-US" sz="2000"/>
                    </a:p>
                  </a:txBody>
                  <a:tcPr anchor="ctr">
                    <a:lnL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zh-CN" altLang="en-US" sz="2000"/>
                        <a:t>很大</a:t>
                      </a:r>
                    </a:p>
                  </a:txBody>
                  <a:tcPr anchor="ctr">
                    <a:lnL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endParaRPr lang="zh-CN" altLang="en-US" sz="2000"/>
                    </a:p>
                  </a:txBody>
                  <a:tcPr anchor="ctr">
                    <a:lnL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endParaRPr lang="zh-CN" altLang="en-US" sz="2000"/>
                    </a:p>
                  </a:txBody>
                  <a:tcPr anchor="ctr">
                    <a:lnL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1200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zh-CN" altLang="en-US" sz="2000"/>
                        <a:t>液态</a:t>
                      </a:r>
                    </a:p>
                  </a:txBody>
                  <a:tcPr anchor="ctr">
                    <a:lnL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zh-CN" altLang="en-US" sz="2000"/>
                        <a:t>较大</a:t>
                      </a:r>
                    </a:p>
                  </a:txBody>
                  <a:tcPr anchor="ctr">
                    <a:lnL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zh-CN" altLang="en-US" sz="2000"/>
                        <a:t>较大</a:t>
                      </a:r>
                    </a:p>
                  </a:txBody>
                  <a:tcPr anchor="ctr">
                    <a:lnL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endParaRPr lang="zh-CN" altLang="en-US" sz="2000"/>
                    </a:p>
                  </a:txBody>
                  <a:tcPr anchor="ctr">
                    <a:lnL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endParaRPr lang="zh-CN" altLang="en-US" sz="2000"/>
                    </a:p>
                  </a:txBody>
                  <a:tcPr anchor="ctr">
                    <a:lnL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1200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zh-CN" altLang="en-US" sz="2000"/>
                        <a:t>气态</a:t>
                      </a:r>
                    </a:p>
                  </a:txBody>
                  <a:tcPr anchor="ctr">
                    <a:lnL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zh-CN" altLang="en-US" sz="2000"/>
                        <a:t>很大</a:t>
                      </a:r>
                    </a:p>
                  </a:txBody>
                  <a:tcPr anchor="ctr">
                    <a:lnL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endParaRPr lang="zh-CN" altLang="en-US" sz="2000"/>
                    </a:p>
                  </a:txBody>
                  <a:tcPr anchor="ctr">
                    <a:lnL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endParaRPr lang="zh-CN" altLang="en-US" sz="2000"/>
                    </a:p>
                  </a:txBody>
                  <a:tcPr anchor="ctr">
                    <a:lnL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endParaRPr lang="zh-CN" altLang="en-US" sz="2000"/>
                    </a:p>
                  </a:txBody>
                  <a:tcPr anchor="ctr">
                    <a:lnL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solidFill>
                        <a:schemeClr val="tx2">
                          <a:lumMod val="50000"/>
                          <a:lumOff val="50000"/>
                        </a:schemeClr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cxnSp>
        <p:nvCxnSpPr>
          <p:cNvPr id="4" name="直接连接符 3"/>
          <p:cNvCxnSpPr/>
          <p:nvPr>
            <p:custDataLst>
              <p:tags r:id="rId3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4"/>
            </p:custDataLst>
          </p:nvPr>
        </p:nvSpPr>
        <p:spPr>
          <a:xfrm>
            <a:off x="0" y="0"/>
            <a:ext cx="722185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-4445" y="768350"/>
            <a:ext cx="1220660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anose="05000000000000000000" charset="0"/>
              <a:buChar char="p"/>
            </a:pPr>
            <a:r>
              <a:rPr lang="zh-CN" sz="3200" b="1"/>
              <a:t>练习与应用</a:t>
            </a:r>
            <a:endParaRPr lang="en-US" altLang="zh-CN" sz="3200" b="1"/>
          </a:p>
        </p:txBody>
      </p:sp>
      <p:sp>
        <p:nvSpPr>
          <p:cNvPr id="6" name="文本框 5"/>
          <p:cNvSpPr txBox="1"/>
          <p:nvPr>
            <p:custDataLst>
              <p:tags r:id="rId6"/>
            </p:custDataLst>
          </p:nvPr>
        </p:nvSpPr>
        <p:spPr>
          <a:xfrm>
            <a:off x="651510" y="1590040"/>
            <a:ext cx="10888980" cy="5784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sz="24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6.</a:t>
            </a:r>
            <a:r>
              <a:rPr lang="zh-CN" sz="24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下表归纳了物质固、液、气三态的微观特性和宏观特性，请完成这个表格。</a:t>
            </a:r>
          </a:p>
        </p:txBody>
      </p:sp>
      <p:sp>
        <p:nvSpPr>
          <p:cNvPr id="14" name="任意多边形 13"/>
          <p:cNvSpPr/>
          <p:nvPr>
            <p:custDataLst>
              <p:tags r:id="rId7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l"/>
            <a:r>
              <a:rPr lang="en-US" altLang="zh-CN" sz="2400" b="1">
                <a:latin typeface="微软雅黑" panose="020B0503020204020204" charset="-122"/>
                <a:ea typeface="微软雅黑"/>
              </a:rPr>
              <a:t>13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.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2</a:t>
            </a:r>
          </a:p>
        </p:txBody>
      </p:sp>
      <p:sp>
        <p:nvSpPr>
          <p:cNvPr id="2" name="文本框 1"/>
          <p:cNvSpPr txBox="1"/>
          <p:nvPr>
            <p:custDataLst>
              <p:tags r:id="rId8"/>
            </p:custDataLst>
          </p:nvPr>
        </p:nvSpPr>
        <p:spPr>
          <a:xfrm>
            <a:off x="974725" y="8255"/>
            <a:ext cx="4218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 b="1">
                <a:solidFill>
                  <a:schemeClr val="bg1"/>
                </a:solidFill>
                <a:sym typeface="+mn-ea"/>
              </a:rPr>
              <a:t>分子动理论的初步知识</a:t>
            </a:r>
            <a:endParaRPr lang="zh-CN" altLang="en-US" sz="2800" b="1">
              <a:solidFill>
                <a:schemeClr val="bg1"/>
              </a:solidFill>
            </a:endParaRPr>
          </a:p>
        </p:txBody>
      </p:sp>
      <p:sp>
        <p:nvSpPr>
          <p:cNvPr id="7" name="文本框 6"/>
          <p:cNvSpPr txBox="1"/>
          <p:nvPr>
            <p:custDataLst>
              <p:tags r:id="rId9"/>
            </p:custDataLst>
          </p:nvPr>
        </p:nvSpPr>
        <p:spPr>
          <a:xfrm>
            <a:off x="3495040" y="3724275"/>
            <a:ext cx="1831340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algn="ctr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很小</a:t>
            </a:r>
            <a:endParaRPr lang="zh-CN" sz="24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0"/>
            </p:custDataLst>
          </p:nvPr>
        </p:nvSpPr>
        <p:spPr>
          <a:xfrm>
            <a:off x="7164705" y="3724275"/>
            <a:ext cx="1831340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algn="ctr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有</a:t>
            </a:r>
            <a:endParaRPr lang="zh-CN" sz="24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1"/>
            </p:custDataLst>
          </p:nvPr>
        </p:nvSpPr>
        <p:spPr>
          <a:xfrm>
            <a:off x="8997315" y="3724275"/>
            <a:ext cx="1831340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algn="ctr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有</a:t>
            </a:r>
            <a:endParaRPr lang="zh-CN" sz="24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2"/>
            </p:custDataLst>
          </p:nvPr>
        </p:nvSpPr>
        <p:spPr>
          <a:xfrm>
            <a:off x="7164705" y="4331335"/>
            <a:ext cx="1831340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algn="ctr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sz="2400" b="1">
                <a:solidFill>
                  <a:schemeClr val="accent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无</a:t>
            </a:r>
            <a:endParaRPr lang="zh-CN" sz="2400" b="1">
              <a:solidFill>
                <a:schemeClr val="accent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3"/>
            </p:custDataLst>
          </p:nvPr>
        </p:nvSpPr>
        <p:spPr>
          <a:xfrm>
            <a:off x="8996045" y="4331335"/>
            <a:ext cx="1831340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algn="ctr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有</a:t>
            </a:r>
            <a:endParaRPr lang="zh-CN" sz="24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4"/>
            </p:custDataLst>
          </p:nvPr>
        </p:nvSpPr>
        <p:spPr>
          <a:xfrm>
            <a:off x="5326380" y="4953635"/>
            <a:ext cx="1831340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algn="ctr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很小</a:t>
            </a:r>
            <a:endParaRPr lang="zh-CN" sz="24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5"/>
            </p:custDataLst>
          </p:nvPr>
        </p:nvSpPr>
        <p:spPr>
          <a:xfrm>
            <a:off x="7165975" y="4953635"/>
            <a:ext cx="1831340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algn="ctr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sz="2400" b="1">
                <a:solidFill>
                  <a:schemeClr val="accent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无</a:t>
            </a:r>
            <a:endParaRPr lang="zh-CN" sz="2400" b="1">
              <a:solidFill>
                <a:schemeClr val="accent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6"/>
            </p:custDataLst>
          </p:nvPr>
        </p:nvSpPr>
        <p:spPr>
          <a:xfrm>
            <a:off x="8996045" y="4954905"/>
            <a:ext cx="1831340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algn="ctr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sz="2400" b="1">
                <a:solidFill>
                  <a:schemeClr val="accent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无</a:t>
            </a:r>
            <a:endParaRPr lang="zh-CN" sz="2400" b="1">
              <a:solidFill>
                <a:schemeClr val="accent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2" grpId="0"/>
      <p:bldP spid="13" grpId="0"/>
      <p:bldP spid="15" grpId="0"/>
      <p:bldP spid="16" grpId="0"/>
      <p:bldP spid="17" grpId="0"/>
      <p:bldP spid="18" grpId="0"/>
      <p:bldP spid="19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直接连接符 3"/>
          <p:cNvCxnSpPr/>
          <p:nvPr>
            <p:custDataLst>
              <p:tags r:id="rId2"/>
            </p:custDataLst>
          </p:nvPr>
        </p:nvCxnSpPr>
        <p:spPr>
          <a:xfrm>
            <a:off x="-10160" y="577850"/>
            <a:ext cx="12211685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0" y="0"/>
            <a:ext cx="7221855" cy="568325"/>
          </a:xfrm>
          <a:prstGeom prst="rect">
            <a:avLst/>
          </a:prstGeom>
          <a:gradFill>
            <a:gsLst>
              <a:gs pos="0">
                <a:schemeClr val="accent1">
                  <a:hueOff val="-2520000"/>
                </a:schemeClr>
              </a:gs>
              <a:gs pos="100000">
                <a:schemeClr val="bg1"/>
              </a:gs>
              <a:gs pos="0">
                <a:schemeClr val="accent1"/>
              </a:gs>
              <a:gs pos="94000">
                <a:schemeClr val="bg1"/>
              </a:gs>
              <a:gs pos="86000">
                <a:schemeClr val="bg1"/>
              </a:gs>
              <a:gs pos="36000">
                <a:srgbClr val="4EAADD"/>
              </a:gs>
            </a:gsLst>
            <a:lin ang="0" scaled="0"/>
          </a:gradFill>
        </p:spPr>
        <p:style>
          <a:lnRef idx="0">
            <a:srgbClr val="FFFFFF"/>
          </a:lnRef>
          <a:fillRef idx="3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任意多边形 7"/>
          <p:cNvSpPr/>
          <p:nvPr>
            <p:custDataLst>
              <p:tags r:id="rId4"/>
            </p:custDataLst>
          </p:nvPr>
        </p:nvSpPr>
        <p:spPr>
          <a:xfrm>
            <a:off x="0" y="635"/>
            <a:ext cx="1012190" cy="568325"/>
          </a:xfrm>
          <a:custGeom>
            <a:avLst/>
            <a:gdLst>
              <a:gd name="adj" fmla="val 57094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shd2"/>
              <a:gd name="y2" fmla="+- vc shd2 0"/>
              <a:gd name="q1" fmla="*/ maxAdj -1 2"/>
              <a:gd name="q2" fmla="+- a dy1 0"/>
              <a:gd name="q3" fmla="?: y1 4 2"/>
              <a:gd name="q4" fmla="?: y1 3 2"/>
              <a:gd name="q5" fmla="?: y1 dy1 0"/>
              <a:gd name="q6" fmla="+/ a q2 dy1"/>
              <a:gd name="q7" fmla="*/ q3 q1 -1"/>
              <a:gd name="q8" fmla="+- y2 q4 0"/>
              <a:gd name="il" fmla="*/ w q5 24"/>
              <a:gd name="it" fmla="*/ h q5 24"/>
              <a:gd name="ir" fmla="+- r 0 q6"/>
              <a:gd name="ib" fmla="+- b 0 q7"/>
            </a:gdLst>
            <a:ahLst/>
            <a:cxnLst>
              <a:cxn ang="0">
                <a:pos x="r" y="vc"/>
              </a:cxn>
              <a:cxn ang="cd4">
                <a:pos x="hd2" y="x2"/>
              </a:cxn>
              <a:cxn ang="cd4">
                <a:pos x="hd2" y="x2"/>
              </a:cxn>
              <a:cxn ang="cd2">
                <a:pos x="l" y="vc"/>
              </a:cxn>
              <a:cxn ang="3">
                <a:pos x="hd2" y="x1"/>
              </a:cxn>
              <a:cxn ang="3">
                <a:pos x="hd2" y="x1"/>
              </a:cxn>
            </a:cxnLst>
            <a:rect l="l" t="t" r="r" b="b"/>
            <a:pathLst>
              <a:path w="1594" h="896">
                <a:moveTo>
                  <a:pt x="0" y="0"/>
                </a:moveTo>
                <a:lnTo>
                  <a:pt x="1070" y="0"/>
                </a:lnTo>
                <a:lnTo>
                  <a:pt x="1070" y="1"/>
                </a:lnTo>
                <a:lnTo>
                  <a:pt x="1083" y="1"/>
                </a:lnTo>
                <a:lnTo>
                  <a:pt x="1594" y="449"/>
                </a:lnTo>
                <a:lnTo>
                  <a:pt x="1083" y="896"/>
                </a:lnTo>
                <a:lnTo>
                  <a:pt x="1070" y="896"/>
                </a:lnTo>
                <a:lnTo>
                  <a:pt x="1070" y="896"/>
                </a:lnTo>
                <a:lnTo>
                  <a:pt x="0" y="896"/>
                </a:lnTo>
                <a:lnTo>
                  <a:pt x="0" y="0"/>
                </a:lnTo>
                <a:close/>
              </a:path>
            </a:pathLst>
          </a:custGeom>
          <a:solidFill>
            <a:srgbClr val="8FC9E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cxnSp>
        <p:nvCxnSpPr>
          <p:cNvPr id="12" name="直接连接符 11"/>
          <p:cNvCxnSpPr/>
          <p:nvPr>
            <p:custDataLst>
              <p:tags r:id="rId5"/>
            </p:custDataLst>
          </p:nvPr>
        </p:nvCxnSpPr>
        <p:spPr>
          <a:xfrm>
            <a:off x="3364230" y="3368675"/>
            <a:ext cx="5463540" cy="0"/>
          </a:xfrm>
          <a:prstGeom prst="line">
            <a:avLst/>
          </a:prstGeom>
        </p:spPr>
        <p:style>
          <a:lnRef idx="2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3" name="文本框 12"/>
          <p:cNvSpPr txBox="1"/>
          <p:nvPr>
            <p:custDataLst>
              <p:tags r:id="rId6"/>
            </p:custDataLst>
          </p:nvPr>
        </p:nvSpPr>
        <p:spPr>
          <a:xfrm>
            <a:off x="3818890" y="1878330"/>
            <a:ext cx="4554220" cy="14452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8800" b="1">
                <a:solidFill>
                  <a:srgbClr val="4A87D1"/>
                </a:solidFill>
              </a:rPr>
              <a:t>谢</a:t>
            </a:r>
            <a:r>
              <a:rPr lang="en-US" altLang="zh-CN" sz="8800" b="1">
                <a:solidFill>
                  <a:srgbClr val="4A87D1"/>
                </a:solidFill>
              </a:rPr>
              <a:t> </a:t>
            </a:r>
            <a:r>
              <a:rPr lang="zh-CN" altLang="en-US" sz="8800" b="1">
                <a:solidFill>
                  <a:srgbClr val="4A87D1"/>
                </a:solidFill>
              </a:rPr>
              <a:t>谢</a:t>
            </a:r>
          </a:p>
        </p:txBody>
      </p:sp>
    </p:spTree>
    <p:custDataLst>
      <p:tags r:id="rId1"/>
    </p:custDataLst>
  </p:cSld>
  <p:clrMapOvr>
    <a:masterClrMapping/>
  </p:clrMapOvr>
  <p:transition/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OS" val="Unix 3.10 unknown"/>
  <p:tag name="AS_RELEASE_DATE" val="2023.03.31"/>
  <p:tag name="AS_TITLE" val="Aspose.Slides for Java"/>
  <p:tag name="AS_VERSION" val="23.3"/>
  <p:tag name="COMMONDATA" val="eyJoZGlkIjoiZTY1YTBmNmNkN2QzNTc4NDk5MzhkNmJiNmZhMzE4OWYifQ=="/>
  <p:tag name="RESOURCE_RECORD_KEY" val="{&quot;10&quot;:[21563686],&quot;13&quot;:[4364974],&quot;65&quot;:[20205081]}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62"/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63"/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6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6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6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67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9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9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9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9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9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0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0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0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0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0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0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0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0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0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1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1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1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1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1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1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1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1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2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2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2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2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2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2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2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2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2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3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3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3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3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3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3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3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3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4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4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4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4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4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4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4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4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5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5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5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5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5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5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5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5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5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91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92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69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70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71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72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73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74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76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77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78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80"/>
  <p:tag name="KSO_WM_BEAUTIFY_FLAG" val="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81"/>
  <p:tag name="KSO_WM_BEAUTIFY_FLAG" val="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82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37"/>
</p:tagLst>
</file>

<file path=ppt/tags/tag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84"/>
</p:tagLst>
</file>

<file path=ppt/tags/tag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85"/>
</p:tagLst>
</file>

<file path=ppt/tags/tag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86"/>
</p:tagLst>
</file>

<file path=ppt/tags/tag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88"/>
  <p:tag name="KSO_WM_BEAUTIFY_FLAG" val=""/>
</p:tagLst>
</file>

<file path=ppt/tags/tag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89"/>
</p:tagLst>
</file>

<file path=ppt/tags/tag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90"/>
</p:tagLst>
</file>

<file path=ppt/tags/tag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91"/>
</p:tagLst>
</file>

<file path=ppt/tags/tag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92"/>
</p:tagLst>
</file>

<file path=ppt/tags/tag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94"/>
</p:tagLst>
</file>

<file path=ppt/tags/tag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95"/>
</p:tagLst>
</file>

<file path=ppt/tags/tag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96"/>
</p:tagLst>
</file>

<file path=ppt/tags/tag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98"/>
  <p:tag name="KSO_WM_BEAUTIFY_FLAG" val=""/>
</p:tagLst>
</file>

<file path=ppt/tags/tag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99"/>
</p:tagLst>
</file>

<file path=ppt/tags/tag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00"/>
</p:tagLst>
</file>

<file path=ppt/tags/tag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05"/>
</p:tagLst>
</file>

<file path=ppt/tags/tag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06"/>
</p:tagLst>
</file>

<file path=ppt/tags/tag1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07"/>
</p:tagLst>
</file>

<file path=ppt/tags/tag1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08"/>
</p:tagLst>
</file>

<file path=ppt/tags/tag1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09"/>
</p:tagLst>
</file>

<file path=ppt/tags/tag1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11"/>
</p:tagLst>
</file>

<file path=ppt/tags/tag1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12"/>
  <p:tag name="KSO_WM_BEAUTIFY_FLAG" val=""/>
</p:tagLst>
</file>

<file path=ppt/tags/tag1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02"/>
</p:tagLst>
</file>

<file path=ppt/tags/tag1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03"/>
</p:tagLst>
</file>

<file path=ppt/tags/tag1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17"/>
</p:tagLst>
</file>

<file path=ppt/tags/tag1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18"/>
</p:tagLst>
</file>

<file path=ppt/tags/tag1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19"/>
</p:tagLst>
</file>

<file path=ppt/tags/tag1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21"/>
</p:tagLst>
</file>

<file path=ppt/tags/tag1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22"/>
</p:tagLst>
</file>

<file path=ppt/tags/tag1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23"/>
</p:tagLst>
</file>

<file path=ppt/tags/tag1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26"/>
</p:tagLst>
</file>

<file path=ppt/tags/tag1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27"/>
</p:tagLst>
</file>

<file path=ppt/tags/tag1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28"/>
</p:tagLst>
</file>

<file path=ppt/tags/tag1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29"/>
</p:tagLst>
</file>

<file path=ppt/tags/tag1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30"/>
</p:tagLst>
</file>

<file path=ppt/tags/tag1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31"/>
</p:tagLst>
</file>

<file path=ppt/tags/tag1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24"/>
</p:tagLst>
</file>

<file path=ppt/tags/tag1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25"/>
</p:tagLst>
</file>

<file path=ppt/tags/tag1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14"/>
</p:tagLst>
</file>

<file path=ppt/tags/tag1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15"/>
</p:tagLst>
</file>

<file path=ppt/tags/tag1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36"/>
</p:tagLst>
</file>

<file path=ppt/tags/tag1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37"/>
</p:tagLst>
</file>

<file path=ppt/tags/tag1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38"/>
</p:tagLst>
</file>

<file path=ppt/tags/tag1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40"/>
</p:tagLst>
</file>

<file path=ppt/tags/tag1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41"/>
</p:tagLst>
</file>

<file path=ppt/tags/tag1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42"/>
</p:tagLst>
</file>

<file path=ppt/tags/tag1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94"/>
</p:tagLst>
</file>

<file path=ppt/tags/tag1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43"/>
</p:tagLst>
</file>

<file path=ppt/tags/tag1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44"/>
</p:tagLst>
</file>

<file path=ppt/tags/tag1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45"/>
</p:tagLst>
</file>

<file path=ppt/tags/tag1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46"/>
</p:tagLst>
</file>

<file path=ppt/tags/tag1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47"/>
</p:tagLst>
</file>

<file path=ppt/tags/tag1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33"/>
</p:tagLst>
</file>

<file path=ppt/tags/tag1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34"/>
</p:tagLst>
</file>

<file path=ppt/tags/tag1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52"/>
</p:tagLst>
</file>

<file path=ppt/tags/tag1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53"/>
</p:tagLst>
</file>

<file path=ppt/tags/tag1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54"/>
</p:tagLst>
</file>

<file path=ppt/tags/tag1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56"/>
</p:tagLst>
</file>

<file path=ppt/tags/tag1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57"/>
</p:tagLst>
</file>

<file path=ppt/tags/tag1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58"/>
</p:tagLst>
</file>

<file path=ppt/tags/tag1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59"/>
</p:tagLst>
</file>

<file path=ppt/tags/tag1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688"/>
</p:tagLst>
</file>

<file path=ppt/tags/tag1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60"/>
</p:tagLst>
</file>

<file path=ppt/tags/tag1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61"/>
</p:tagLst>
</file>

<file path=ppt/tags/tag1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62"/>
</p:tagLst>
</file>

<file path=ppt/tags/tag1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63"/>
</p:tagLst>
</file>

<file path=ppt/tags/tag1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64"/>
</p:tagLst>
</file>

<file path=ppt/tags/tag1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65"/>
</p:tagLst>
</file>

<file path=ppt/tags/tag1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49"/>
</p:tagLst>
</file>

<file path=ppt/tags/tag1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50"/>
</p:tagLst>
</file>

<file path=ppt/tags/tag1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70"/>
</p:tagLst>
</file>

<file path=ppt/tags/tag1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71"/>
</p:tagLst>
</file>

<file path=ppt/tags/tag1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72"/>
</p:tagLst>
</file>

<file path=ppt/tags/tag1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73"/>
</p:tagLst>
</file>

<file path=ppt/tags/tag1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74"/>
</p:tagLst>
</file>

<file path=ppt/tags/tag1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75"/>
</p:tagLst>
</file>

<file path=ppt/tags/tag1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76"/>
</p:tagLst>
</file>

<file path=ppt/tags/tag1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77"/>
</p:tagLst>
</file>

<file path=ppt/tags/tag1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99"/>
</p:tagLst>
</file>

<file path=ppt/tags/tag1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78"/>
</p:tagLst>
</file>

<file path=ppt/tags/tag1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79"/>
  <p:tag name="KSO_WM_MEDIACOVER_FLAG" val="1"/>
  <p:tag name="KSO_WM_UNIT_MEDIACOVER_BTN_STATE" val="1"/>
  <p:tag name="KSO_WM_UNIT_MEDIACOVER_BTNRECT" val="0*0*0*0"/>
</p:tagLst>
</file>

<file path=ppt/tags/tag1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80"/>
</p:tagLst>
</file>

<file path=ppt/tags/tag1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81"/>
</p:tagLst>
</file>

<file path=ppt/tags/tag1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67"/>
</p:tagLst>
</file>

<file path=ppt/tags/tag1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68"/>
</p:tagLst>
</file>

<file path=ppt/tags/tag1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86"/>
</p:tagLst>
</file>

<file path=ppt/tags/tag1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87"/>
</p:tagLst>
</file>

<file path=ppt/tags/tag1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88"/>
</p:tagLst>
</file>

<file path=ppt/tags/tag1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90"/>
</p:tagLst>
</file>

<file path=ppt/tags/tag1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91"/>
</p:tagLst>
</file>

<file path=ppt/tags/tag1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92"/>
</p:tagLst>
</file>

<file path=ppt/tags/tag1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93"/>
  <p:tag name="KSO_WM_MEDIACOVER_FLAG" val="1"/>
  <p:tag name="KSO_WM_UNIT_MEDIACOVER_BTN_STATE" val="1"/>
  <p:tag name="KSO_WM_UNIT_MEDIACOVER_BTNRECT" val="0*0*0*0"/>
</p:tagLst>
</file>

<file path=ppt/tags/tag1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94"/>
</p:tagLst>
</file>

<file path=ppt/tags/tag1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95"/>
</p:tagLst>
</file>

<file path=ppt/tags/tag1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96"/>
</p:tagLst>
</file>

<file path=ppt/tags/tag1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97"/>
</p:tagLst>
</file>

<file path=ppt/tags/tag1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83"/>
</p:tagLst>
</file>

<file path=ppt/tags/tag1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84"/>
</p:tagLst>
</file>

<file path=ppt/tags/tag1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02"/>
</p:tagLst>
</file>

<file path=ppt/tags/tag1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03"/>
</p:tagLst>
</file>

<file path=ppt/tags/tag1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04"/>
</p:tagLst>
</file>

<file path=ppt/tags/tag1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06"/>
</p:tagLst>
</file>

<file path=ppt/tags/tag1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07"/>
</p:tagLst>
</file>

<file path=ppt/tags/tag1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08"/>
</p:tagLst>
</file>

<file path=ppt/tags/tag1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39"/>
</p:tagLst>
</file>

<file path=ppt/tags/tag1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09"/>
</p:tagLst>
</file>

<file path=ppt/tags/tag1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10"/>
</p:tagLst>
</file>

<file path=ppt/tags/tag1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11"/>
</p:tagLst>
</file>

<file path=ppt/tags/tag1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99"/>
</p:tagLst>
</file>

<file path=ppt/tags/tag1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00"/>
</p:tagLst>
</file>

<file path=ppt/tags/tag1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2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16"/>
</p:tagLst>
</file>

<file path=ppt/tags/tag2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17"/>
</p:tagLst>
</file>

<file path=ppt/tags/tag2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18"/>
</p:tagLst>
</file>

<file path=ppt/tags/tag2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20"/>
</p:tagLst>
</file>

<file path=ppt/tags/tag2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21"/>
</p:tagLst>
</file>

<file path=ppt/tags/tag2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22"/>
</p:tagLst>
</file>

<file path=ppt/tags/tag2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23"/>
  <p:tag name="KSO_WM_MEDIACOVER_FLAG" val="1"/>
  <p:tag name="KSO_WM_UNIT_MEDIACOVER_BTN_STATE" val="1"/>
  <p:tag name="KSO_WM_UNIT_MEDIACOVER_BTNRECT" val="0*0*0*0"/>
</p:tagLst>
</file>

<file path=ppt/tags/tag2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13"/>
</p:tagLst>
</file>

<file path=ppt/tags/tag2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14"/>
</p:tagLst>
</file>

<file path=ppt/tags/tag2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2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28"/>
</p:tagLst>
</file>

<file path=ppt/tags/tag2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29"/>
</p:tagLst>
</file>

<file path=ppt/tags/tag2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30"/>
</p:tagLst>
</file>

<file path=ppt/tags/tag2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31"/>
</p:tagLst>
</file>

<file path=ppt/tags/tag2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32"/>
</p:tagLst>
</file>

<file path=ppt/tags/tag2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33"/>
</p:tagLst>
</file>

<file path=ppt/tags/tag2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34"/>
</p:tagLst>
</file>

<file path=ppt/tags/tag2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832"/>
</p:tagLst>
</file>

<file path=ppt/tags/tag2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831"/>
</p:tagLst>
</file>

<file path=ppt/tags/tag2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830"/>
</p:tagLst>
</file>

<file path=ppt/tags/tag2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27"/>
</p:tagLst>
</file>

<file path=ppt/tags/tag2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869"/>
</p:tagLst>
</file>

<file path=ppt/tags/tag2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931"/>
</p:tagLst>
</file>

<file path=ppt/tags/tag2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35"/>
</p:tagLst>
</file>

<file path=ppt/tags/tag2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25"/>
</p:tagLst>
</file>

<file path=ppt/tags/tag2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26"/>
</p:tagLst>
</file>

<file path=ppt/tags/tag2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2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40"/>
</p:tagLst>
</file>

<file path=ppt/tags/tag2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41"/>
</p:tagLst>
</file>

<file path=ppt/tags/tag2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42"/>
</p:tagLst>
</file>

<file path=ppt/tags/tag2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43"/>
</p:tagLst>
</file>

<file path=ppt/tags/tag2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45"/>
</p:tagLst>
</file>

<file path=ppt/tags/tag2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46"/>
  <p:tag name="KSO_WM_BEAUTIFY_FLAG" val=""/>
</p:tagLst>
</file>

<file path=ppt/tags/tag2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47"/>
  <p:tag name="KSO_WM_MEDIACOVER_FLAG" val="1"/>
  <p:tag name="KSO_WM_UNIT_MEDIACOVER_BTN_STATE" val="1"/>
  <p:tag name="KSO_WM_UNIT_MEDIACOVER_BTNRECT" val="0*0*0*0"/>
</p:tagLst>
</file>

<file path=ppt/tags/tag2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48"/>
</p:tagLst>
</file>

<file path=ppt/tags/tag2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49"/>
</p:tagLst>
</file>

<file path=ppt/tags/tag2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50"/>
</p:tagLst>
</file>

<file path=ppt/tags/tag2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37"/>
</p:tagLst>
</file>

<file path=ppt/tags/tag2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38"/>
</p:tagLst>
</file>

<file path=ppt/tags/tag2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2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55"/>
</p:tagLst>
</file>

<file path=ppt/tags/tag2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56"/>
</p:tagLst>
</file>

<file path=ppt/tags/tag2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57"/>
</p:tagLst>
</file>

<file path=ppt/tags/tag2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59"/>
</p:tagLst>
</file>

<file path=ppt/tags/tag2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60"/>
</p:tagLst>
</file>

<file path=ppt/tags/tag2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61"/>
</p:tagLst>
</file>

<file path=ppt/tags/tag2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52"/>
</p:tagLst>
</file>

<file path=ppt/tags/tag2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53"/>
</p:tagLst>
</file>

<file path=ppt/tags/tag2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2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66"/>
  <p:tag name="KSO_WM_MEDIACOVER_FLAG" val="1"/>
  <p:tag name="KSO_WM_UNIT_MEDIACOVER_BTN_STATE" val="1"/>
  <p:tag name="KSO_WM_UNIT_MEDIACOVER_BTNRECT" val="0*0*0*0"/>
</p:tagLst>
</file>

<file path=ppt/tags/tag2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67"/>
</p:tagLst>
</file>

<file path=ppt/tags/tag2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68"/>
</p:tagLst>
</file>

<file path=ppt/tags/tag2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69"/>
</p:tagLst>
</file>

<file path=ppt/tags/tag2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70"/>
</p:tagLst>
</file>

<file path=ppt/tags/tag2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71"/>
</p:tagLst>
</file>

<file path=ppt/tags/tag2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73"/>
</p:tagLst>
</file>

<file path=ppt/tags/tag2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74"/>
</p:tagLst>
</file>

<file path=ppt/tags/tag2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75"/>
</p:tagLst>
</file>

<file path=ppt/tags/tag2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76"/>
</p:tagLst>
</file>

<file path=ppt/tags/tag2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63"/>
</p:tagLst>
</file>

<file path=ppt/tags/tag2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64"/>
</p:tagLst>
</file>

<file path=ppt/tags/tag2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2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81"/>
</p:tagLst>
</file>

<file path=ppt/tags/tag2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82"/>
</p:tagLst>
</file>

<file path=ppt/tags/tag2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83"/>
</p:tagLst>
</file>

<file path=ppt/tags/tag2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84"/>
</p:tagLst>
</file>

<file path=ppt/tags/tag2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85"/>
</p:tagLst>
</file>

<file path=ppt/tags/tag2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87"/>
</p:tagLst>
</file>

<file path=ppt/tags/tag2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88"/>
</p:tagLst>
</file>

<file path=ppt/tags/tag2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89"/>
</p:tagLst>
</file>

<file path=ppt/tags/tag2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90"/>
  <p:tag name="KSO_WM_MEDIACOVER_FLAG" val="1"/>
  <p:tag name="KSO_WM_UNIT_MEDIACOVER_BTN_STATE" val="1"/>
  <p:tag name="KSO_WM_UNIT_MEDIACOVER_BTNRECT" val="0*0*0*0"/>
</p:tagLst>
</file>

<file path=ppt/tags/tag2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91"/>
</p:tagLst>
</file>

<file path=ppt/tags/tag2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78"/>
</p:tagLst>
</file>

<file path=ppt/tags/tag2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79"/>
</p:tagLst>
</file>

<file path=ppt/tags/tag2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2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96"/>
</p:tagLst>
</file>

<file path=ppt/tags/tag2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97"/>
</p:tagLst>
</file>

<file path=ppt/tags/tag2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98"/>
</p:tagLst>
</file>

<file path=ppt/tags/tag2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99"/>
</p:tagLst>
</file>

<file path=ppt/tags/tag2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00"/>
</p:tagLst>
</file>

<file path=ppt/tags/tag2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02"/>
</p:tagLst>
</file>

<file path=ppt/tags/tag2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03"/>
</p:tagLst>
</file>

<file path=ppt/tags/tag2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04"/>
</p:tagLst>
</file>

<file path=ppt/tags/tag2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93"/>
</p:tagLst>
</file>

<file path=ppt/tags/tag2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93"/>
</p:tagLst>
</file>

<file path=ppt/tags/tag2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94"/>
</p:tagLst>
</file>

<file path=ppt/tags/tag2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2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797"/>
</p:tagLst>
</file>

<file path=ppt/tags/tag2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09"/>
</p:tagLst>
</file>

<file path=ppt/tags/tag2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10"/>
</p:tagLst>
</file>

<file path=ppt/tags/tag2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11"/>
</p:tagLst>
</file>

<file path=ppt/tags/tag2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12"/>
</p:tagLst>
</file>

<file path=ppt/tags/tag2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13"/>
</p:tagLst>
</file>

<file path=ppt/tags/tag2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15"/>
</p:tagLst>
</file>

<file path=ppt/tags/tag2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16"/>
</p:tagLst>
</file>

<file path=ppt/tags/tag2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17"/>
</p:tagLst>
</file>

<file path=ppt/tags/tag2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18"/>
</p:tagLst>
</file>

<file path=ppt/tags/tag2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06"/>
</p:tagLst>
</file>

<file path=ppt/tags/tag2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07"/>
</p:tagLst>
</file>

<file path=ppt/tags/tag2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3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23"/>
</p:tagLst>
</file>

<file path=ppt/tags/tag3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24"/>
</p:tagLst>
</file>

<file path=ppt/tags/tag3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25"/>
</p:tagLst>
</file>

<file path=ppt/tags/tag3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27"/>
</p:tagLst>
</file>

<file path=ppt/tags/tag3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28"/>
</p:tagLst>
</file>

<file path=ppt/tags/tag3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29"/>
</p:tagLst>
</file>

<file path=ppt/tags/tag3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216"/>
</p:tagLst>
</file>

<file path=ppt/tags/tag3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224"/>
</p:tagLst>
</file>

<file path=ppt/tags/tag3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227"/>
</p:tagLst>
</file>

<file path=ppt/tags/tag3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230"/>
</p:tagLst>
</file>

<file path=ppt/tags/tag3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30"/>
</p:tagLst>
</file>

<file path=ppt/tags/tag3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31"/>
</p:tagLst>
</file>

<file path=ppt/tags/tag3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20"/>
</p:tagLst>
</file>

<file path=ppt/tags/tag3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21"/>
</p:tagLst>
</file>

<file path=ppt/tags/tag3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3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36"/>
</p:tagLst>
</file>

<file path=ppt/tags/tag3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37"/>
</p:tagLst>
</file>

<file path=ppt/tags/tag3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38"/>
</p:tagLst>
</file>

<file path=ppt/tags/tag3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40"/>
</p:tagLst>
</file>

<file path=ppt/tags/tag3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41"/>
</p:tagLst>
</file>

<file path=ppt/tags/tag3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42"/>
</p:tagLst>
</file>

<file path=ppt/tags/tag3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804"/>
</p:tagLst>
</file>

<file path=ppt/tags/tag3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808"/>
</p:tagLst>
</file>

<file path=ppt/tags/tag3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43"/>
</p:tagLst>
</file>

<file path=ppt/tags/tag3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811"/>
</p:tagLst>
</file>

<file path=ppt/tags/tag3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44"/>
</p:tagLst>
</file>

<file path=ppt/tags/tag3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33"/>
</p:tagLst>
</file>

<file path=ppt/tags/tag3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34"/>
</p:tagLst>
</file>

<file path=ppt/tags/tag3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3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49"/>
</p:tagLst>
</file>

<file path=ppt/tags/tag3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50"/>
</p:tagLst>
</file>

<file path=ppt/tags/tag3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51"/>
</p:tagLst>
</file>

<file path=ppt/tags/tag3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53"/>
</p:tagLst>
</file>

<file path=ppt/tags/tag3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54"/>
</p:tagLst>
</file>

<file path=ppt/tags/tag3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55"/>
  <p:tag name="KSO_WM_MEDIACOVER_FLAG" val="1"/>
  <p:tag name="KSO_WM_UNIT_MEDIACOVER_BTN_STATE" val="1"/>
  <p:tag name="KSO_WM_UNIT_MEDIACOVER_BTNRECT" val="0*0*0*0"/>
</p:tagLst>
</file>

<file path=ppt/tags/tag3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56"/>
</p:tagLst>
</file>

<file path=ppt/tags/tag3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46"/>
</p:tagLst>
</file>

<file path=ppt/tags/tag3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47"/>
</p:tagLst>
</file>

<file path=ppt/tags/tag3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3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58"/>
</p:tagLst>
</file>

<file path=ppt/tags/tag3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59"/>
</p:tagLst>
</file>

<file path=ppt/tags/tag3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61"/>
  <p:tag name="KSO_WM_BEAUTIFY_FLAG" val=""/>
</p:tagLst>
</file>

<file path=ppt/tags/tag3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62"/>
</p:tagLst>
</file>

<file path=ppt/tags/tag3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63"/>
</p:tagLst>
</file>

<file path=ppt/tags/tag3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834"/>
</p:tagLst>
</file>

<file path=ppt/tags/tag3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840"/>
</p:tagLst>
</file>

<file path=ppt/tags/tag3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846"/>
</p:tagLst>
</file>

<file path=ppt/tags/tag3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94"/>
</p:tagLst>
</file>

<file path=ppt/tags/tag3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95"/>
</p:tagLst>
</file>

<file path=ppt/tags/tag3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00"/>
</p:tagLst>
</file>

<file path=ppt/tags/tag3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02"/>
</p:tagLst>
</file>

<file path=ppt/tags/tag3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95"/>
</p:tagLst>
</file>

<file path=ppt/tags/tag3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95"/>
</p:tagLst>
</file>

<file path=ppt/tags/tag3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852"/>
</p:tagLst>
</file>

<file path=ppt/tags/tag3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853"/>
</p:tagLst>
</file>

<file path=ppt/tags/tag3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854"/>
</p:tagLst>
</file>

<file path=ppt/tags/tag3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847"/>
</p:tagLst>
</file>

<file path=ppt/tags/tag3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850"/>
</p:tagLst>
</file>

<file path=ppt/tags/tag3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851"/>
</p:tagLst>
</file>

<file path=ppt/tags/tag3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848"/>
</p:tagLst>
</file>

<file path=ppt/tags/tag3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849"/>
</p:tagLst>
</file>

<file path=ppt/tags/tag3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841"/>
</p:tagLst>
</file>

<file path=ppt/tags/tag3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844"/>
</p:tagLst>
</file>

<file path=ppt/tags/tag3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845"/>
</p:tagLst>
</file>

<file path=ppt/tags/tag3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842"/>
</p:tagLst>
</file>

<file path=ppt/tags/tag3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843"/>
</p:tagLst>
</file>

<file path=ppt/tags/tag3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835"/>
</p:tagLst>
</file>

<file path=ppt/tags/tag3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838"/>
</p:tagLst>
</file>

<file path=ppt/tags/tag3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839"/>
</p:tagLst>
</file>

<file path=ppt/tags/tag3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836"/>
</p:tagLst>
</file>

<file path=ppt/tags/tag3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837"/>
</p:tagLst>
</file>

<file path=ppt/tags/tag3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3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68"/>
</p:tagLst>
</file>

<file path=ppt/tags/tag3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69"/>
</p:tagLst>
</file>

<file path=ppt/tags/tag3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70"/>
</p:tagLst>
</file>

<file path=ppt/tags/tag3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72"/>
  <p:tag name="KSO_WM_BEAUTIFY_FLAG" val=""/>
</p:tagLst>
</file>

<file path=ppt/tags/tag3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73"/>
</p:tagLst>
</file>

<file path=ppt/tags/tag3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75"/>
</p:tagLst>
</file>

<file path=ppt/tags/tag3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76"/>
</p:tagLst>
</file>

<file path=ppt/tags/tag3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65"/>
</p:tagLst>
</file>

<file path=ppt/tags/tag3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66"/>
</p:tagLst>
</file>

<file path=ppt/tags/tag3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3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78"/>
</p:tagLst>
</file>

<file path=ppt/tags/tag3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79"/>
</p:tagLst>
</file>

<file path=ppt/tags/tag3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81"/>
  <p:tag name="KSO_WM_BEAUTIFY_FLAG" val=""/>
</p:tagLst>
</file>

<file path=ppt/tags/tag3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82"/>
</p:tagLst>
</file>

<file path=ppt/tags/tag3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83"/>
</p:tagLst>
</file>

<file path=ppt/tags/tag3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84"/>
</p:tagLst>
</file>

<file path=ppt/tags/tag3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85"/>
</p:tagLst>
</file>

<file path=ppt/tags/tag3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3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87"/>
</p:tagLst>
</file>

<file path=ppt/tags/tag3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88"/>
</p:tagLst>
</file>

<file path=ppt/tags/tag3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90"/>
  <p:tag name="KSO_WM_BEAUTIFY_FLAG" val=""/>
</p:tagLst>
</file>

<file path=ppt/tags/tag3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91"/>
</p:tagLst>
</file>

<file path=ppt/tags/tag3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92"/>
</p:tagLst>
</file>

<file path=ppt/tags/tag3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93"/>
</p:tagLst>
</file>

<file path=ppt/tags/tag3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94"/>
</p:tagLst>
</file>

<file path=ppt/tags/tag3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3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96"/>
</p:tagLst>
</file>

<file path=ppt/tags/tag3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97"/>
</p:tagLst>
</file>

<file path=ppt/tags/tag4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99"/>
  <p:tag name="KSO_WM_BEAUTIFY_FLAG" val=""/>
</p:tagLst>
</file>

<file path=ppt/tags/tag4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00"/>
</p:tagLst>
</file>

<file path=ppt/tags/tag4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01"/>
</p:tagLst>
</file>

<file path=ppt/tags/tag4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02"/>
</p:tagLst>
</file>

<file path=ppt/tags/tag4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03"/>
</p:tagLst>
</file>

<file path=ppt/tags/tag4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885"/>
</p:tagLst>
</file>

<file path=ppt/tags/tag4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4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05"/>
</p:tagLst>
</file>

<file path=ppt/tags/tag4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06"/>
</p:tagLst>
</file>

<file path=ppt/tags/tag4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08"/>
  <p:tag name="KSO_WM_BEAUTIFY_FLAG" val=""/>
</p:tagLst>
</file>

<file path=ppt/tags/tag4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09"/>
</p:tagLst>
</file>

<file path=ppt/tags/tag4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10"/>
</p:tagLst>
</file>

<file path=ppt/tags/tag4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11"/>
</p:tagLst>
</file>

<file path=ppt/tags/tag4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12"/>
</p:tagLst>
</file>

<file path=ppt/tags/tag4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891"/>
</p:tagLst>
</file>

<file path=ppt/tags/tag4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4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14"/>
</p:tagLst>
</file>

<file path=ppt/tags/tag4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15"/>
</p:tagLst>
</file>

<file path=ppt/tags/tag4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16"/>
</p:tagLst>
</file>

<file path=ppt/tags/tag4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18"/>
  <p:tag name="KSO_WM_BEAUTIFY_FLAG" val=""/>
</p:tagLst>
</file>

<file path=ppt/tags/tag4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19"/>
</p:tagLst>
</file>

<file path=ppt/tags/tag4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20"/>
</p:tagLst>
</file>

<file path=ppt/tags/tag4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21"/>
</p:tagLst>
</file>

<file path=ppt/tags/tag4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22"/>
</p:tagLst>
</file>

<file path=ppt/tags/tag4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23"/>
</p:tagLst>
</file>

<file path=ppt/tags/tag4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24"/>
</p:tagLst>
</file>

<file path=ppt/tags/tag4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25"/>
</p:tagLst>
</file>

<file path=ppt/tags/tag4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26"/>
</p:tagLst>
</file>

<file path=ppt/tags/tag4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27"/>
</p:tagLst>
</file>

<file path=ppt/tags/tag4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28"/>
</p:tagLst>
</file>

<file path=ppt/tags/tag4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29"/>
</p:tagLst>
</file>

<file path=ppt/tags/tag4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4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31"/>
</p:tagLst>
</file>

<file path=ppt/tags/tag4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32"/>
</p:tagLst>
</file>

<file path=ppt/tags/tag4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33"/>
</p:tagLst>
</file>

<file path=ppt/tags/tag4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35"/>
  <p:tag name="KSO_WM_BEAUTIFY_FLAG" val=""/>
</p:tagLst>
</file>

<file path=ppt/tags/tag4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536"/>
</p:tagLst>
</file>

<file path=ppt/tags/tag454.xml><?xml version="1.0" encoding="utf-8"?>
<p:tagLst xmlns:p="http://schemas.openxmlformats.org/presentationml/2006/main">
  <p:tag name="AS_UNIQUEID" val="3474"/>
</p:tagLst>
</file>

<file path=ppt/theme/theme1.xml><?xml version="1.0" encoding="utf-8"?>
<a:theme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0F1423"/>
      </a:dk2>
      <a:lt2>
        <a:srgbClr val="FFFFFF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>
        <a:noFill/>
      </a:spPr>
      <a:bodyPr wrap="square" rtlCol="0">
        <a:spAutoFit/>
      </a:bodyPr>
      <a:lstStyle>
        <a:defPPr>
          <a:defRPr lang="zh-CN" altLang="en-US"/>
        </a:defPPr>
      </a:lstStyle>
    </a:tx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2416</Words>
  <Application>Microsoft Office PowerPoint</Application>
  <PresentationFormat>宽屏</PresentationFormat>
  <Paragraphs>234</Paragraphs>
  <Slides>29</Slides>
  <Notes>19</Notes>
  <HiddenSlides>0</HiddenSlides>
  <MMClips>8</MMClips>
  <ScaleCrop>false</ScaleCrop>
  <HeadingPairs>
    <vt:vector size="6" baseType="variant">
      <vt:variant>
        <vt:lpstr>已用的字体</vt:lpstr>
      </vt:variant>
      <vt:variant>
        <vt:i4>7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29</vt:i4>
      </vt:variant>
    </vt:vector>
  </HeadingPairs>
  <TitlesOfParts>
    <vt:vector size="37" baseType="lpstr">
      <vt:lpstr>楷体</vt:lpstr>
      <vt:lpstr>微软雅黑</vt:lpstr>
      <vt:lpstr>Arial</vt:lpstr>
      <vt:lpstr>Calibri</vt:lpstr>
      <vt:lpstr>Cambria Math</vt:lpstr>
      <vt:lpstr>Times New Roman</vt:lpstr>
      <vt:lpstr>Wingdings</vt:lpstr>
      <vt:lpstr>WPS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Administrator</cp:lastModifiedBy>
  <cp:revision>1</cp:revision>
  <cp:lastPrinted>2025-07-14T22:48:38Z</cp:lastPrinted>
  <dcterms:created xsi:type="dcterms:W3CDTF">2025-07-14T22:48:38Z</dcterms:created>
  <dcterms:modified xsi:type="dcterms:W3CDTF">2025-11-01T01:36:26Z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lbum">
    <vt:lpwstr>rbm.xkw.com</vt:lpwstr>
  </property>
  <property fmtid="{D5CDD505-2E9C-101B-9397-08002B2CF9AE}" pid="3" name="author">
    <vt:lpwstr>rbm.xkw.com</vt:lpwstr>
  </property>
  <property fmtid="{D5CDD505-2E9C-101B-9397-08002B2CF9AE}" pid="4" name="company">
    <vt:lpwstr>学科网</vt:lpwstr>
  </property>
  <property fmtid="{D5CDD505-2E9C-101B-9397-08002B2CF9AE}" pid="5" name="copyright">
    <vt:lpwstr>学科网版权所有</vt:lpwstr>
  </property>
</Properties>
</file>