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338" r:id="rId3"/>
    <p:sldId id="422" r:id="rId4"/>
    <p:sldId id="385" r:id="rId5"/>
    <p:sldId id="427" r:id="rId6"/>
    <p:sldId id="500" r:id="rId7"/>
    <p:sldId id="501" r:id="rId8"/>
    <p:sldId id="502" r:id="rId9"/>
    <p:sldId id="428" r:id="rId10"/>
    <p:sldId id="515" r:id="rId11"/>
    <p:sldId id="436" r:id="rId12"/>
    <p:sldId id="437" r:id="rId13"/>
    <p:sldId id="438" r:id="rId14"/>
    <p:sldId id="516" r:id="rId15"/>
    <p:sldId id="440" r:id="rId16"/>
    <p:sldId id="503" r:id="rId17"/>
    <p:sldId id="504" r:id="rId18"/>
    <p:sldId id="505" r:id="rId19"/>
    <p:sldId id="442" r:id="rId20"/>
    <p:sldId id="446" r:id="rId21"/>
    <p:sldId id="506" r:id="rId22"/>
    <p:sldId id="508" r:id="rId23"/>
    <p:sldId id="512" r:id="rId24"/>
    <p:sldId id="517" r:id="rId25"/>
    <p:sldId id="518" r:id="rId26"/>
    <p:sldId id="514" r:id="rId27"/>
    <p:sldId id="448" r:id="rId28"/>
    <p:sldId id="449" r:id="rId29"/>
    <p:sldId id="450" r:id="rId30"/>
    <p:sldId id="451" r:id="rId31"/>
    <p:sldId id="452" r:id="rId32"/>
    <p:sldId id="453" r:id="rId33"/>
    <p:sldId id="459" r:id="rId34"/>
    <p:sldId id="460" r:id="rId35"/>
    <p:sldId id="461" r:id="rId36"/>
    <p:sldId id="462" r:id="rId37"/>
    <p:sldId id="463" r:id="rId38"/>
    <p:sldId id="497" r:id="rId39"/>
    <p:sldId id="519" r:id="rId40"/>
    <p:sldId id="520" r:id="rId41"/>
    <p:sldId id="521" r:id="rId42"/>
    <p:sldId id="523" r:id="rId43"/>
    <p:sldId id="525" r:id="rId44"/>
    <p:sldId id="526" r:id="rId45"/>
    <p:sldId id="524" r:id="rId46"/>
  </p:sldIdLst>
  <p:sldSz cx="12187238" cy="6840538"/>
  <p:notesSz cx="6858000" cy="9144000"/>
  <p:custDataLst>
    <p:tags r:id="rId47"/>
  </p:custDataLst>
  <p:defaultTextStyle>
    <a:defPPr>
      <a:defRPr lang="zh-CN"/>
    </a:defPPr>
    <a:lvl1pPr marL="0" indent="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1pPr>
    <a:lvl2pPr marL="388938" indent="682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2pPr>
    <a:lvl3pPr marL="777875" indent="136525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3pPr>
    <a:lvl4pPr marL="1168400" indent="20320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4pPr>
    <a:lvl5pPr marL="1557338" indent="2714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94581" autoAdjust="0"/>
  </p:normalViewPr>
  <p:slideViewPr>
    <p:cSldViewPr>
      <p:cViewPr varScale="1">
        <p:scale>
          <a:sx n="87" d="100"/>
          <a:sy n="87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slide" Target="slides/slide40.xml" /><Relationship Id="rId43" Type="http://schemas.openxmlformats.org/officeDocument/2006/relationships/slide" Target="slides/slide41.xml" /><Relationship Id="rId44" Type="http://schemas.openxmlformats.org/officeDocument/2006/relationships/slide" Target="slides/slide42.xml" /><Relationship Id="rId45" Type="http://schemas.openxmlformats.org/officeDocument/2006/relationships/slide" Target="slides/slide43.xml" /><Relationship Id="rId46" Type="http://schemas.openxmlformats.org/officeDocument/2006/relationships/slide" Target="slides/slide44.xml" /><Relationship Id="rId47" Type="http://schemas.openxmlformats.org/officeDocument/2006/relationships/tags" Target="tags/tag1.xml" /><Relationship Id="rId48" Type="http://schemas.openxmlformats.org/officeDocument/2006/relationships/presProps" Target="presProps.xml" /><Relationship Id="rId49" Type="http://schemas.openxmlformats.org/officeDocument/2006/relationships/viewProps" Target="viewProps.xml" /><Relationship Id="rId5" Type="http://schemas.openxmlformats.org/officeDocument/2006/relationships/slide" Target="slides/slide3.xml" /><Relationship Id="rId50" Type="http://schemas.openxmlformats.org/officeDocument/2006/relationships/theme" Target="theme/theme1.xml" /><Relationship Id="rId51" Type="http://schemas.openxmlformats.org/officeDocument/2006/relationships/tableStyles" Target="tableStyles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Relationship Id="rId2" Type="http://schemas.openxmlformats.org/officeDocument/2006/relationships/image" Target="../media/image3.emf" /><Relationship Id="rId3" Type="http://schemas.openxmlformats.org/officeDocument/2006/relationships/image" Target="../media/image4.emf" /><Relationship Id="rId4" Type="http://schemas.openxmlformats.org/officeDocument/2006/relationships/image" Target="../media/image5.emf" /><Relationship Id="rId5" Type="http://schemas.openxmlformats.org/officeDocument/2006/relationships/image" Target="../media/image6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emf" /><Relationship Id="rId2" Type="http://schemas.openxmlformats.org/officeDocument/2006/relationships/image" Target="../media/image11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emf" /><Relationship Id="rId2" Type="http://schemas.openxmlformats.org/officeDocument/2006/relationships/image" Target="../media/image20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1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2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3.emf" /></Relationships>
</file>

<file path=ppt/drawings/_rels/vmlDrawing1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5.emf" /></Relationships>
</file>

<file path=ppt/drawings/_rels/vmlDrawing1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7.emf" /></Relationships>
</file>

<file path=ppt/drawings/_rels/vmlDrawing1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9.emf" /></Relationships>
</file>

<file path=ppt/drawings/_rels/vmlDrawing1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1.emf" /></Relationships>
</file>

<file path=ppt/drawings/_rels/vmlDrawing1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2.emf" /></Relationships>
</file>

<file path=ppt/drawings/_rels/vmlDrawing1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3.emf" /><Relationship Id="rId2" Type="http://schemas.openxmlformats.org/officeDocument/2006/relationships/image" Target="../media/image34.emf" /></Relationships>
</file>

<file path=ppt/drawings/_rels/vmlDrawing2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5.emf" /></Relationships>
</file>

<file path=ppt/drawings/_rels/vmlDrawing2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7.emf" /><Relationship Id="rId2" Type="http://schemas.openxmlformats.org/officeDocument/2006/relationships/image" Target="../media/image38.emf" /></Relationships>
</file>

<file path=ppt/drawings/_rels/vmlDrawing2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9.emf" /></Relationships>
</file>

<file path=ppt/drawings/_rels/vmlDrawing2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0.emf" /></Relationships>
</file>

<file path=ppt/drawings/_rels/vmlDrawing2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1.emf" /><Relationship Id="rId2" Type="http://schemas.openxmlformats.org/officeDocument/2006/relationships/image" Target="../media/image42.emf" /></Relationships>
</file>

<file path=ppt/drawings/_rels/vmlDrawing2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3.emf" /></Relationships>
</file>

<file path=ppt/drawings/_rels/vmlDrawing2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4.emf" /></Relationships>
</file>

<file path=ppt/drawings/_rels/vmlDrawing2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5.emf" /></Relationships>
</file>

<file path=ppt/drawings/_rels/vmlDrawing2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6.emf" /></Relationships>
</file>

<file path=ppt/drawings/_rels/vmlDrawing2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7.emf" /></Relationships>
</file>

<file path=ppt/drawings/_rels/vmlDrawing3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8.emf" /></Relationships>
</file>

<file path=ppt/drawings/_rels/vmlDrawing3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0.emf" /></Relationships>
</file>

<file path=ppt/drawings/_rels/vmlDrawing3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2.emf" /></Relationships>
</file>

<file path=ppt/drawings/_rels/vmlDrawing3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4.emf" /></Relationships>
</file>

<file path=ppt/drawings/_rels/vmlDrawing3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5.emf" /></Relationships>
</file>

<file path=ppt/drawings/_rels/vmlDrawing3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6.emf" /></Relationships>
</file>

<file path=ppt/drawings/_rels/vmlDrawing3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8.emf" /></Relationships>
</file>

<file path=ppt/drawings/_rels/vmlDrawing3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9.emf" /></Relationships>
</file>

<file path=ppt/drawings/_rels/vmlDrawing3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1.emf" /></Relationships>
</file>

<file path=ppt/drawings/_rels/vmlDrawing3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3.emf" /><Relationship Id="rId2" Type="http://schemas.openxmlformats.org/officeDocument/2006/relationships/image" Target="../media/image64.emf" /></Relationships>
</file>

<file path=ppt/drawings/_rels/vmlDrawing4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6.emf" /></Relationships>
</file>

<file path=ppt/drawings/_rels/vmlDrawing4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7.emf" /><Relationship Id="rId2" Type="http://schemas.openxmlformats.org/officeDocument/2006/relationships/image" Target="../media/image68.emf" /></Relationships>
</file>

<file path=ppt/drawings/_rels/vmlDrawing4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9.emf" /><Relationship Id="rId2" Type="http://schemas.openxmlformats.org/officeDocument/2006/relationships/image" Target="../media/image70.emf" /></Relationships>
</file>

<file path=ppt/drawings/_rels/vmlDrawing4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1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608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98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7914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6903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82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4818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3807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2732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1721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608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42D1C6C9-58AE-4F84-9278-F52E91AE91D0}" type="datetime1">
              <a:rPr lang="zh-CN" altLang="en-US" sz="1200" b="0">
                <a:solidFill>
                  <a:schemeClr val="tx1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608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74650" y="685800"/>
            <a:ext cx="6108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4608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3905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779462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16840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5589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608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608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4026C3C1-5EE6-487E-B3E3-83981B2ADA45}" type="slidenum">
              <a:rPr lang="zh-CN" altLang="en-US" sz="1200" b="0">
                <a:ea typeface="宋体" pitchFamily="2" charset="-122"/>
              </a:rPr>
              <a:t>*</a:t>
            </a:fld>
            <a:endParaRPr lang="zh-CN" altLang="en-US" sz="1200" b="0"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9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79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69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58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48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38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273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17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/>
  <p:timing/>
  <p:txStyles>
    <p:titleStyle>
      <a:lvl1pPr marL="0" indent="0" algn="ctr" defTabSz="779462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700" b="0" i="0" u="none" kern="1200" baseline="0">
          <a:solidFill>
            <a:schemeClr val="tx1"/>
          </a:solidFill>
          <a:effectLst/>
          <a:latin typeface="Calibri" pitchFamily="34" charset="0"/>
          <a:ea typeface="宋体" pitchFamily="2" charset="-122"/>
          <a:cs typeface="+mj-cs"/>
        </a:defRPr>
      </a:lvl1pPr>
    </p:titleStyle>
    <p:bodyStyle>
      <a:lvl1pPr marL="292100" indent="-292100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2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33413" indent="-242888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74725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63663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752600" indent="-193675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»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143125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32380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22270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11525" indent="-194945" algn="l" defTabSz="779145" rtl="0" eaLnBrk="1" latinLnBrk="0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3898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77914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16903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582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94818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3807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2732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1721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oleObject" Target="../embeddings/oleObject5.doc" TargetMode="Internal" /><Relationship Id="rId11" Type="http://schemas.openxmlformats.org/officeDocument/2006/relationships/image" Target="../media/image5.emf" /><Relationship Id="rId12" Type="http://schemas.openxmlformats.org/officeDocument/2006/relationships/oleObject" Target="../embeddings/oleObject6.doc" TargetMode="Internal" /><Relationship Id="rId13" Type="http://schemas.openxmlformats.org/officeDocument/2006/relationships/image" Target="../media/image6.emf" /><Relationship Id="rId14" Type="http://schemas.openxmlformats.org/officeDocument/2006/relationships/vmlDrawing" Target="../drawings/vmlDrawing1.vml" /><Relationship Id="rId2" Type="http://schemas.openxmlformats.org/officeDocument/2006/relationships/image" Target="../media/image1.png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2.emf" /><Relationship Id="rId5" Type="http://schemas.openxmlformats.org/officeDocument/2006/relationships/oleObject" Target="../embeddings/oleObject2.doc" TargetMode="Internal" /><Relationship Id="rId6" Type="http://schemas.openxmlformats.org/officeDocument/2006/relationships/image" Target="../media/image3.emf" /><Relationship Id="rId7" Type="http://schemas.openxmlformats.org/officeDocument/2006/relationships/oleObject" Target="../embeddings/oleObject3.doc" TargetMode="Internal" /><Relationship Id="rId8" Type="http://schemas.openxmlformats.org/officeDocument/2006/relationships/image" Target="../media/image4.emf" /><Relationship Id="rId9" Type="http://schemas.openxmlformats.org/officeDocument/2006/relationships/oleObject" Target="../embeddings/oleObject4.doc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oleObject" Target="../embeddings/oleObject7.doc" TargetMode="Internal" /><Relationship Id="rId3" Type="http://schemas.openxmlformats.org/officeDocument/2006/relationships/image" Target="../media/image7.emf" /><Relationship Id="rId4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.doc" TargetMode="Internal" /><Relationship Id="rId3" Type="http://schemas.openxmlformats.org/officeDocument/2006/relationships/image" Target="../media/image8.emf" /><Relationship Id="rId4" Type="http://schemas.openxmlformats.org/officeDocument/2006/relationships/vmlDrawing" Target="../drawings/vmlDrawing3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.doc" TargetMode="Internal" /><Relationship Id="rId3" Type="http://schemas.openxmlformats.org/officeDocument/2006/relationships/image" Target="../media/image9.emf" /><Relationship Id="rId4" Type="http://schemas.openxmlformats.org/officeDocument/2006/relationships/vmlDrawing" Target="../drawings/vmlDrawing4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.doc" TargetMode="Internal" /><Relationship Id="rId3" Type="http://schemas.openxmlformats.org/officeDocument/2006/relationships/image" Target="../media/image10.emf" /><Relationship Id="rId4" Type="http://schemas.openxmlformats.org/officeDocument/2006/relationships/oleObject" Target="../embeddings/oleObject11.doc" TargetMode="Internal" /><Relationship Id="rId5" Type="http://schemas.openxmlformats.org/officeDocument/2006/relationships/image" Target="../media/image11.emf" /><Relationship Id="rId6" Type="http://schemas.openxmlformats.org/officeDocument/2006/relationships/image" Target="../media/image12.png" /><Relationship Id="rId7" Type="http://schemas.openxmlformats.org/officeDocument/2006/relationships/vmlDrawing" Target="../drawings/vmlDrawing5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2.doc" TargetMode="Internal" /><Relationship Id="rId3" Type="http://schemas.openxmlformats.org/officeDocument/2006/relationships/image" Target="../media/image13.emf" /><Relationship Id="rId4" Type="http://schemas.openxmlformats.org/officeDocument/2006/relationships/vmlDrawing" Target="../drawings/vmlDrawing6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4.png" /><Relationship Id="rId3" Type="http://schemas.openxmlformats.org/officeDocument/2006/relationships/oleObject" Target="../embeddings/oleObject13.doc" TargetMode="Internal" /><Relationship Id="rId4" Type="http://schemas.openxmlformats.org/officeDocument/2006/relationships/image" Target="../media/image15.emf" /><Relationship Id="rId5" Type="http://schemas.openxmlformats.org/officeDocument/2006/relationships/vmlDrawing" Target="../drawings/vmlDrawing7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4.doc" TargetMode="Internal" /><Relationship Id="rId3" Type="http://schemas.openxmlformats.org/officeDocument/2006/relationships/image" Target="../media/image16.emf" /><Relationship Id="rId4" Type="http://schemas.openxmlformats.org/officeDocument/2006/relationships/vmlDrawing" Target="../drawings/vmlDrawing8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7.png" /><Relationship Id="rId3" Type="http://schemas.openxmlformats.org/officeDocument/2006/relationships/oleObject" Target="../embeddings/oleObject15.doc" TargetMode="Internal" /><Relationship Id="rId4" Type="http://schemas.openxmlformats.org/officeDocument/2006/relationships/image" Target="../media/image18.emf" /><Relationship Id="rId5" Type="http://schemas.openxmlformats.org/officeDocument/2006/relationships/vmlDrawing" Target="../drawings/vmlDrawing9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6.doc" TargetMode="Internal" /><Relationship Id="rId3" Type="http://schemas.openxmlformats.org/officeDocument/2006/relationships/image" Target="../media/image19.emf" /><Relationship Id="rId4" Type="http://schemas.openxmlformats.org/officeDocument/2006/relationships/oleObject" Target="../embeddings/oleObject17.doc" TargetMode="Internal" /><Relationship Id="rId5" Type="http://schemas.openxmlformats.org/officeDocument/2006/relationships/image" Target="../media/image20.emf" /><Relationship Id="rId6" Type="http://schemas.openxmlformats.org/officeDocument/2006/relationships/vmlDrawing" Target="../drawings/vmlDrawing10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8.doc" TargetMode="Internal" /><Relationship Id="rId3" Type="http://schemas.openxmlformats.org/officeDocument/2006/relationships/image" Target="../media/image21.emf" /><Relationship Id="rId4" Type="http://schemas.openxmlformats.org/officeDocument/2006/relationships/vmlDrawing" Target="../drawings/vmlDrawing11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9.doc" TargetMode="Internal" /><Relationship Id="rId3" Type="http://schemas.openxmlformats.org/officeDocument/2006/relationships/image" Target="../media/image22.emf" /><Relationship Id="rId4" Type="http://schemas.openxmlformats.org/officeDocument/2006/relationships/vmlDrawing" Target="../drawings/vmlDrawing12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0.doc" TargetMode="Internal" /><Relationship Id="rId3" Type="http://schemas.openxmlformats.org/officeDocument/2006/relationships/image" Target="../media/image23.emf" /><Relationship Id="rId4" Type="http://schemas.openxmlformats.org/officeDocument/2006/relationships/image" Target="../media/image24.png" /><Relationship Id="rId5" Type="http://schemas.openxmlformats.org/officeDocument/2006/relationships/vmlDrawing" Target="../drawings/vmlDrawing13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1.doc" TargetMode="Internal" /><Relationship Id="rId3" Type="http://schemas.openxmlformats.org/officeDocument/2006/relationships/image" Target="../media/image25.emf" /><Relationship Id="rId4" Type="http://schemas.openxmlformats.org/officeDocument/2006/relationships/image" Target="../media/image26.png" /><Relationship Id="rId5" Type="http://schemas.openxmlformats.org/officeDocument/2006/relationships/vmlDrawing" Target="../drawings/vmlDrawing14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2.doc" TargetMode="Internal" /><Relationship Id="rId3" Type="http://schemas.openxmlformats.org/officeDocument/2006/relationships/image" Target="../media/image27.emf" /><Relationship Id="rId4" Type="http://schemas.openxmlformats.org/officeDocument/2006/relationships/image" Target="../media/image28.png" /><Relationship Id="rId5" Type="http://schemas.openxmlformats.org/officeDocument/2006/relationships/vmlDrawing" Target="../drawings/vmlDrawing15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3.doc" TargetMode="Internal" /><Relationship Id="rId3" Type="http://schemas.openxmlformats.org/officeDocument/2006/relationships/image" Target="../media/image29.emf" /><Relationship Id="rId4" Type="http://schemas.openxmlformats.org/officeDocument/2006/relationships/image" Target="../media/image30.png" /><Relationship Id="rId5" Type="http://schemas.openxmlformats.org/officeDocument/2006/relationships/vmlDrawing" Target="../drawings/vmlDrawing16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4.doc" TargetMode="Internal" /><Relationship Id="rId3" Type="http://schemas.openxmlformats.org/officeDocument/2006/relationships/image" Target="../media/image31.emf" /><Relationship Id="rId4" Type="http://schemas.openxmlformats.org/officeDocument/2006/relationships/vmlDrawing" Target="../drawings/vmlDrawing17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5.doc" TargetMode="Internal" /><Relationship Id="rId3" Type="http://schemas.openxmlformats.org/officeDocument/2006/relationships/image" Target="../media/image32.emf" /><Relationship Id="rId4" Type="http://schemas.openxmlformats.org/officeDocument/2006/relationships/vmlDrawing" Target="../drawings/vmlDrawing18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6.doc" TargetMode="Internal" /><Relationship Id="rId3" Type="http://schemas.openxmlformats.org/officeDocument/2006/relationships/image" Target="../media/image33.emf" /><Relationship Id="rId4" Type="http://schemas.openxmlformats.org/officeDocument/2006/relationships/oleObject" Target="../embeddings/oleObject27.doc" TargetMode="Internal" /><Relationship Id="rId5" Type="http://schemas.openxmlformats.org/officeDocument/2006/relationships/image" Target="../media/image34.emf" /><Relationship Id="rId6" Type="http://schemas.openxmlformats.org/officeDocument/2006/relationships/vmlDrawing" Target="../drawings/vmlDrawing19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8.doc" TargetMode="Internal" /><Relationship Id="rId3" Type="http://schemas.openxmlformats.org/officeDocument/2006/relationships/image" Target="../media/image35.emf" /><Relationship Id="rId4" Type="http://schemas.openxmlformats.org/officeDocument/2006/relationships/image" Target="../media/image36.png" /><Relationship Id="rId5" Type="http://schemas.openxmlformats.org/officeDocument/2006/relationships/vmlDrawing" Target="../drawings/vmlDrawing20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9.doc" TargetMode="Internal" /><Relationship Id="rId3" Type="http://schemas.openxmlformats.org/officeDocument/2006/relationships/image" Target="../media/image37.emf" /><Relationship Id="rId4" Type="http://schemas.openxmlformats.org/officeDocument/2006/relationships/oleObject" Target="../embeddings/oleObject30.doc" TargetMode="Internal" /><Relationship Id="rId5" Type="http://schemas.openxmlformats.org/officeDocument/2006/relationships/image" Target="../media/image38.emf" /><Relationship Id="rId6" Type="http://schemas.openxmlformats.org/officeDocument/2006/relationships/vmlDrawing" Target="../drawings/vmlDrawing21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1.doc" TargetMode="Internal" /><Relationship Id="rId3" Type="http://schemas.openxmlformats.org/officeDocument/2006/relationships/image" Target="../media/image39.emf" /><Relationship Id="rId4" Type="http://schemas.openxmlformats.org/officeDocument/2006/relationships/vmlDrawing" Target="../drawings/vmlDrawing22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2.doc" TargetMode="Internal" /><Relationship Id="rId3" Type="http://schemas.openxmlformats.org/officeDocument/2006/relationships/image" Target="../media/image40.emf" /><Relationship Id="rId4" Type="http://schemas.openxmlformats.org/officeDocument/2006/relationships/vmlDrawing" Target="../drawings/vmlDrawing23.v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3.doc" TargetMode="Internal" /><Relationship Id="rId3" Type="http://schemas.openxmlformats.org/officeDocument/2006/relationships/image" Target="../media/image41.emf" /><Relationship Id="rId4" Type="http://schemas.openxmlformats.org/officeDocument/2006/relationships/oleObject" Target="../embeddings/oleObject34.doc" TargetMode="Internal" /><Relationship Id="rId5" Type="http://schemas.openxmlformats.org/officeDocument/2006/relationships/image" Target="../media/image42.emf" /><Relationship Id="rId6" Type="http://schemas.openxmlformats.org/officeDocument/2006/relationships/vmlDrawing" Target="../drawings/vmlDrawing24.v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5.doc" TargetMode="Internal" /><Relationship Id="rId3" Type="http://schemas.openxmlformats.org/officeDocument/2006/relationships/image" Target="../media/image43.emf" /><Relationship Id="rId4" Type="http://schemas.openxmlformats.org/officeDocument/2006/relationships/vmlDrawing" Target="../drawings/vmlDrawing25.v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6.doc" TargetMode="Internal" /><Relationship Id="rId3" Type="http://schemas.openxmlformats.org/officeDocument/2006/relationships/image" Target="../media/image44.emf" /><Relationship Id="rId4" Type="http://schemas.openxmlformats.org/officeDocument/2006/relationships/vmlDrawing" Target="../drawings/vmlDrawing26.v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7.doc" TargetMode="Internal" /><Relationship Id="rId3" Type="http://schemas.openxmlformats.org/officeDocument/2006/relationships/image" Target="../media/image45.emf" /><Relationship Id="rId4" Type="http://schemas.openxmlformats.org/officeDocument/2006/relationships/vmlDrawing" Target="../drawings/vmlDrawing27.v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8.doc" TargetMode="Internal" /><Relationship Id="rId3" Type="http://schemas.openxmlformats.org/officeDocument/2006/relationships/image" Target="../media/image46.emf" /><Relationship Id="rId4" Type="http://schemas.openxmlformats.org/officeDocument/2006/relationships/vmlDrawing" Target="../drawings/vmlDrawing28.v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9.doc" TargetMode="Internal" /><Relationship Id="rId3" Type="http://schemas.openxmlformats.org/officeDocument/2006/relationships/image" Target="../media/image47.emf" /><Relationship Id="rId4" Type="http://schemas.openxmlformats.org/officeDocument/2006/relationships/vmlDrawing" Target="../drawings/vmlDrawing29.v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0.doc" TargetMode="Internal" /><Relationship Id="rId3" Type="http://schemas.openxmlformats.org/officeDocument/2006/relationships/image" Target="../media/image48.emf" /><Relationship Id="rId4" Type="http://schemas.openxmlformats.org/officeDocument/2006/relationships/vmlDrawing" Target="../drawings/vmlDrawing30.v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49.png" /><Relationship Id="rId3" Type="http://schemas.openxmlformats.org/officeDocument/2006/relationships/oleObject" Target="../embeddings/oleObject41.doc" TargetMode="Internal" /><Relationship Id="rId4" Type="http://schemas.openxmlformats.org/officeDocument/2006/relationships/image" Target="../media/image50.emf" /><Relationship Id="rId5" Type="http://schemas.openxmlformats.org/officeDocument/2006/relationships/image" Target="../media/image51.png" /><Relationship Id="rId6" Type="http://schemas.openxmlformats.org/officeDocument/2006/relationships/vmlDrawing" Target="../drawings/vmlDrawing31.v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2.doc" TargetMode="Internal" /><Relationship Id="rId3" Type="http://schemas.openxmlformats.org/officeDocument/2006/relationships/image" Target="../media/image52.emf" /><Relationship Id="rId4" Type="http://schemas.openxmlformats.org/officeDocument/2006/relationships/vmlDrawing" Target="../drawings/vmlDrawing32.v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3.png" /><Relationship Id="rId3" Type="http://schemas.openxmlformats.org/officeDocument/2006/relationships/oleObject" Target="../embeddings/oleObject43.doc" TargetMode="Internal" /><Relationship Id="rId4" Type="http://schemas.openxmlformats.org/officeDocument/2006/relationships/image" Target="../media/image54.emf" /><Relationship Id="rId5" Type="http://schemas.openxmlformats.org/officeDocument/2006/relationships/vmlDrawing" Target="../drawings/vmlDrawing33.v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4.doc" TargetMode="Internal" /><Relationship Id="rId3" Type="http://schemas.openxmlformats.org/officeDocument/2006/relationships/image" Target="../media/image55.emf" /><Relationship Id="rId4" Type="http://schemas.openxmlformats.org/officeDocument/2006/relationships/vmlDrawing" Target="../drawings/vmlDrawing34.v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5.doc" TargetMode="Internal" /><Relationship Id="rId3" Type="http://schemas.openxmlformats.org/officeDocument/2006/relationships/image" Target="../media/image56.emf" /><Relationship Id="rId4" Type="http://schemas.openxmlformats.org/officeDocument/2006/relationships/vmlDrawing" Target="../drawings/vmlDrawing35.v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7.png" /><Relationship Id="rId3" Type="http://schemas.openxmlformats.org/officeDocument/2006/relationships/oleObject" Target="../embeddings/oleObject46.doc" TargetMode="Internal" /><Relationship Id="rId4" Type="http://schemas.openxmlformats.org/officeDocument/2006/relationships/image" Target="../media/image58.emf" /><Relationship Id="rId5" Type="http://schemas.openxmlformats.org/officeDocument/2006/relationships/vmlDrawing" Target="../drawings/vmlDrawing36.v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7.doc" TargetMode="Internal" /><Relationship Id="rId3" Type="http://schemas.openxmlformats.org/officeDocument/2006/relationships/image" Target="../media/image59.emf" /><Relationship Id="rId4" Type="http://schemas.openxmlformats.org/officeDocument/2006/relationships/image" Target="../media/image60.png" /><Relationship Id="rId5" Type="http://schemas.openxmlformats.org/officeDocument/2006/relationships/vmlDrawing" Target="../drawings/vmlDrawing37.v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8.doc" TargetMode="Internal" /><Relationship Id="rId3" Type="http://schemas.openxmlformats.org/officeDocument/2006/relationships/image" Target="../media/image61.emf" /><Relationship Id="rId4" Type="http://schemas.openxmlformats.org/officeDocument/2006/relationships/image" Target="../media/image62.png" /><Relationship Id="rId5" Type="http://schemas.openxmlformats.org/officeDocument/2006/relationships/vmlDrawing" Target="../drawings/vmlDrawing38.v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9.doc" TargetMode="Internal" /><Relationship Id="rId3" Type="http://schemas.openxmlformats.org/officeDocument/2006/relationships/image" Target="../media/image63.emf" /><Relationship Id="rId4" Type="http://schemas.openxmlformats.org/officeDocument/2006/relationships/oleObject" Target="../embeddings/oleObject50.doc" TargetMode="Internal" /><Relationship Id="rId5" Type="http://schemas.openxmlformats.org/officeDocument/2006/relationships/image" Target="../media/image64.emf" /><Relationship Id="rId6" Type="http://schemas.openxmlformats.org/officeDocument/2006/relationships/vmlDrawing" Target="../drawings/vmlDrawing39.v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65.png" /><Relationship Id="rId3" Type="http://schemas.openxmlformats.org/officeDocument/2006/relationships/oleObject" Target="../embeddings/oleObject51.doc" TargetMode="Internal" /><Relationship Id="rId4" Type="http://schemas.openxmlformats.org/officeDocument/2006/relationships/image" Target="../media/image66.emf" /><Relationship Id="rId5" Type="http://schemas.openxmlformats.org/officeDocument/2006/relationships/vmlDrawing" Target="../drawings/vmlDrawing40.vm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2.doc" TargetMode="Internal" /><Relationship Id="rId3" Type="http://schemas.openxmlformats.org/officeDocument/2006/relationships/image" Target="../media/image67.emf" /><Relationship Id="rId4" Type="http://schemas.openxmlformats.org/officeDocument/2006/relationships/oleObject" Target="../embeddings/oleObject53.doc" TargetMode="Internal" /><Relationship Id="rId5" Type="http://schemas.openxmlformats.org/officeDocument/2006/relationships/image" Target="../media/image68.emf" /><Relationship Id="rId6" Type="http://schemas.openxmlformats.org/officeDocument/2006/relationships/vmlDrawing" Target="../drawings/vmlDrawing41.vml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4.doc" TargetMode="Internal" /><Relationship Id="rId3" Type="http://schemas.openxmlformats.org/officeDocument/2006/relationships/image" Target="../media/image69.emf" /><Relationship Id="rId4" Type="http://schemas.openxmlformats.org/officeDocument/2006/relationships/oleObject" Target="../embeddings/oleObject55.doc" TargetMode="Internal" /><Relationship Id="rId5" Type="http://schemas.openxmlformats.org/officeDocument/2006/relationships/image" Target="../media/image70.emf" /><Relationship Id="rId6" Type="http://schemas.openxmlformats.org/officeDocument/2006/relationships/vmlDrawing" Target="../drawings/vmlDrawing42.v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6.doc" TargetMode="Internal" /><Relationship Id="rId3" Type="http://schemas.openxmlformats.org/officeDocument/2006/relationships/image" Target="../media/image71.emf" /><Relationship Id="rId4" Type="http://schemas.openxmlformats.org/officeDocument/2006/relationships/image" Target="../media/image72.png" /><Relationship Id="rId5" Type="http://schemas.openxmlformats.org/officeDocument/2006/relationships/vmlDrawing" Target="../drawings/vmlDrawing43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5058" name="TextBox 20"/>
          <p:cNvSpPr/>
          <p:nvPr/>
        </p:nvSpPr>
        <p:spPr>
          <a:xfrm>
            <a:off x="1412875" y="2841625"/>
            <a:ext cx="9601200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ctr" defTabSz="914400" eaLnBrk="1" hangingPunct="1"/>
            <a:r>
              <a:rPr lang="zh-CN" altLang="en-US" sz="6000">
                <a:solidFill>
                  <a:schemeClr val="tx1"/>
                </a:solidFill>
                <a:ea typeface="黑体" pitchFamily="49" charset="-122"/>
              </a:rPr>
              <a:t>机械运动</a:t>
            </a:r>
            <a:endParaRPr lang="zh-CN" altLang="en-US" sz="6000">
              <a:solidFill>
                <a:schemeClr val="tx1"/>
              </a:solidFill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32" name="图片 10246" descr="考点1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09638" y="10445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33" name="矩形 10271"/>
          <p:cNvSpPr/>
          <p:nvPr/>
        </p:nvSpPr>
        <p:spPr>
          <a:xfrm>
            <a:off x="2205038" y="1012825"/>
            <a:ext cx="313055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长度和时间的测量 </a:t>
            </a:r>
            <a:endParaRPr lang="zh-CN" altLang="en-US" sz="2800">
              <a:solidFill>
                <a:schemeClr val="tx1"/>
              </a:solidFill>
              <a:ea typeface="黑体" pitchFamily="49" charset="-122"/>
            </a:endParaRPr>
          </a:p>
        </p:txBody>
      </p:sp>
      <p:graphicFrame>
        <p:nvGraphicFramePr>
          <p:cNvPr id="1026" name="对象 10272"/>
          <p:cNvGraphicFramePr/>
          <p:nvPr/>
        </p:nvGraphicFramePr>
        <p:xfrm>
          <a:off x="341313" y="2054225"/>
          <a:ext cx="11463337" cy="29384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11463337" imgH="2938463" progId="Word.Document.8">
                  <p:embed/>
                </p:oleObj>
              </mc:Choice>
              <mc:Fallback>
                <p:oleObj r:id="rId3" imgW="11463337" imgH="29384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41313" y="2054225"/>
                        <a:ext cx="11463337" cy="29384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4" name="矩形 10273"/>
          <p:cNvSpPr/>
          <p:nvPr/>
        </p:nvSpPr>
        <p:spPr>
          <a:xfrm>
            <a:off x="2636838" y="3132138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米 </a:t>
            </a:r>
            <a:endParaRPr lang="zh-CN" altLang="en-US"/>
          </a:p>
        </p:txBody>
      </p:sp>
      <p:sp>
        <p:nvSpPr>
          <p:cNvPr id="1035" name="矩形 10274"/>
          <p:cNvSpPr/>
          <p:nvPr/>
        </p:nvSpPr>
        <p:spPr>
          <a:xfrm>
            <a:off x="4725988" y="3132138"/>
            <a:ext cx="514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m </a:t>
            </a:r>
            <a:endParaRPr lang="en-US" altLang="zh-CN"/>
          </a:p>
        </p:txBody>
      </p:sp>
      <p:graphicFrame>
        <p:nvGraphicFramePr>
          <p:cNvPr id="1027" name="对象 10275"/>
          <p:cNvGraphicFramePr/>
          <p:nvPr/>
        </p:nvGraphicFramePr>
        <p:xfrm>
          <a:off x="2490788" y="3798888"/>
          <a:ext cx="981075" cy="4143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5" imgW="981075" imgH="414337" progId="Word.Document.8">
                  <p:embed/>
                </p:oleObj>
              </mc:Choice>
              <mc:Fallback>
                <p:oleObj r:id="rId5" imgW="981075" imgH="4143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490788" y="3798888"/>
                        <a:ext cx="981075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6" name="矩形 10276"/>
          <p:cNvSpPr/>
          <p:nvPr/>
        </p:nvSpPr>
        <p:spPr>
          <a:xfrm>
            <a:off x="2060575" y="4356100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10 </a:t>
            </a:r>
            <a:endParaRPr lang="en-US" altLang="zh-CN"/>
          </a:p>
        </p:txBody>
      </p:sp>
      <p:graphicFrame>
        <p:nvGraphicFramePr>
          <p:cNvPr id="1028" name="对象 10277"/>
          <p:cNvGraphicFramePr/>
          <p:nvPr/>
        </p:nvGraphicFramePr>
        <p:xfrm>
          <a:off x="3865563" y="4408488"/>
          <a:ext cx="768350" cy="4048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7" imgW="768350" imgH="404812" progId="Word.Document.8">
                  <p:embed/>
                </p:oleObj>
              </mc:Choice>
              <mc:Fallback>
                <p:oleObj r:id="rId7" imgW="768350" imgH="4048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865563" y="4408488"/>
                        <a:ext cx="768350" cy="4048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9" name="对象 10278"/>
          <p:cNvGraphicFramePr/>
          <p:nvPr/>
        </p:nvGraphicFramePr>
        <p:xfrm>
          <a:off x="5675313" y="4418013"/>
          <a:ext cx="981075" cy="4143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9" imgW="981075" imgH="414337" progId="Word.Document.8">
                  <p:embed/>
                </p:oleObj>
              </mc:Choice>
              <mc:Fallback>
                <p:oleObj r:id="rId9" imgW="981075" imgH="4143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675313" y="4418013"/>
                        <a:ext cx="981075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0" name="对象 10279"/>
          <p:cNvGraphicFramePr/>
          <p:nvPr/>
        </p:nvGraphicFramePr>
        <p:xfrm>
          <a:off x="7518400" y="4418013"/>
          <a:ext cx="866775" cy="4143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10" imgW="866775" imgH="414337" progId="Word.Document.8">
                  <p:embed/>
                </p:oleObj>
              </mc:Choice>
              <mc:Fallback>
                <p:oleObj r:id="rId10" imgW="866775" imgH="4143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518400" y="4418013"/>
                        <a:ext cx="866775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1" name="对象 10280"/>
          <p:cNvGraphicFramePr/>
          <p:nvPr/>
        </p:nvGraphicFramePr>
        <p:xfrm>
          <a:off x="9375775" y="4418013"/>
          <a:ext cx="693738" cy="4143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12" imgW="693738" imgH="414337" progId="Word.Document.8">
                  <p:embed/>
                </p:oleObj>
              </mc:Choice>
              <mc:Fallback>
                <p:oleObj r:id="rId12" imgW="693738" imgH="4143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9375775" y="4418013"/>
                        <a:ext cx="693738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 fill="hold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" grpId="0"/>
      <p:bldP spid="1035" grpId="0"/>
      <p:bldP spid="103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50" name="对象 11275"/>
          <p:cNvGraphicFramePr/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2" imgW="11591925" imgH="3557588" progId="Word.Document.8">
                  <p:embed/>
                </p:oleObj>
              </mc:Choice>
              <mc:Fallback>
                <p:oleObj r:id="rId2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1" name="矩形 11276"/>
          <p:cNvSpPr/>
          <p:nvPr/>
        </p:nvSpPr>
        <p:spPr>
          <a:xfrm>
            <a:off x="4437063" y="2195513"/>
            <a:ext cx="514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m </a:t>
            </a:r>
            <a:endParaRPr lang="en-US" altLang="zh-CN"/>
          </a:p>
        </p:txBody>
      </p:sp>
      <p:sp>
        <p:nvSpPr>
          <p:cNvPr id="2052" name="矩形 11277"/>
          <p:cNvSpPr/>
          <p:nvPr/>
        </p:nvSpPr>
        <p:spPr>
          <a:xfrm>
            <a:off x="5157788" y="2771775"/>
            <a:ext cx="514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m </a:t>
            </a:r>
            <a:endParaRPr lang="en-US" altLang="zh-CN"/>
          </a:p>
        </p:txBody>
      </p:sp>
      <p:sp>
        <p:nvSpPr>
          <p:cNvPr id="2053" name="矩形 11278"/>
          <p:cNvSpPr/>
          <p:nvPr/>
        </p:nvSpPr>
        <p:spPr>
          <a:xfrm>
            <a:off x="4005263" y="3348038"/>
            <a:ext cx="6492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cm </a:t>
            </a:r>
            <a:endParaRPr lang="en-US" altLang="zh-CN"/>
          </a:p>
        </p:txBody>
      </p:sp>
      <p:sp>
        <p:nvSpPr>
          <p:cNvPr id="2054" name="矩形 11279"/>
          <p:cNvSpPr/>
          <p:nvPr/>
        </p:nvSpPr>
        <p:spPr>
          <a:xfrm>
            <a:off x="4510088" y="3924300"/>
            <a:ext cx="6492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cm </a:t>
            </a:r>
            <a:endParaRPr lang="en-US" altLang="zh-CN"/>
          </a:p>
        </p:txBody>
      </p:sp>
      <p:sp>
        <p:nvSpPr>
          <p:cNvPr id="2055" name="矩形 11280"/>
          <p:cNvSpPr/>
          <p:nvPr/>
        </p:nvSpPr>
        <p:spPr>
          <a:xfrm>
            <a:off x="4510088" y="4500563"/>
            <a:ext cx="590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m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  <p:bldP spid="2052" grpId="0"/>
      <p:bldP spid="2053" grpId="0"/>
      <p:bldP spid="2054" grpId="0"/>
      <p:bldP spid="205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4" name="对象 63506"/>
          <p:cNvGraphicFramePr/>
          <p:nvPr/>
        </p:nvGraphicFramePr>
        <p:xfrm>
          <a:off x="296863" y="1435100"/>
          <a:ext cx="11591925" cy="39703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2" imgW="11591925" imgH="3970338" progId="Word.Document.8">
                  <p:embed/>
                </p:oleObj>
              </mc:Choice>
              <mc:Fallback>
                <p:oleObj r:id="rId2" imgW="11591925" imgH="39703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435100"/>
                        <a:ext cx="11591925" cy="3970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5" name="矩形 63507"/>
          <p:cNvSpPr/>
          <p:nvPr/>
        </p:nvSpPr>
        <p:spPr>
          <a:xfrm>
            <a:off x="2852738" y="1331913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刻度尺 </a:t>
            </a:r>
            <a:endParaRPr lang="zh-CN" altLang="en-US"/>
          </a:p>
        </p:txBody>
      </p:sp>
      <p:sp>
        <p:nvSpPr>
          <p:cNvPr id="3076" name="矩形 63508"/>
          <p:cNvSpPr/>
          <p:nvPr/>
        </p:nvSpPr>
        <p:spPr>
          <a:xfrm>
            <a:off x="5949950" y="41402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量程 </a:t>
            </a:r>
            <a:endParaRPr lang="zh-CN" altLang="en-US"/>
          </a:p>
        </p:txBody>
      </p:sp>
      <p:sp>
        <p:nvSpPr>
          <p:cNvPr id="3077" name="矩形 63509"/>
          <p:cNvSpPr/>
          <p:nvPr/>
        </p:nvSpPr>
        <p:spPr>
          <a:xfrm>
            <a:off x="7750175" y="4140200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分度值 </a:t>
            </a:r>
            <a:endParaRPr lang="zh-CN" altLang="en-US"/>
          </a:p>
        </p:txBody>
      </p:sp>
      <p:sp>
        <p:nvSpPr>
          <p:cNvPr id="3078" name="矩形 63510"/>
          <p:cNvSpPr/>
          <p:nvPr/>
        </p:nvSpPr>
        <p:spPr>
          <a:xfrm>
            <a:off x="1701800" y="4716463"/>
            <a:ext cx="7254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cm </a:t>
            </a:r>
            <a:endParaRPr lang="en-US" altLang="zh-CN"/>
          </a:p>
        </p:txBody>
      </p:sp>
      <p:sp>
        <p:nvSpPr>
          <p:cNvPr id="3079" name="矩形 63511"/>
          <p:cNvSpPr/>
          <p:nvPr/>
        </p:nvSpPr>
        <p:spPr>
          <a:xfrm>
            <a:off x="4725988" y="4716463"/>
            <a:ext cx="9540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3 cm </a:t>
            </a:r>
            <a:endParaRPr lang="en-US" altLang="zh-CN"/>
          </a:p>
        </p:txBody>
      </p:sp>
      <p:sp>
        <p:nvSpPr>
          <p:cNvPr id="3080" name="矩形 63513"/>
          <p:cNvSpPr/>
          <p:nvPr/>
        </p:nvSpPr>
        <p:spPr>
          <a:xfrm>
            <a:off x="8253413" y="4716463"/>
            <a:ext cx="9969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 mm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  <p:bldP spid="3076" grpId="0"/>
      <p:bldP spid="3077" grpId="0"/>
      <p:bldP spid="3078" grpId="0"/>
      <p:bldP spid="3079" grpId="0"/>
      <p:bldP spid="308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8" name="对象 146437"/>
          <p:cNvGraphicFramePr/>
          <p:nvPr/>
        </p:nvGraphicFramePr>
        <p:xfrm>
          <a:off x="301625" y="2235200"/>
          <a:ext cx="11582400" cy="2370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2" imgW="11582400" imgH="2370138" progId="Word.Document.8">
                  <p:embed/>
                </p:oleObj>
              </mc:Choice>
              <mc:Fallback>
                <p:oleObj r:id="rId2" imgW="11582400" imgH="2370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2235200"/>
                        <a:ext cx="11582400" cy="2370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9" name="矩形 146438"/>
          <p:cNvSpPr/>
          <p:nvPr/>
        </p:nvSpPr>
        <p:spPr>
          <a:xfrm>
            <a:off x="9070975" y="21542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紧靠 </a:t>
            </a:r>
            <a:endParaRPr lang="zh-CN" altLang="en-US"/>
          </a:p>
        </p:txBody>
      </p:sp>
      <p:sp>
        <p:nvSpPr>
          <p:cNvPr id="4100" name="矩形 146439"/>
          <p:cNvSpPr/>
          <p:nvPr/>
        </p:nvSpPr>
        <p:spPr>
          <a:xfrm>
            <a:off x="2035175" y="27876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平行 </a:t>
            </a:r>
            <a:endParaRPr lang="zh-CN" altLang="en-US"/>
          </a:p>
        </p:txBody>
      </p:sp>
      <p:sp>
        <p:nvSpPr>
          <p:cNvPr id="4101" name="矩形 146440"/>
          <p:cNvSpPr/>
          <p:nvPr/>
        </p:nvSpPr>
        <p:spPr>
          <a:xfrm>
            <a:off x="4799013" y="33480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正对 </a:t>
            </a:r>
            <a:endParaRPr lang="zh-CN" altLang="en-US"/>
          </a:p>
        </p:txBody>
      </p:sp>
      <p:sp>
        <p:nvSpPr>
          <p:cNvPr id="4102" name="矩形 146441"/>
          <p:cNvSpPr/>
          <p:nvPr/>
        </p:nvSpPr>
        <p:spPr>
          <a:xfrm>
            <a:off x="8253413" y="3346450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分度值 </a:t>
            </a:r>
            <a:endParaRPr lang="zh-CN" altLang="en-US"/>
          </a:p>
        </p:txBody>
      </p:sp>
      <p:sp>
        <p:nvSpPr>
          <p:cNvPr id="4103" name="矩形 146442"/>
          <p:cNvSpPr/>
          <p:nvPr/>
        </p:nvSpPr>
        <p:spPr>
          <a:xfrm>
            <a:off x="4068763" y="39433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数字 </a:t>
            </a:r>
            <a:endParaRPr lang="zh-CN" altLang="en-US"/>
          </a:p>
        </p:txBody>
      </p:sp>
      <p:sp>
        <p:nvSpPr>
          <p:cNvPr id="4104" name="矩形 146443"/>
          <p:cNvSpPr/>
          <p:nvPr/>
        </p:nvSpPr>
        <p:spPr>
          <a:xfrm>
            <a:off x="5578475" y="395128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单位 </a:t>
            </a:r>
            <a:endParaRPr lang="zh-CN" altLang="en-US"/>
          </a:p>
        </p:txBody>
      </p:sp>
      <p:sp>
        <p:nvSpPr>
          <p:cNvPr id="4105" name="矩形 146444"/>
          <p:cNvSpPr/>
          <p:nvPr/>
        </p:nvSpPr>
        <p:spPr>
          <a:xfrm>
            <a:off x="9429750" y="3938588"/>
            <a:ext cx="11826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2.0 cm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  <p:bldP spid="4100" grpId="0"/>
      <p:bldP spid="4101" grpId="0"/>
      <p:bldP spid="4102" grpId="0"/>
      <p:bldP spid="4103" grpId="0"/>
      <p:bldP spid="4104" grpId="0"/>
      <p:bldP spid="410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2" name="对象 147458"/>
          <p:cNvGraphicFramePr/>
          <p:nvPr/>
        </p:nvGraphicFramePr>
        <p:xfrm>
          <a:off x="260350" y="396875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0350" y="396875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3" name="对象 147459"/>
          <p:cNvGraphicFramePr/>
          <p:nvPr/>
        </p:nvGraphicFramePr>
        <p:xfrm>
          <a:off x="188913" y="2700338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4" imgW="11591925" imgH="1778000" progId="Word.Document.8">
                  <p:embed/>
                </p:oleObj>
              </mc:Choice>
              <mc:Fallback>
                <p:oleObj r:id="rId4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88913" y="2700338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24" name="图片 14746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75088" y="4314825"/>
            <a:ext cx="2905125" cy="22685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5" name="矩形 147461"/>
          <p:cNvSpPr/>
          <p:nvPr/>
        </p:nvSpPr>
        <p:spPr>
          <a:xfrm>
            <a:off x="4797425" y="90011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秒 </a:t>
            </a:r>
            <a:endParaRPr lang="zh-CN" altLang="en-US"/>
          </a:p>
        </p:txBody>
      </p:sp>
      <p:sp>
        <p:nvSpPr>
          <p:cNvPr id="5126" name="矩形 147462"/>
          <p:cNvSpPr/>
          <p:nvPr/>
        </p:nvSpPr>
        <p:spPr>
          <a:xfrm>
            <a:off x="6958013" y="900113"/>
            <a:ext cx="3794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s </a:t>
            </a:r>
            <a:endParaRPr lang="en-US" altLang="zh-CN"/>
          </a:p>
        </p:txBody>
      </p:sp>
      <p:sp>
        <p:nvSpPr>
          <p:cNvPr id="5127" name="矩形 147463"/>
          <p:cNvSpPr/>
          <p:nvPr/>
        </p:nvSpPr>
        <p:spPr>
          <a:xfrm>
            <a:off x="1917700" y="1476375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60 </a:t>
            </a:r>
            <a:endParaRPr lang="en-US" altLang="zh-CN"/>
          </a:p>
        </p:txBody>
      </p:sp>
      <p:sp>
        <p:nvSpPr>
          <p:cNvPr id="5128" name="矩形 147464"/>
          <p:cNvSpPr/>
          <p:nvPr/>
        </p:nvSpPr>
        <p:spPr>
          <a:xfrm>
            <a:off x="4365625" y="1476375"/>
            <a:ext cx="946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3 600 </a:t>
            </a:r>
            <a:endParaRPr lang="en-US" altLang="zh-CN"/>
          </a:p>
        </p:txBody>
      </p:sp>
      <p:sp>
        <p:nvSpPr>
          <p:cNvPr id="5129" name="矩形 147465"/>
          <p:cNvSpPr/>
          <p:nvPr/>
        </p:nvSpPr>
        <p:spPr>
          <a:xfrm>
            <a:off x="2925763" y="2052638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停表 </a:t>
            </a:r>
            <a:endParaRPr lang="zh-CN" altLang="en-US"/>
          </a:p>
        </p:txBody>
      </p:sp>
      <p:sp>
        <p:nvSpPr>
          <p:cNvPr id="5130" name="矩形 147466"/>
          <p:cNvSpPr/>
          <p:nvPr/>
        </p:nvSpPr>
        <p:spPr>
          <a:xfrm>
            <a:off x="10053638" y="3779838"/>
            <a:ext cx="11414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337.5 s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  <p:bldP spid="5126" grpId="0"/>
      <p:bldP spid="5127" grpId="0"/>
      <p:bldP spid="5128" grpId="0"/>
      <p:bldP spid="5129" grpId="0"/>
      <p:bldP spid="51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6" name="对象 148483"/>
          <p:cNvGraphicFramePr/>
          <p:nvPr/>
        </p:nvGraphicFramePr>
        <p:xfrm>
          <a:off x="296863" y="1787525"/>
          <a:ext cx="11591925" cy="32654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2" imgW="11591925" imgH="3265488" progId="Word.Document.8">
                  <p:embed/>
                </p:oleObj>
              </mc:Choice>
              <mc:Fallback>
                <p:oleObj r:id="rId2" imgW="11591925" imgH="32654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787525"/>
                        <a:ext cx="11591925" cy="32654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7" name="矩形 148484"/>
          <p:cNvSpPr/>
          <p:nvPr/>
        </p:nvSpPr>
        <p:spPr>
          <a:xfrm>
            <a:off x="3213100" y="2295525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真实值 </a:t>
            </a:r>
            <a:endParaRPr lang="zh-CN" altLang="en-US"/>
          </a:p>
        </p:txBody>
      </p:sp>
      <p:sp>
        <p:nvSpPr>
          <p:cNvPr id="6148" name="矩形 148485"/>
          <p:cNvSpPr/>
          <p:nvPr/>
        </p:nvSpPr>
        <p:spPr>
          <a:xfrm>
            <a:off x="5302250" y="2268538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测量值 </a:t>
            </a:r>
            <a:endParaRPr lang="zh-CN" altLang="en-US"/>
          </a:p>
        </p:txBody>
      </p:sp>
      <p:sp>
        <p:nvSpPr>
          <p:cNvPr id="6149" name="矩形 148486"/>
          <p:cNvSpPr/>
          <p:nvPr/>
        </p:nvSpPr>
        <p:spPr>
          <a:xfrm>
            <a:off x="9982200" y="22685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误差 </a:t>
            </a:r>
            <a:endParaRPr lang="zh-CN" altLang="en-US"/>
          </a:p>
        </p:txBody>
      </p:sp>
      <p:sp>
        <p:nvSpPr>
          <p:cNvPr id="6150" name="矩形 148487"/>
          <p:cNvSpPr/>
          <p:nvPr/>
        </p:nvSpPr>
        <p:spPr>
          <a:xfrm>
            <a:off x="2925763" y="28448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错误 </a:t>
            </a:r>
            <a:endParaRPr lang="zh-CN" altLang="en-US"/>
          </a:p>
        </p:txBody>
      </p:sp>
      <p:sp>
        <p:nvSpPr>
          <p:cNvPr id="6151" name="矩形 148488"/>
          <p:cNvSpPr/>
          <p:nvPr/>
        </p:nvSpPr>
        <p:spPr>
          <a:xfrm>
            <a:off x="4868863" y="3492500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平均值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49" grpId="0"/>
      <p:bldP spid="6150" grpId="0"/>
      <p:bldP spid="61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171" name="图片 64513" descr="考点2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6613" y="1042988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2" name="矩形 64520"/>
          <p:cNvSpPr/>
          <p:nvPr/>
        </p:nvSpPr>
        <p:spPr>
          <a:xfrm>
            <a:off x="2062163" y="971550"/>
            <a:ext cx="2046287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运动的描述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7170" name="对象 64521"/>
          <p:cNvGraphicFramePr/>
          <p:nvPr/>
        </p:nvGraphicFramePr>
        <p:xfrm>
          <a:off x="188913" y="1620838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3" imgW="11591925" imgH="4149725" progId="Word.Document.8">
                  <p:embed/>
                </p:oleObj>
              </mc:Choice>
              <mc:Fallback>
                <p:oleObj r:id="rId3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8913" y="1620838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3" name="矩形 64522"/>
          <p:cNvSpPr/>
          <p:nvPr/>
        </p:nvSpPr>
        <p:spPr>
          <a:xfrm>
            <a:off x="3644900" y="15478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位置 </a:t>
            </a:r>
            <a:endParaRPr lang="zh-CN" altLang="en-US"/>
          </a:p>
        </p:txBody>
      </p:sp>
      <p:sp>
        <p:nvSpPr>
          <p:cNvPr id="7174" name="矩形 64523"/>
          <p:cNvSpPr/>
          <p:nvPr/>
        </p:nvSpPr>
        <p:spPr>
          <a:xfrm>
            <a:off x="5445125" y="27003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标准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  <p:bldP spid="717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4" name="对象 164867"/>
          <p:cNvGraphicFramePr/>
          <p:nvPr/>
        </p:nvGraphicFramePr>
        <p:xfrm>
          <a:off x="296863" y="2827338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2" imgW="11591925" imgH="1185862" progId="Word.Document.8">
                  <p:embed/>
                </p:oleObj>
              </mc:Choice>
              <mc:Fallback>
                <p:oleObj r:id="rId2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827338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9219" name="图片 72705" descr="考点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075" y="149860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20" name="矩形 72720"/>
          <p:cNvSpPr/>
          <p:nvPr/>
        </p:nvSpPr>
        <p:spPr>
          <a:xfrm>
            <a:off x="2276475" y="1446213"/>
            <a:ext cx="204628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运动的快慢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9218" name="对象 72721"/>
          <p:cNvGraphicFramePr/>
          <p:nvPr/>
        </p:nvGraphicFramePr>
        <p:xfrm>
          <a:off x="404813" y="2484438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3" imgW="11591925" imgH="1778000" progId="Word.Document.8">
                  <p:embed/>
                </p:oleObj>
              </mc:Choice>
              <mc:Fallback>
                <p:oleObj r:id="rId3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4813" y="2484438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1" name="矩形 72722"/>
          <p:cNvSpPr/>
          <p:nvPr/>
        </p:nvSpPr>
        <p:spPr>
          <a:xfrm>
            <a:off x="3716338" y="29876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路程 </a:t>
            </a:r>
            <a:endParaRPr lang="zh-CN" altLang="en-US"/>
          </a:p>
        </p:txBody>
      </p:sp>
      <p:sp>
        <p:nvSpPr>
          <p:cNvPr id="9222" name="矩形 72723"/>
          <p:cNvSpPr/>
          <p:nvPr/>
        </p:nvSpPr>
        <p:spPr>
          <a:xfrm>
            <a:off x="5876925" y="29876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越长 </a:t>
            </a:r>
            <a:endParaRPr lang="zh-CN" altLang="en-US"/>
          </a:p>
        </p:txBody>
      </p:sp>
      <p:sp>
        <p:nvSpPr>
          <p:cNvPr id="9223" name="矩形 72724"/>
          <p:cNvSpPr/>
          <p:nvPr/>
        </p:nvSpPr>
        <p:spPr>
          <a:xfrm>
            <a:off x="3716338" y="35639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时间 </a:t>
            </a:r>
            <a:endParaRPr lang="zh-CN" altLang="en-US"/>
          </a:p>
        </p:txBody>
      </p:sp>
      <p:sp>
        <p:nvSpPr>
          <p:cNvPr id="9224" name="矩形 72725"/>
          <p:cNvSpPr/>
          <p:nvPr/>
        </p:nvSpPr>
        <p:spPr>
          <a:xfrm>
            <a:off x="5876925" y="35639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越短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  <p:bldP spid="9222" grpId="0"/>
      <p:bldP spid="9223" grpId="0"/>
      <p:bldP spid="92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0242" name="对象 75785"/>
          <p:cNvGraphicFramePr/>
          <p:nvPr/>
        </p:nvGraphicFramePr>
        <p:xfrm>
          <a:off x="260350" y="1187450"/>
          <a:ext cx="11591925" cy="44513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2" imgW="11591925" imgH="4451350" progId="Word.Document.8">
                  <p:embed/>
                </p:oleObj>
              </mc:Choice>
              <mc:Fallback>
                <p:oleObj r:id="rId2" imgW="11591925" imgH="44513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0350" y="1187450"/>
                        <a:ext cx="11591925" cy="4451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4" name="矩形 75786"/>
          <p:cNvSpPr/>
          <p:nvPr/>
        </p:nvSpPr>
        <p:spPr>
          <a:xfrm>
            <a:off x="2636838" y="22685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路程 </a:t>
            </a:r>
            <a:endParaRPr lang="zh-CN" altLang="en-US"/>
          </a:p>
        </p:txBody>
      </p:sp>
      <p:sp>
        <p:nvSpPr>
          <p:cNvPr id="10245" name="矩形 75787"/>
          <p:cNvSpPr/>
          <p:nvPr/>
        </p:nvSpPr>
        <p:spPr>
          <a:xfrm>
            <a:off x="4219575" y="22685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时间 </a:t>
            </a:r>
            <a:endParaRPr lang="zh-CN" altLang="en-US"/>
          </a:p>
        </p:txBody>
      </p:sp>
      <p:graphicFrame>
        <p:nvGraphicFramePr>
          <p:cNvPr id="10243" name="对象 75788"/>
          <p:cNvGraphicFramePr/>
          <p:nvPr/>
        </p:nvGraphicFramePr>
        <p:xfrm>
          <a:off x="1196975" y="3636963"/>
          <a:ext cx="876300" cy="8270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4" imgW="876300" imgH="827087" progId="Word.Document.8">
                  <p:embed/>
                </p:oleObj>
              </mc:Choice>
              <mc:Fallback>
                <p:oleObj r:id="rId4" imgW="876300" imgH="8270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96975" y="3636963"/>
                        <a:ext cx="876300" cy="8270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6" name="矩形 75789"/>
          <p:cNvSpPr/>
          <p:nvPr/>
        </p:nvSpPr>
        <p:spPr>
          <a:xfrm>
            <a:off x="4219575" y="5003800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3.6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5" grpId="0"/>
      <p:bldP spid="1024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1266" name="对象 74819"/>
          <p:cNvGraphicFramePr/>
          <p:nvPr/>
        </p:nvGraphicFramePr>
        <p:xfrm>
          <a:off x="296863" y="253047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53047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7" name="矩形 74820"/>
          <p:cNvSpPr/>
          <p:nvPr/>
        </p:nvSpPr>
        <p:spPr>
          <a:xfrm>
            <a:off x="6021388" y="30607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不变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2290" name="对象 167939"/>
          <p:cNvGraphicFramePr/>
          <p:nvPr/>
        </p:nvGraphicFramePr>
        <p:xfrm>
          <a:off x="301625" y="1482725"/>
          <a:ext cx="11582400" cy="38750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6" r:id="rId2" imgW="11582400" imgH="3875088" progId="Word.Document.8">
                  <p:embed/>
                </p:oleObj>
              </mc:Choice>
              <mc:Fallback>
                <p:oleObj r:id="rId2" imgW="11582400" imgH="38750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482725"/>
                        <a:ext cx="11582400" cy="38750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3314" name="对象 76853"/>
          <p:cNvGraphicFramePr/>
          <p:nvPr/>
        </p:nvGraphicFramePr>
        <p:xfrm>
          <a:off x="254000" y="247650"/>
          <a:ext cx="11747500" cy="63198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7" r:id="rId2" imgW="11747500" imgH="6319838" progId="Word.Document.8">
                  <p:embed/>
                </p:oleObj>
              </mc:Choice>
              <mc:Fallback>
                <p:oleObj r:id="rId2" imgW="11747500" imgH="63198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54000" y="247650"/>
                        <a:ext cx="11747500" cy="63198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315" name="图片 7685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4188" y="3863975"/>
            <a:ext cx="3598862" cy="20367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6" name="矩形 76855"/>
          <p:cNvSpPr/>
          <p:nvPr/>
        </p:nvSpPr>
        <p:spPr>
          <a:xfrm>
            <a:off x="1123950" y="298767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另一列车 </a:t>
            </a:r>
            <a:endParaRPr lang="zh-CN" altLang="en-US"/>
          </a:p>
        </p:txBody>
      </p:sp>
      <p:sp>
        <p:nvSpPr>
          <p:cNvPr id="13317" name="矩形 76856"/>
          <p:cNvSpPr/>
          <p:nvPr/>
        </p:nvSpPr>
        <p:spPr>
          <a:xfrm>
            <a:off x="10053638" y="29876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站台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4338" name="对象 152579"/>
          <p:cNvGraphicFramePr/>
          <p:nvPr/>
        </p:nvGraphicFramePr>
        <p:xfrm>
          <a:off x="225425" y="485775"/>
          <a:ext cx="11723688" cy="58626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8" r:id="rId2" imgW="11723688" imgH="5862638" progId="Word.Document.8">
                  <p:embed/>
                </p:oleObj>
              </mc:Choice>
              <mc:Fallback>
                <p:oleObj r:id="rId2" imgW="11723688" imgH="58626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485775"/>
                        <a:ext cx="11723688" cy="58626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339" name="图片 15258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0338" y="2979738"/>
            <a:ext cx="3519487" cy="25193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0" name="矩形 152581"/>
          <p:cNvSpPr/>
          <p:nvPr/>
        </p:nvSpPr>
        <p:spPr>
          <a:xfrm>
            <a:off x="5349875" y="1635125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运动 </a:t>
            </a:r>
            <a:endParaRPr lang="zh-CN" altLang="en-US"/>
          </a:p>
        </p:txBody>
      </p:sp>
      <p:sp>
        <p:nvSpPr>
          <p:cNvPr id="14341" name="矩形 152582"/>
          <p:cNvSpPr/>
          <p:nvPr/>
        </p:nvSpPr>
        <p:spPr>
          <a:xfrm>
            <a:off x="8691563" y="1635125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运水稻的车辆 </a:t>
            </a:r>
            <a:endParaRPr lang="zh-CN" altLang="en-US"/>
          </a:p>
        </p:txBody>
      </p:sp>
      <p:sp>
        <p:nvSpPr>
          <p:cNvPr id="14342" name="矩形 152583"/>
          <p:cNvSpPr/>
          <p:nvPr/>
        </p:nvSpPr>
        <p:spPr>
          <a:xfrm>
            <a:off x="8413750" y="22399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相对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41" grpId="0"/>
      <p:bldP spid="143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5362" name="对象 153602"/>
          <p:cNvGraphicFramePr/>
          <p:nvPr/>
        </p:nvGraphicFramePr>
        <p:xfrm>
          <a:off x="225425" y="452438"/>
          <a:ext cx="11723688" cy="59293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9" r:id="rId2" imgW="11723688" imgH="5929312" progId="Word.Document.8">
                  <p:embed/>
                </p:oleObj>
              </mc:Choice>
              <mc:Fallback>
                <p:oleObj r:id="rId2" imgW="11723688" imgH="59293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452438"/>
                        <a:ext cx="11723688" cy="59293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5363" name="图片 1536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8138" y="3544888"/>
            <a:ext cx="3487737" cy="23272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4" name="矩形 153604"/>
          <p:cNvSpPr/>
          <p:nvPr/>
        </p:nvSpPr>
        <p:spPr>
          <a:xfrm>
            <a:off x="3860800" y="1552575"/>
            <a:ext cx="39370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相同路程内，所花的时间短 </a:t>
            </a:r>
            <a:endParaRPr lang="zh-CN" altLang="en-US"/>
          </a:p>
        </p:txBody>
      </p:sp>
      <p:sp>
        <p:nvSpPr>
          <p:cNvPr id="15365" name="矩形 153605"/>
          <p:cNvSpPr/>
          <p:nvPr/>
        </p:nvSpPr>
        <p:spPr>
          <a:xfrm>
            <a:off x="6448425" y="2208213"/>
            <a:ext cx="4889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4 </a:t>
            </a:r>
            <a:endParaRPr lang="en-US" altLang="zh-CN"/>
          </a:p>
        </p:txBody>
      </p:sp>
      <p:sp>
        <p:nvSpPr>
          <p:cNvPr id="15366" name="矩形 153606"/>
          <p:cNvSpPr/>
          <p:nvPr/>
        </p:nvSpPr>
        <p:spPr>
          <a:xfrm>
            <a:off x="5154613" y="27479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自己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5" grpId="0"/>
      <p:bldP spid="1536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6386" name="对象 154627"/>
          <p:cNvGraphicFramePr/>
          <p:nvPr/>
        </p:nvGraphicFramePr>
        <p:xfrm>
          <a:off x="185738" y="650875"/>
          <a:ext cx="11741150" cy="58689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0" r:id="rId2" imgW="11741150" imgH="5868988" progId="Word.Document.8">
                  <p:embed/>
                </p:oleObj>
              </mc:Choice>
              <mc:Fallback>
                <p:oleObj r:id="rId2" imgW="11741150" imgH="58689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85738" y="650875"/>
                        <a:ext cx="11741150" cy="5868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387" name="图片 1546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8338" y="3805238"/>
            <a:ext cx="5649912" cy="2305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8" name="矩形 154629"/>
          <p:cNvSpPr/>
          <p:nvPr/>
        </p:nvSpPr>
        <p:spPr>
          <a:xfrm>
            <a:off x="2760663" y="17510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匀速 </a:t>
            </a:r>
            <a:endParaRPr lang="zh-CN" altLang="en-US"/>
          </a:p>
        </p:txBody>
      </p:sp>
      <p:sp>
        <p:nvSpPr>
          <p:cNvPr id="16389" name="矩形 154630"/>
          <p:cNvSpPr/>
          <p:nvPr/>
        </p:nvSpPr>
        <p:spPr>
          <a:xfrm>
            <a:off x="6599238" y="1763713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30 </a:t>
            </a:r>
            <a:endParaRPr lang="en-US" altLang="zh-CN"/>
          </a:p>
        </p:txBody>
      </p:sp>
      <p:sp>
        <p:nvSpPr>
          <p:cNvPr id="16390" name="矩形 154631"/>
          <p:cNvSpPr/>
          <p:nvPr/>
        </p:nvSpPr>
        <p:spPr>
          <a:xfrm>
            <a:off x="10556875" y="1763713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30 </a:t>
            </a:r>
            <a:endParaRPr lang="en-US" altLang="zh-CN"/>
          </a:p>
        </p:txBody>
      </p:sp>
      <p:sp>
        <p:nvSpPr>
          <p:cNvPr id="16391" name="矩形 154632"/>
          <p:cNvSpPr/>
          <p:nvPr/>
        </p:nvSpPr>
        <p:spPr>
          <a:xfrm>
            <a:off x="5948363" y="23399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不同 </a:t>
            </a:r>
            <a:endParaRPr lang="zh-CN" altLang="en-US"/>
          </a:p>
        </p:txBody>
      </p:sp>
      <p:sp>
        <p:nvSpPr>
          <p:cNvPr id="16392" name="矩形 154633"/>
          <p:cNvSpPr/>
          <p:nvPr/>
        </p:nvSpPr>
        <p:spPr>
          <a:xfrm>
            <a:off x="2130425" y="2963863"/>
            <a:ext cx="8699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37.5 </a:t>
            </a:r>
            <a:endParaRPr lang="en-US" altLang="zh-CN"/>
          </a:p>
        </p:txBody>
      </p:sp>
      <p:sp>
        <p:nvSpPr>
          <p:cNvPr id="16393" name="矩形 154634"/>
          <p:cNvSpPr/>
          <p:nvPr/>
        </p:nvSpPr>
        <p:spPr>
          <a:xfrm>
            <a:off x="6108700" y="2835275"/>
            <a:ext cx="565150" cy="644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>
              <a:lnSpc>
                <a:spcPct val="150000"/>
              </a:lnSpc>
            </a:pPr>
            <a:r>
              <a:rPr lang="zh-CN" altLang="en-US"/>
              <a:t> </a:t>
            </a:r>
            <a:r>
              <a:rPr lang="en-US" altLang="zh-CN"/>
              <a:t>30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9" grpId="0"/>
      <p:bldP spid="16390" grpId="0"/>
      <p:bldP spid="16391" grpId="0"/>
      <p:bldP spid="16392" grpId="0"/>
      <p:bldP spid="1639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7410" name="对象 80906"/>
          <p:cNvGraphicFramePr/>
          <p:nvPr/>
        </p:nvGraphicFramePr>
        <p:xfrm>
          <a:off x="265113" y="774700"/>
          <a:ext cx="11582400" cy="27336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1" r:id="rId2" imgW="11582400" imgH="2733675" progId="Word.Document.8">
                  <p:embed/>
                </p:oleObj>
              </mc:Choice>
              <mc:Fallback>
                <p:oleObj r:id="rId2" imgW="11582400" imgH="27336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5113" y="774700"/>
                        <a:ext cx="11582400" cy="2733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1" name="矩形 80908"/>
          <p:cNvSpPr/>
          <p:nvPr/>
        </p:nvSpPr>
        <p:spPr>
          <a:xfrm>
            <a:off x="3413125" y="2243138"/>
            <a:ext cx="19954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列车</a:t>
            </a:r>
            <a:r>
              <a:rPr lang="en-US" altLang="zh-CN"/>
              <a:t>(</a:t>
            </a:r>
            <a:r>
              <a:rPr lang="zh-CN" altLang="en-US"/>
              <a:t>或自己</a:t>
            </a:r>
            <a:r>
              <a:rPr lang="en-US" altLang="zh-CN"/>
              <a:t>) </a:t>
            </a:r>
            <a:endParaRPr lang="en-US" altLang="zh-CN"/>
          </a:p>
        </p:txBody>
      </p:sp>
      <p:sp>
        <p:nvSpPr>
          <p:cNvPr id="17412" name="矩形 80909"/>
          <p:cNvSpPr/>
          <p:nvPr/>
        </p:nvSpPr>
        <p:spPr>
          <a:xfrm>
            <a:off x="798513" y="285115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静止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8434" name="对象 82948"/>
          <p:cNvGraphicFramePr/>
          <p:nvPr/>
        </p:nvGraphicFramePr>
        <p:xfrm>
          <a:off x="296863" y="1371600"/>
          <a:ext cx="11591925" cy="40957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2" r:id="rId2" imgW="11591925" imgH="4095750" progId="Word.Document.8">
                  <p:embed/>
                </p:oleObj>
              </mc:Choice>
              <mc:Fallback>
                <p:oleObj r:id="rId2" imgW="11591925" imgH="40957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71600"/>
                        <a:ext cx="11591925" cy="4095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5" name="矩形 82949"/>
          <p:cNvSpPr/>
          <p:nvPr/>
        </p:nvSpPr>
        <p:spPr>
          <a:xfrm>
            <a:off x="7750175" y="2459038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9458" name="对象 155651"/>
          <p:cNvGraphicFramePr/>
          <p:nvPr/>
        </p:nvGraphicFramePr>
        <p:xfrm>
          <a:off x="196850" y="225425"/>
          <a:ext cx="11576050" cy="33162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3" r:id="rId2" imgW="11576050" imgH="3316288" progId="Word.Document.8">
                  <p:embed/>
                </p:oleObj>
              </mc:Choice>
              <mc:Fallback>
                <p:oleObj r:id="rId2" imgW="11576050" imgH="33162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6850" y="225425"/>
                        <a:ext cx="11576050" cy="33162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59" name="对象 155652"/>
          <p:cNvGraphicFramePr/>
          <p:nvPr/>
        </p:nvGraphicFramePr>
        <p:xfrm>
          <a:off x="404813" y="3417888"/>
          <a:ext cx="11418887" cy="27193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4" r:id="rId4" imgW="11418887" imgH="2719387" progId="Word.Document.8">
                  <p:embed/>
                </p:oleObj>
              </mc:Choice>
              <mc:Fallback>
                <p:oleObj r:id="rId4" imgW="11418887" imgH="27193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04813" y="3417888"/>
                        <a:ext cx="11418887" cy="27193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482" name="对象 157699"/>
          <p:cNvGraphicFramePr/>
          <p:nvPr/>
        </p:nvGraphicFramePr>
        <p:xfrm>
          <a:off x="296863" y="1163638"/>
          <a:ext cx="11591925" cy="45116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5" r:id="rId2" imgW="11591925" imgH="4511675" progId="Word.Document.8">
                  <p:embed/>
                </p:oleObj>
              </mc:Choice>
              <mc:Fallback>
                <p:oleObj r:id="rId2" imgW="11591925" imgH="45116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163638"/>
                        <a:ext cx="11591925" cy="4511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483" name="图片 15770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66150" y="2667000"/>
            <a:ext cx="2898775" cy="29940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4" name="矩形 157701"/>
          <p:cNvSpPr/>
          <p:nvPr/>
        </p:nvSpPr>
        <p:spPr>
          <a:xfrm>
            <a:off x="2289175" y="2667000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1506" name="对象 161796"/>
          <p:cNvGraphicFramePr/>
          <p:nvPr/>
        </p:nvGraphicFramePr>
        <p:xfrm>
          <a:off x="261938" y="1398588"/>
          <a:ext cx="11418887" cy="3810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6" r:id="rId2" imgW="11418887" imgH="3810000" progId="Word.Document.8">
                  <p:embed/>
                </p:oleObj>
              </mc:Choice>
              <mc:Fallback>
                <p:oleObj r:id="rId2" imgW="11418887" imgH="3810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1938" y="1398588"/>
                        <a:ext cx="11418887" cy="3810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7" name="对象 161797"/>
          <p:cNvGraphicFramePr/>
          <p:nvPr/>
        </p:nvGraphicFramePr>
        <p:xfrm>
          <a:off x="7370763" y="3089275"/>
          <a:ext cx="4310062" cy="25288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7" r:id="rId4" imgW="4310062" imgH="2528888" progId="Word.Document.8">
                  <p:embed/>
                </p:oleObj>
              </mc:Choice>
              <mc:Fallback>
                <p:oleObj r:id="rId4" imgW="4310062" imgH="25288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rcRect l="34865" r="27956" b="6656"/>
                      <a:stretch>
                        <a:fillRect/>
                      </a:stretch>
                    </p:blipFill>
                    <p:spPr>
                      <a:xfrm>
                        <a:off x="7370763" y="3089275"/>
                        <a:ext cx="4310062" cy="25288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2530" name="对象 168963"/>
          <p:cNvGraphicFramePr/>
          <p:nvPr/>
        </p:nvGraphicFramePr>
        <p:xfrm>
          <a:off x="296863" y="1443038"/>
          <a:ext cx="11591925" cy="39544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8" r:id="rId2" imgW="11591925" imgH="3954462" progId="Word.Document.8">
                  <p:embed/>
                </p:oleObj>
              </mc:Choice>
              <mc:Fallback>
                <p:oleObj r:id="rId2" imgW="11591925" imgH="39544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443038"/>
                        <a:ext cx="11591925" cy="39544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1" name="矩形 168964"/>
          <p:cNvSpPr/>
          <p:nvPr/>
        </p:nvSpPr>
        <p:spPr>
          <a:xfrm>
            <a:off x="9550400" y="2484438"/>
            <a:ext cx="133508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4.00 cm </a:t>
            </a:r>
            <a:endParaRPr lang="en-US" altLang="zh-CN"/>
          </a:p>
        </p:txBody>
      </p:sp>
      <p:sp>
        <p:nvSpPr>
          <p:cNvPr id="22532" name="矩形 168965"/>
          <p:cNvSpPr/>
          <p:nvPr/>
        </p:nvSpPr>
        <p:spPr>
          <a:xfrm>
            <a:off x="1268413" y="3060700"/>
            <a:ext cx="1022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0.004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3554" name="对象 169985"/>
          <p:cNvGraphicFramePr/>
          <p:nvPr/>
        </p:nvGraphicFramePr>
        <p:xfrm>
          <a:off x="301625" y="998538"/>
          <a:ext cx="11582400" cy="48418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9" r:id="rId2" imgW="11582400" imgH="4841875" progId="Word.Document.8">
                  <p:embed/>
                </p:oleObj>
              </mc:Choice>
              <mc:Fallback>
                <p:oleObj r:id="rId2" imgW="11582400" imgH="48418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998538"/>
                        <a:ext cx="11582400" cy="4841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5" name="矩形 169986"/>
          <p:cNvSpPr/>
          <p:nvPr/>
        </p:nvSpPr>
        <p:spPr>
          <a:xfrm>
            <a:off x="1444625" y="152876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甲 </a:t>
            </a:r>
            <a:endParaRPr lang="zh-CN" altLang="en-US"/>
          </a:p>
        </p:txBody>
      </p:sp>
      <p:sp>
        <p:nvSpPr>
          <p:cNvPr id="23556" name="矩形 169987"/>
          <p:cNvSpPr/>
          <p:nvPr/>
        </p:nvSpPr>
        <p:spPr>
          <a:xfrm>
            <a:off x="8126413" y="1555750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10 </a:t>
            </a:r>
            <a:endParaRPr lang="en-US" altLang="zh-CN"/>
          </a:p>
        </p:txBody>
      </p:sp>
      <p:sp>
        <p:nvSpPr>
          <p:cNvPr id="23557" name="矩形 169988"/>
          <p:cNvSpPr/>
          <p:nvPr/>
        </p:nvSpPr>
        <p:spPr>
          <a:xfrm>
            <a:off x="842963" y="21161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甲乙相遇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6" grpId="0"/>
      <p:bldP spid="2355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4578" name="对象 163842"/>
          <p:cNvGraphicFramePr/>
          <p:nvPr/>
        </p:nvGraphicFramePr>
        <p:xfrm>
          <a:off x="301625" y="1427163"/>
          <a:ext cx="11582400" cy="38433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0" r:id="rId2" imgW="11582400" imgH="3843337" progId="Word.Document.8">
                  <p:embed/>
                </p:oleObj>
              </mc:Choice>
              <mc:Fallback>
                <p:oleObj r:id="rId2" imgW="11582400" imgH="38433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427163"/>
                        <a:ext cx="11582400" cy="3843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79" name="对象 163843"/>
          <p:cNvGraphicFramePr/>
          <p:nvPr/>
        </p:nvGraphicFramePr>
        <p:xfrm>
          <a:off x="3140075" y="1838325"/>
          <a:ext cx="1003300" cy="8159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1" r:id="rId4" imgW="1003300" imgH="815975" progId="Word.Document.8">
                  <p:embed/>
                </p:oleObj>
              </mc:Choice>
              <mc:Fallback>
                <p:oleObj r:id="rId4" imgW="1003300" imgH="8159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140075" y="1838325"/>
                        <a:ext cx="1003300" cy="815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5602" name="对象 84996"/>
          <p:cNvGraphicFramePr/>
          <p:nvPr/>
        </p:nvGraphicFramePr>
        <p:xfrm>
          <a:off x="338138" y="1409700"/>
          <a:ext cx="11471275" cy="41116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2" r:id="rId2" imgW="11471275" imgH="4111625" progId="Word.Document.8">
                  <p:embed/>
                </p:oleObj>
              </mc:Choice>
              <mc:Fallback>
                <p:oleObj r:id="rId2" imgW="11471275" imgH="41116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8138" y="1409700"/>
                        <a:ext cx="11471275" cy="4111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3" name="矩形 84997"/>
          <p:cNvSpPr/>
          <p:nvPr/>
        </p:nvSpPr>
        <p:spPr>
          <a:xfrm>
            <a:off x="3944938" y="4259263"/>
            <a:ext cx="8699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加速 </a:t>
            </a:r>
            <a:endParaRPr lang="zh-CN" altLang="en-US"/>
          </a:p>
        </p:txBody>
      </p:sp>
      <p:sp>
        <p:nvSpPr>
          <p:cNvPr id="25604" name="矩形 84998"/>
          <p:cNvSpPr/>
          <p:nvPr/>
        </p:nvSpPr>
        <p:spPr>
          <a:xfrm>
            <a:off x="1204913" y="4911725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＜ </a:t>
            </a:r>
            <a:endParaRPr lang="zh-CN" altLang="en-US"/>
          </a:p>
        </p:txBody>
      </p:sp>
      <p:sp>
        <p:nvSpPr>
          <p:cNvPr id="25605" name="矩形 84999"/>
          <p:cNvSpPr/>
          <p:nvPr/>
        </p:nvSpPr>
        <p:spPr>
          <a:xfrm>
            <a:off x="2603500" y="491172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＜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4" grpId="0"/>
      <p:bldP spid="2560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6626" name="对象 86021"/>
          <p:cNvGraphicFramePr/>
          <p:nvPr/>
        </p:nvGraphicFramePr>
        <p:xfrm>
          <a:off x="296863" y="752475"/>
          <a:ext cx="11591925" cy="5335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3" r:id="rId2" imgW="11591925" imgH="5335588" progId="Word.Document.8">
                  <p:embed/>
                </p:oleObj>
              </mc:Choice>
              <mc:Fallback>
                <p:oleObj r:id="rId2" imgW="11591925" imgH="5335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52475"/>
                        <a:ext cx="11591925" cy="5335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627" name="矩形 86022"/>
          <p:cNvSpPr/>
          <p:nvPr/>
        </p:nvSpPr>
        <p:spPr>
          <a:xfrm>
            <a:off x="765175" y="42116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减小 </a:t>
            </a:r>
            <a:endParaRPr lang="zh-CN" altLang="en-US"/>
          </a:p>
        </p:txBody>
      </p:sp>
      <p:sp>
        <p:nvSpPr>
          <p:cNvPr id="26628" name="矩形 86023"/>
          <p:cNvSpPr/>
          <p:nvPr/>
        </p:nvSpPr>
        <p:spPr>
          <a:xfrm>
            <a:off x="3068638" y="42116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增大 </a:t>
            </a:r>
            <a:endParaRPr lang="zh-CN" altLang="en-US"/>
          </a:p>
        </p:txBody>
      </p:sp>
      <p:sp>
        <p:nvSpPr>
          <p:cNvPr id="26629" name="矩形 86024"/>
          <p:cNvSpPr/>
          <p:nvPr/>
        </p:nvSpPr>
        <p:spPr>
          <a:xfrm>
            <a:off x="9118600" y="42116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不变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0"/>
      <p:bldP spid="2662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7650" name="对象 87049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4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1" name="矩形 87050"/>
          <p:cNvSpPr/>
          <p:nvPr/>
        </p:nvSpPr>
        <p:spPr>
          <a:xfrm>
            <a:off x="3860800" y="2124075"/>
            <a:ext cx="30940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求平均值，减小误差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8674" name="对象 88071"/>
          <p:cNvGraphicFramePr/>
          <p:nvPr/>
        </p:nvGraphicFramePr>
        <p:xfrm>
          <a:off x="301625" y="706438"/>
          <a:ext cx="11582400" cy="54260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5" r:id="rId2" imgW="11582400" imgH="5426075" progId="Word.Document.8">
                  <p:embed/>
                </p:oleObj>
              </mc:Choice>
              <mc:Fallback>
                <p:oleObj r:id="rId2" imgW="11582400" imgH="54260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706438"/>
                        <a:ext cx="11582400" cy="5426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75" name="矩形 88072"/>
          <p:cNvSpPr/>
          <p:nvPr/>
        </p:nvSpPr>
        <p:spPr>
          <a:xfrm>
            <a:off x="9045575" y="42846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时间 </a:t>
            </a:r>
            <a:endParaRPr lang="zh-CN" altLang="en-US"/>
          </a:p>
        </p:txBody>
      </p:sp>
      <p:sp>
        <p:nvSpPr>
          <p:cNvPr id="28676" name="矩形 88073"/>
          <p:cNvSpPr/>
          <p:nvPr/>
        </p:nvSpPr>
        <p:spPr>
          <a:xfrm>
            <a:off x="4654550" y="4860925"/>
            <a:ext cx="793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40.0 </a:t>
            </a:r>
            <a:endParaRPr lang="en-US" altLang="zh-CN"/>
          </a:p>
        </p:txBody>
      </p:sp>
      <p:sp>
        <p:nvSpPr>
          <p:cNvPr id="28677" name="矩形 88074"/>
          <p:cNvSpPr/>
          <p:nvPr/>
        </p:nvSpPr>
        <p:spPr>
          <a:xfrm>
            <a:off x="982663" y="5437188"/>
            <a:ext cx="16081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25.0(</a:t>
            </a:r>
            <a:r>
              <a:rPr lang="zh-CN" altLang="en-US"/>
              <a:t>或</a:t>
            </a:r>
            <a:r>
              <a:rPr lang="en-US" altLang="zh-CN"/>
              <a:t>25)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/>
      <p:bldP spid="2867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9698" name="对象 89096"/>
          <p:cNvGraphicFramePr/>
          <p:nvPr/>
        </p:nvGraphicFramePr>
        <p:xfrm>
          <a:off x="304800" y="1938338"/>
          <a:ext cx="11576050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6" r:id="rId2" imgW="11576050" imgH="2963862" progId="Word.Document.8">
                  <p:embed/>
                </p:oleObj>
              </mc:Choice>
              <mc:Fallback>
                <p:oleObj r:id="rId2" imgW="11576050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4800" y="1938338"/>
                        <a:ext cx="11576050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699" name="矩形 89097"/>
          <p:cNvSpPr/>
          <p:nvPr/>
        </p:nvSpPr>
        <p:spPr>
          <a:xfrm>
            <a:off x="9334500" y="190817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小 </a:t>
            </a:r>
            <a:endParaRPr lang="zh-CN" altLang="en-US"/>
          </a:p>
        </p:txBody>
      </p:sp>
      <p:sp>
        <p:nvSpPr>
          <p:cNvPr id="29700" name="矩形 89098"/>
          <p:cNvSpPr/>
          <p:nvPr/>
        </p:nvSpPr>
        <p:spPr>
          <a:xfrm>
            <a:off x="7677150" y="2451100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同一位置 </a:t>
            </a:r>
            <a:endParaRPr lang="zh-CN" altLang="en-US"/>
          </a:p>
        </p:txBody>
      </p:sp>
      <p:sp>
        <p:nvSpPr>
          <p:cNvPr id="29701" name="矩形 89099"/>
          <p:cNvSpPr/>
          <p:nvPr/>
        </p:nvSpPr>
        <p:spPr>
          <a:xfrm>
            <a:off x="1844675" y="3060700"/>
            <a:ext cx="6429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＞ </a:t>
            </a:r>
            <a:endParaRPr lang="zh-CN" altLang="en-US"/>
          </a:p>
        </p:txBody>
      </p:sp>
      <p:sp>
        <p:nvSpPr>
          <p:cNvPr id="29702" name="矩形 89100"/>
          <p:cNvSpPr/>
          <p:nvPr/>
        </p:nvSpPr>
        <p:spPr>
          <a:xfrm>
            <a:off x="8039100" y="3636963"/>
            <a:ext cx="946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减小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0"/>
      <p:bldP spid="29701" grpId="0"/>
      <p:bldP spid="2970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22" name="对象 90123"/>
          <p:cNvGraphicFramePr/>
          <p:nvPr/>
        </p:nvGraphicFramePr>
        <p:xfrm>
          <a:off x="301625" y="1739900"/>
          <a:ext cx="11582400" cy="33607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7" r:id="rId2" imgW="11582400" imgH="3360738" progId="Word.Document.8">
                  <p:embed/>
                </p:oleObj>
              </mc:Choice>
              <mc:Fallback>
                <p:oleObj r:id="rId2" imgW="11582400" imgH="33607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739900"/>
                        <a:ext cx="11582400" cy="33607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3" name="矩形 90124"/>
          <p:cNvSpPr/>
          <p:nvPr/>
        </p:nvSpPr>
        <p:spPr>
          <a:xfrm>
            <a:off x="6669088" y="1689100"/>
            <a:ext cx="5572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1747" name="图片 9625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1331913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48" name="矩形 96262"/>
          <p:cNvSpPr/>
          <p:nvPr/>
        </p:nvSpPr>
        <p:spPr>
          <a:xfrm>
            <a:off x="2205038" y="1301750"/>
            <a:ext cx="311785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长度与时间的测量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31746" name="对象 96263"/>
          <p:cNvGraphicFramePr/>
          <p:nvPr/>
        </p:nvGraphicFramePr>
        <p:xfrm>
          <a:off x="338138" y="1908175"/>
          <a:ext cx="11582400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8" r:id="rId3" imgW="11582400" imgH="1185863" progId="Word.Document.8">
                  <p:embed/>
                </p:oleObj>
              </mc:Choice>
              <mc:Fallback>
                <p:oleObj r:id="rId3" imgW="11582400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8138" y="1908175"/>
                        <a:ext cx="11582400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749" name="图片 9626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4600" y="3419475"/>
            <a:ext cx="4191000" cy="2571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50" name="矩形 96265"/>
          <p:cNvSpPr/>
          <p:nvPr/>
        </p:nvSpPr>
        <p:spPr>
          <a:xfrm>
            <a:off x="9263063" y="1882775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  <p:sp>
        <p:nvSpPr>
          <p:cNvPr id="31751" name="矩形 96266"/>
          <p:cNvSpPr/>
          <p:nvPr/>
        </p:nvSpPr>
        <p:spPr>
          <a:xfrm>
            <a:off x="2581275" y="2465388"/>
            <a:ext cx="8699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2.75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/>
      <p:bldP spid="3175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2770" name="对象 97284"/>
          <p:cNvGraphicFramePr/>
          <p:nvPr/>
        </p:nvGraphicFramePr>
        <p:xfrm>
          <a:off x="301625" y="957263"/>
          <a:ext cx="11582400" cy="50673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9" r:id="rId2" imgW="11582400" imgH="5067300" progId="Word.Document.8">
                  <p:embed/>
                </p:oleObj>
              </mc:Choice>
              <mc:Fallback>
                <p:oleObj r:id="rId2" imgW="11582400" imgH="50673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957263"/>
                        <a:ext cx="11582400" cy="5067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1" name="矩形 97285"/>
          <p:cNvSpPr/>
          <p:nvPr/>
        </p:nvSpPr>
        <p:spPr>
          <a:xfrm>
            <a:off x="5451475" y="885825"/>
            <a:ext cx="8699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2.75 </a:t>
            </a:r>
            <a:endParaRPr lang="en-US" altLang="zh-CN"/>
          </a:p>
        </p:txBody>
      </p:sp>
      <p:sp>
        <p:nvSpPr>
          <p:cNvPr id="32772" name="矩形 97286"/>
          <p:cNvSpPr/>
          <p:nvPr/>
        </p:nvSpPr>
        <p:spPr>
          <a:xfrm>
            <a:off x="10656888" y="885825"/>
            <a:ext cx="946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140  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3795" name="图片 983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613" y="1547813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6" name="矩形 98315"/>
          <p:cNvSpPr/>
          <p:nvPr/>
        </p:nvSpPr>
        <p:spPr>
          <a:xfrm>
            <a:off x="2160588" y="1292225"/>
            <a:ext cx="1970087" cy="7381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>
              <a:lnSpc>
                <a:spcPct val="150000"/>
              </a:lnSpc>
            </a:pPr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运动的描述 </a:t>
            </a:r>
            <a:endParaRPr lang="zh-CN" altLang="en-US" sz="2800">
              <a:solidFill>
                <a:schemeClr val="tx1"/>
              </a:solidFill>
              <a:ea typeface="黑体" pitchFamily="49" charset="-122"/>
            </a:endParaRPr>
          </a:p>
        </p:txBody>
      </p:sp>
      <p:graphicFrame>
        <p:nvGraphicFramePr>
          <p:cNvPr id="33794" name="对象 98316"/>
          <p:cNvGraphicFramePr/>
          <p:nvPr/>
        </p:nvGraphicFramePr>
        <p:xfrm>
          <a:off x="296863" y="2268538"/>
          <a:ext cx="11591925" cy="23034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0" r:id="rId3" imgW="11591925" imgH="2303462" progId="Word.Document.8">
                  <p:embed/>
                </p:oleObj>
              </mc:Choice>
              <mc:Fallback>
                <p:oleObj r:id="rId3" imgW="11591925" imgH="23034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2268538"/>
                        <a:ext cx="11591925" cy="23034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797" name="矩形 98317"/>
          <p:cNvSpPr/>
          <p:nvPr/>
        </p:nvSpPr>
        <p:spPr>
          <a:xfrm>
            <a:off x="404813" y="2819400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4818" name="对象 99336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1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19" name="矩形 99337"/>
          <p:cNvSpPr/>
          <p:nvPr/>
        </p:nvSpPr>
        <p:spPr>
          <a:xfrm>
            <a:off x="9766300" y="1908175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5842" name="对象 100365"/>
          <p:cNvGraphicFramePr/>
          <p:nvPr/>
        </p:nvGraphicFramePr>
        <p:xfrm>
          <a:off x="296863" y="253047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2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53047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3" name="矩形 100366"/>
          <p:cNvSpPr/>
          <p:nvPr/>
        </p:nvSpPr>
        <p:spPr>
          <a:xfrm>
            <a:off x="10702925" y="3060700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静止 </a:t>
            </a:r>
            <a:endParaRPr lang="zh-CN" altLang="en-US"/>
          </a:p>
        </p:txBody>
      </p:sp>
      <p:sp>
        <p:nvSpPr>
          <p:cNvPr id="35844" name="矩形 100367"/>
          <p:cNvSpPr/>
          <p:nvPr/>
        </p:nvSpPr>
        <p:spPr>
          <a:xfrm>
            <a:off x="5084763" y="36369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运动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6867" name="图片 1372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9715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6868" name="矩形 137224"/>
          <p:cNvSpPr/>
          <p:nvPr/>
        </p:nvSpPr>
        <p:spPr>
          <a:xfrm>
            <a:off x="2205038" y="900113"/>
            <a:ext cx="2046287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运动的快慢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36866" name="对象 137225"/>
          <p:cNvGraphicFramePr/>
          <p:nvPr/>
        </p:nvGraphicFramePr>
        <p:xfrm>
          <a:off x="293688" y="1638300"/>
          <a:ext cx="11514137" cy="35306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3" r:id="rId3" imgW="11514137" imgH="3530600" progId="Word.Document.8">
                  <p:embed/>
                </p:oleObj>
              </mc:Choice>
              <mc:Fallback>
                <p:oleObj r:id="rId3" imgW="11514137" imgH="35306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3688" y="1638300"/>
                        <a:ext cx="11514137" cy="3530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69" name="矩形 137226"/>
          <p:cNvSpPr/>
          <p:nvPr/>
        </p:nvSpPr>
        <p:spPr>
          <a:xfrm>
            <a:off x="6956425" y="2195513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7890" name="对象 173059"/>
          <p:cNvGraphicFramePr/>
          <p:nvPr/>
        </p:nvGraphicFramePr>
        <p:xfrm>
          <a:off x="293688" y="1638300"/>
          <a:ext cx="11514137" cy="35306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4" r:id="rId2" imgW="11514137" imgH="3530600" progId="Word.Document.8">
                  <p:embed/>
                </p:oleObj>
              </mc:Choice>
              <mc:Fallback>
                <p:oleObj r:id="rId2" imgW="11514137" imgH="35306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3688" y="1638300"/>
                        <a:ext cx="11514137" cy="3530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7891" name="图片 17306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5075" y="2195513"/>
            <a:ext cx="3743325" cy="29908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7892" name="矩形 173061"/>
          <p:cNvSpPr/>
          <p:nvPr/>
        </p:nvSpPr>
        <p:spPr>
          <a:xfrm>
            <a:off x="3789363" y="21955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8914" name="对象 175105"/>
          <p:cNvGraphicFramePr/>
          <p:nvPr/>
        </p:nvGraphicFramePr>
        <p:xfrm>
          <a:off x="296863" y="752475"/>
          <a:ext cx="11591925" cy="5335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5" r:id="rId2" imgW="11591925" imgH="5335588" progId="Word.Document.8">
                  <p:embed/>
                </p:oleObj>
              </mc:Choice>
              <mc:Fallback>
                <p:oleObj r:id="rId2" imgW="11591925" imgH="5335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52475"/>
                        <a:ext cx="11591925" cy="5335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8915" name="图片 17510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3625" y="4152900"/>
            <a:ext cx="4306888" cy="11477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8916" name="矩形 175108"/>
          <p:cNvSpPr/>
          <p:nvPr/>
        </p:nvSpPr>
        <p:spPr>
          <a:xfrm>
            <a:off x="2924175" y="3060700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9938" name="对象 174081"/>
          <p:cNvGraphicFramePr/>
          <p:nvPr/>
        </p:nvGraphicFramePr>
        <p:xfrm>
          <a:off x="265113" y="757238"/>
          <a:ext cx="11463337" cy="17557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6" r:id="rId2" imgW="11463337" imgH="1755775" progId="Word.Document.8">
                  <p:embed/>
                </p:oleObj>
              </mc:Choice>
              <mc:Fallback>
                <p:oleObj r:id="rId2" imgW="11463337" imgH="17557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5113" y="757238"/>
                        <a:ext cx="11463337" cy="1755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939" name="对象 174082"/>
          <p:cNvGraphicFramePr/>
          <p:nvPr/>
        </p:nvGraphicFramePr>
        <p:xfrm>
          <a:off x="301625" y="2417763"/>
          <a:ext cx="11582400" cy="3086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7" r:id="rId4" imgW="11582400" imgH="3086100" progId="Word.Document.8">
                  <p:embed/>
                </p:oleObj>
              </mc:Choice>
              <mc:Fallback>
                <p:oleObj r:id="rId4" imgW="11582400" imgH="3086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625" y="2417763"/>
                        <a:ext cx="11582400" cy="3086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40" name="矩形 174083"/>
          <p:cNvSpPr/>
          <p:nvPr/>
        </p:nvSpPr>
        <p:spPr>
          <a:xfrm>
            <a:off x="6149975" y="1306513"/>
            <a:ext cx="5651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20 </a:t>
            </a:r>
            <a:endParaRPr lang="en-US" altLang="zh-CN"/>
          </a:p>
        </p:txBody>
      </p:sp>
      <p:sp>
        <p:nvSpPr>
          <p:cNvPr id="39941" name="矩形 174084"/>
          <p:cNvSpPr/>
          <p:nvPr/>
        </p:nvSpPr>
        <p:spPr>
          <a:xfrm>
            <a:off x="10702925" y="130651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否 </a:t>
            </a:r>
            <a:endParaRPr lang="zh-CN" altLang="en-US"/>
          </a:p>
        </p:txBody>
      </p:sp>
      <p:sp>
        <p:nvSpPr>
          <p:cNvPr id="39942" name="矩形 174085"/>
          <p:cNvSpPr/>
          <p:nvPr/>
        </p:nvSpPr>
        <p:spPr>
          <a:xfrm>
            <a:off x="9694863" y="2989263"/>
            <a:ext cx="793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7.50 </a:t>
            </a:r>
            <a:endParaRPr lang="en-US" altLang="zh-CN"/>
          </a:p>
        </p:txBody>
      </p:sp>
      <p:sp>
        <p:nvSpPr>
          <p:cNvPr id="39943" name="矩形 174086"/>
          <p:cNvSpPr/>
          <p:nvPr/>
        </p:nvSpPr>
        <p:spPr>
          <a:xfrm>
            <a:off x="1320800" y="3589338"/>
            <a:ext cx="8699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0.15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  <p:bldP spid="39941" grpId="0"/>
      <p:bldP spid="39942" grpId="0"/>
      <p:bldP spid="3994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40963" name="图片 17715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82867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0964" name="矩形 177154"/>
          <p:cNvSpPr/>
          <p:nvPr/>
        </p:nvSpPr>
        <p:spPr>
          <a:xfrm>
            <a:off x="2205038" y="798513"/>
            <a:ext cx="418941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测量物体运动的平均速度</a:t>
            </a:r>
            <a:r>
              <a:rPr lang="zh-CN" altLang="en-US"/>
              <a:t> </a:t>
            </a:r>
            <a:endParaRPr lang="zh-CN" altLang="en-US"/>
          </a:p>
        </p:txBody>
      </p:sp>
      <p:graphicFrame>
        <p:nvGraphicFramePr>
          <p:cNvPr id="40962" name="对象 177155"/>
          <p:cNvGraphicFramePr/>
          <p:nvPr/>
        </p:nvGraphicFramePr>
        <p:xfrm>
          <a:off x="260350" y="1476375"/>
          <a:ext cx="11591925" cy="45005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8" r:id="rId3" imgW="11591925" imgH="4500563" progId="Word.Document.8">
                  <p:embed/>
                </p:oleObj>
              </mc:Choice>
              <mc:Fallback>
                <p:oleObj r:id="rId3" imgW="11591925" imgH="45005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0350" y="1476375"/>
                        <a:ext cx="11591925" cy="4500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65" name="矩形 177156"/>
          <p:cNvSpPr/>
          <p:nvPr/>
        </p:nvSpPr>
        <p:spPr>
          <a:xfrm>
            <a:off x="4510088" y="4716463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加速 </a:t>
            </a:r>
            <a:endParaRPr lang="zh-CN" altLang="en-US"/>
          </a:p>
        </p:txBody>
      </p:sp>
      <p:sp>
        <p:nvSpPr>
          <p:cNvPr id="40966" name="矩形 177157"/>
          <p:cNvSpPr/>
          <p:nvPr/>
        </p:nvSpPr>
        <p:spPr>
          <a:xfrm>
            <a:off x="1484313" y="5292725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不平衡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/>
      <p:bldP spid="4096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1986" name="对象 179201"/>
          <p:cNvGraphicFramePr/>
          <p:nvPr/>
        </p:nvGraphicFramePr>
        <p:xfrm>
          <a:off x="265113" y="1339850"/>
          <a:ext cx="11582400" cy="11826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9" r:id="rId2" imgW="11582400" imgH="1182688" progId="Word.Document.8">
                  <p:embed/>
                </p:oleObj>
              </mc:Choice>
              <mc:Fallback>
                <p:oleObj r:id="rId2" imgW="11582400" imgH="11826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65113" y="1339850"/>
                        <a:ext cx="11582400" cy="11826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87" name="对象 179202"/>
          <p:cNvGraphicFramePr/>
          <p:nvPr/>
        </p:nvGraphicFramePr>
        <p:xfrm>
          <a:off x="193675" y="2986088"/>
          <a:ext cx="11725275" cy="27178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0" r:id="rId4" imgW="11725275" imgH="2717800" progId="Word.Document.8">
                  <p:embed/>
                </p:oleObj>
              </mc:Choice>
              <mc:Fallback>
                <p:oleObj r:id="rId4" imgW="11725275" imgH="27178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3675" y="2986088"/>
                        <a:ext cx="11725275" cy="2717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88" name="矩形 179203"/>
          <p:cNvSpPr/>
          <p:nvPr/>
        </p:nvSpPr>
        <p:spPr>
          <a:xfrm>
            <a:off x="8324850" y="1330325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1.8 </a:t>
            </a:r>
            <a:endParaRPr lang="en-US" altLang="zh-CN"/>
          </a:p>
        </p:txBody>
      </p:sp>
      <p:sp>
        <p:nvSpPr>
          <p:cNvPr id="41989" name="矩形 179204"/>
          <p:cNvSpPr/>
          <p:nvPr/>
        </p:nvSpPr>
        <p:spPr>
          <a:xfrm>
            <a:off x="838200" y="1906588"/>
            <a:ext cx="717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1.5 </a:t>
            </a:r>
            <a:endParaRPr lang="en-US" altLang="zh-CN"/>
          </a:p>
        </p:txBody>
      </p:sp>
      <p:sp>
        <p:nvSpPr>
          <p:cNvPr id="41990" name="矩形 179205"/>
          <p:cNvSpPr/>
          <p:nvPr/>
        </p:nvSpPr>
        <p:spPr>
          <a:xfrm>
            <a:off x="7267575" y="1917700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＜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/>
      <p:bldP spid="41989" grpId="0"/>
      <p:bldP spid="4199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3010" name="对象 178177"/>
          <p:cNvGraphicFramePr/>
          <p:nvPr/>
        </p:nvGraphicFramePr>
        <p:xfrm>
          <a:off x="193675" y="757238"/>
          <a:ext cx="11582400" cy="17732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1" r:id="rId2" imgW="11582400" imgH="1773237" progId="Word.Document.8">
                  <p:embed/>
                </p:oleObj>
              </mc:Choice>
              <mc:Fallback>
                <p:oleObj r:id="rId2" imgW="11582400" imgH="17732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3675" y="757238"/>
                        <a:ext cx="11582400" cy="17732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11" name="对象 178178"/>
          <p:cNvGraphicFramePr/>
          <p:nvPr/>
        </p:nvGraphicFramePr>
        <p:xfrm>
          <a:off x="195263" y="2654300"/>
          <a:ext cx="11582400" cy="37195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2" r:id="rId4" imgW="11582400" imgH="3719513" progId="Word.Document.8">
                  <p:embed/>
                </p:oleObj>
              </mc:Choice>
              <mc:Fallback>
                <p:oleObj r:id="rId4" imgW="11582400" imgH="37195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5263" y="2654300"/>
                        <a:ext cx="11582400" cy="3719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2" name="矩形 178179"/>
          <p:cNvSpPr/>
          <p:nvPr/>
        </p:nvSpPr>
        <p:spPr>
          <a:xfrm>
            <a:off x="5230813" y="1908175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4.8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4034" name="对象 180225"/>
          <p:cNvGraphicFramePr/>
          <p:nvPr/>
        </p:nvGraphicFramePr>
        <p:xfrm>
          <a:off x="293688" y="2830513"/>
          <a:ext cx="11514137" cy="11763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3" r:id="rId2" imgW="11514137" imgH="1176337" progId="Word.Document.8">
                  <p:embed/>
                </p:oleObj>
              </mc:Choice>
              <mc:Fallback>
                <p:oleObj r:id="rId2" imgW="11514137" imgH="11763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3688" y="2830513"/>
                        <a:ext cx="11514137" cy="1176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35" name="矩形 180226"/>
          <p:cNvSpPr/>
          <p:nvPr/>
        </p:nvSpPr>
        <p:spPr>
          <a:xfrm>
            <a:off x="1989138" y="3348038"/>
            <a:ext cx="4333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&gt; </a:t>
            </a:r>
            <a:endParaRPr lang="en-US" altLang="zh-CN"/>
          </a:p>
        </p:txBody>
      </p:sp>
      <p:pic>
        <p:nvPicPr>
          <p:cNvPr id="44036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2331700" y="110109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110</Paragraphs>
  <Slides>44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baseType="lpstr" size="52">
      <vt:lpstr>Arial</vt:lpstr>
      <vt:lpstr>Times New Roman</vt:lpstr>
      <vt:lpstr>楷体_GB2312</vt:lpstr>
      <vt:lpstr>Calibri</vt:lpstr>
      <vt:lpstr>宋体</vt:lpstr>
      <vt:lpstr>黑体</vt:lpstr>
      <vt:lpstr>Wingdings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2021-01-02T11:38:13.240</cp:lastPrinted>
  <dcterms:created xsi:type="dcterms:W3CDTF">2021-01-02T11:38:13Z</dcterms:created>
  <dcterms:modified xsi:type="dcterms:W3CDTF">2021-01-02T03:38:14Z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