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wmf" ContentType="image/x-wmf"/>
  <Default Extension="wav" ContentType="audio/wav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59" r:id="rId2"/>
  </p:sldMasterIdLst>
  <p:sldIdLst>
    <p:sldId id="256" r:id="rId3"/>
    <p:sldId id="319" r:id="rId4"/>
    <p:sldId id="320" r:id="rId5"/>
    <p:sldId id="321" r:id="rId6"/>
    <p:sldId id="322" r:id="rId7"/>
    <p:sldId id="323" r:id="rId8"/>
    <p:sldId id="324" r:id="rId9"/>
    <p:sldId id="325" r:id="rId10"/>
    <p:sldId id="326" r:id="rId11"/>
    <p:sldId id="327" r:id="rId12"/>
    <p:sldId id="328" r:id="rId13"/>
    <p:sldId id="329" r:id="rId14"/>
    <p:sldId id="330" r:id="rId15"/>
    <p:sldId id="331" r:id="rId16"/>
    <p:sldId id="334" r:id="rId17"/>
    <p:sldId id="335" r:id="rId18"/>
    <p:sldId id="336" r:id="rId19"/>
    <p:sldId id="337" r:id="rId20"/>
    <p:sldId id="338" r:id="rId21"/>
    <p:sldId id="339" r:id="rId22"/>
    <p:sldId id="340" r:id="rId23"/>
    <p:sldId id="341" r:id="rId24"/>
    <p:sldId id="342" r:id="rId25"/>
    <p:sldId id="343" r:id="rId26"/>
    <p:sldId id="344" r:id="rId27"/>
    <p:sldId id="276" r:id="rId28"/>
  </p:sldIdLst>
  <p:sldSz cx="9144000" cy="6858000" type="screen4x3"/>
  <p:notesSz cx="6858000" cy="9144000"/>
  <p:custDataLst>
    <p:tags r:id="rId29"/>
  </p:custDataLst>
  <p:defaultTextStyle>
    <a:defPPr algn="l" rtl="0" eaLnBrk="1" hangingPunct="1">
      <a:defRPr kumimoji="0" lang="zh-CN" altLang="en-US"/>
    </a:defPPr>
    <a:lvl1pPr marL="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Arial"/>
        <a:ea typeface="宋体" pitchFamily="2" charset="-122"/>
      </a:defRPr>
    </a:lvl1pPr>
    <a:lvl2pPr marL="4572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Arial"/>
        <a:ea typeface="宋体" pitchFamily="2" charset="-122"/>
      </a:defRPr>
    </a:lvl2pPr>
    <a:lvl3pPr marL="9144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Arial"/>
        <a:ea typeface="宋体" pitchFamily="2" charset="-122"/>
      </a:defRPr>
    </a:lvl3pPr>
    <a:lvl4pPr marL="13716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Arial"/>
        <a:ea typeface="宋体" pitchFamily="2" charset="-122"/>
      </a:defRPr>
    </a:lvl4pPr>
    <a:lvl5pPr marL="1828800" indent="0" algn="l" defTabSz="914400" rtl="0" eaLnBrk="1" fontAlgn="base" hangingPunct="1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Arial"/>
        <a:ea typeface="宋体" pitchFamily="2" charset="-122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87" autoAdjust="0"/>
    <p:restoredTop sz="94660"/>
  </p:normalViewPr>
  <p:slideViewPr>
    <p:cSldViewPr>
      <p:cViewPr varScale="1">
        <p:scale>
          <a:sx n="58" d="100"/>
          <a:sy n="58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tags" Target="tags/tag1.xml" /><Relationship Id="rId3" Type="http://schemas.openxmlformats.org/officeDocument/2006/relationships/slide" Target="slides/slide1.xml" /><Relationship Id="rId30" Type="http://schemas.openxmlformats.org/officeDocument/2006/relationships/presProps" Target="presProps.xml" /><Relationship Id="rId31" Type="http://schemas.openxmlformats.org/officeDocument/2006/relationships/viewProps" Target="viewProps.xml" /><Relationship Id="rId32" Type="http://schemas.openxmlformats.org/officeDocument/2006/relationships/theme" Target="theme/theme1.xml" /><Relationship Id="rId33" Type="http://schemas.openxmlformats.org/officeDocument/2006/relationships/tableStyles" Target="tableStyles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3.w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5.w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5.wmf" /></Relationship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pPr lvl="0" algn="ctr"/>
            <a:fld id="{35E358DD-F25B-4A13-AB58-7667A8E45B6F}" type="footer">
              <a:rPr sz="1400"/>
              <a:t/>
            </a:fld>
            <a:endParaRPr sz="140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pPr lvl="0" algn="r"/>
            <a:fld id="{93AE1883-0942-4AA3-9DB2-9C7C3A0314B1}" type="slidenum">
              <a:rPr sz="140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lvl="0" algn="ctr"/>
            <a:fld id="{037EBBF1-B35D-4E18-AF6D-EBB3F13847E8}" type="footer">
              <a:rPr sz="1400"/>
              <a:t/>
            </a:fld>
            <a:endParaRPr sz="140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pPr lvl="0" algn="r"/>
            <a:fld id="{93AE1883-0942-4AA3-9DB2-9C7C3A0314B1}" type="slidenum">
              <a:rPr sz="1400"/>
              <a:t>‹#›</a:t>
            </a:fld>
            <a:endParaRPr 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Sp="0" type="title">
  <p:cSld name="Title Slide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35842" name=""/>
          <p:cNvSpPr/>
          <p:nvPr/>
        </p:nvSpPr>
        <p:spPr>
          <a:xfrm>
            <a:off x="228600" y="381000"/>
            <a:ext cx="8686800" cy="5638800"/>
          </a:xfrm>
          <a:prstGeom prst="roundRect">
            <a:avLst>
              <a:gd name="adj" fmla="val 7912"/>
            </a:avLst>
          </a:prstGeom>
          <a:solidFill>
            <a:schemeClr val="folHlink"/>
          </a:solidFill>
          <a:ln>
            <a:noFill/>
            <a:miter lim="800000"/>
          </a:ln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lvl="0" algn="ctr"/>
            <a:endParaRPr sz="2400">
              <a:latin typeface="Times New Roman" pitchFamily="18" charset="0"/>
            </a:endParaRPr>
          </a:p>
        </p:txBody>
      </p:sp>
      <p:sp>
        <p:nvSpPr>
          <p:cNvPr id="35843" name=""/>
          <p:cNvSpPr/>
          <p:nvPr/>
        </p:nvSpPr>
        <p:spPr bwMode="white">
          <a:xfrm>
            <a:off x="327025" y="488950"/>
            <a:ext cx="8435975" cy="4768850"/>
          </a:xfrm>
          <a:prstGeom prst="roundRect">
            <a:avLst>
              <a:gd name="adj" fmla="val 7310"/>
            </a:avLst>
          </a:prstGeom>
          <a:solidFill>
            <a:schemeClr val="bg1"/>
          </a:solidFill>
          <a:ln>
            <a:noFill/>
            <a:miter lim="800000"/>
          </a:ln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lvl="0" algn="ctr"/>
            <a:endParaRPr sz="2400">
              <a:latin typeface="Times New Roman" pitchFamily="18" charset="0"/>
            </a:endParaRPr>
          </a:p>
        </p:txBody>
      </p:sp>
      <p:sp>
        <p:nvSpPr>
          <p:cNvPr id="35844" name=""/>
          <p:cNvSpPr/>
          <p:nvPr/>
        </p:nvSpPr>
        <p:spPr bwMode="blackWhite">
          <a:xfrm>
            <a:off x="1371600" y="3338512"/>
            <a:ext cx="6400800" cy="22860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50800">
            <a:solidFill>
              <a:schemeClr val="bg2"/>
            </a:solidFill>
            <a:miter lim="800000"/>
          </a:ln>
        </p:spPr>
        <p:txBody>
          <a:bodyPr wrap="none" anchor="ctr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lvl="0" algn="ctr"/>
          </a:p>
        </p:txBody>
      </p:sp>
      <p:sp>
        <p:nvSpPr>
          <p:cNvPr id="35845" name=""/>
          <p:cNvSpPr/>
          <p:nvPr>
            <p:ph type="ctrTitle"/>
          </p:nvPr>
        </p:nvSpPr>
        <p:spPr>
          <a:xfrm>
            <a:off x="685800" y="857250"/>
            <a:ext cx="7772400" cy="22669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1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100" b="0" i="1" u="none" baseline="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5846" name=""/>
          <p:cNvSpPr/>
          <p:nvPr>
            <p:ph type="subTitle" idx="1"/>
          </p:nvPr>
        </p:nvSpPr>
        <p:spPr>
          <a:xfrm>
            <a:off x="1752600" y="3567112"/>
            <a:ext cx="5410200" cy="1905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None/>
              <a:defRPr kumimoji="0" lang="zh-CN" altLang="en-US" sz="33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ctr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50000"/>
              <a:buFontTx/>
              <a:buNone/>
              <a:defRPr kumimoji="0" lang="zh-CN" altLang="en-US" sz="26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ctr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50000"/>
              <a:buFontTx/>
              <a:buNone/>
              <a:defRPr kumimoji="0" lang="zh-CN" altLang="en-US" sz="22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ctr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150000"/>
              <a:buFontTx/>
              <a:buNone/>
              <a:defRPr kumimoji="0" lang="zh-CN" altLang="en-US" sz="20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ctr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150000"/>
              <a:buFontTx/>
              <a:buNone/>
              <a:defRPr kumimoji="0" lang="zh-CN" altLang="en-US" sz="20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lvl="0"/>
            <a:r>
              <a:t>单击此处编辑母版副标题样式</a:t>
            </a:r>
          </a:p>
        </p:txBody>
      </p:sp>
      <p:sp>
        <p:nvSpPr>
          <p:cNvPr id="35847" name=""/>
          <p:cNvSpPr/>
          <p:nvPr>
            <p:ph type="dt" sz="half" idx="2"/>
          </p:nvPr>
        </p:nvSpPr>
        <p:spPr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 lvl="0" algn="ctr"/>
            <a:endParaRPr sz="1400"/>
          </a:p>
        </p:txBody>
      </p:sp>
      <p:sp>
        <p:nvSpPr>
          <p:cNvPr id="35848" name=""/>
          <p:cNvSpPr/>
          <p:nvPr>
            <p:ph type="ftr" sz="quarter" idx="3"/>
          </p:nvPr>
        </p:nvSpPr>
        <p:spPr>
          <a:xfrm>
            <a:off x="3352800" y="6391275"/>
            <a:ext cx="28956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 lvl="0" algn="ctr"/>
            <a:fld id="{4CF6583E-468A-4ABA-B7C4-E4BEA65CDF1E}" type="footer">
              <a:rPr sz="1400"/>
              <a:t/>
            </a:fld>
            <a:endParaRPr sz="1400"/>
          </a:p>
        </p:txBody>
      </p:sp>
      <p:sp>
        <p:nvSpPr>
          <p:cNvPr id="35849" name=""/>
          <p:cNvSpPr/>
          <p:nvPr>
            <p:ph type="sldNum" sz="quarter" idx="4"/>
          </p:nvPr>
        </p:nvSpPr>
        <p:spPr>
          <a:xfrm>
            <a:off x="6858000" y="6391275"/>
            <a:ext cx="16002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 lvl="0" algn="ctr"/>
            <a:fld id="{41BA4791-052D-4922-94DD-ABD46D6BA63B}" type="slidenum">
              <a:rPr sz="1400"/>
              <a:t>*</a:t>
            </a:fld>
            <a:endParaRPr sz="1400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theme" Target="../theme/theme1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Relationship Id="rId2" Type="http://schemas.openxmlformats.org/officeDocument/2006/relationships/theme" Target="../theme/theme2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1026" name=""/>
          <p:cNvSpPr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baseline="0">
                <a:solidFill>
                  <a:schemeClr val="tx2"/>
                </a:solidFill>
                <a:latin typeface="Arial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"/>
          <p:cNvSpPr/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342900" indent="-3429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742950" indent="-28575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11430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6002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20574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028" name=""/>
          <p:cNvSpPr/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 lvl="0"/>
            <a:endParaRPr sz="1400"/>
          </a:p>
        </p:txBody>
      </p:sp>
      <p:sp>
        <p:nvSpPr>
          <p:cNvPr id="1029" name=""/>
          <p:cNvSpPr/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 lvl="0" algn="ctr"/>
            <a:fld id="{01E39FC3-E772-4519-806E-69D0E44F304E}" type="footer">
              <a:rPr sz="1400"/>
              <a:t/>
            </a:fld>
            <a:endParaRPr sz="1400"/>
          </a:p>
        </p:txBody>
      </p:sp>
      <p:sp>
        <p:nvSpPr>
          <p:cNvPr id="1030" name=""/>
          <p:cNvSpPr/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 lvl="0" algn="r"/>
            <a:fld id="{8818AFEE-6C9C-4B65-9C80-A9004C14E972}" type="slidenum">
              <a:rPr sz="1400"/>
              <a:t>*</a:t>
            </a:fld>
            <a:endParaRPr sz="140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ransition/>
  <p:timing/>
  <p:hf sldNum="0" hdr="0" dt="0"/>
  <p:txStyles>
    <p:titleStyle>
      <a:lvl1pPr marL="0" indent="0" algn="ctr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baseline="0">
          <a:solidFill>
            <a:schemeClr val="tx2"/>
          </a:solidFill>
          <a:latin typeface="Arial"/>
          <a:ea typeface="宋体" pitchFamily="2" charset="-122"/>
        </a:defRPr>
      </a:lvl1pPr>
    </p:titleStyle>
    <p:bodyStyle>
      <a:lvl1pPr marL="342900" indent="-3429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0" sz="3200" b="0" i="0" u="none" baseline="0">
          <a:solidFill>
            <a:schemeClr val="tx1"/>
          </a:solidFill>
          <a:latin typeface="Arial"/>
          <a:ea typeface="宋体" pitchFamily="2" charset="-122"/>
        </a:defRPr>
      </a:lvl1pPr>
      <a:lvl2pPr marL="742950" indent="-28575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800" b="0" i="0" u="none" baseline="0">
          <a:solidFill>
            <a:schemeClr val="tx1"/>
          </a:solidFill>
          <a:latin typeface="Arial"/>
          <a:ea typeface="宋体" pitchFamily="2" charset="-122"/>
        </a:defRPr>
      </a:lvl2pPr>
      <a:lvl3pPr marL="11430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•"/>
        <a:defRPr kumimoji="0" sz="2400" b="0" i="0" u="none" baseline="0">
          <a:solidFill>
            <a:schemeClr val="tx1"/>
          </a:solidFill>
          <a:latin typeface="Arial"/>
          <a:ea typeface="宋体" pitchFamily="2" charset="-122"/>
        </a:defRPr>
      </a:lvl3pPr>
      <a:lvl4pPr marL="16002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–"/>
        <a:defRPr kumimoji="0" sz="2000" b="0" i="0" u="none" baseline="0">
          <a:solidFill>
            <a:schemeClr val="tx1"/>
          </a:solidFill>
          <a:latin typeface="Arial"/>
          <a:ea typeface="宋体" pitchFamily="2" charset="-122"/>
        </a:defRPr>
      </a:lvl4pPr>
      <a:lvl5pPr marL="20574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Tx/>
        <a:buSzTx/>
        <a:buFontTx/>
        <a:buChar char="»"/>
        <a:defRPr kumimoji="0" sz="2000" b="0" i="0" u="none" baseline="0">
          <a:solidFill>
            <a:schemeClr val="tx1"/>
          </a:solidFill>
          <a:latin typeface="Arial"/>
          <a:ea typeface="宋体" pitchFamily="2" charset="-122"/>
        </a:defRPr>
      </a:lvl5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34818" name=""/>
          <p:cNvSpPr/>
          <p:nvPr>
            <p:ph type="title"/>
          </p:nvPr>
        </p:nvSpPr>
        <p:spPr>
          <a:xfrm>
            <a:off x="762000" y="533400"/>
            <a:ext cx="76962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300" b="0" i="0" u="none" baseline="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1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4819" name=""/>
          <p:cNvSpPr/>
          <p:nvPr>
            <p:ph type="body" idx="1"/>
          </p:nvPr>
        </p:nvSpPr>
        <p:spPr>
          <a:xfrm>
            <a:off x="762000" y="1905000"/>
            <a:ext cx="7696200" cy="40386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342900" indent="-3429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Char char="l"/>
              <a:defRPr kumimoji="0" lang="zh-CN" altLang="en-US" sz="31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742950" indent="-28575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50000"/>
              <a:buFontTx/>
              <a:buChar char="•"/>
              <a:defRPr kumimoji="0" lang="zh-CN" altLang="en-US" sz="26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11430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50000"/>
              <a:buFontTx/>
              <a:buChar char="•"/>
              <a:defRPr kumimoji="0" lang="zh-CN" altLang="en-US" sz="22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6002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150000"/>
              <a:buFontTx/>
              <a:buChar char="•"/>
              <a:defRPr kumimoji="0" lang="zh-CN" altLang="en-US" sz="20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20574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150000"/>
              <a:buFontTx/>
              <a:buChar char="•"/>
              <a:defRPr kumimoji="0" lang="zh-CN" altLang="en-US" sz="20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34820" name=""/>
          <p:cNvSpPr/>
          <p:nvPr>
            <p:ph type="dt" sz="half" idx="2"/>
          </p:nvPr>
        </p:nvSpPr>
        <p:spPr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 lvl="0" algn="ctr"/>
            <a:endParaRPr sz="1400"/>
          </a:p>
        </p:txBody>
      </p:sp>
      <p:sp>
        <p:nvSpPr>
          <p:cNvPr id="34821" name=""/>
          <p:cNvSpPr/>
          <p:nvPr>
            <p:ph type="ftr" sz="quarter" idx="3"/>
          </p:nvPr>
        </p:nvSpPr>
        <p:spPr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 lvl="0" algn="ctr"/>
            <a:fld id="{BFB6AD1D-EADA-4448-9F53-FEC99EFD1A4B}" type="footer">
              <a:rPr sz="1400"/>
              <a:t/>
            </a:fld>
            <a:endParaRPr sz="1400"/>
          </a:p>
        </p:txBody>
      </p:sp>
      <p:sp>
        <p:nvSpPr>
          <p:cNvPr id="34822" name=""/>
          <p:cNvSpPr/>
          <p:nvPr>
            <p:ph type="sldNum" sz="quarter" idx="4"/>
          </p:nvPr>
        </p:nvSpPr>
        <p:spPr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/>
          <a:p>
            <a:pPr lvl="0" algn="ctr"/>
            <a:fld id="{58839B00-4FF2-4358-AAFC-77AF47202922}" type="slidenum">
              <a:rPr sz="1400"/>
              <a:t>*</a:t>
            </a:fld>
            <a:endParaRPr sz="1400"/>
          </a:p>
        </p:txBody>
      </p:sp>
      <p:grpSp>
        <p:nvGrpSpPr>
          <p:cNvPr id="34823" name=""/>
          <p:cNvGrpSpPr/>
          <p:nvPr/>
        </p:nvGrpSpPr>
        <p:grpSpPr>
          <a:xfrm>
            <a:off x="168275" y="228600"/>
            <a:ext cx="8823325" cy="6096000"/>
            <a:chOff x="106" y="144"/>
            <a:chExt cx="5558" cy="3840"/>
          </a:xfrm>
        </p:grpSpPr>
        <p:sp>
          <p:nvSpPr>
            <p:cNvPr id="34824" name=""/>
            <p:cNvSpPr/>
            <p:nvPr/>
          </p:nvSpPr>
          <p:spPr>
            <a:xfrm>
              <a:off x="106" y="144"/>
              <a:ext cx="5558" cy="3840"/>
            </a:xfrm>
            <a:prstGeom prst="roundRect">
              <a:avLst>
                <a:gd name="adj" fmla="val 11046"/>
              </a:avLst>
            </a:prstGeom>
            <a:noFill/>
            <a:ln w="28575">
              <a:solidFill>
                <a:schemeClr val="folHlink"/>
              </a:solidFill>
              <a:miter lim="800000"/>
            </a:ln>
          </p:spPr>
          <p:txBody>
            <a:bodyPr wrap="none"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5pPr>
            </a:lstStyle>
            <a:p>
              <a:pPr lvl="0" algn="ctr"/>
              <a:endParaRPr sz="2400">
                <a:latin typeface="Times New Roman" pitchFamily="18" charset="0"/>
              </a:endParaRPr>
            </a:p>
          </p:txBody>
        </p:sp>
        <p:cxnSp>
          <p:nvCxnSpPr>
            <p:cNvPr id="34825" name=""/>
            <p:cNvCxnSpPr/>
            <p:nvPr/>
          </p:nvCxnSpPr>
          <p:spPr>
            <a:xfrm>
              <a:off x="480" y="1077"/>
              <a:ext cx="4848" cy="0"/>
            </a:xfrm>
            <a:prstGeom prst="line">
              <a:avLst/>
            </a:prstGeom>
            <a:noFill/>
            <a:ln w="38100">
              <a:solidFill>
                <a:schemeClr val="folHlink"/>
              </a:solidFill>
              <a:miter lim="800000"/>
            </a:ln>
          </p:spPr>
        </p:cxn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0" r:id="rId1"/>
  </p:sldLayoutIdLst>
  <p:transition/>
  <p:timing/>
  <p:txStyles>
    <p:titleStyle>
      <a:lvl1pPr marL="0" indent="0" algn="l" defTabSz="914400" rtl="0" eaLnBrk="1" fontAlgn="base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300" b="0" i="0" u="none" baseline="0">
          <a:solidFill>
            <a:schemeClr val="tx2"/>
          </a:solidFill>
          <a:latin typeface="Arial Black" pitchFamily="34" charset="0"/>
          <a:ea typeface="宋体" pitchFamily="2" charset="-122"/>
        </a:defRPr>
      </a:lvl1pPr>
    </p:titleStyle>
    <p:bodyStyle>
      <a:lvl1pPr marL="342900" indent="-3429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70000"/>
        <a:buFont typeface="Wingdings" pitchFamily="2" charset="2"/>
        <a:buChar char="l"/>
        <a:defRPr kumimoji="0" sz="3100" b="0" i="0" u="none" baseline="0">
          <a:solidFill>
            <a:schemeClr val="tx1"/>
          </a:solidFill>
          <a:latin typeface="Arial"/>
          <a:ea typeface="宋体" pitchFamily="2" charset="-122"/>
        </a:defRPr>
      </a:lvl1pPr>
      <a:lvl2pPr marL="742950" indent="-28575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150000"/>
        <a:buFontTx/>
        <a:buChar char="•"/>
        <a:defRPr kumimoji="0" sz="2600" b="0" i="0" u="none" baseline="0">
          <a:solidFill>
            <a:schemeClr val="tx1"/>
          </a:solidFill>
          <a:latin typeface="Arial"/>
          <a:ea typeface="宋体" pitchFamily="2" charset="-122"/>
        </a:defRPr>
      </a:lvl2pPr>
      <a:lvl3pPr marL="11430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Pct val="150000"/>
        <a:buFontTx/>
        <a:buChar char="•"/>
        <a:defRPr kumimoji="0" sz="2200" b="0" i="0" u="none" baseline="0">
          <a:solidFill>
            <a:schemeClr val="tx1"/>
          </a:solidFill>
          <a:latin typeface="Arial"/>
          <a:ea typeface="宋体" pitchFamily="2" charset="-122"/>
        </a:defRPr>
      </a:lvl3pPr>
      <a:lvl4pPr marL="16002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150000"/>
        <a:buFontTx/>
        <a:buChar char="•"/>
        <a:defRPr kumimoji="0" sz="2000" b="0" i="0" u="none" baseline="0">
          <a:solidFill>
            <a:schemeClr val="tx1"/>
          </a:solidFill>
          <a:latin typeface="Arial"/>
          <a:ea typeface="宋体" pitchFamily="2" charset="-122"/>
        </a:defRPr>
      </a:lvl4pPr>
      <a:lvl5pPr marL="2057400" indent="-228600" algn="l" defTabSz="914400" rtl="0" eaLnBrk="1" fontAlgn="base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150000"/>
        <a:buFontTx/>
        <a:buChar char="•"/>
        <a:defRPr kumimoji="0" sz="2000" b="0" i="0" u="none" baseline="0">
          <a:solidFill>
            <a:schemeClr val="tx1"/>
          </a:solidFill>
          <a:latin typeface="Arial"/>
          <a:ea typeface="宋体" pitchFamily="2" charset="-122"/>
        </a:defRPr>
      </a:lvl5pPr>
    </p:bodyStyle>
    <p:otherStyle/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image" Target="../media/image3.png" /><Relationship Id="rId4" Type="http://schemas.openxmlformats.org/officeDocument/2006/relationships/image" Target="../media/image2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Relationship Id="rId3" Type="http://schemas.openxmlformats.org/officeDocument/2006/relationships/image" Target="../media/image3.pn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.png" /><Relationship Id="rId3" Type="http://schemas.openxmlformats.org/officeDocument/2006/relationships/image" Target="u=912812963,2319968312&amp;fm=26&amp;gp=0" TargetMode="External" /><Relationship Id="rId4" Type="http://schemas.openxmlformats.org/officeDocument/2006/relationships/image" Target="../media/image5.png" /><Relationship Id="rId5" Type="http://schemas.openxmlformats.org/officeDocument/2006/relationships/image" Target="../media/image6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u=912812963,2319968312&amp;fm=26&amp;gp=0" TargetMode="External" /><Relationship Id="rId3" Type="http://schemas.openxmlformats.org/officeDocument/2006/relationships/image" Target="../media/image7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.png" /><Relationship Id="rId3" Type="http://schemas.openxmlformats.org/officeDocument/2006/relationships/image" Target="../media/image9.png" /><Relationship Id="rId4" Type="http://schemas.openxmlformats.org/officeDocument/2006/relationships/image" Target="../media/image10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png" /><Relationship Id="rId3" Type="http://schemas.openxmlformats.org/officeDocument/2006/relationships/image" Target="../media/image2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audio" Target="../media/media1.wav" /><Relationship Id="rId3" Type="http://schemas.openxmlformats.org/officeDocument/2006/relationships/image" Target="../media/image2.pn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2.jpeg" /><Relationship Id="rId3" Type="http://schemas.openxmlformats.org/officeDocument/2006/relationships/image" Target="../media/image2.pn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oleObject" Target="../embeddings/oleObject1.bin" TargetMode="Internal" /><Relationship Id="rId3" Type="http://schemas.openxmlformats.org/officeDocument/2006/relationships/image" Target="../media/image13.wmf" /><Relationship Id="rId4" Type="http://schemas.openxmlformats.org/officeDocument/2006/relationships/image" Target="../media/image14.jpeg" /><Relationship Id="rId5" Type="http://schemas.openxmlformats.org/officeDocument/2006/relationships/vmlDrawing" Target="../drawings/vmlDrawing1.v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oleObject" Target="../embeddings/oleObject2.bin" TargetMode="Internal" /><Relationship Id="rId3" Type="http://schemas.openxmlformats.org/officeDocument/2006/relationships/image" Target="../media/image15.wmf" /><Relationship Id="rId4" Type="http://schemas.openxmlformats.org/officeDocument/2006/relationships/image" Target="../media/image2.png" /><Relationship Id="rId5" Type="http://schemas.openxmlformats.org/officeDocument/2006/relationships/vmlDrawing" Target="../drawings/vmlDrawing2.v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6.jpeg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oleObject" Target="../embeddings/oleObject3.bin" TargetMode="Internal" /><Relationship Id="rId3" Type="http://schemas.openxmlformats.org/officeDocument/2006/relationships/image" Target="../media/image15.wmf" /><Relationship Id="rId4" Type="http://schemas.openxmlformats.org/officeDocument/2006/relationships/vmlDrawing" Target="../drawings/vmlDrawing3.v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6.jpe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7.jpeg" /><Relationship Id="rId3" Type="http://schemas.openxmlformats.org/officeDocument/2006/relationships/image" Target="../media/image18.jpe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9.png" /><Relationship Id="rId3" Type="http://schemas.openxmlformats.org/officeDocument/2006/relationships/image" Target="../media/image20.jpe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1.png" /><Relationship Id="rId3" Type="http://schemas.openxmlformats.org/officeDocument/2006/relationships/image" Target="../media/image22.pn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6.jpeg" /><Relationship Id="rId3" Type="http://schemas.openxmlformats.org/officeDocument/2006/relationships/image" Target="../media/image18.jpeg" /><Relationship Id="rId4" Type="http://schemas.openxmlformats.org/officeDocument/2006/relationships/image" Target="../media/image23.pn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4.pn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5.jpeg" /><Relationship Id="rId3" Type="http://schemas.openxmlformats.org/officeDocument/2006/relationships/image" Target="../media/image26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30" name=""/>
          <p:cNvSpPr/>
          <p:nvPr/>
        </p:nvSpPr>
        <p:spPr>
          <a:xfrm>
            <a:off x="1371600" y="1828800"/>
            <a:ext cx="60960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/>
          <a:p>
            <a:pPr lvl="0"/>
            <a:r>
              <a:rPr sz="4800" b="1" i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第十九章</a:t>
            </a:r>
            <a:r>
              <a:rPr b="1" i="0"/>
              <a:t> </a:t>
            </a:r>
            <a:r>
              <a:rPr sz="4800" b="1" i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生活用电</a:t>
            </a:r>
            <a:endParaRPr sz="4800" b="1" i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131" name=""/>
          <p:cNvSpPr/>
          <p:nvPr/>
        </p:nvSpPr>
        <p:spPr>
          <a:xfrm>
            <a:off x="2895600" y="3429000"/>
            <a:ext cx="3352800" cy="838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/>
          <a:p>
            <a:pPr lvl="0"/>
            <a:r>
              <a:rPr sz="2800" b="1" i="0">
                <a:solidFill>
                  <a:schemeClr val="tx1"/>
                </a:solidFill>
                <a:latin typeface="黑体" pitchFamily="49" charset="-122"/>
                <a:ea typeface="黑体" pitchFamily="49" charset="-122"/>
              </a:rPr>
              <a:t>三口中学 黄世华</a:t>
            </a:r>
            <a:endParaRPr sz="2800" b="1" i="0">
              <a:solidFill>
                <a:schemeClr val="tx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132" name="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pPr lvl="0" algn="ctr"/>
            <a:endParaRPr sz="1400"/>
          </a:p>
        </p:txBody>
      </p:sp>
      <p:sp>
        <p:nvSpPr>
          <p:cNvPr id="5133" name="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lvl="0" algn="ctr"/>
            <a:fld id="{324B4EEF-3973-4930-BB98-EFB47BD31336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54627" name=""/>
          <p:cNvPicPr/>
          <p:nvPr/>
        </p:nvPicPr>
        <p:blipFill>
          <a:blip r:embed="rId2"/>
          <a:stretch>
            <a:fillRect/>
          </a:stretch>
        </p:blipFill>
        <p:spPr>
          <a:xfrm>
            <a:off x="762000" y="1447800"/>
            <a:ext cx="7848600" cy="3810000"/>
          </a:xfrm>
          <a:prstGeom prst="rect">
            <a:avLst/>
          </a:prstGeom>
          <a:noFill/>
          <a:ln>
            <a:noFill/>
            <a:miter lim="800000"/>
          </a:ln>
          <a:effectLst/>
        </p:spPr>
      </p:pic>
      <p:grpSp>
        <p:nvGrpSpPr>
          <p:cNvPr id="154628" name=""/>
          <p:cNvGrpSpPr/>
          <p:nvPr/>
        </p:nvGrpSpPr>
        <p:grpSpPr>
          <a:xfrm>
            <a:off x="762000" y="5334000"/>
            <a:ext cx="8081962" cy="1000125"/>
            <a:chOff x="384" y="3456"/>
            <a:chExt cx="5091" cy="630"/>
          </a:xfrm>
        </p:grpSpPr>
        <p:sp>
          <p:nvSpPr>
            <p:cNvPr id="154629" name="Text Box 3"/>
            <p:cNvSpPr/>
            <p:nvPr/>
          </p:nvSpPr>
          <p:spPr>
            <a:xfrm>
              <a:off x="384" y="3696"/>
              <a:ext cx="912" cy="29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5pPr>
            </a:lstStyle>
            <a:p>
              <a:pPr marL="0" lvl="0" indent="0">
                <a:spcBef>
                  <a:spcPct val="50000"/>
                </a:spcBef>
              </a:pPr>
              <a:r>
                <a:rPr kumimoji="1" sz="2400" b="1">
                  <a:latin typeface="黑体" pitchFamily="49" charset="-122"/>
                  <a:ea typeface="黑体" pitchFamily="49" charset="-122"/>
                </a:rPr>
                <a:t>进户线</a:t>
              </a:r>
              <a:endParaRPr kumimoji="1" sz="2400" b="1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154630" name="Text Box 3"/>
            <p:cNvSpPr/>
            <p:nvPr/>
          </p:nvSpPr>
          <p:spPr>
            <a:xfrm>
              <a:off x="1275" y="3716"/>
              <a:ext cx="720" cy="29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5pPr>
            </a:lstStyle>
            <a:p>
              <a:pPr marL="0" lvl="0" indent="0">
                <a:spcBef>
                  <a:spcPct val="50000"/>
                </a:spcBef>
              </a:pPr>
              <a:r>
                <a:rPr kumimoji="1" sz="2400" b="1">
                  <a:latin typeface="黑体" pitchFamily="49" charset="-122"/>
                  <a:ea typeface="黑体" pitchFamily="49" charset="-122"/>
                </a:rPr>
                <a:t>电能表</a:t>
              </a:r>
              <a:endParaRPr kumimoji="1" sz="2400" b="1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154631" name="Text Box 3"/>
            <p:cNvSpPr/>
            <p:nvPr/>
          </p:nvSpPr>
          <p:spPr>
            <a:xfrm>
              <a:off x="2064" y="3696"/>
              <a:ext cx="912" cy="29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5pPr>
            </a:lstStyle>
            <a:p>
              <a:pPr marL="0" lvl="0" indent="0">
                <a:spcBef>
                  <a:spcPct val="50000"/>
                </a:spcBef>
              </a:pPr>
              <a:r>
                <a:rPr kumimoji="1" sz="2400" b="1">
                  <a:latin typeface="黑体" pitchFamily="49" charset="-122"/>
                  <a:ea typeface="黑体" pitchFamily="49" charset="-122"/>
                </a:rPr>
                <a:t>闸刀开关</a:t>
              </a:r>
              <a:endParaRPr kumimoji="1" sz="2400" b="1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154632" name="Text Box 3"/>
            <p:cNvSpPr/>
            <p:nvPr/>
          </p:nvSpPr>
          <p:spPr>
            <a:xfrm>
              <a:off x="3120" y="3696"/>
              <a:ext cx="816" cy="29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5pPr>
            </a:lstStyle>
            <a:p>
              <a:pPr marL="0" lvl="0" indent="0">
                <a:spcBef>
                  <a:spcPct val="50000"/>
                </a:spcBef>
              </a:pPr>
              <a:r>
                <a:rPr kumimoji="1" sz="2400" b="1">
                  <a:latin typeface="黑体" pitchFamily="49" charset="-122"/>
                  <a:ea typeface="黑体" pitchFamily="49" charset="-122"/>
                </a:rPr>
                <a:t>保险丝</a:t>
              </a:r>
              <a:endParaRPr kumimoji="1" sz="2400" b="1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154633" name="Text Box 3"/>
            <p:cNvSpPr/>
            <p:nvPr/>
          </p:nvSpPr>
          <p:spPr>
            <a:xfrm>
              <a:off x="4131" y="3792"/>
              <a:ext cx="1344" cy="29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5pPr>
            </a:lstStyle>
            <a:p>
              <a:pPr marL="0" lvl="0" indent="0">
                <a:spcBef>
                  <a:spcPct val="50000"/>
                </a:spcBef>
              </a:pPr>
              <a:r>
                <a:rPr kumimoji="1" sz="2400" b="1">
                  <a:latin typeface="黑体" pitchFamily="49" charset="-122"/>
                  <a:ea typeface="黑体" pitchFamily="49" charset="-122"/>
                </a:rPr>
                <a:t>用电器 开关</a:t>
              </a:r>
              <a:endParaRPr kumimoji="1" sz="2400" b="1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154634" name="Text Box 3"/>
            <p:cNvSpPr/>
            <p:nvPr/>
          </p:nvSpPr>
          <p:spPr>
            <a:xfrm>
              <a:off x="4128" y="3456"/>
              <a:ext cx="672" cy="294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5pPr>
            </a:lstStyle>
            <a:p>
              <a:pPr marL="0" lvl="0" indent="0">
                <a:spcBef>
                  <a:spcPct val="50000"/>
                </a:spcBef>
              </a:pPr>
              <a:r>
                <a:rPr kumimoji="1" sz="2400" b="1">
                  <a:latin typeface="黑体" pitchFamily="49" charset="-122"/>
                  <a:ea typeface="黑体" pitchFamily="49" charset="-122"/>
                </a:rPr>
                <a:t>插座</a:t>
              </a:r>
              <a:endParaRPr kumimoji="1" sz="2400" b="1">
                <a:latin typeface="黑体" pitchFamily="49" charset="-122"/>
                <a:ea typeface="黑体" pitchFamily="49" charset="-122"/>
              </a:endParaRPr>
            </a:p>
          </p:txBody>
        </p:sp>
        <p:cxnSp>
          <p:nvCxnSpPr>
            <p:cNvPr id="154635" name=""/>
            <p:cNvCxnSpPr/>
            <p:nvPr/>
          </p:nvCxnSpPr>
          <p:spPr>
            <a:xfrm>
              <a:off x="1076" y="3868"/>
              <a:ext cx="24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tailEnd type="triangle"/>
            </a:ln>
          </p:spPr>
        </p:cxnSp>
        <p:cxnSp>
          <p:nvCxnSpPr>
            <p:cNvPr id="154636" name=""/>
            <p:cNvCxnSpPr/>
            <p:nvPr/>
          </p:nvCxnSpPr>
          <p:spPr>
            <a:xfrm>
              <a:off x="1920" y="3861"/>
              <a:ext cx="192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tailEnd type="triangle"/>
            </a:ln>
          </p:spPr>
        </p:cxnSp>
        <p:cxnSp>
          <p:nvCxnSpPr>
            <p:cNvPr id="154637" name=""/>
            <p:cNvCxnSpPr/>
            <p:nvPr/>
          </p:nvCxnSpPr>
          <p:spPr>
            <a:xfrm>
              <a:off x="2928" y="3840"/>
              <a:ext cx="24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tailEnd type="triangle"/>
            </a:ln>
          </p:spPr>
        </p:cxnSp>
        <p:cxnSp>
          <p:nvCxnSpPr>
            <p:cNvPr id="154638" name=""/>
            <p:cNvCxnSpPr/>
            <p:nvPr/>
          </p:nvCxnSpPr>
          <p:spPr>
            <a:xfrm>
              <a:off x="3792" y="3840"/>
              <a:ext cx="24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miter lim="800000"/>
              <a:tailEnd type="triangle"/>
            </a:ln>
          </p:spPr>
        </p:cxnSp>
        <p:sp>
          <p:nvSpPr>
            <p:cNvPr id="154639" name=""/>
            <p:cNvSpPr/>
            <p:nvPr/>
          </p:nvSpPr>
          <p:spPr>
            <a:xfrm>
              <a:off x="4080" y="3600"/>
              <a:ext cx="48" cy="432"/>
            </a:xfrm>
            <a:prstGeom prst="leftBrace">
              <a:avLst>
                <a:gd name="adj1" fmla="val 75000"/>
                <a:gd name="adj2" fmla="val 50000"/>
              </a:avLst>
            </a:prstGeom>
            <a:noFill/>
            <a:ln w="38100">
              <a:solidFill>
                <a:schemeClr val="tx1"/>
              </a:solidFill>
              <a:round/>
            </a:ln>
          </p:spPr>
        </p:sp>
      </p:grpSp>
      <p:sp>
        <p:nvSpPr>
          <p:cNvPr id="154640" name="Text Box 3"/>
          <p:cNvSpPr/>
          <p:nvPr/>
        </p:nvSpPr>
        <p:spPr>
          <a:xfrm>
            <a:off x="762000" y="304800"/>
            <a:ext cx="4491038" cy="58896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lvl="0" indent="0">
              <a:spcBef>
                <a:spcPct val="50000"/>
              </a:spcBef>
            </a:pPr>
            <a:r>
              <a:rPr kumimoji="1" sz="3200" b="1">
                <a:latin typeface="黑体" pitchFamily="49" charset="-122"/>
                <a:ea typeface="黑体" pitchFamily="49" charset="-122"/>
              </a:rPr>
              <a:t>一、家庭电路的组成</a:t>
            </a:r>
            <a:endParaRPr kumimoji="1" sz="32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54626" name="Text Box 3"/>
          <p:cNvSpPr/>
          <p:nvPr/>
        </p:nvSpPr>
        <p:spPr>
          <a:xfrm>
            <a:off x="533400" y="1143000"/>
            <a:ext cx="4491038" cy="52863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lvl="0" indent="0">
              <a:spcBef>
                <a:spcPct val="50000"/>
              </a:spcBef>
            </a:pPr>
            <a:r>
              <a:rPr kumimoji="1" sz="2800" b="1">
                <a:latin typeface="黑体" pitchFamily="49" charset="-122"/>
                <a:ea typeface="黑体" pitchFamily="49" charset="-122"/>
              </a:rPr>
              <a:t>（一）家庭电路的组成</a:t>
            </a:r>
            <a:endParaRPr kumimoji="1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54641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154642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pPr lvl="0" algn="ctr"/>
            <a:fld id="{75FB7D23-75F7-4CB4-B6B4-46B412519E5B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5650" name=""/>
          <p:cNvSpPr/>
          <p:nvPr/>
        </p:nvSpPr>
        <p:spPr>
          <a:xfrm>
            <a:off x="381000" y="1295400"/>
            <a:ext cx="8382000" cy="1006475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lvl="0">
              <a:lnSpc>
                <a:spcPts val="2400"/>
              </a:lnSpc>
              <a:spcBef>
                <a:spcPts val="2400"/>
              </a:spcBef>
            </a:pPr>
            <a:r>
              <a:rPr sz="2800" b="1">
                <a:latin typeface="Tahoma" pitchFamily="34" charset="0"/>
                <a:ea typeface="黑体" pitchFamily="49" charset="-122"/>
              </a:rPr>
              <a:t>１、作用：</a:t>
            </a:r>
            <a:r>
              <a:rPr kumimoji="1" sz="2800" b="1">
                <a:latin typeface="黑体" pitchFamily="49" charset="-122"/>
                <a:ea typeface="黑体" pitchFamily="49" charset="-122"/>
              </a:rPr>
              <a:t>测量用户在一段时间内消耗</a:t>
            </a:r>
            <a:endParaRPr kumimoji="1" sz="2800" b="1">
              <a:latin typeface="黑体" pitchFamily="49" charset="-122"/>
              <a:ea typeface="黑体" pitchFamily="49" charset="-122"/>
            </a:endParaRPr>
          </a:p>
          <a:p>
            <a:pPr lvl="0">
              <a:lnSpc>
                <a:spcPts val="2400"/>
              </a:lnSpc>
              <a:spcBef>
                <a:spcPts val="2400"/>
              </a:spcBef>
            </a:pPr>
            <a:r>
              <a:rPr kumimoji="1" sz="2800" b="1">
                <a:latin typeface="黑体" pitchFamily="49" charset="-122"/>
                <a:ea typeface="黑体" pitchFamily="49" charset="-122"/>
              </a:rPr>
              <a:t>多少电能的仪表</a:t>
            </a:r>
            <a:endParaRPr kumimoji="1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55651" name=""/>
          <p:cNvSpPr/>
          <p:nvPr/>
        </p:nvSpPr>
        <p:spPr>
          <a:xfrm>
            <a:off x="533400" y="2667000"/>
            <a:ext cx="8382000" cy="3598862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lvl="0">
              <a:lnSpc>
                <a:spcPts val="2400"/>
              </a:lnSpc>
              <a:spcBef>
                <a:spcPts val="2400"/>
              </a:spcBef>
            </a:pPr>
            <a:r>
              <a:rPr sz="2800" b="1">
                <a:latin typeface="黑体" pitchFamily="49" charset="-122"/>
                <a:ea typeface="黑体" pitchFamily="49" charset="-122"/>
              </a:rPr>
              <a:t>2</a:t>
            </a:r>
            <a:r>
              <a:rPr sz="2800" b="1">
                <a:latin typeface="黑体" pitchFamily="49" charset="-122"/>
                <a:ea typeface="黑体" pitchFamily="49" charset="-122"/>
              </a:rPr>
              <a:t>、</a:t>
            </a:r>
            <a:r>
              <a:rPr sz="2800" b="1">
                <a:latin typeface="黑体" pitchFamily="49" charset="-122"/>
                <a:ea typeface="黑体" pitchFamily="49" charset="-122"/>
              </a:rPr>
              <a:t>220V   5</a:t>
            </a:r>
            <a:r>
              <a:rPr sz="2800" b="1">
                <a:latin typeface="黑体" pitchFamily="49" charset="-122"/>
                <a:ea typeface="黑体" pitchFamily="49" charset="-122"/>
              </a:rPr>
              <a:t>（</a:t>
            </a:r>
            <a:r>
              <a:rPr sz="2800" b="1">
                <a:latin typeface="黑体" pitchFamily="49" charset="-122"/>
                <a:ea typeface="黑体" pitchFamily="49" charset="-122"/>
              </a:rPr>
              <a:t>10)A</a:t>
            </a:r>
            <a:r>
              <a:rPr sz="2800" b="1">
                <a:latin typeface="黑体" pitchFamily="49" charset="-122"/>
                <a:ea typeface="黑体" pitchFamily="49" charset="-122"/>
              </a:rPr>
              <a:t>　</a:t>
            </a:r>
            <a:r>
              <a:rPr sz="2800" b="1">
                <a:latin typeface="黑体" pitchFamily="49" charset="-122"/>
                <a:ea typeface="黑体" pitchFamily="49" charset="-122"/>
              </a:rPr>
              <a:t>3000R</a:t>
            </a:r>
            <a:r>
              <a:rPr sz="2800" b="1">
                <a:latin typeface="黑体" pitchFamily="49" charset="-122"/>
                <a:ea typeface="黑体" pitchFamily="49" charset="-122"/>
              </a:rPr>
              <a:t>／</a:t>
            </a:r>
            <a:r>
              <a:rPr sz="2800" b="1">
                <a:latin typeface="黑体" pitchFamily="49" charset="-122"/>
                <a:ea typeface="黑体" pitchFamily="49" charset="-122"/>
              </a:rPr>
              <a:t>KW·h</a:t>
            </a:r>
            <a:r>
              <a:rPr sz="2800" b="1">
                <a:latin typeface="黑体" pitchFamily="49" charset="-122"/>
                <a:ea typeface="黑体" pitchFamily="49" charset="-122"/>
              </a:rPr>
              <a:t>含义：</a:t>
            </a:r>
            <a:endParaRPr sz="2800" b="1">
              <a:latin typeface="黑体" pitchFamily="49" charset="-122"/>
              <a:ea typeface="黑体" pitchFamily="49" charset="-122"/>
            </a:endParaRPr>
          </a:p>
          <a:p>
            <a:pPr lvl="0">
              <a:lnSpc>
                <a:spcPts val="2400"/>
              </a:lnSpc>
              <a:spcBef>
                <a:spcPts val="2400"/>
              </a:spcBef>
            </a:pPr>
            <a:r>
              <a:rPr kumimoji="1" lang="en-US" altLang="en-US" sz="2800" b="1">
                <a:latin typeface="黑体" pitchFamily="49" charset="-122"/>
                <a:ea typeface="黑体" pitchFamily="49" charset="-122"/>
              </a:rPr>
              <a:t>①</a:t>
            </a:r>
            <a:r>
              <a:rPr kumimoji="1" lang="en-US" altLang="en-US" sz="2800" b="1">
                <a:latin typeface="黑体" pitchFamily="49" charset="-122"/>
                <a:ea typeface="黑体" pitchFamily="49" charset="-122"/>
              </a:rPr>
              <a:t>220V</a:t>
            </a:r>
            <a:r>
              <a:rPr kumimoji="1" lang="en-US" altLang="en-US" sz="2800" b="1">
                <a:latin typeface="黑体" pitchFamily="49" charset="-122"/>
                <a:ea typeface="黑体" pitchFamily="49" charset="-122"/>
              </a:rPr>
              <a:t>:</a:t>
            </a:r>
            <a:r>
              <a:rPr kumimoji="1" lang="en-US" altLang="en-US" sz="2800" b="1">
                <a:latin typeface="黑体" pitchFamily="49" charset="-122"/>
                <a:ea typeface="黑体" pitchFamily="49" charset="-122"/>
              </a:rPr>
              <a:t>表示这个电能表应该接在</a:t>
            </a:r>
            <a:r>
              <a:rPr kumimoji="1" lang="en-US" altLang="en-US" sz="2800" b="1">
                <a:latin typeface="黑体" pitchFamily="49" charset="-122"/>
                <a:ea typeface="黑体" pitchFamily="49" charset="-122"/>
              </a:rPr>
              <a:t>220V</a:t>
            </a:r>
            <a:r>
              <a:rPr kumimoji="1" lang="en-US" altLang="en-US" sz="2800" b="1">
                <a:latin typeface="黑体" pitchFamily="49" charset="-122"/>
                <a:ea typeface="黑体" pitchFamily="49" charset="-122"/>
              </a:rPr>
              <a:t>电路中使用；</a:t>
            </a:r>
            <a:endParaRPr kumimoji="1" lang="en-US" altLang="en-US" sz="2800" b="1">
              <a:latin typeface="黑体" pitchFamily="49" charset="-122"/>
              <a:ea typeface="黑体" pitchFamily="49" charset="-122"/>
            </a:endParaRPr>
          </a:p>
          <a:p>
            <a:pPr lvl="0" fontAlgn="b">
              <a:lnSpc>
                <a:spcPts val="2400"/>
              </a:lnSpc>
              <a:spcBef>
                <a:spcPts val="2400"/>
              </a:spcBef>
            </a:pPr>
            <a:r>
              <a:rPr kumimoji="1" lang="en-US" altLang="en-US" sz="2800" b="1">
                <a:latin typeface="黑体" pitchFamily="49" charset="-122"/>
                <a:ea typeface="黑体" pitchFamily="49" charset="-122"/>
              </a:rPr>
              <a:t>②</a:t>
            </a:r>
            <a:r>
              <a:rPr kumimoji="1" lang="en-US" altLang="en-US" sz="2800" b="1">
                <a:latin typeface="黑体" pitchFamily="49" charset="-122"/>
                <a:ea typeface="黑体" pitchFamily="49" charset="-122"/>
              </a:rPr>
              <a:t>5(10)A:</a:t>
            </a:r>
            <a:r>
              <a:rPr kumimoji="1" lang="en-US" altLang="en-US" sz="2800" b="1">
                <a:latin typeface="黑体" pitchFamily="49" charset="-122"/>
                <a:ea typeface="黑体" pitchFamily="49" charset="-122"/>
              </a:rPr>
              <a:t>表示这个电能表的标定电流为</a:t>
            </a:r>
            <a:r>
              <a:rPr kumimoji="1" lang="en-US" altLang="en-US" sz="2800" b="1">
                <a:latin typeface="黑体" pitchFamily="49" charset="-122"/>
                <a:ea typeface="黑体" pitchFamily="49" charset="-122"/>
              </a:rPr>
              <a:t>5A,</a:t>
            </a:r>
            <a:r>
              <a:rPr kumimoji="1" lang="en-US" altLang="en-US" sz="2800" b="1">
                <a:latin typeface="黑体" pitchFamily="49" charset="-122"/>
                <a:ea typeface="黑体" pitchFamily="49" charset="-122"/>
              </a:rPr>
              <a:t>额定最大电流为</a:t>
            </a:r>
            <a:r>
              <a:rPr kumimoji="1" lang="en-US" altLang="en-US" sz="2800" b="1">
                <a:latin typeface="黑体" pitchFamily="49" charset="-122"/>
                <a:ea typeface="黑体" pitchFamily="49" charset="-122"/>
              </a:rPr>
              <a:t>10A</a:t>
            </a:r>
            <a:r>
              <a:rPr kumimoji="1" lang="en-US" altLang="en-US" sz="2800" b="1">
                <a:latin typeface="黑体" pitchFamily="49" charset="-122"/>
                <a:ea typeface="黑体" pitchFamily="49" charset="-122"/>
              </a:rPr>
              <a:t>；</a:t>
            </a:r>
            <a:endParaRPr kumimoji="1" lang="en-US" altLang="en-US" sz="2800" b="1">
              <a:latin typeface="黑体" pitchFamily="49" charset="-122"/>
              <a:ea typeface="黑体" pitchFamily="49" charset="-122"/>
            </a:endParaRPr>
          </a:p>
          <a:p>
            <a:pPr lvl="0">
              <a:spcBef>
                <a:spcPct val="50000"/>
              </a:spcBef>
            </a:pPr>
            <a:r>
              <a:rPr kumimoji="1" lang="en-US" altLang="en-US" sz="2800" b="1">
                <a:latin typeface="黑体" pitchFamily="49" charset="-122"/>
                <a:ea typeface="黑体" pitchFamily="49" charset="-122"/>
              </a:rPr>
              <a:t>③3000R/kw·h :</a:t>
            </a:r>
            <a:r>
              <a:rPr kumimoji="1" lang="en-US" altLang="en-US" sz="2800" b="1">
                <a:latin typeface="黑体" pitchFamily="49" charset="-122"/>
                <a:ea typeface="黑体" pitchFamily="49" charset="-122"/>
              </a:rPr>
              <a:t>表示接在这个电能表上的用电器每消耗</a:t>
            </a:r>
            <a:r>
              <a:rPr kumimoji="1" lang="en-US" altLang="en-US" sz="2800" b="1">
                <a:latin typeface="黑体" pitchFamily="49" charset="-122"/>
                <a:ea typeface="黑体" pitchFamily="49" charset="-122"/>
              </a:rPr>
              <a:t>1 kw·h</a:t>
            </a:r>
            <a:r>
              <a:rPr kumimoji="1" lang="en-US" altLang="en-US" sz="2800" b="1">
                <a:latin typeface="黑体" pitchFamily="49" charset="-122"/>
                <a:ea typeface="黑体" pitchFamily="49" charset="-122"/>
              </a:rPr>
              <a:t>电能</a:t>
            </a:r>
            <a:r>
              <a:rPr kumimoji="1" lang="en-US" altLang="en-US" sz="2800" b="1">
                <a:latin typeface="黑体" pitchFamily="49" charset="-122"/>
                <a:ea typeface="黑体" pitchFamily="49" charset="-122"/>
              </a:rPr>
              <a:t>,</a:t>
            </a:r>
            <a:r>
              <a:rPr kumimoji="1" lang="en-US" altLang="en-US" sz="2800" b="1">
                <a:latin typeface="黑体" pitchFamily="49" charset="-122"/>
                <a:ea typeface="黑体" pitchFamily="49" charset="-122"/>
              </a:rPr>
              <a:t>电能表的转盘转</a:t>
            </a:r>
            <a:r>
              <a:rPr kumimoji="1" lang="en-US" altLang="en-US" sz="2800" b="1">
                <a:latin typeface="黑体" pitchFamily="49" charset="-122"/>
                <a:ea typeface="黑体" pitchFamily="49" charset="-122"/>
              </a:rPr>
              <a:t>3000</a:t>
            </a:r>
            <a:r>
              <a:rPr kumimoji="1" lang="en-US" altLang="en-US" sz="2800" b="1">
                <a:latin typeface="黑体" pitchFamily="49" charset="-122"/>
                <a:ea typeface="黑体" pitchFamily="49" charset="-122"/>
              </a:rPr>
              <a:t>转</a:t>
            </a:r>
            <a:r>
              <a:rPr kumimoji="1" lang="en-US" altLang="en-US" sz="2800" b="1">
                <a:latin typeface="黑体" pitchFamily="49" charset="-122"/>
                <a:ea typeface="黑体" pitchFamily="49" charset="-122"/>
              </a:rPr>
              <a:t>.</a:t>
            </a:r>
            <a:endParaRPr kumimoji="1" lang="en-US" altLang="en-US" sz="2800" b="1">
              <a:latin typeface="黑体" pitchFamily="49" charset="-122"/>
              <a:ea typeface="黑体" pitchFamily="49" charset="-122"/>
            </a:endParaRPr>
          </a:p>
          <a:p>
            <a:pPr lvl="0" fontAlgn="b">
              <a:lnSpc>
                <a:spcPts val="2400"/>
              </a:lnSpc>
              <a:spcBef>
                <a:spcPts val="2400"/>
              </a:spcBef>
            </a:pPr>
            <a:endParaRPr kumimoji="1" lang="en-US" altLang="en-US" sz="2800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55652" name=""/>
          <p:cNvPicPr/>
          <p:nvPr/>
        </p:nvPicPr>
        <p:blipFill>
          <a:blip r:embed="rId2"/>
          <a:srcRect l="12622" t="16001" r="64079" b="14000"/>
          <a:stretch>
            <a:fillRect/>
          </a:stretch>
        </p:blipFill>
        <p:spPr>
          <a:xfrm>
            <a:off x="7239000" y="609600"/>
            <a:ext cx="1600200" cy="2057400"/>
          </a:xfrm>
          <a:prstGeom prst="rect">
            <a:avLst/>
          </a:prstGeom>
          <a:noFill/>
          <a:ln>
            <a:noFill/>
            <a:miter lim="800000"/>
          </a:ln>
          <a:effectLst/>
        </p:spPr>
      </p:pic>
      <p:sp>
        <p:nvSpPr>
          <p:cNvPr id="155653" name=""/>
          <p:cNvSpPr/>
          <p:nvPr/>
        </p:nvSpPr>
        <p:spPr>
          <a:xfrm>
            <a:off x="533400" y="5791200"/>
            <a:ext cx="1905000" cy="390525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lvl="0">
              <a:lnSpc>
                <a:spcPct val="70000"/>
              </a:lnSpc>
              <a:spcBef>
                <a:spcPct val="50000"/>
              </a:spcBef>
            </a:pPr>
            <a:r>
              <a:rPr sz="2800" b="1">
                <a:latin typeface="Tahoma" pitchFamily="34" charset="0"/>
                <a:ea typeface="黑体" pitchFamily="49" charset="-122"/>
              </a:rPr>
              <a:t>3</a:t>
            </a:r>
            <a:r>
              <a:rPr sz="2800" b="1">
                <a:latin typeface="Tahoma" pitchFamily="34" charset="0"/>
                <a:ea typeface="黑体" pitchFamily="49" charset="-122"/>
              </a:rPr>
              <a:t>、计算：</a:t>
            </a:r>
            <a:endParaRPr kumimoji="1" sz="2800" b="1"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155654" name=""/>
          <p:cNvGrpSpPr/>
          <p:nvPr/>
        </p:nvGrpSpPr>
        <p:grpSpPr>
          <a:xfrm>
            <a:off x="457200" y="304800"/>
            <a:ext cx="3581400" cy="844550"/>
            <a:chExt cx="2231" cy="580"/>
          </a:xfrm>
        </p:grpSpPr>
        <p:pic>
          <p:nvPicPr>
            <p:cNvPr id="155655" name="圆角矩形 1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2231" cy="58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155656" name=""/>
            <p:cNvSpPr/>
            <p:nvPr/>
          </p:nvSpPr>
          <p:spPr>
            <a:xfrm>
              <a:off x="59" y="105"/>
              <a:ext cx="2116" cy="40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5pPr>
            </a:lstStyle>
            <a:p>
              <a:pPr marL="0" lvl="0" indent="0">
                <a:buFont typeface=""/>
              </a:pPr>
              <a:r>
                <a:rPr sz="3600" b="1">
                  <a:solidFill>
                    <a:srgbClr val="FFFFFF"/>
                  </a:solidFill>
                  <a:latin typeface="黑体" pitchFamily="49" charset="-122"/>
                  <a:ea typeface="黑体" pitchFamily="49" charset="-122"/>
                </a:rPr>
                <a:t>（二）电能表</a:t>
              </a:r>
              <a:endParaRPr sz="3600" b="1">
                <a:solidFill>
                  <a:srgbClr val="FFFFFF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sp>
        <p:nvSpPr>
          <p:cNvPr id="155657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155658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pPr lvl="0" algn="ctr"/>
            <a:fld id="{48D5EE83-FB53-4FF9-B242-FF47488AA869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55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556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155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5650" grpId="0"/>
      <p:bldP spid="155651" grpId="1"/>
      <p:bldP spid="155653" grpId="2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56674" name=""/>
          <p:cNvPicPr/>
          <p:nvPr/>
        </p:nvPicPr>
        <p:blipFill>
          <a:blip r:embed="rId2"/>
          <a:stretch>
            <a:fillRect/>
          </a:stretch>
        </p:blipFill>
        <p:spPr>
          <a:xfrm>
            <a:off x="762000" y="304800"/>
            <a:ext cx="7848600" cy="3810000"/>
          </a:xfrm>
          <a:prstGeom prst="rect">
            <a:avLst/>
          </a:prstGeom>
          <a:noFill/>
          <a:ln>
            <a:noFill/>
            <a:miter lim="800000"/>
          </a:ln>
          <a:effectLst/>
        </p:spPr>
      </p:pic>
      <p:pic>
        <p:nvPicPr>
          <p:cNvPr id="156675" name=""/>
          <p:cNvPicPr/>
          <p:nvPr/>
        </p:nvPicPr>
        <p:blipFill>
          <a:blip r:embed="rId3"/>
          <a:srcRect l="55834" t="26667" r="10001" b="26667"/>
          <a:stretch>
            <a:fillRect/>
          </a:stretch>
        </p:blipFill>
        <p:spPr>
          <a:xfrm>
            <a:off x="1295400" y="4267200"/>
            <a:ext cx="3124200" cy="2057400"/>
          </a:xfrm>
          <a:prstGeom prst="rect">
            <a:avLst/>
          </a:prstGeom>
          <a:noFill/>
          <a:ln>
            <a:noFill/>
            <a:miter lim="800000"/>
          </a:ln>
          <a:effectLst/>
        </p:spPr>
      </p:pic>
      <p:pic>
        <p:nvPicPr>
          <p:cNvPr id="156676" name=""/>
          <p:cNvPicPr/>
          <p:nvPr/>
        </p:nvPicPr>
        <p:blipFill>
          <a:blip r:embed="rId3"/>
          <a:srcRect l="8333" t="26667" r="55834" b="26667"/>
          <a:stretch>
            <a:fillRect/>
          </a:stretch>
        </p:blipFill>
        <p:spPr>
          <a:xfrm>
            <a:off x="4953000" y="4267200"/>
            <a:ext cx="3276600" cy="2057400"/>
          </a:xfrm>
          <a:prstGeom prst="rect">
            <a:avLst/>
          </a:prstGeom>
          <a:noFill/>
          <a:ln>
            <a:noFill/>
            <a:miter lim="800000"/>
          </a:ln>
          <a:effectLst/>
        </p:spPr>
      </p:pic>
      <p:grpSp>
        <p:nvGrpSpPr>
          <p:cNvPr id="156677" name=""/>
          <p:cNvGrpSpPr/>
          <p:nvPr/>
        </p:nvGrpSpPr>
        <p:grpSpPr>
          <a:xfrm>
            <a:off x="685800" y="0"/>
            <a:ext cx="3352800" cy="920750"/>
            <a:chExt cx="2231" cy="580"/>
          </a:xfrm>
        </p:grpSpPr>
        <p:pic>
          <p:nvPicPr>
            <p:cNvPr id="156678" name="圆角矩形 1"/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0" y="0"/>
              <a:ext cx="2231" cy="58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156679" name=""/>
            <p:cNvSpPr/>
            <p:nvPr/>
          </p:nvSpPr>
          <p:spPr>
            <a:xfrm>
              <a:off x="59" y="105"/>
              <a:ext cx="2116" cy="40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5pPr>
            </a:lstStyle>
            <a:p>
              <a:pPr marL="0" lvl="0" indent="0" algn="ctr">
                <a:buFont typeface=""/>
              </a:pPr>
              <a:r>
                <a:rPr sz="2800" b="1">
                  <a:solidFill>
                    <a:srgbClr val="FFFFFF"/>
                  </a:solidFill>
                  <a:latin typeface="黑体" pitchFamily="49" charset="-122"/>
                  <a:ea typeface="黑体" pitchFamily="49" charset="-122"/>
                </a:rPr>
                <a:t>（三）保险丝</a:t>
              </a:r>
              <a:endParaRPr sz="2800" b="1">
                <a:solidFill>
                  <a:srgbClr val="FFFFFF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sp>
        <p:nvSpPr>
          <p:cNvPr id="156680" name=""/>
          <p:cNvSpPr/>
          <p:nvPr/>
        </p:nvSpPr>
        <p:spPr>
          <a:xfrm>
            <a:off x="3962400" y="2057400"/>
            <a:ext cx="838200" cy="685800"/>
          </a:xfrm>
          <a:prstGeom prst="ellipse">
            <a:avLst/>
          </a:prstGeom>
          <a:noFill/>
          <a:ln w="28575">
            <a:solidFill>
              <a:srgbClr val="A50021"/>
            </a:solidFill>
            <a:miter lim="800000"/>
          </a:ln>
        </p:spPr>
      </p:sp>
      <p:sp>
        <p:nvSpPr>
          <p:cNvPr id="156681" name=""/>
          <p:cNvSpPr/>
          <p:nvPr/>
        </p:nvSpPr>
        <p:spPr>
          <a:xfrm>
            <a:off x="3962400" y="2819400"/>
            <a:ext cx="838200" cy="685800"/>
          </a:xfrm>
          <a:prstGeom prst="ellipse">
            <a:avLst/>
          </a:prstGeom>
          <a:noFill/>
          <a:ln w="28575">
            <a:solidFill>
              <a:srgbClr val="A50021"/>
            </a:solidFill>
            <a:miter lim="800000"/>
          </a:ln>
        </p:spPr>
      </p:sp>
      <p:sp>
        <p:nvSpPr>
          <p:cNvPr id="156682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156683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lvl="0" algn="ctr"/>
            <a:fld id="{6C349B74-D994-4F95-9B19-26620658B104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7698" name=""/>
          <p:cNvSpPr/>
          <p:nvPr>
            <p:ph type="body" idx="1"/>
          </p:nvPr>
        </p:nvSpPr>
        <p:spPr>
          <a:xfrm>
            <a:off x="457200" y="1905000"/>
            <a:ext cx="8229600" cy="3352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342900" indent="-3429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742950" indent="-28575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11430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6002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20574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lvl="0">
              <a:buNone/>
            </a:pPr>
            <a:r>
              <a:rPr sz="2800" b="1">
                <a:latin typeface="黑体" pitchFamily="49" charset="-122"/>
                <a:ea typeface="黑体" pitchFamily="49" charset="-122"/>
              </a:rPr>
              <a:t>１、作用：</a:t>
            </a:r>
            <a:endParaRPr sz="2800" b="1">
              <a:latin typeface="黑体" pitchFamily="49" charset="-122"/>
              <a:ea typeface="黑体" pitchFamily="49" charset="-122"/>
            </a:endParaRPr>
          </a:p>
          <a:p>
            <a:pPr lvl="0">
              <a:buNone/>
            </a:pPr>
            <a:endParaRPr sz="2800" b="1">
              <a:latin typeface="黑体" pitchFamily="49" charset="-122"/>
              <a:ea typeface="黑体" pitchFamily="49" charset="-122"/>
            </a:endParaRPr>
          </a:p>
          <a:p>
            <a:pPr lvl="0">
              <a:buNone/>
            </a:pPr>
            <a:r>
              <a:rPr sz="2800" b="1">
                <a:latin typeface="黑体" pitchFamily="49" charset="-122"/>
                <a:ea typeface="黑体" pitchFamily="49" charset="-122"/>
              </a:rPr>
              <a:t>２、材料：</a:t>
            </a:r>
            <a:endParaRPr sz="2800" b="1">
              <a:latin typeface="黑体" pitchFamily="49" charset="-122"/>
              <a:ea typeface="黑体" pitchFamily="49" charset="-122"/>
            </a:endParaRPr>
          </a:p>
          <a:p>
            <a:pPr lvl="0">
              <a:buNone/>
            </a:pPr>
            <a:endParaRPr sz="2800" b="1">
              <a:latin typeface="黑体" pitchFamily="49" charset="-122"/>
              <a:ea typeface="黑体" pitchFamily="49" charset="-122"/>
            </a:endParaRPr>
          </a:p>
          <a:p>
            <a:pPr lvl="0">
              <a:buNone/>
            </a:pPr>
            <a:r>
              <a:rPr sz="2800" b="1">
                <a:latin typeface="黑体" pitchFamily="49" charset="-122"/>
                <a:ea typeface="黑体" pitchFamily="49" charset="-122"/>
              </a:rPr>
              <a:t>３、位置：</a:t>
            </a:r>
            <a:endParaRPr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57699" name=""/>
          <p:cNvSpPr/>
          <p:nvPr/>
        </p:nvSpPr>
        <p:spPr>
          <a:xfrm>
            <a:off x="2667000" y="1878012"/>
            <a:ext cx="5688012" cy="94615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kumimoji="1" sz="2800" b="1">
                <a:latin typeface="黑体" pitchFamily="49" charset="-122"/>
                <a:ea typeface="黑体" pitchFamily="49" charset="-122"/>
              </a:rPr>
              <a:t>当电流过大时，熔丝会熔化，切断电路</a:t>
            </a:r>
            <a:r>
              <a:rPr kumimoji="1" sz="2800" b="1">
                <a:latin typeface="黑体" pitchFamily="49" charset="-122"/>
                <a:ea typeface="黑体" pitchFamily="49" charset="-122"/>
              </a:rPr>
              <a:t>,</a:t>
            </a:r>
            <a:r>
              <a:rPr kumimoji="1" sz="2800" b="1">
                <a:latin typeface="黑体" pitchFamily="49" charset="-122"/>
                <a:ea typeface="黑体" pitchFamily="49" charset="-122"/>
              </a:rPr>
              <a:t>对用电器起到保护作用。</a:t>
            </a:r>
            <a:endParaRPr kumimoji="1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57700" name=""/>
          <p:cNvSpPr/>
          <p:nvPr/>
        </p:nvSpPr>
        <p:spPr>
          <a:xfrm>
            <a:off x="2590800" y="2971800"/>
            <a:ext cx="5688012" cy="519112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kumimoji="1" sz="2800" b="1">
                <a:latin typeface="黑体" pitchFamily="49" charset="-122"/>
                <a:ea typeface="黑体" pitchFamily="49" charset="-122"/>
              </a:rPr>
              <a:t>电阻率大、熔点低的铅锑合金制成</a:t>
            </a:r>
            <a:endParaRPr kumimoji="1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57701" name=""/>
          <p:cNvSpPr/>
          <p:nvPr/>
        </p:nvSpPr>
        <p:spPr>
          <a:xfrm>
            <a:off x="2590800" y="3962400"/>
            <a:ext cx="5688012" cy="519112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kumimoji="1" sz="2800" b="1">
                <a:latin typeface="黑体" pitchFamily="49" charset="-122"/>
                <a:ea typeface="黑体" pitchFamily="49" charset="-122"/>
              </a:rPr>
              <a:t>干路的火线上</a:t>
            </a:r>
            <a:endParaRPr kumimoji="1" sz="2800" b="1"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157702" name=""/>
          <p:cNvGrpSpPr/>
          <p:nvPr/>
        </p:nvGrpSpPr>
        <p:grpSpPr>
          <a:xfrm>
            <a:off x="2590800" y="609600"/>
            <a:ext cx="3505200" cy="914400"/>
            <a:chExt cx="2231" cy="580"/>
          </a:xfrm>
        </p:grpSpPr>
        <p:pic>
          <p:nvPicPr>
            <p:cNvPr id="157703" name="圆角矩形 1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2231" cy="58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157704" name=""/>
            <p:cNvSpPr/>
            <p:nvPr/>
          </p:nvSpPr>
          <p:spPr>
            <a:xfrm>
              <a:off x="59" y="105"/>
              <a:ext cx="2116" cy="40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5pPr>
            </a:lstStyle>
            <a:p>
              <a:pPr marL="0" lvl="0" indent="0">
                <a:buFont typeface=""/>
              </a:pPr>
              <a:r>
                <a:rPr sz="3600" b="1">
                  <a:solidFill>
                    <a:srgbClr val="FFFFFF"/>
                  </a:solidFill>
                  <a:latin typeface="黑体" pitchFamily="49" charset="-122"/>
                  <a:ea typeface="黑体" pitchFamily="49" charset="-122"/>
                </a:rPr>
                <a:t>（三）保险丝</a:t>
              </a:r>
              <a:endParaRPr sz="3600" b="1">
                <a:solidFill>
                  <a:srgbClr val="FFFFFF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pic>
        <p:nvPicPr>
          <p:cNvPr id="157705" name=""/>
          <p:cNvPicPr/>
          <p:nvPr/>
        </p:nvPicPr>
        <p:blipFill>
          <a:blip r:embed="rId3"/>
          <a:srcRect l="8333" t="26667" r="55834" b="26667"/>
          <a:stretch>
            <a:fillRect/>
          </a:stretch>
        </p:blipFill>
        <p:spPr>
          <a:xfrm>
            <a:off x="5257800" y="3886200"/>
            <a:ext cx="2438400" cy="1530350"/>
          </a:xfrm>
          <a:prstGeom prst="rect">
            <a:avLst/>
          </a:prstGeom>
          <a:noFill/>
          <a:ln>
            <a:noFill/>
            <a:miter lim="800000"/>
          </a:ln>
          <a:effectLst/>
        </p:spPr>
      </p:pic>
      <p:sp>
        <p:nvSpPr>
          <p:cNvPr id="157706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157707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lvl="0" algn="ctr"/>
            <a:fld id="{FA38E0A3-8949-4EFB-B44A-AB9850A3404D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7699" grpId="0"/>
      <p:bldP spid="157700" grpId="1"/>
      <p:bldP spid="157701" grpId="2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8722" name=""/>
          <p:cNvSpPr/>
          <p:nvPr>
            <p:ph type="title"/>
          </p:nvPr>
        </p:nvSpPr>
        <p:spPr>
          <a:xfrm>
            <a:off x="762000" y="1905000"/>
            <a:ext cx="3200400" cy="6096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baseline="0">
                <a:solidFill>
                  <a:schemeClr val="tx2"/>
                </a:solidFill>
                <a:latin typeface="Arial"/>
                <a:ea typeface="宋体" pitchFamily="2" charset="-122"/>
              </a:defRPr>
            </a:lvl1pPr>
          </a:lstStyle>
          <a:p>
            <a:pPr lvl="0"/>
            <a:r>
              <a:rPr sz="2800" b="1">
                <a:solidFill>
                  <a:schemeClr val="tx1"/>
                </a:solidFill>
                <a:ea typeface="黑体" pitchFamily="49" charset="-122"/>
              </a:rPr>
              <a:t>1</a:t>
            </a:r>
            <a:r>
              <a:rPr sz="2800" b="1">
                <a:solidFill>
                  <a:schemeClr val="tx1"/>
                </a:solidFill>
                <a:ea typeface="黑体" pitchFamily="49" charset="-122"/>
              </a:rPr>
              <a:t>、</a:t>
            </a:r>
            <a:r>
              <a:rPr sz="2800" b="1">
                <a:solidFill>
                  <a:schemeClr val="tx1"/>
                </a:solidFill>
                <a:ea typeface="黑体" pitchFamily="49" charset="-122"/>
              </a:rPr>
              <a:t>灯泡与开关</a:t>
            </a:r>
            <a:r>
              <a:rPr sz="2800" b="1">
                <a:solidFill>
                  <a:schemeClr val="tx1"/>
                </a:solidFill>
                <a:ea typeface="黑体" pitchFamily="49" charset="-122"/>
              </a:rPr>
              <a:t>：</a:t>
            </a:r>
            <a:endParaRPr sz="2800" b="1">
              <a:solidFill>
                <a:schemeClr val="tx1"/>
              </a:solidFill>
              <a:ea typeface="黑体" pitchFamily="49" charset="-122"/>
            </a:endParaRPr>
          </a:p>
        </p:txBody>
      </p:sp>
      <p:sp>
        <p:nvSpPr>
          <p:cNvPr id="158723" name=""/>
          <p:cNvSpPr/>
          <p:nvPr/>
        </p:nvSpPr>
        <p:spPr>
          <a:xfrm>
            <a:off x="762000" y="2667000"/>
            <a:ext cx="3124200" cy="5334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lIns="92075" tIns="46038" rIns="92075" bIns="46038" anchor="b" anchorCtr="0">
            <a:noAutofit/>
          </a:bodyPr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baseline="0">
                <a:solidFill>
                  <a:schemeClr val="tx2"/>
                </a:solidFill>
                <a:latin typeface="Arial"/>
                <a:ea typeface="宋体" pitchFamily="2" charset="-122"/>
              </a:defRPr>
            </a:lvl1pPr>
          </a:lstStyle>
          <a:p>
            <a:pPr lvl="0"/>
            <a:r>
              <a:rPr sz="2800" b="1">
                <a:solidFill>
                  <a:schemeClr val="tx1"/>
                </a:solidFill>
                <a:ea typeface="黑体" pitchFamily="49" charset="-122"/>
              </a:rPr>
              <a:t>2</a:t>
            </a:r>
            <a:r>
              <a:rPr sz="2800" b="1">
                <a:solidFill>
                  <a:schemeClr val="tx1"/>
                </a:solidFill>
                <a:ea typeface="黑体" pitchFamily="49" charset="-122"/>
              </a:rPr>
              <a:t>、</a:t>
            </a:r>
            <a:r>
              <a:rPr sz="2800" b="1">
                <a:solidFill>
                  <a:schemeClr val="tx1"/>
                </a:solidFill>
                <a:ea typeface="黑体" pitchFamily="49" charset="-122"/>
              </a:rPr>
              <a:t>灯泡与灯泡：</a:t>
            </a:r>
            <a:endParaRPr sz="2800" b="1">
              <a:solidFill>
                <a:schemeClr val="tx1"/>
              </a:solidFill>
              <a:ea typeface="黑体" pitchFamily="49" charset="-122"/>
            </a:endParaRPr>
          </a:p>
        </p:txBody>
      </p:sp>
      <p:sp>
        <p:nvSpPr>
          <p:cNvPr id="158724" name=""/>
          <p:cNvSpPr/>
          <p:nvPr/>
        </p:nvSpPr>
        <p:spPr>
          <a:xfrm>
            <a:off x="762000" y="3352800"/>
            <a:ext cx="3200400" cy="5334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lIns="92075" tIns="46038" rIns="92075" bIns="46038" anchor="b" anchorCtr="0">
            <a:noAutofit/>
          </a:bodyPr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baseline="0">
                <a:solidFill>
                  <a:schemeClr val="tx2"/>
                </a:solidFill>
                <a:latin typeface="Arial"/>
                <a:ea typeface="宋体" pitchFamily="2" charset="-122"/>
              </a:defRPr>
            </a:lvl1pPr>
          </a:lstStyle>
          <a:p>
            <a:pPr lvl="0"/>
            <a:r>
              <a:rPr sz="2800" b="1">
                <a:solidFill>
                  <a:schemeClr val="tx1"/>
                </a:solidFill>
                <a:ea typeface="黑体" pitchFamily="49" charset="-122"/>
              </a:rPr>
              <a:t>3</a:t>
            </a:r>
            <a:r>
              <a:rPr sz="2800" b="1">
                <a:solidFill>
                  <a:schemeClr val="tx1"/>
                </a:solidFill>
                <a:ea typeface="黑体" pitchFamily="49" charset="-122"/>
              </a:rPr>
              <a:t>、灯泡与</a:t>
            </a:r>
            <a:r>
              <a:rPr sz="2800" b="1">
                <a:solidFill>
                  <a:schemeClr val="tx1"/>
                </a:solidFill>
                <a:ea typeface="黑体" pitchFamily="49" charset="-122"/>
              </a:rPr>
              <a:t>插座</a:t>
            </a:r>
            <a:r>
              <a:rPr sz="2800" b="1">
                <a:solidFill>
                  <a:schemeClr val="tx1"/>
                </a:solidFill>
                <a:ea typeface="黑体" pitchFamily="49" charset="-122"/>
              </a:rPr>
              <a:t>：</a:t>
            </a:r>
            <a:endParaRPr sz="2800" b="1">
              <a:solidFill>
                <a:schemeClr val="tx1"/>
              </a:solidFill>
              <a:ea typeface="黑体" pitchFamily="49" charset="-122"/>
            </a:endParaRPr>
          </a:p>
        </p:txBody>
      </p:sp>
      <p:sp>
        <p:nvSpPr>
          <p:cNvPr id="158725" name=""/>
          <p:cNvSpPr/>
          <p:nvPr/>
        </p:nvSpPr>
        <p:spPr>
          <a:xfrm>
            <a:off x="3657600" y="1905000"/>
            <a:ext cx="1800225" cy="519112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kumimoji="1" sz="2800" b="1">
                <a:latin typeface="Times New Roman" pitchFamily="18" charset="0"/>
                <a:ea typeface="黑体" pitchFamily="49" charset="-122"/>
              </a:rPr>
              <a:t>串联</a:t>
            </a:r>
            <a:endParaRPr kumimoji="1" sz="2800" b="1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58726" name=""/>
          <p:cNvSpPr/>
          <p:nvPr/>
        </p:nvSpPr>
        <p:spPr>
          <a:xfrm>
            <a:off x="3733800" y="2743200"/>
            <a:ext cx="1295400" cy="519112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kumimoji="1" sz="2800" b="1">
                <a:latin typeface="Times New Roman" pitchFamily="18" charset="0"/>
                <a:ea typeface="黑体" pitchFamily="49" charset="-122"/>
              </a:rPr>
              <a:t>并联</a:t>
            </a:r>
            <a:endParaRPr kumimoji="1" sz="2800" b="1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58727" name=""/>
          <p:cNvSpPr/>
          <p:nvPr/>
        </p:nvSpPr>
        <p:spPr>
          <a:xfrm>
            <a:off x="3733800" y="3429000"/>
            <a:ext cx="1219200" cy="519112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kumimoji="1" sz="2800" b="1">
                <a:latin typeface="Times New Roman" pitchFamily="18" charset="0"/>
                <a:ea typeface="黑体" pitchFamily="49" charset="-122"/>
              </a:rPr>
              <a:t>并联</a:t>
            </a:r>
            <a:endParaRPr kumimoji="1" sz="2800" b="1">
              <a:latin typeface="Times New Roman" pitchFamily="18" charset="0"/>
              <a:ea typeface="黑体" pitchFamily="49" charset="-122"/>
            </a:endParaRPr>
          </a:p>
        </p:txBody>
      </p:sp>
      <p:grpSp>
        <p:nvGrpSpPr>
          <p:cNvPr id="158728" name=""/>
          <p:cNvGrpSpPr/>
          <p:nvPr/>
        </p:nvGrpSpPr>
        <p:grpSpPr>
          <a:xfrm>
            <a:off x="1981200" y="457200"/>
            <a:ext cx="4572000" cy="990600"/>
            <a:chExt cx="2231" cy="580"/>
          </a:xfrm>
        </p:grpSpPr>
        <p:pic>
          <p:nvPicPr>
            <p:cNvPr id="158729" name="圆角矩形 1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2231" cy="58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158730" name=""/>
            <p:cNvSpPr/>
            <p:nvPr/>
          </p:nvSpPr>
          <p:spPr>
            <a:xfrm>
              <a:off x="59" y="105"/>
              <a:ext cx="2116" cy="40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5pPr>
            </a:lstStyle>
            <a:p>
              <a:pPr marL="0" lvl="0" indent="0">
                <a:buFont typeface=""/>
              </a:pPr>
              <a:r>
                <a:rPr sz="3600" b="1">
                  <a:solidFill>
                    <a:srgbClr val="FFFFFF"/>
                  </a:solidFill>
                  <a:latin typeface="黑体" pitchFamily="49" charset="-122"/>
                  <a:ea typeface="黑体" pitchFamily="49" charset="-122"/>
                </a:rPr>
                <a:t>（四）用电器 开关</a:t>
              </a:r>
              <a:endParaRPr sz="3600" b="1">
                <a:solidFill>
                  <a:srgbClr val="FFFFFF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158731" name=""/>
          <p:cNvGrpSpPr/>
          <p:nvPr/>
        </p:nvGrpSpPr>
        <p:grpSpPr>
          <a:xfrm>
            <a:off x="381000" y="4191000"/>
            <a:ext cx="8261350" cy="2409825"/>
            <a:chOff x="240" y="2640"/>
            <a:chExt cx="5204" cy="1518"/>
          </a:xfrm>
        </p:grpSpPr>
        <p:cxnSp>
          <p:nvCxnSpPr>
            <p:cNvPr id="158732" name=""/>
            <p:cNvCxnSpPr/>
            <p:nvPr/>
          </p:nvCxnSpPr>
          <p:spPr>
            <a:xfrm flipH="1">
              <a:off x="336" y="3011"/>
              <a:ext cx="0" cy="734"/>
            </a:xfrm>
            <a:prstGeom prst="line">
              <a:avLst/>
            </a:prstGeom>
            <a:noFill/>
            <a:ln w="38100">
              <a:solidFill>
                <a:srgbClr val="006600"/>
              </a:solidFill>
              <a:miter lim="800000"/>
            </a:ln>
            <a:effectLst/>
          </p:spPr>
        </p:cxnSp>
        <p:cxnSp>
          <p:nvCxnSpPr>
            <p:cNvPr id="158733" name=""/>
            <p:cNvCxnSpPr/>
            <p:nvPr/>
          </p:nvCxnSpPr>
          <p:spPr>
            <a:xfrm flipH="1">
              <a:off x="672" y="3011"/>
              <a:ext cx="0" cy="616"/>
            </a:xfrm>
            <a:prstGeom prst="line">
              <a:avLst/>
            </a:prstGeom>
            <a:noFill/>
            <a:ln w="38100">
              <a:solidFill>
                <a:srgbClr val="FF3300"/>
              </a:solidFill>
              <a:miter lim="800000"/>
            </a:ln>
            <a:effectLst/>
          </p:spPr>
        </p:cxnSp>
        <p:sp>
          <p:nvSpPr>
            <p:cNvPr id="158734" name=""/>
            <p:cNvSpPr/>
            <p:nvPr/>
          </p:nvSpPr>
          <p:spPr>
            <a:xfrm>
              <a:off x="1104" y="3035"/>
              <a:ext cx="576" cy="426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</a:ln>
            <a:effectLst/>
          </p:spPr>
        </p:sp>
        <p:cxnSp>
          <p:nvCxnSpPr>
            <p:cNvPr id="158735" name=""/>
            <p:cNvCxnSpPr/>
            <p:nvPr/>
          </p:nvCxnSpPr>
          <p:spPr>
            <a:xfrm>
              <a:off x="672" y="3627"/>
              <a:ext cx="624" cy="0"/>
            </a:xfrm>
            <a:prstGeom prst="line">
              <a:avLst/>
            </a:prstGeom>
            <a:noFill/>
            <a:ln w="38100">
              <a:solidFill>
                <a:srgbClr val="FF3300"/>
              </a:solidFill>
              <a:miter lim="800000"/>
            </a:ln>
            <a:effectLst/>
          </p:spPr>
        </p:cxnSp>
        <p:cxnSp>
          <p:nvCxnSpPr>
            <p:cNvPr id="158736" name=""/>
            <p:cNvCxnSpPr/>
            <p:nvPr/>
          </p:nvCxnSpPr>
          <p:spPr>
            <a:xfrm>
              <a:off x="336" y="3745"/>
              <a:ext cx="1248" cy="0"/>
            </a:xfrm>
            <a:prstGeom prst="line">
              <a:avLst/>
            </a:prstGeom>
            <a:noFill/>
            <a:ln w="38100">
              <a:solidFill>
                <a:srgbClr val="006600"/>
              </a:solidFill>
              <a:miter lim="800000"/>
            </a:ln>
            <a:effectLst/>
          </p:spPr>
        </p:cxnSp>
        <p:cxnSp>
          <p:nvCxnSpPr>
            <p:cNvPr id="158737" name=""/>
            <p:cNvCxnSpPr/>
            <p:nvPr/>
          </p:nvCxnSpPr>
          <p:spPr>
            <a:xfrm flipH="1">
              <a:off x="1568" y="3461"/>
              <a:ext cx="0" cy="284"/>
            </a:xfrm>
            <a:prstGeom prst="line">
              <a:avLst/>
            </a:prstGeom>
            <a:noFill/>
            <a:ln w="38100">
              <a:solidFill>
                <a:srgbClr val="006600"/>
              </a:solidFill>
              <a:miter lim="800000"/>
            </a:ln>
            <a:effectLst/>
          </p:spPr>
        </p:cxnSp>
        <p:cxnSp>
          <p:nvCxnSpPr>
            <p:cNvPr id="158738" name=""/>
            <p:cNvCxnSpPr/>
            <p:nvPr/>
          </p:nvCxnSpPr>
          <p:spPr>
            <a:xfrm flipH="1">
              <a:off x="1296" y="3461"/>
              <a:ext cx="0" cy="166"/>
            </a:xfrm>
            <a:prstGeom prst="line">
              <a:avLst/>
            </a:prstGeom>
            <a:noFill/>
            <a:ln w="38100">
              <a:solidFill>
                <a:srgbClr val="FF3300"/>
              </a:solidFill>
              <a:miter lim="800000"/>
            </a:ln>
            <a:effectLst/>
          </p:spPr>
        </p:cxnSp>
        <p:cxnSp>
          <p:nvCxnSpPr>
            <p:cNvPr id="158739" name=""/>
            <p:cNvCxnSpPr/>
            <p:nvPr/>
          </p:nvCxnSpPr>
          <p:spPr>
            <a:xfrm flipH="1">
              <a:off x="1392" y="3461"/>
              <a:ext cx="0" cy="166"/>
            </a:xfrm>
            <a:prstGeom prst="line">
              <a:avLst/>
            </a:prstGeom>
            <a:noFill/>
            <a:ln w="38100">
              <a:solidFill>
                <a:srgbClr val="FF3300"/>
              </a:solidFill>
              <a:miter lim="800000"/>
            </a:ln>
            <a:effectLst/>
          </p:spPr>
        </p:cxnSp>
        <p:cxnSp>
          <p:nvCxnSpPr>
            <p:cNvPr id="158740" name=""/>
            <p:cNvCxnSpPr/>
            <p:nvPr/>
          </p:nvCxnSpPr>
          <p:spPr>
            <a:xfrm>
              <a:off x="1392" y="3627"/>
              <a:ext cx="624" cy="0"/>
            </a:xfrm>
            <a:prstGeom prst="line">
              <a:avLst/>
            </a:prstGeom>
            <a:noFill/>
            <a:ln w="38100">
              <a:solidFill>
                <a:srgbClr val="FF3300"/>
              </a:solidFill>
              <a:miter lim="800000"/>
            </a:ln>
            <a:effectLst/>
          </p:spPr>
        </p:cxnSp>
        <p:cxnSp>
          <p:nvCxnSpPr>
            <p:cNvPr id="158741" name=""/>
            <p:cNvCxnSpPr/>
            <p:nvPr/>
          </p:nvCxnSpPr>
          <p:spPr>
            <a:xfrm flipH="1">
              <a:off x="2016" y="3035"/>
              <a:ext cx="0" cy="592"/>
            </a:xfrm>
            <a:prstGeom prst="line">
              <a:avLst/>
            </a:prstGeom>
            <a:noFill/>
            <a:ln w="38100">
              <a:solidFill>
                <a:srgbClr val="FF3300"/>
              </a:solidFill>
              <a:miter lim="800000"/>
            </a:ln>
            <a:effectLst/>
          </p:spPr>
        </p:cxnSp>
        <p:cxnSp>
          <p:nvCxnSpPr>
            <p:cNvPr id="158742" name=""/>
            <p:cNvCxnSpPr/>
            <p:nvPr/>
          </p:nvCxnSpPr>
          <p:spPr>
            <a:xfrm>
              <a:off x="2016" y="3035"/>
              <a:ext cx="816" cy="0"/>
            </a:xfrm>
            <a:prstGeom prst="line">
              <a:avLst/>
            </a:prstGeom>
            <a:noFill/>
            <a:ln w="38100">
              <a:solidFill>
                <a:srgbClr val="FF3300"/>
              </a:solidFill>
              <a:miter lim="800000"/>
            </a:ln>
            <a:effectLst/>
          </p:spPr>
        </p:cxnSp>
        <p:cxnSp>
          <p:nvCxnSpPr>
            <p:cNvPr id="158743" name=""/>
            <p:cNvCxnSpPr/>
            <p:nvPr/>
          </p:nvCxnSpPr>
          <p:spPr>
            <a:xfrm flipH="1">
              <a:off x="1632" y="3461"/>
              <a:ext cx="0" cy="284"/>
            </a:xfrm>
            <a:prstGeom prst="line">
              <a:avLst/>
            </a:prstGeom>
            <a:noFill/>
            <a:ln w="38100">
              <a:solidFill>
                <a:srgbClr val="006600"/>
              </a:solidFill>
              <a:miter lim="800000"/>
            </a:ln>
            <a:effectLst/>
          </p:spPr>
        </p:cxnSp>
        <p:cxnSp>
          <p:nvCxnSpPr>
            <p:cNvPr id="158744" name=""/>
            <p:cNvCxnSpPr/>
            <p:nvPr/>
          </p:nvCxnSpPr>
          <p:spPr>
            <a:xfrm>
              <a:off x="1632" y="3745"/>
              <a:ext cx="624" cy="0"/>
            </a:xfrm>
            <a:prstGeom prst="line">
              <a:avLst/>
            </a:prstGeom>
            <a:noFill/>
            <a:ln w="38100">
              <a:solidFill>
                <a:srgbClr val="006600"/>
              </a:solidFill>
              <a:miter lim="800000"/>
            </a:ln>
            <a:effectLst/>
          </p:spPr>
        </p:cxnSp>
        <p:cxnSp>
          <p:nvCxnSpPr>
            <p:cNvPr id="158745" name=""/>
            <p:cNvCxnSpPr/>
            <p:nvPr/>
          </p:nvCxnSpPr>
          <p:spPr>
            <a:xfrm flipH="1">
              <a:off x="2240" y="3153"/>
              <a:ext cx="0" cy="592"/>
            </a:xfrm>
            <a:prstGeom prst="line">
              <a:avLst/>
            </a:prstGeom>
            <a:noFill/>
            <a:ln w="38100">
              <a:solidFill>
                <a:srgbClr val="006600"/>
              </a:solidFill>
              <a:miter lim="800000"/>
            </a:ln>
            <a:effectLst/>
          </p:spPr>
        </p:cxnSp>
        <p:cxnSp>
          <p:nvCxnSpPr>
            <p:cNvPr id="158746" name=""/>
            <p:cNvCxnSpPr/>
            <p:nvPr/>
          </p:nvCxnSpPr>
          <p:spPr>
            <a:xfrm>
              <a:off x="2240" y="3153"/>
              <a:ext cx="384" cy="0"/>
            </a:xfrm>
            <a:prstGeom prst="line">
              <a:avLst/>
            </a:prstGeom>
            <a:noFill/>
            <a:ln w="38100">
              <a:solidFill>
                <a:srgbClr val="006600"/>
              </a:solidFill>
              <a:miter lim="800000"/>
            </a:ln>
            <a:effectLst/>
          </p:spPr>
        </p:cxnSp>
        <p:cxnSp>
          <p:nvCxnSpPr>
            <p:cNvPr id="158747" name=""/>
            <p:cNvCxnSpPr/>
            <p:nvPr/>
          </p:nvCxnSpPr>
          <p:spPr>
            <a:xfrm flipH="1">
              <a:off x="2608" y="3153"/>
              <a:ext cx="0" cy="118"/>
            </a:xfrm>
            <a:prstGeom prst="line">
              <a:avLst/>
            </a:prstGeom>
            <a:noFill/>
            <a:ln w="38100">
              <a:solidFill>
                <a:srgbClr val="006600"/>
              </a:solidFill>
              <a:miter lim="800000"/>
            </a:ln>
            <a:effectLst/>
          </p:spPr>
        </p:cxnSp>
        <p:cxnSp>
          <p:nvCxnSpPr>
            <p:cNvPr id="158748" name=""/>
            <p:cNvCxnSpPr/>
            <p:nvPr/>
          </p:nvCxnSpPr>
          <p:spPr>
            <a:xfrm flipH="1">
              <a:off x="2816" y="3035"/>
              <a:ext cx="0" cy="236"/>
            </a:xfrm>
            <a:prstGeom prst="line">
              <a:avLst/>
            </a:prstGeom>
            <a:noFill/>
            <a:ln w="38100">
              <a:solidFill>
                <a:srgbClr val="FF3300"/>
              </a:solidFill>
              <a:miter lim="800000"/>
            </a:ln>
            <a:effectLst/>
          </p:spPr>
        </p:cxnSp>
        <p:sp>
          <p:nvSpPr>
            <p:cNvPr id="158749" name=""/>
            <p:cNvSpPr/>
            <p:nvPr/>
          </p:nvSpPr>
          <p:spPr>
            <a:xfrm>
              <a:off x="2560" y="3437"/>
              <a:ext cx="96" cy="119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</a:ln>
            <a:effectLst/>
          </p:spPr>
        </p:sp>
        <p:sp>
          <p:nvSpPr>
            <p:cNvPr id="158750" name=""/>
            <p:cNvSpPr/>
            <p:nvPr/>
          </p:nvSpPr>
          <p:spPr>
            <a:xfrm>
              <a:off x="2784" y="3437"/>
              <a:ext cx="96" cy="119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</a:ln>
            <a:effectLst/>
          </p:spPr>
        </p:sp>
        <p:cxnSp>
          <p:nvCxnSpPr>
            <p:cNvPr id="158751" name=""/>
            <p:cNvCxnSpPr/>
            <p:nvPr/>
          </p:nvCxnSpPr>
          <p:spPr>
            <a:xfrm flipH="1">
              <a:off x="2608" y="3366"/>
              <a:ext cx="0" cy="379"/>
            </a:xfrm>
            <a:prstGeom prst="line">
              <a:avLst/>
            </a:prstGeom>
            <a:noFill/>
            <a:ln w="38100">
              <a:solidFill>
                <a:srgbClr val="006600"/>
              </a:solidFill>
              <a:miter lim="800000"/>
            </a:ln>
            <a:effectLst/>
          </p:spPr>
        </p:cxnSp>
        <p:cxnSp>
          <p:nvCxnSpPr>
            <p:cNvPr id="158752" name=""/>
            <p:cNvCxnSpPr/>
            <p:nvPr/>
          </p:nvCxnSpPr>
          <p:spPr>
            <a:xfrm flipH="1">
              <a:off x="2832" y="3366"/>
              <a:ext cx="0" cy="261"/>
            </a:xfrm>
            <a:prstGeom prst="line">
              <a:avLst/>
            </a:prstGeom>
            <a:noFill/>
            <a:ln w="38100">
              <a:solidFill>
                <a:srgbClr val="FF3300"/>
              </a:solidFill>
              <a:miter lim="800000"/>
            </a:ln>
            <a:effectLst/>
          </p:spPr>
        </p:cxnSp>
        <p:cxnSp>
          <p:nvCxnSpPr>
            <p:cNvPr id="158753" name=""/>
            <p:cNvCxnSpPr/>
            <p:nvPr/>
          </p:nvCxnSpPr>
          <p:spPr>
            <a:xfrm>
              <a:off x="2608" y="3745"/>
              <a:ext cx="912" cy="0"/>
            </a:xfrm>
            <a:prstGeom prst="line">
              <a:avLst/>
            </a:prstGeom>
            <a:noFill/>
            <a:ln w="38100">
              <a:solidFill>
                <a:srgbClr val="006600"/>
              </a:solidFill>
              <a:miter lim="800000"/>
            </a:ln>
            <a:effectLst/>
          </p:spPr>
        </p:cxnSp>
        <p:cxnSp>
          <p:nvCxnSpPr>
            <p:cNvPr id="158754" name=""/>
            <p:cNvCxnSpPr/>
            <p:nvPr/>
          </p:nvCxnSpPr>
          <p:spPr>
            <a:xfrm>
              <a:off x="2832" y="3627"/>
              <a:ext cx="480" cy="0"/>
            </a:xfrm>
            <a:prstGeom prst="line">
              <a:avLst/>
            </a:prstGeom>
            <a:noFill/>
            <a:ln w="38100">
              <a:solidFill>
                <a:srgbClr val="FF3300"/>
              </a:solidFill>
              <a:miter lim="800000"/>
            </a:ln>
            <a:effectLst/>
          </p:spPr>
        </p:cxnSp>
        <p:cxnSp>
          <p:nvCxnSpPr>
            <p:cNvPr id="158755" name=""/>
            <p:cNvCxnSpPr/>
            <p:nvPr/>
          </p:nvCxnSpPr>
          <p:spPr>
            <a:xfrm flipH="1">
              <a:off x="3312" y="3035"/>
              <a:ext cx="0" cy="592"/>
            </a:xfrm>
            <a:prstGeom prst="line">
              <a:avLst/>
            </a:prstGeom>
            <a:noFill/>
            <a:ln w="38100">
              <a:solidFill>
                <a:srgbClr val="FF3300"/>
              </a:solidFill>
              <a:miter lim="800000"/>
            </a:ln>
            <a:effectLst/>
          </p:spPr>
        </p:cxnSp>
        <p:cxnSp>
          <p:nvCxnSpPr>
            <p:cNvPr id="158756" name=""/>
            <p:cNvCxnSpPr/>
            <p:nvPr/>
          </p:nvCxnSpPr>
          <p:spPr>
            <a:xfrm flipH="1">
              <a:off x="3504" y="3153"/>
              <a:ext cx="0" cy="592"/>
            </a:xfrm>
            <a:prstGeom prst="line">
              <a:avLst/>
            </a:prstGeom>
            <a:noFill/>
            <a:ln w="38100">
              <a:solidFill>
                <a:srgbClr val="006600"/>
              </a:solidFill>
              <a:miter lim="800000"/>
            </a:ln>
            <a:effectLst/>
          </p:spPr>
        </p:cxnSp>
        <p:cxnSp>
          <p:nvCxnSpPr>
            <p:cNvPr id="158757" name=""/>
            <p:cNvCxnSpPr/>
            <p:nvPr/>
          </p:nvCxnSpPr>
          <p:spPr>
            <a:xfrm>
              <a:off x="3312" y="3035"/>
              <a:ext cx="2064" cy="0"/>
            </a:xfrm>
            <a:prstGeom prst="line">
              <a:avLst/>
            </a:prstGeom>
            <a:noFill/>
            <a:ln w="38100">
              <a:solidFill>
                <a:srgbClr val="FF3300"/>
              </a:solidFill>
              <a:miter lim="800000"/>
            </a:ln>
            <a:effectLst/>
          </p:spPr>
        </p:cxnSp>
        <p:cxnSp>
          <p:nvCxnSpPr>
            <p:cNvPr id="158758" name=""/>
            <p:cNvCxnSpPr/>
            <p:nvPr/>
          </p:nvCxnSpPr>
          <p:spPr>
            <a:xfrm>
              <a:off x="3504" y="3153"/>
              <a:ext cx="1824" cy="0"/>
            </a:xfrm>
            <a:prstGeom prst="line">
              <a:avLst/>
            </a:prstGeom>
            <a:noFill/>
            <a:ln w="38100">
              <a:solidFill>
                <a:srgbClr val="006600"/>
              </a:solidFill>
              <a:miter lim="800000"/>
            </a:ln>
            <a:effectLst/>
          </p:spPr>
        </p:cxnSp>
        <p:cxnSp>
          <p:nvCxnSpPr>
            <p:cNvPr id="158759" name=""/>
            <p:cNvCxnSpPr/>
            <p:nvPr/>
          </p:nvCxnSpPr>
          <p:spPr>
            <a:xfrm flipH="1">
              <a:off x="3840" y="3153"/>
              <a:ext cx="0" cy="59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</a:ln>
            <a:effectLst/>
          </p:spPr>
        </p:cxnSp>
        <p:cxnSp>
          <p:nvCxnSpPr>
            <p:cNvPr id="158760" name=""/>
            <p:cNvCxnSpPr/>
            <p:nvPr/>
          </p:nvCxnSpPr>
          <p:spPr>
            <a:xfrm flipH="1">
              <a:off x="4128" y="3035"/>
              <a:ext cx="0" cy="71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</a:ln>
            <a:effectLst/>
          </p:spPr>
        </p:cxnSp>
        <p:cxnSp>
          <p:nvCxnSpPr>
            <p:cNvPr id="158761" name=""/>
            <p:cNvCxnSpPr/>
            <p:nvPr/>
          </p:nvCxnSpPr>
          <p:spPr>
            <a:xfrm>
              <a:off x="4096" y="3745"/>
              <a:ext cx="4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</a:ln>
            <a:effectLst/>
          </p:spPr>
        </p:cxnSp>
        <p:cxnSp>
          <p:nvCxnSpPr>
            <p:cNvPr id="158762" name=""/>
            <p:cNvCxnSpPr/>
            <p:nvPr/>
          </p:nvCxnSpPr>
          <p:spPr>
            <a:xfrm>
              <a:off x="3840" y="3745"/>
              <a:ext cx="4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</a:ln>
            <a:effectLst/>
          </p:spPr>
        </p:cxnSp>
        <p:sp>
          <p:nvSpPr>
            <p:cNvPr id="158763" name=""/>
            <p:cNvSpPr/>
            <p:nvPr/>
          </p:nvSpPr>
          <p:spPr>
            <a:xfrm>
              <a:off x="3888" y="3698"/>
              <a:ext cx="192" cy="94"/>
            </a:xfrm>
            <a:prstGeom prst="ellipse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</a:ln>
            <a:effectLst/>
          </p:spPr>
        </p:sp>
        <p:cxnSp>
          <p:nvCxnSpPr>
            <p:cNvPr id="158764" name=""/>
            <p:cNvCxnSpPr/>
            <p:nvPr/>
          </p:nvCxnSpPr>
          <p:spPr>
            <a:xfrm flipH="1">
              <a:off x="4320" y="3153"/>
              <a:ext cx="0" cy="59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</a:ln>
            <a:effectLst/>
          </p:spPr>
        </p:cxnSp>
        <p:cxnSp>
          <p:nvCxnSpPr>
            <p:cNvPr id="158765" name=""/>
            <p:cNvCxnSpPr/>
            <p:nvPr/>
          </p:nvCxnSpPr>
          <p:spPr>
            <a:xfrm flipH="1">
              <a:off x="4608" y="3035"/>
              <a:ext cx="0" cy="30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</a:ln>
            <a:effectLst/>
          </p:spPr>
        </p:cxnSp>
        <p:cxnSp>
          <p:nvCxnSpPr>
            <p:cNvPr id="158766" name=""/>
            <p:cNvCxnSpPr/>
            <p:nvPr/>
          </p:nvCxnSpPr>
          <p:spPr>
            <a:xfrm flipH="1">
              <a:off x="4608" y="3413"/>
              <a:ext cx="0" cy="33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</a:ln>
            <a:effectLst/>
          </p:spPr>
        </p:cxnSp>
        <p:cxnSp>
          <p:nvCxnSpPr>
            <p:cNvPr id="158767" name=""/>
            <p:cNvCxnSpPr/>
            <p:nvPr/>
          </p:nvCxnSpPr>
          <p:spPr>
            <a:xfrm>
              <a:off x="4320" y="3745"/>
              <a:ext cx="4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</a:ln>
            <a:effectLst/>
          </p:spPr>
        </p:cxnSp>
        <p:cxnSp>
          <p:nvCxnSpPr>
            <p:cNvPr id="158768" name=""/>
            <p:cNvCxnSpPr/>
            <p:nvPr/>
          </p:nvCxnSpPr>
          <p:spPr>
            <a:xfrm>
              <a:off x="4576" y="3745"/>
              <a:ext cx="4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</a:ln>
            <a:effectLst/>
          </p:spPr>
        </p:cxnSp>
        <p:sp>
          <p:nvSpPr>
            <p:cNvPr id="158769" name=""/>
            <p:cNvSpPr/>
            <p:nvPr/>
          </p:nvSpPr>
          <p:spPr>
            <a:xfrm>
              <a:off x="4368" y="3698"/>
              <a:ext cx="192" cy="94"/>
            </a:xfrm>
            <a:prstGeom prst="flowChartSummingJunction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</a:ln>
            <a:effectLst/>
          </p:spPr>
        </p:sp>
        <p:cxnSp>
          <p:nvCxnSpPr>
            <p:cNvPr id="158770" name=""/>
            <p:cNvCxnSpPr/>
            <p:nvPr/>
          </p:nvCxnSpPr>
          <p:spPr>
            <a:xfrm flipH="1">
              <a:off x="4800" y="3153"/>
              <a:ext cx="0" cy="59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</a:ln>
            <a:effectLst/>
          </p:spPr>
        </p:cxnSp>
        <p:cxnSp>
          <p:nvCxnSpPr>
            <p:cNvPr id="158771" name=""/>
            <p:cNvCxnSpPr/>
            <p:nvPr/>
          </p:nvCxnSpPr>
          <p:spPr>
            <a:xfrm flipH="1">
              <a:off x="5136" y="3035"/>
              <a:ext cx="0" cy="30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</a:ln>
            <a:effectLst/>
          </p:spPr>
        </p:cxnSp>
        <p:cxnSp>
          <p:nvCxnSpPr>
            <p:cNvPr id="158772" name=""/>
            <p:cNvCxnSpPr/>
            <p:nvPr/>
          </p:nvCxnSpPr>
          <p:spPr>
            <a:xfrm flipH="1">
              <a:off x="5136" y="3413"/>
              <a:ext cx="0" cy="33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</a:ln>
            <a:effectLst/>
          </p:spPr>
        </p:cxnSp>
        <p:cxnSp>
          <p:nvCxnSpPr>
            <p:cNvPr id="158773" name=""/>
            <p:cNvCxnSpPr/>
            <p:nvPr/>
          </p:nvCxnSpPr>
          <p:spPr>
            <a:xfrm>
              <a:off x="4800" y="3745"/>
              <a:ext cx="9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</a:ln>
            <a:effectLst/>
          </p:spPr>
        </p:cxnSp>
        <p:sp>
          <p:nvSpPr>
            <p:cNvPr id="158774" name=""/>
            <p:cNvSpPr/>
            <p:nvPr/>
          </p:nvSpPr>
          <p:spPr>
            <a:xfrm>
              <a:off x="4864" y="3698"/>
              <a:ext cx="192" cy="94"/>
            </a:xfrm>
            <a:prstGeom prst="flowChartSummingJunction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</a:ln>
            <a:effectLst/>
          </p:spPr>
        </p:sp>
        <p:cxnSp>
          <p:nvCxnSpPr>
            <p:cNvPr id="158775" name=""/>
            <p:cNvCxnSpPr/>
            <p:nvPr/>
          </p:nvCxnSpPr>
          <p:spPr>
            <a:xfrm>
              <a:off x="5056" y="3745"/>
              <a:ext cx="96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</a:ln>
            <a:effectLst/>
          </p:spPr>
        </p:cxnSp>
        <p:cxnSp>
          <p:nvCxnSpPr>
            <p:cNvPr id="158776" name=""/>
            <p:cNvCxnSpPr/>
            <p:nvPr/>
          </p:nvCxnSpPr>
          <p:spPr>
            <a:xfrm flipH="1" flipV="1">
              <a:off x="2512" y="3271"/>
              <a:ext cx="96" cy="95"/>
            </a:xfrm>
            <a:prstGeom prst="line">
              <a:avLst/>
            </a:prstGeom>
            <a:noFill/>
            <a:ln w="38100">
              <a:solidFill>
                <a:srgbClr val="006600"/>
              </a:solidFill>
              <a:miter lim="800000"/>
            </a:ln>
            <a:effectLst/>
          </p:spPr>
        </p:cxnSp>
        <p:cxnSp>
          <p:nvCxnSpPr>
            <p:cNvPr id="158777" name=""/>
            <p:cNvCxnSpPr/>
            <p:nvPr/>
          </p:nvCxnSpPr>
          <p:spPr>
            <a:xfrm flipH="1" flipV="1">
              <a:off x="2736" y="3279"/>
              <a:ext cx="96" cy="95"/>
            </a:xfrm>
            <a:prstGeom prst="line">
              <a:avLst/>
            </a:prstGeom>
            <a:noFill/>
            <a:ln w="38100">
              <a:solidFill>
                <a:srgbClr val="FF3300"/>
              </a:solidFill>
              <a:miter lim="800000"/>
            </a:ln>
            <a:effectLst/>
          </p:spPr>
        </p:cxnSp>
        <p:cxnSp>
          <p:nvCxnSpPr>
            <p:cNvPr id="158778" name=""/>
            <p:cNvCxnSpPr/>
            <p:nvPr/>
          </p:nvCxnSpPr>
          <p:spPr>
            <a:xfrm flipH="1" flipV="1">
              <a:off x="4512" y="3335"/>
              <a:ext cx="96" cy="9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</a:ln>
            <a:effectLst/>
          </p:spPr>
        </p:cxnSp>
        <p:cxnSp>
          <p:nvCxnSpPr>
            <p:cNvPr id="158779" name=""/>
            <p:cNvCxnSpPr/>
            <p:nvPr/>
          </p:nvCxnSpPr>
          <p:spPr>
            <a:xfrm flipH="1" flipV="1">
              <a:off x="5040" y="3327"/>
              <a:ext cx="96" cy="94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</a:ln>
            <a:effectLst/>
          </p:spPr>
        </p:cxnSp>
        <p:sp>
          <p:nvSpPr>
            <p:cNvPr id="158780" name=""/>
            <p:cNvSpPr/>
            <p:nvPr/>
          </p:nvSpPr>
          <p:spPr>
            <a:xfrm>
              <a:off x="3840" y="3412"/>
              <a:ext cx="276" cy="442"/>
            </a:xfrm>
            <a:prstGeom prst="rect">
              <a:avLst/>
            </a:prstGeom>
            <a:noFill/>
            <a:ln w="12700">
              <a:noFill/>
              <a:miter lim="800000"/>
            </a:ln>
            <a:effectLst/>
          </p:spPr>
          <p:txBody>
            <a:bodyPr wrap="none"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5pPr>
            </a:lstStyle>
            <a:p>
              <a:pPr lvl="0"/>
              <a:r>
                <a:rPr kumimoji="1" sz="4000">
                  <a:solidFill>
                    <a:srgbClr val="000000"/>
                  </a:solidFill>
                  <a:latin typeface="Times New Roman" pitchFamily="18" charset="0"/>
                  <a:ea typeface="隶书" pitchFamily="49" charset="-122"/>
                </a:rPr>
                <a:t>..</a:t>
              </a:r>
              <a:endParaRPr kumimoji="1" sz="4000">
                <a:solidFill>
                  <a:srgbClr val="000000"/>
                </a:solidFill>
                <a:latin typeface="Times New Roman" pitchFamily="18" charset="0"/>
                <a:ea typeface="隶书" pitchFamily="49" charset="-122"/>
              </a:endParaRPr>
            </a:p>
          </p:txBody>
        </p:sp>
        <p:sp>
          <p:nvSpPr>
            <p:cNvPr id="158781" name=""/>
            <p:cNvSpPr/>
            <p:nvPr/>
          </p:nvSpPr>
          <p:spPr>
            <a:xfrm>
              <a:off x="245" y="2640"/>
              <a:ext cx="404" cy="404"/>
            </a:xfrm>
            <a:prstGeom prst="rect">
              <a:avLst/>
            </a:prstGeom>
            <a:noFill/>
            <a:ln w="12700">
              <a:noFill/>
              <a:miter lim="800000"/>
            </a:ln>
            <a:effectLst/>
          </p:spPr>
          <p:txBody>
            <a:bodyPr wrap="none"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5pPr>
            </a:lstStyle>
            <a:p>
              <a:pPr lvl="0"/>
              <a:r>
                <a:rPr kumimoji="1" sz="3600">
                  <a:latin typeface="Times New Roman" pitchFamily="18" charset="0"/>
                  <a:ea typeface="隶书" pitchFamily="49" charset="-122"/>
                </a:rPr>
                <a:t>。</a:t>
              </a:r>
              <a:endParaRPr kumimoji="1" sz="3600">
                <a:latin typeface="Times New Roman" pitchFamily="18" charset="0"/>
                <a:ea typeface="隶书" pitchFamily="49" charset="-122"/>
              </a:endParaRPr>
            </a:p>
          </p:txBody>
        </p:sp>
        <p:sp>
          <p:nvSpPr>
            <p:cNvPr id="158782" name=""/>
            <p:cNvSpPr/>
            <p:nvPr/>
          </p:nvSpPr>
          <p:spPr>
            <a:xfrm>
              <a:off x="569" y="2643"/>
              <a:ext cx="404" cy="404"/>
            </a:xfrm>
            <a:prstGeom prst="rect">
              <a:avLst/>
            </a:prstGeom>
            <a:noFill/>
            <a:ln w="12700">
              <a:noFill/>
              <a:miter lim="800000"/>
            </a:ln>
            <a:effectLst/>
          </p:spPr>
          <p:txBody>
            <a:bodyPr wrap="none"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5pPr>
            </a:lstStyle>
            <a:p>
              <a:pPr lvl="0"/>
              <a:r>
                <a:rPr kumimoji="1" sz="3600">
                  <a:latin typeface="Times New Roman" pitchFamily="18" charset="0"/>
                  <a:ea typeface="隶书" pitchFamily="49" charset="-122"/>
                </a:rPr>
                <a:t>。</a:t>
              </a:r>
              <a:endParaRPr kumimoji="1" sz="3600">
                <a:latin typeface="Times New Roman" pitchFamily="18" charset="0"/>
                <a:ea typeface="隶书" pitchFamily="49" charset="-122"/>
              </a:endParaRPr>
            </a:p>
          </p:txBody>
        </p:sp>
        <p:sp>
          <p:nvSpPr>
            <p:cNvPr id="158783" name=""/>
            <p:cNvSpPr/>
            <p:nvPr/>
          </p:nvSpPr>
          <p:spPr>
            <a:xfrm>
              <a:off x="288" y="2675"/>
              <a:ext cx="436" cy="250"/>
            </a:xfrm>
            <a:prstGeom prst="rect">
              <a:avLst/>
            </a:prstGeom>
            <a:noFill/>
            <a:ln w="12700">
              <a:noFill/>
              <a:miter lim="800000"/>
            </a:ln>
            <a:effectLst/>
          </p:spPr>
          <p:txBody>
            <a:bodyPr wrap="none"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5pPr>
            </a:lstStyle>
            <a:p>
              <a:pPr lvl="0"/>
              <a:r>
                <a:rPr kumimoji="1" sz="2000" b="1">
                  <a:latin typeface="黑体" pitchFamily="49" charset="-122"/>
                  <a:ea typeface="黑体" pitchFamily="49" charset="-122"/>
                </a:rPr>
                <a:t>220</a:t>
              </a:r>
              <a:r>
                <a:rPr kumimoji="1" sz="2000" b="1">
                  <a:latin typeface="黑体" pitchFamily="49" charset="-122"/>
                  <a:ea typeface="黑体" pitchFamily="49" charset="-122"/>
                </a:rPr>
                <a:t>V</a:t>
              </a:r>
              <a:endParaRPr kumimoji="1" sz="2000" b="1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158784" name=""/>
            <p:cNvSpPr/>
            <p:nvPr/>
          </p:nvSpPr>
          <p:spPr>
            <a:xfrm>
              <a:off x="528" y="3107"/>
              <a:ext cx="436" cy="250"/>
            </a:xfrm>
            <a:prstGeom prst="rect">
              <a:avLst/>
            </a:prstGeom>
            <a:noFill/>
            <a:ln w="12700">
              <a:noFill/>
              <a:miter lim="800000"/>
            </a:ln>
            <a:effectLst/>
          </p:spPr>
          <p:txBody>
            <a:bodyPr wrap="none"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5pPr>
            </a:lstStyle>
            <a:p>
              <a:pPr lvl="0"/>
              <a:r>
                <a:rPr kumimoji="1" sz="2000" b="1">
                  <a:latin typeface="Times New Roman" pitchFamily="18" charset="0"/>
                  <a:ea typeface="黑体" pitchFamily="49" charset="-122"/>
                </a:rPr>
                <a:t>火线</a:t>
              </a:r>
              <a:endParaRPr kumimoji="1" sz="2000" b="1">
                <a:latin typeface="Times New Roman" pitchFamily="18" charset="0"/>
                <a:ea typeface="黑体" pitchFamily="49" charset="-122"/>
              </a:endParaRPr>
            </a:p>
          </p:txBody>
        </p:sp>
        <p:sp>
          <p:nvSpPr>
            <p:cNvPr id="158785" name=""/>
            <p:cNvSpPr/>
            <p:nvPr/>
          </p:nvSpPr>
          <p:spPr>
            <a:xfrm>
              <a:off x="240" y="3443"/>
              <a:ext cx="436" cy="250"/>
            </a:xfrm>
            <a:prstGeom prst="rect">
              <a:avLst/>
            </a:prstGeom>
            <a:noFill/>
            <a:ln w="12700">
              <a:noFill/>
              <a:miter lim="800000"/>
            </a:ln>
            <a:effectLst/>
          </p:spPr>
          <p:txBody>
            <a:bodyPr wrap="none"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5pPr>
            </a:lstStyle>
            <a:p>
              <a:pPr lvl="0"/>
              <a:r>
                <a:rPr kumimoji="1" sz="2000" b="1">
                  <a:latin typeface="Times New Roman" pitchFamily="18" charset="0"/>
                  <a:ea typeface="黑体" pitchFamily="49" charset="-122"/>
                </a:rPr>
                <a:t>零线</a:t>
              </a:r>
              <a:endParaRPr kumimoji="1" sz="2000" b="1">
                <a:latin typeface="Times New Roman" pitchFamily="18" charset="0"/>
                <a:ea typeface="黑体" pitchFamily="49" charset="-122"/>
              </a:endParaRPr>
            </a:p>
          </p:txBody>
        </p:sp>
        <p:sp>
          <p:nvSpPr>
            <p:cNvPr id="158786" name=""/>
            <p:cNvSpPr/>
            <p:nvPr/>
          </p:nvSpPr>
          <p:spPr>
            <a:xfrm>
              <a:off x="1245" y="2910"/>
              <a:ext cx="308" cy="726"/>
            </a:xfrm>
            <a:prstGeom prst="rect">
              <a:avLst/>
            </a:prstGeom>
            <a:noFill/>
            <a:ln w="12700">
              <a:noFill/>
              <a:miter lim="800000"/>
            </a:ln>
            <a:effectLst/>
          </p:spPr>
          <p:txBody>
            <a:bodyPr vert="vert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5pPr>
            </a:lstStyle>
            <a:p>
              <a:pPr lvl="0"/>
              <a:r>
                <a:rPr kumimoji="1" sz="2000" b="1">
                  <a:latin typeface="Times New Roman" pitchFamily="18" charset="0"/>
                  <a:ea typeface="黑体" pitchFamily="49" charset="-122"/>
                </a:rPr>
                <a:t>电能表</a:t>
              </a:r>
              <a:endParaRPr kumimoji="1" sz="2000" b="1">
                <a:latin typeface="Times New Roman" pitchFamily="18" charset="0"/>
                <a:ea typeface="黑体" pitchFamily="49" charset="-122"/>
              </a:endParaRPr>
            </a:p>
          </p:txBody>
        </p:sp>
        <p:cxnSp>
          <p:nvCxnSpPr>
            <p:cNvPr id="158787" name=""/>
            <p:cNvCxnSpPr/>
            <p:nvPr/>
          </p:nvCxnSpPr>
          <p:spPr>
            <a:xfrm flipH="1">
              <a:off x="3838" y="3772"/>
              <a:ext cx="144" cy="142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miter lim="800000"/>
            </a:ln>
            <a:effectLst/>
          </p:spPr>
        </p:cxnSp>
        <p:sp>
          <p:nvSpPr>
            <p:cNvPr id="158788" name=""/>
            <p:cNvSpPr/>
            <p:nvPr/>
          </p:nvSpPr>
          <p:spPr>
            <a:xfrm>
              <a:off x="3384" y="3760"/>
              <a:ext cx="436" cy="250"/>
            </a:xfrm>
            <a:prstGeom prst="rect">
              <a:avLst/>
            </a:prstGeom>
            <a:noFill/>
            <a:ln w="12700">
              <a:noFill/>
              <a:miter lim="800000"/>
            </a:ln>
            <a:effectLst/>
          </p:spPr>
          <p:txBody>
            <a:bodyPr wrap="none"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5pPr>
            </a:lstStyle>
            <a:p>
              <a:pPr lvl="0"/>
              <a:r>
                <a:rPr kumimoji="1" sz="2000" b="1">
                  <a:latin typeface="Times New Roman" pitchFamily="18" charset="0"/>
                  <a:ea typeface="黑体" pitchFamily="49" charset="-122"/>
                </a:rPr>
                <a:t>插座</a:t>
              </a:r>
              <a:endParaRPr kumimoji="1" sz="2000" b="1">
                <a:latin typeface="Times New Roman" pitchFamily="18" charset="0"/>
                <a:ea typeface="黑体" pitchFamily="49" charset="-122"/>
              </a:endParaRPr>
            </a:p>
          </p:txBody>
        </p:sp>
        <p:grpSp>
          <p:nvGrpSpPr>
            <p:cNvPr id="158789" name=""/>
            <p:cNvGrpSpPr/>
            <p:nvPr/>
          </p:nvGrpSpPr>
          <p:grpSpPr>
            <a:xfrm>
              <a:off x="4473" y="3817"/>
              <a:ext cx="464" cy="118"/>
              <a:chOff x="4272" y="3312"/>
              <a:chExt cx="464" cy="240"/>
            </a:xfrm>
          </p:grpSpPr>
          <p:cxnSp>
            <p:nvCxnSpPr>
              <p:cNvPr id="158790" name=""/>
              <p:cNvCxnSpPr/>
              <p:nvPr/>
            </p:nvCxnSpPr>
            <p:spPr>
              <a:xfrm>
                <a:off x="4272" y="3312"/>
                <a:ext cx="336" cy="24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miter lim="800000"/>
              </a:ln>
              <a:effectLst/>
            </p:spPr>
          </p:cxnSp>
          <p:cxnSp>
            <p:nvCxnSpPr>
              <p:cNvPr id="158791" name=""/>
              <p:cNvCxnSpPr/>
              <p:nvPr/>
            </p:nvCxnSpPr>
            <p:spPr>
              <a:xfrm flipH="1">
                <a:off x="4592" y="3312"/>
                <a:ext cx="144" cy="24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miter lim="800000"/>
              </a:ln>
              <a:effectLst/>
            </p:spPr>
          </p:cxnSp>
        </p:grpSp>
        <p:sp>
          <p:nvSpPr>
            <p:cNvPr id="158792" name=""/>
            <p:cNvSpPr/>
            <p:nvPr/>
          </p:nvSpPr>
          <p:spPr>
            <a:xfrm>
              <a:off x="4700" y="3908"/>
              <a:ext cx="436" cy="250"/>
            </a:xfrm>
            <a:prstGeom prst="rect">
              <a:avLst/>
            </a:prstGeom>
            <a:noFill/>
            <a:ln w="12700">
              <a:noFill/>
              <a:miter lim="800000"/>
            </a:ln>
            <a:effectLst/>
          </p:spPr>
          <p:txBody>
            <a:bodyPr wrap="none"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5pPr>
            </a:lstStyle>
            <a:p>
              <a:pPr lvl="0"/>
              <a:r>
                <a:rPr kumimoji="1" sz="2000" b="1">
                  <a:latin typeface="Times New Roman" pitchFamily="18" charset="0"/>
                  <a:ea typeface="黑体" pitchFamily="49" charset="-122"/>
                </a:rPr>
                <a:t>电灯</a:t>
              </a:r>
              <a:endParaRPr kumimoji="1" sz="2000" b="1">
                <a:latin typeface="Times New Roman" pitchFamily="18" charset="0"/>
                <a:ea typeface="黑体" pitchFamily="49" charset="-122"/>
              </a:endParaRPr>
            </a:p>
          </p:txBody>
        </p:sp>
        <p:sp>
          <p:nvSpPr>
            <p:cNvPr id="158793" name=""/>
            <p:cNvSpPr/>
            <p:nvPr/>
          </p:nvSpPr>
          <p:spPr>
            <a:xfrm>
              <a:off x="5136" y="3216"/>
              <a:ext cx="308" cy="372"/>
            </a:xfrm>
            <a:prstGeom prst="rect">
              <a:avLst/>
            </a:prstGeom>
            <a:noFill/>
            <a:ln w="12700">
              <a:noFill/>
              <a:miter lim="800000"/>
            </a:ln>
            <a:effectLst/>
          </p:spPr>
          <p:txBody>
            <a:bodyPr vert="vert" wrap="none"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5pPr>
            </a:lstStyle>
            <a:p>
              <a:pPr lvl="0"/>
              <a:r>
                <a:rPr kumimoji="1" sz="2000" b="1">
                  <a:latin typeface="Times New Roman" pitchFamily="18" charset="0"/>
                  <a:ea typeface="黑体" pitchFamily="49" charset="-122"/>
                </a:rPr>
                <a:t>开关</a:t>
              </a:r>
              <a:endParaRPr kumimoji="1" sz="2000" b="1">
                <a:latin typeface="Times New Roman" pitchFamily="18" charset="0"/>
                <a:ea typeface="黑体" pitchFamily="49" charset="-122"/>
              </a:endParaRPr>
            </a:p>
          </p:txBody>
        </p:sp>
        <p:sp>
          <p:nvSpPr>
            <p:cNvPr id="158794" name=""/>
            <p:cNvSpPr/>
            <p:nvPr/>
          </p:nvSpPr>
          <p:spPr>
            <a:xfrm>
              <a:off x="2400" y="2819"/>
              <a:ext cx="768" cy="250"/>
            </a:xfrm>
            <a:prstGeom prst="rect">
              <a:avLst/>
            </a:prstGeom>
            <a:noFill/>
            <a:ln w="12700"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5pPr>
            </a:lstStyle>
            <a:p>
              <a:pPr lvl="0"/>
              <a:r>
                <a:rPr kumimoji="1" sz="2000" b="1">
                  <a:latin typeface="黑体" pitchFamily="49" charset="-122"/>
                  <a:ea typeface="黑体" pitchFamily="49" charset="-122"/>
                </a:rPr>
                <a:t>闸刀开关</a:t>
              </a:r>
              <a:endParaRPr kumimoji="1" sz="2000" b="1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158795" name=""/>
            <p:cNvSpPr/>
            <p:nvPr/>
          </p:nvSpPr>
          <p:spPr>
            <a:xfrm>
              <a:off x="2400" y="3491"/>
              <a:ext cx="768" cy="250"/>
            </a:xfrm>
            <a:prstGeom prst="rect">
              <a:avLst/>
            </a:prstGeom>
            <a:noFill/>
            <a:ln w="12700"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5pPr>
            </a:lstStyle>
            <a:p>
              <a:pPr lvl="0"/>
              <a:r>
                <a:rPr kumimoji="1" sz="2000" b="1">
                  <a:latin typeface="黑体" pitchFamily="49" charset="-122"/>
                  <a:ea typeface="黑体" pitchFamily="49" charset="-122"/>
                </a:rPr>
                <a:t>保险丝</a:t>
              </a:r>
              <a:endParaRPr kumimoji="1" sz="2000" b="1">
                <a:latin typeface="黑体" pitchFamily="49" charset="-122"/>
                <a:ea typeface="黑体" pitchFamily="49" charset="-122"/>
              </a:endParaRPr>
            </a:p>
          </p:txBody>
        </p:sp>
      </p:grpSp>
      <p:sp>
        <p:nvSpPr>
          <p:cNvPr id="158796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158797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lvl="0" algn="ctr"/>
            <a:fld id="{F6C41B48-8B92-466C-BC40-08207597E011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 additive="base">
                                        <p:cTn id="7" dur="500"/>
                                        <p:tgtEl>
                                          <p:spTgt spid="1587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 additive="base">
                                        <p:cTn id="13" dur="500"/>
                                        <p:tgtEl>
                                          <p:spTgt spid="1587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 additive="base">
                                        <p:cTn id="19" dur="500"/>
                                        <p:tgtEl>
                                          <p:spTgt spid="1587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7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9746" name=""/>
          <p:cNvSpPr/>
          <p:nvPr>
            <p:ph type="title"/>
          </p:nvPr>
        </p:nvSpPr>
        <p:spPr>
          <a:xfrm>
            <a:off x="2514600" y="762000"/>
            <a:ext cx="4419600" cy="685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baseline="0">
                <a:solidFill>
                  <a:schemeClr val="tx2"/>
                </a:solidFill>
                <a:latin typeface="Arial"/>
                <a:ea typeface="宋体" pitchFamily="2" charset="-122"/>
              </a:defRPr>
            </a:lvl1pPr>
          </a:lstStyle>
          <a:p>
            <a:pPr lvl="0"/>
            <a:r>
              <a:rPr sz="3200" b="1">
                <a:solidFill>
                  <a:schemeClr val="tx1"/>
                </a:solidFill>
                <a:ea typeface="黑体" pitchFamily="49" charset="-122"/>
              </a:rPr>
              <a:t>卡口灯泡和螺丝口灯泡</a:t>
            </a:r>
            <a:endParaRPr sz="3200" b="1">
              <a:solidFill>
                <a:schemeClr val="tx1"/>
              </a:solidFill>
              <a:ea typeface="黑体" pitchFamily="49" charset="-122"/>
            </a:endParaRPr>
          </a:p>
        </p:txBody>
      </p:sp>
      <p:pic>
        <p:nvPicPr>
          <p:cNvPr id="159747" name=""/>
          <p:cNvPicPr/>
          <p:nvPr/>
        </p:nvPicPr>
        <p:blipFill>
          <a:blip r:embed="rId2"/>
          <a:srcRect l="44825"/>
          <a:stretch>
            <a:fillRect/>
          </a:stretch>
        </p:blipFill>
        <p:spPr>
          <a:xfrm>
            <a:off x="6400800" y="1828800"/>
            <a:ext cx="2376488" cy="4105275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</p:pic>
      <p:pic>
        <p:nvPicPr>
          <p:cNvPr id="159748" name=""/>
          <p:cNvPicPr/>
          <p:nvPr/>
        </p:nvPicPr>
        <p:blipFill>
          <a:blip r:link="rId3"/>
          <a:stretch>
            <a:fillRect/>
          </a:stretch>
        </p:blipFill>
        <p:spPr>
          <a:xfrm>
            <a:off x="6781800" y="2819400"/>
            <a:ext cx="304800" cy="304800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159749" name=""/>
          <p:cNvPicPr/>
          <p:nvPr/>
        </p:nvPicPr>
        <p:blipFill>
          <a:blip r:embed="rId4"/>
          <a:stretch>
            <a:fillRect/>
          </a:stretch>
        </p:blipFill>
        <p:spPr>
          <a:xfrm>
            <a:off x="685800" y="2362200"/>
            <a:ext cx="2105025" cy="3657600"/>
          </a:xfrm>
          <a:prstGeom prst="rect">
            <a:avLst/>
          </a:prstGeom>
          <a:noFill/>
          <a:ln>
            <a:noFill/>
            <a:miter lim="800000"/>
          </a:ln>
          <a:effectLst/>
        </p:spPr>
      </p:pic>
      <p:pic>
        <p:nvPicPr>
          <p:cNvPr id="159750" name=""/>
          <p:cNvPicPr/>
          <p:nvPr/>
        </p:nvPicPr>
        <p:blipFill>
          <a:blip r:embed="rId5"/>
          <a:stretch>
            <a:fillRect/>
          </a:stretch>
        </p:blipFill>
        <p:spPr>
          <a:xfrm>
            <a:off x="2743200" y="1828800"/>
            <a:ext cx="2924175" cy="2362200"/>
          </a:xfrm>
          <a:prstGeom prst="rect">
            <a:avLst/>
          </a:prstGeom>
          <a:noFill/>
          <a:ln>
            <a:noFill/>
            <a:miter lim="800000"/>
          </a:ln>
          <a:effectLst/>
        </p:spPr>
      </p:pic>
      <p:sp>
        <p:nvSpPr>
          <p:cNvPr id="159751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159752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lvl="0" algn="ctr"/>
            <a:fld id="{38B6CC1B-C3AA-4552-AA7B-138423D43926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0770" name=""/>
          <p:cNvSpPr/>
          <p:nvPr>
            <p:ph type="title"/>
          </p:nvPr>
        </p:nvSpPr>
        <p:spPr>
          <a:xfrm>
            <a:off x="2514600" y="762000"/>
            <a:ext cx="4419600" cy="685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baseline="0">
                <a:solidFill>
                  <a:schemeClr val="tx2"/>
                </a:solidFill>
                <a:latin typeface="Arial"/>
                <a:ea typeface="宋体" pitchFamily="2" charset="-122"/>
              </a:defRPr>
            </a:lvl1pPr>
          </a:lstStyle>
          <a:p>
            <a:pPr lvl="0"/>
            <a:r>
              <a:rPr sz="3200" b="1">
                <a:solidFill>
                  <a:schemeClr val="tx1"/>
                </a:solidFill>
                <a:ea typeface="黑体" pitchFamily="49" charset="-122"/>
              </a:rPr>
              <a:t>螺丝口灯泡和卡口灯泡</a:t>
            </a:r>
            <a:endParaRPr sz="3200" b="1">
              <a:solidFill>
                <a:schemeClr val="tx1"/>
              </a:solidFill>
              <a:ea typeface="黑体" pitchFamily="49" charset="-122"/>
            </a:endParaRPr>
          </a:p>
        </p:txBody>
      </p:sp>
      <p:grpSp>
        <p:nvGrpSpPr>
          <p:cNvPr id="160771" name=""/>
          <p:cNvGrpSpPr/>
          <p:nvPr/>
        </p:nvGrpSpPr>
        <p:grpSpPr>
          <a:xfrm>
            <a:off x="533400" y="1447800"/>
            <a:ext cx="8077200" cy="4889500"/>
            <a:chOff x="336" y="912"/>
            <a:chExt cx="5088" cy="3080"/>
          </a:xfrm>
        </p:grpSpPr>
        <p:pic>
          <p:nvPicPr>
            <p:cNvPr id="160772" name=""/>
            <p:cNvPicPr/>
            <p:nvPr/>
          </p:nvPicPr>
          <p:blipFill>
            <a:blip r:link="rId2"/>
            <a:stretch>
              <a:fillRect/>
            </a:stretch>
          </p:blipFill>
          <p:spPr>
            <a:xfrm>
              <a:off x="4272" y="1776"/>
              <a:ext cx="192" cy="192"/>
            </a:xfrm>
            <a:prstGeom prst="rect">
              <a:avLst/>
            </a:prstGeom>
            <a:noFill/>
            <a:ln>
              <a:miter lim="800000"/>
            </a:ln>
          </p:spPr>
        </p:pic>
        <p:pic>
          <p:nvPicPr>
            <p:cNvPr id="160773" name=""/>
            <p:cNvPicPr/>
            <p:nvPr/>
          </p:nvPicPr>
          <p:blipFill>
            <a:blip r:embed="rId3"/>
            <a:srcRect l="2499" t="14418" r="2499" b="9058"/>
            <a:stretch>
              <a:fillRect/>
            </a:stretch>
          </p:blipFill>
          <p:spPr>
            <a:xfrm>
              <a:off x="336" y="912"/>
              <a:ext cx="5088" cy="308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160774" name=""/>
            <p:cNvSpPr/>
            <p:nvPr/>
          </p:nvSpPr>
          <p:spPr>
            <a:xfrm>
              <a:off x="864" y="1776"/>
              <a:ext cx="192" cy="9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miter lim="800000"/>
            </a:ln>
          </p:spPr>
        </p:sp>
        <p:sp>
          <p:nvSpPr>
            <p:cNvPr id="160775" name=""/>
            <p:cNvSpPr/>
            <p:nvPr/>
          </p:nvSpPr>
          <p:spPr>
            <a:xfrm>
              <a:off x="768" y="1824"/>
              <a:ext cx="192" cy="9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miter lim="800000"/>
            </a:ln>
          </p:spPr>
        </p:sp>
      </p:grpSp>
      <p:sp>
        <p:nvSpPr>
          <p:cNvPr id="160776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160777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lvl="0" algn="ctr"/>
            <a:fld id="{55CF0FC1-0FDA-4D92-8D9C-6A0B76AEDC79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1794" name=""/>
          <p:cNvSpPr/>
          <p:nvPr>
            <p:ph type="title"/>
          </p:nvPr>
        </p:nvSpPr>
        <p:spPr>
          <a:xfrm>
            <a:off x="3200400" y="762000"/>
            <a:ext cx="2209800" cy="5334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baseline="0">
                <a:solidFill>
                  <a:schemeClr val="tx2"/>
                </a:solidFill>
                <a:latin typeface="Arial"/>
                <a:ea typeface="宋体" pitchFamily="2" charset="-122"/>
              </a:defRPr>
            </a:lvl1pPr>
          </a:lstStyle>
          <a:p>
            <a:pPr lvl="0"/>
            <a:r>
              <a:rPr sz="3200" b="1">
                <a:solidFill>
                  <a:schemeClr val="tx1"/>
                </a:solidFill>
                <a:ea typeface="黑体" pitchFamily="49" charset="-122"/>
              </a:rPr>
              <a:t>三孔插座</a:t>
            </a:r>
            <a:endParaRPr sz="3200" b="1">
              <a:solidFill>
                <a:schemeClr val="tx1"/>
              </a:solidFill>
              <a:ea typeface="黑体" pitchFamily="49" charset="-122"/>
            </a:endParaRPr>
          </a:p>
        </p:txBody>
      </p:sp>
      <p:grpSp>
        <p:nvGrpSpPr>
          <p:cNvPr id="161795" name=""/>
          <p:cNvGrpSpPr/>
          <p:nvPr/>
        </p:nvGrpSpPr>
        <p:grpSpPr>
          <a:xfrm>
            <a:off x="457200" y="4114800"/>
            <a:ext cx="3592512" cy="2039938"/>
            <a:chOff x="2327" y="3035"/>
            <a:chExt cx="2263" cy="1285"/>
          </a:xfrm>
        </p:grpSpPr>
        <p:grpSp>
          <p:nvGrpSpPr>
            <p:cNvPr id="161796" name=""/>
            <p:cNvGrpSpPr/>
            <p:nvPr/>
          </p:nvGrpSpPr>
          <p:grpSpPr>
            <a:xfrm>
              <a:off x="3120" y="3264"/>
              <a:ext cx="647" cy="627"/>
              <a:chOff x="768" y="2064"/>
              <a:chExt cx="1008" cy="912"/>
            </a:xfrm>
          </p:grpSpPr>
          <p:sp>
            <p:nvSpPr>
              <p:cNvPr id="161797" name=""/>
              <p:cNvSpPr/>
              <p:nvPr/>
            </p:nvSpPr>
            <p:spPr>
              <a:xfrm>
                <a:off x="768" y="2064"/>
                <a:ext cx="1008" cy="912"/>
              </a:xfrm>
              <a:prstGeom prst="ellipse">
                <a:avLst/>
              </a:prstGeom>
              <a:noFill/>
              <a:ln w="12700">
                <a:solidFill>
                  <a:schemeClr val="tx1"/>
                </a:solidFill>
                <a:miter lim="800000"/>
              </a:ln>
              <a:effectLst/>
            </p:spPr>
          </p:sp>
          <p:sp>
            <p:nvSpPr>
              <p:cNvPr id="161798" name=""/>
              <p:cNvSpPr/>
              <p:nvPr/>
            </p:nvSpPr>
            <p:spPr>
              <a:xfrm>
                <a:off x="1216" y="2208"/>
                <a:ext cx="96" cy="192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  <a:miter lim="800000"/>
              </a:ln>
              <a:effectLst/>
            </p:spPr>
          </p:sp>
          <p:sp>
            <p:nvSpPr>
              <p:cNvPr id="161799" name=""/>
              <p:cNvSpPr/>
              <p:nvPr/>
            </p:nvSpPr>
            <p:spPr>
              <a:xfrm rot="18360000">
                <a:off x="1008" y="2544"/>
                <a:ext cx="96" cy="192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  <a:miter lim="800000"/>
              </a:ln>
              <a:effectLst/>
            </p:spPr>
          </p:sp>
          <p:sp>
            <p:nvSpPr>
              <p:cNvPr id="161800" name=""/>
              <p:cNvSpPr/>
              <p:nvPr/>
            </p:nvSpPr>
            <p:spPr>
              <a:xfrm rot="2160000">
                <a:off x="1424" y="2528"/>
                <a:ext cx="96" cy="192"/>
              </a:xfrm>
              <a:prstGeom prst="rect">
                <a:avLst/>
              </a:prstGeom>
              <a:noFill/>
              <a:ln w="12700">
                <a:solidFill>
                  <a:schemeClr val="tx1"/>
                </a:solidFill>
                <a:miter lim="800000"/>
              </a:ln>
              <a:effectLst/>
            </p:spPr>
          </p:sp>
        </p:grpSp>
        <p:grpSp>
          <p:nvGrpSpPr>
            <p:cNvPr id="161801" name=""/>
            <p:cNvGrpSpPr/>
            <p:nvPr/>
          </p:nvGrpSpPr>
          <p:grpSpPr>
            <a:xfrm>
              <a:off x="2327" y="3755"/>
              <a:ext cx="960" cy="537"/>
              <a:chOff x="48" y="2736"/>
              <a:chExt cx="960" cy="537"/>
            </a:xfrm>
          </p:grpSpPr>
          <p:cxnSp>
            <p:nvCxnSpPr>
              <p:cNvPr id="161802" name=""/>
              <p:cNvCxnSpPr/>
              <p:nvPr/>
            </p:nvCxnSpPr>
            <p:spPr>
              <a:xfrm flipH="1">
                <a:off x="672" y="2736"/>
                <a:ext cx="336" cy="192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miter lim="800000"/>
              </a:ln>
              <a:effectLst/>
            </p:spPr>
          </p:cxnSp>
          <p:sp>
            <p:nvSpPr>
              <p:cNvPr id="161803" name=""/>
              <p:cNvSpPr/>
              <p:nvPr/>
            </p:nvSpPr>
            <p:spPr>
              <a:xfrm>
                <a:off x="48" y="2946"/>
                <a:ext cx="904" cy="327"/>
              </a:xfrm>
              <a:prstGeom prst="rect">
                <a:avLst/>
              </a:prstGeom>
              <a:noFill/>
              <a:ln w="12700">
                <a:noFill/>
                <a:miter lim="800000"/>
              </a:ln>
              <a:effectLst/>
            </p:spPr>
            <p:txBody>
              <a:bodyPr wrap="none"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/>
                    <a:ea typeface="宋体" pitchFamily="2" charset="-122"/>
                  </a:defRPr>
                </a:lvl5pPr>
              </a:lstStyle>
              <a:p>
                <a:pPr lvl="0"/>
                <a:r>
                  <a:rPr kumimoji="1" sz="2800" b="1">
                    <a:latin typeface="黑体" pitchFamily="49" charset="-122"/>
                    <a:ea typeface="黑体" pitchFamily="49" charset="-122"/>
                  </a:rPr>
                  <a:t>接零线</a:t>
                </a:r>
                <a:r>
                  <a:rPr kumimoji="1" sz="2800" b="1">
                    <a:latin typeface="黑体" pitchFamily="49" charset="-122"/>
                    <a:ea typeface="黑体" pitchFamily="49" charset="-122"/>
                  </a:rPr>
                  <a:t>N</a:t>
                </a:r>
                <a:endParaRPr kumimoji="1" sz="2800" b="1">
                  <a:latin typeface="黑体" pitchFamily="49" charset="-122"/>
                  <a:ea typeface="黑体" pitchFamily="49" charset="-122"/>
                </a:endParaRPr>
              </a:p>
            </p:txBody>
          </p:sp>
        </p:grpSp>
        <p:grpSp>
          <p:nvGrpSpPr>
            <p:cNvPr id="161804" name=""/>
            <p:cNvGrpSpPr/>
            <p:nvPr/>
          </p:nvGrpSpPr>
          <p:grpSpPr>
            <a:xfrm>
              <a:off x="3479" y="3707"/>
              <a:ext cx="904" cy="613"/>
              <a:chOff x="1440" y="2688"/>
              <a:chExt cx="904" cy="613"/>
            </a:xfrm>
          </p:grpSpPr>
          <p:cxnSp>
            <p:nvCxnSpPr>
              <p:cNvPr id="161805" name=""/>
              <p:cNvCxnSpPr/>
              <p:nvPr/>
            </p:nvCxnSpPr>
            <p:spPr>
              <a:xfrm>
                <a:off x="1584" y="2688"/>
                <a:ext cx="288" cy="240"/>
              </a:xfrm>
              <a:prstGeom prst="line">
                <a:avLst/>
              </a:prstGeom>
              <a:noFill/>
              <a:ln w="28575">
                <a:solidFill>
                  <a:schemeClr val="tx1"/>
                </a:solidFill>
                <a:miter lim="800000"/>
              </a:ln>
              <a:effectLst/>
            </p:spPr>
          </p:cxnSp>
          <p:sp>
            <p:nvSpPr>
              <p:cNvPr id="161806" name=""/>
              <p:cNvSpPr/>
              <p:nvPr/>
            </p:nvSpPr>
            <p:spPr>
              <a:xfrm>
                <a:off x="1440" y="2974"/>
                <a:ext cx="904" cy="327"/>
              </a:xfrm>
              <a:prstGeom prst="rect">
                <a:avLst/>
              </a:prstGeom>
              <a:noFill/>
              <a:ln w="12700">
                <a:noFill/>
                <a:miter lim="800000"/>
              </a:ln>
              <a:effectLst/>
            </p:spPr>
            <p:txBody>
              <a:bodyPr wrap="none"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/>
                    <a:ea typeface="宋体" pitchFamily="2" charset="-122"/>
                  </a:defRPr>
                </a:lvl5pPr>
              </a:lstStyle>
              <a:p>
                <a:pPr lvl="0"/>
                <a:r>
                  <a:rPr kumimoji="1" sz="2800" b="1">
                    <a:latin typeface="黑体" pitchFamily="49" charset="-122"/>
                    <a:ea typeface="黑体" pitchFamily="49" charset="-122"/>
                  </a:rPr>
                  <a:t>接火线</a:t>
                </a:r>
                <a:r>
                  <a:rPr kumimoji="1" sz="2800" b="1">
                    <a:latin typeface="黑体" pitchFamily="49" charset="-122"/>
                    <a:ea typeface="黑体" pitchFamily="49" charset="-122"/>
                  </a:rPr>
                  <a:t>L</a:t>
                </a:r>
                <a:endParaRPr kumimoji="1" sz="2800" b="1">
                  <a:latin typeface="黑体" pitchFamily="49" charset="-122"/>
                  <a:ea typeface="黑体" pitchFamily="49" charset="-122"/>
                </a:endParaRPr>
              </a:p>
            </p:txBody>
          </p:sp>
        </p:grpSp>
        <p:grpSp>
          <p:nvGrpSpPr>
            <p:cNvPr id="161807" name=""/>
            <p:cNvGrpSpPr/>
            <p:nvPr/>
          </p:nvGrpSpPr>
          <p:grpSpPr>
            <a:xfrm>
              <a:off x="3527" y="3035"/>
              <a:ext cx="1063" cy="366"/>
              <a:chOff x="1392" y="1842"/>
              <a:chExt cx="1063" cy="366"/>
            </a:xfrm>
          </p:grpSpPr>
          <p:cxnSp>
            <p:nvCxnSpPr>
              <p:cNvPr id="161808" name=""/>
              <p:cNvCxnSpPr/>
              <p:nvPr/>
            </p:nvCxnSpPr>
            <p:spPr>
              <a:xfrm flipV="1">
                <a:off x="1392" y="1968"/>
                <a:ext cx="432" cy="24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miter lim="800000"/>
              </a:ln>
              <a:effectLst/>
            </p:spPr>
          </p:cxnSp>
          <p:sp>
            <p:nvSpPr>
              <p:cNvPr id="161809" name=""/>
              <p:cNvSpPr/>
              <p:nvPr/>
            </p:nvSpPr>
            <p:spPr>
              <a:xfrm>
                <a:off x="1776" y="1842"/>
                <a:ext cx="679" cy="327"/>
              </a:xfrm>
              <a:prstGeom prst="rect">
                <a:avLst/>
              </a:prstGeom>
              <a:noFill/>
              <a:ln w="12700">
                <a:noFill/>
                <a:miter lim="800000"/>
              </a:ln>
              <a:effectLst/>
            </p:spPr>
            <p:txBody>
              <a:bodyPr wrap="none"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/>
                    <a:ea typeface="宋体" pitchFamily="2" charset="-122"/>
                  </a:defRPr>
                </a:lvl5pPr>
              </a:lstStyle>
              <a:p>
                <a:pPr lvl="0"/>
                <a:r>
                  <a:rPr kumimoji="1" sz="2800" b="1">
                    <a:latin typeface="黑体" pitchFamily="49" charset="-122"/>
                    <a:ea typeface="黑体" pitchFamily="49" charset="-122"/>
                  </a:rPr>
                  <a:t>接地</a:t>
                </a:r>
                <a:r>
                  <a:rPr kumimoji="1" sz="2800" b="1">
                    <a:latin typeface="黑体" pitchFamily="49" charset="-122"/>
                    <a:ea typeface="黑体" pitchFamily="49" charset="-122"/>
                  </a:rPr>
                  <a:t>E</a:t>
                </a:r>
                <a:endParaRPr kumimoji="1" sz="2800" b="1">
                  <a:latin typeface="黑体" pitchFamily="49" charset="-122"/>
                  <a:ea typeface="黑体" pitchFamily="49" charset="-122"/>
                </a:endParaRPr>
              </a:p>
            </p:txBody>
          </p:sp>
        </p:grpSp>
      </p:grpSp>
      <p:pic>
        <p:nvPicPr>
          <p:cNvPr id="161810" name=""/>
          <p:cNvPicPr/>
          <p:nvPr/>
        </p:nvPicPr>
        <p:blipFill>
          <a:blip r:embed="rId2"/>
          <a:stretch>
            <a:fillRect/>
          </a:stretch>
        </p:blipFill>
        <p:spPr>
          <a:xfrm>
            <a:off x="685800" y="1447800"/>
            <a:ext cx="8139112" cy="26209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61811" name=""/>
          <p:cNvPicPr/>
          <p:nvPr/>
        </p:nvPicPr>
        <p:blipFill>
          <a:blip r:embed="rId3"/>
          <a:srcRect l="44442" t="11324" r="4317" b="15395"/>
          <a:stretch>
            <a:fillRect/>
          </a:stretch>
        </p:blipFill>
        <p:spPr>
          <a:xfrm>
            <a:off x="4419600" y="4648200"/>
            <a:ext cx="1336675" cy="15446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61812" name=""/>
          <p:cNvPicPr/>
          <p:nvPr/>
        </p:nvPicPr>
        <p:blipFill>
          <a:blip r:embed="rId4"/>
          <a:stretch>
            <a:fillRect/>
          </a:stretch>
        </p:blipFill>
        <p:spPr>
          <a:xfrm>
            <a:off x="6553200" y="4191000"/>
            <a:ext cx="1905000" cy="22098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61813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161814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lvl="0" algn="ctr"/>
            <a:fld id="{E2145BD0-7734-4F4D-957E-664A5DA1590A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62818" name=""/>
          <p:cNvPicPr/>
          <p:nvPr/>
        </p:nvPicPr>
        <p:blipFill>
          <a:blip r:embed="rId2"/>
          <a:srcRect l="17476"/>
          <a:stretch>
            <a:fillRect/>
          </a:stretch>
        </p:blipFill>
        <p:spPr>
          <a:xfrm>
            <a:off x="1371600" y="2895600"/>
            <a:ext cx="6934200" cy="3048000"/>
          </a:xfrm>
          <a:prstGeom prst="rect">
            <a:avLst/>
          </a:prstGeom>
          <a:noFill/>
          <a:ln>
            <a:noFill/>
            <a:miter lim="800000"/>
          </a:ln>
          <a:effectLst/>
        </p:spPr>
      </p:pic>
      <p:sp>
        <p:nvSpPr>
          <p:cNvPr id="162819" name=""/>
          <p:cNvSpPr/>
          <p:nvPr/>
        </p:nvSpPr>
        <p:spPr>
          <a:xfrm>
            <a:off x="304800" y="1447800"/>
            <a:ext cx="8223250" cy="9461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 anchor="ctr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lvl="0" eaLnBrk="0" hangingPunct="0"/>
            <a:r>
              <a:rPr sz="2800" b="1">
                <a:latin typeface="黑体" pitchFamily="49" charset="-122"/>
                <a:ea typeface="黑体" pitchFamily="49" charset="-122"/>
              </a:rPr>
              <a:t>   以笔画线代替导线，将一个三孔插座和一个带拉</a:t>
            </a:r>
            <a:endParaRPr sz="2800" b="1">
              <a:latin typeface="黑体" pitchFamily="49" charset="-122"/>
              <a:ea typeface="黑体" pitchFamily="49" charset="-122"/>
            </a:endParaRPr>
          </a:p>
          <a:p>
            <a:pPr lvl="0" eaLnBrk="0" hangingPunct="0"/>
            <a:r>
              <a:rPr sz="2800" b="1">
                <a:latin typeface="黑体" pitchFamily="49" charset="-122"/>
                <a:ea typeface="黑体" pitchFamily="49" charset="-122"/>
              </a:rPr>
              <a:t>线开关的螺口灯泡接入电路。 </a:t>
            </a:r>
            <a:endParaRPr sz="2800" b="1"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162820" name=""/>
          <p:cNvGrpSpPr/>
          <p:nvPr/>
        </p:nvGrpSpPr>
        <p:grpSpPr>
          <a:xfrm>
            <a:off x="2971800" y="3962400"/>
            <a:ext cx="152400" cy="381000"/>
            <a:chOff x="1728" y="2064"/>
            <a:chExt cx="96" cy="240"/>
          </a:xfrm>
        </p:grpSpPr>
        <p:cxnSp>
          <p:nvCxnSpPr>
            <p:cNvPr id="162821" name=""/>
            <p:cNvCxnSpPr/>
            <p:nvPr/>
          </p:nvCxnSpPr>
          <p:spPr>
            <a:xfrm flipH="1" flipV="1">
              <a:off x="1786" y="2112"/>
              <a:ext cx="0" cy="192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</p:spPr>
        </p:cxnSp>
        <p:sp>
          <p:nvSpPr>
            <p:cNvPr id="162822" name=""/>
            <p:cNvSpPr/>
            <p:nvPr/>
          </p:nvSpPr>
          <p:spPr>
            <a:xfrm>
              <a:off x="1728" y="2064"/>
              <a:ext cx="96" cy="9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miter lim="800000"/>
            </a:ln>
          </p:spPr>
        </p:sp>
      </p:grpSp>
      <p:grpSp>
        <p:nvGrpSpPr>
          <p:cNvPr id="162823" name=""/>
          <p:cNvGrpSpPr/>
          <p:nvPr/>
        </p:nvGrpSpPr>
        <p:grpSpPr>
          <a:xfrm>
            <a:off x="2514600" y="3505200"/>
            <a:ext cx="152400" cy="1447800"/>
            <a:chOff x="1440" y="1776"/>
            <a:chExt cx="96" cy="912"/>
          </a:xfrm>
        </p:grpSpPr>
        <p:cxnSp>
          <p:nvCxnSpPr>
            <p:cNvPr id="162824" name=""/>
            <p:cNvCxnSpPr/>
            <p:nvPr/>
          </p:nvCxnSpPr>
          <p:spPr>
            <a:xfrm flipH="1" flipV="1">
              <a:off x="1488" y="1824"/>
              <a:ext cx="0" cy="86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</p:spPr>
        </p:cxnSp>
        <p:sp>
          <p:nvSpPr>
            <p:cNvPr id="162825" name=""/>
            <p:cNvSpPr/>
            <p:nvPr/>
          </p:nvSpPr>
          <p:spPr>
            <a:xfrm>
              <a:off x="1440" y="1776"/>
              <a:ext cx="96" cy="9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miter lim="800000"/>
            </a:ln>
          </p:spPr>
        </p:sp>
      </p:grpSp>
      <p:grpSp>
        <p:nvGrpSpPr>
          <p:cNvPr id="162826" name=""/>
          <p:cNvGrpSpPr/>
          <p:nvPr/>
        </p:nvGrpSpPr>
        <p:grpSpPr>
          <a:xfrm>
            <a:off x="3429000" y="3048000"/>
            <a:ext cx="152400" cy="1882775"/>
            <a:chOff x="2016" y="1488"/>
            <a:chExt cx="96" cy="1186"/>
          </a:xfrm>
        </p:grpSpPr>
        <p:cxnSp>
          <p:nvCxnSpPr>
            <p:cNvPr id="162827" name=""/>
            <p:cNvCxnSpPr/>
            <p:nvPr/>
          </p:nvCxnSpPr>
          <p:spPr>
            <a:xfrm flipH="1" flipV="1">
              <a:off x="2064" y="1536"/>
              <a:ext cx="3" cy="113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</p:spPr>
        </p:cxnSp>
        <p:sp>
          <p:nvSpPr>
            <p:cNvPr id="162828" name=""/>
            <p:cNvSpPr/>
            <p:nvPr/>
          </p:nvSpPr>
          <p:spPr>
            <a:xfrm>
              <a:off x="2016" y="1488"/>
              <a:ext cx="96" cy="9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miter lim="800000"/>
            </a:ln>
          </p:spPr>
        </p:sp>
      </p:grpSp>
      <p:grpSp>
        <p:nvGrpSpPr>
          <p:cNvPr id="162829" name=""/>
          <p:cNvGrpSpPr/>
          <p:nvPr/>
        </p:nvGrpSpPr>
        <p:grpSpPr>
          <a:xfrm>
            <a:off x="6629400" y="3124200"/>
            <a:ext cx="152400" cy="1524000"/>
            <a:chOff x="4032" y="1536"/>
            <a:chExt cx="96" cy="960"/>
          </a:xfrm>
        </p:grpSpPr>
        <p:cxnSp>
          <p:nvCxnSpPr>
            <p:cNvPr id="162830" name=""/>
            <p:cNvCxnSpPr/>
            <p:nvPr/>
          </p:nvCxnSpPr>
          <p:spPr>
            <a:xfrm flipH="1" flipV="1">
              <a:off x="4091" y="1536"/>
              <a:ext cx="0" cy="96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</p:spPr>
        </p:cxnSp>
        <p:sp>
          <p:nvSpPr>
            <p:cNvPr id="162831" name=""/>
            <p:cNvSpPr/>
            <p:nvPr/>
          </p:nvSpPr>
          <p:spPr>
            <a:xfrm>
              <a:off x="4032" y="1536"/>
              <a:ext cx="96" cy="9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miter lim="800000"/>
            </a:ln>
          </p:spPr>
        </p:sp>
      </p:grpSp>
      <p:grpSp>
        <p:nvGrpSpPr>
          <p:cNvPr id="162832" name=""/>
          <p:cNvGrpSpPr/>
          <p:nvPr/>
        </p:nvGrpSpPr>
        <p:grpSpPr>
          <a:xfrm>
            <a:off x="4800600" y="3505200"/>
            <a:ext cx="152400" cy="1779588"/>
            <a:chOff x="2880" y="1776"/>
            <a:chExt cx="96" cy="1121"/>
          </a:xfrm>
        </p:grpSpPr>
        <p:cxnSp>
          <p:nvCxnSpPr>
            <p:cNvPr id="162833" name=""/>
            <p:cNvCxnSpPr/>
            <p:nvPr/>
          </p:nvCxnSpPr>
          <p:spPr>
            <a:xfrm flipV="1">
              <a:off x="2925" y="1824"/>
              <a:ext cx="3" cy="1073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</p:spPr>
        </p:cxnSp>
        <p:sp>
          <p:nvSpPr>
            <p:cNvPr id="162834" name=""/>
            <p:cNvSpPr/>
            <p:nvPr/>
          </p:nvSpPr>
          <p:spPr>
            <a:xfrm>
              <a:off x="2880" y="1776"/>
              <a:ext cx="96" cy="96"/>
            </a:xfrm>
            <a:prstGeom prst="ellipse">
              <a:avLst/>
            </a:prstGeom>
            <a:solidFill>
              <a:schemeClr val="tx1"/>
            </a:solidFill>
            <a:ln>
              <a:solidFill>
                <a:schemeClr val="tx1"/>
              </a:solidFill>
              <a:miter lim="800000"/>
            </a:ln>
          </p:spPr>
        </p:sp>
      </p:grpSp>
      <p:sp>
        <p:nvSpPr>
          <p:cNvPr id="162835" name=""/>
          <p:cNvSpPr/>
          <p:nvPr/>
        </p:nvSpPr>
        <p:spPr>
          <a:xfrm>
            <a:off x="533400" y="2819400"/>
            <a:ext cx="11430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lvl="0" eaLnBrk="0" hangingPunct="0"/>
            <a:r>
              <a:rPr sz="24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火线</a:t>
            </a:r>
            <a:r>
              <a:rPr sz="2800" b="1">
                <a:latin typeface="黑体" pitchFamily="49" charset="-122"/>
                <a:ea typeface="黑体" pitchFamily="49" charset="-122"/>
              </a:rPr>
              <a:t> </a:t>
            </a:r>
            <a:endParaRPr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62836" name=""/>
          <p:cNvSpPr/>
          <p:nvPr/>
        </p:nvSpPr>
        <p:spPr>
          <a:xfrm>
            <a:off x="533400" y="3886200"/>
            <a:ext cx="11430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lvl="0" eaLnBrk="0" hangingPunct="0"/>
            <a:r>
              <a:rPr sz="2400" b="1">
                <a:latin typeface="黑体" pitchFamily="49" charset="-122"/>
                <a:ea typeface="黑体" pitchFamily="49" charset="-122"/>
              </a:rPr>
              <a:t>地线</a:t>
            </a:r>
            <a:r>
              <a:rPr sz="2800" b="1">
                <a:latin typeface="黑体" pitchFamily="49" charset="-122"/>
                <a:ea typeface="黑体" pitchFamily="49" charset="-122"/>
              </a:rPr>
              <a:t> </a:t>
            </a:r>
            <a:endParaRPr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62837" name=""/>
          <p:cNvSpPr/>
          <p:nvPr/>
        </p:nvSpPr>
        <p:spPr>
          <a:xfrm>
            <a:off x="7162800" y="3733800"/>
            <a:ext cx="762000" cy="838200"/>
          </a:xfrm>
          <a:prstGeom prst="ellipse">
            <a:avLst/>
          </a:prstGeom>
          <a:noFill/>
          <a:ln>
            <a:solidFill>
              <a:srgbClr val="A50021"/>
            </a:solidFill>
            <a:miter lim="800000"/>
          </a:ln>
        </p:spPr>
      </p:sp>
      <p:sp>
        <p:nvSpPr>
          <p:cNvPr id="162838" name=""/>
          <p:cNvSpPr/>
          <p:nvPr/>
        </p:nvSpPr>
        <p:spPr>
          <a:xfrm>
            <a:off x="457200" y="3352800"/>
            <a:ext cx="11430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lvl="0" eaLnBrk="0" hangingPunct="0"/>
            <a:r>
              <a:rPr sz="2400" b="1">
                <a:latin typeface="黑体" pitchFamily="49" charset="-122"/>
                <a:ea typeface="黑体" pitchFamily="49" charset="-122"/>
              </a:rPr>
              <a:t>零线</a:t>
            </a:r>
            <a:r>
              <a:rPr sz="2800" b="1">
                <a:latin typeface="黑体" pitchFamily="49" charset="-122"/>
                <a:ea typeface="黑体" pitchFamily="49" charset="-122"/>
              </a:rPr>
              <a:t> </a:t>
            </a:r>
            <a:endParaRPr sz="2800" b="1"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162839" name=""/>
          <p:cNvGrpSpPr/>
          <p:nvPr/>
        </p:nvGrpSpPr>
        <p:grpSpPr>
          <a:xfrm>
            <a:off x="3200400" y="228600"/>
            <a:ext cx="2667000" cy="990600"/>
            <a:chExt cx="2231" cy="580"/>
          </a:xfrm>
        </p:grpSpPr>
        <p:pic>
          <p:nvPicPr>
            <p:cNvPr id="162840" name="圆角矩形 1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2231" cy="58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162841" name=""/>
            <p:cNvSpPr/>
            <p:nvPr/>
          </p:nvSpPr>
          <p:spPr>
            <a:xfrm>
              <a:off x="59" y="105"/>
              <a:ext cx="2116" cy="40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5pPr>
            </a:lstStyle>
            <a:p>
              <a:pPr marL="0" lvl="0" indent="0" algn="ctr">
                <a:buFont typeface=""/>
              </a:pPr>
              <a:r>
                <a:rPr sz="3600" b="1">
                  <a:solidFill>
                    <a:srgbClr val="FFFFFF"/>
                  </a:solidFill>
                  <a:latin typeface="黑体" pitchFamily="49" charset="-122"/>
                  <a:ea typeface="黑体" pitchFamily="49" charset="-122"/>
                </a:rPr>
                <a:t>练一练</a:t>
              </a:r>
              <a:endParaRPr sz="3600" b="1">
                <a:solidFill>
                  <a:srgbClr val="FFFFFF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sp>
        <p:nvSpPr>
          <p:cNvPr id="162842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162843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lvl="0" algn="ctr"/>
            <a:fld id="{FAE4D9A0-E740-43B4-8C8F-A0619DD01342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 additive="base">
                                        <p:cTn id="16" dur="1000" fill="hold"/>
                                        <p:tgtEl>
                                          <p:spTgt spid="1628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8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2835" grpId="0"/>
      <p:bldP spid="162836" grpId="1"/>
      <p:bldP spid="162838" grpId="2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42" name=""/>
          <p:cNvSpPr/>
          <p:nvPr/>
        </p:nvSpPr>
        <p:spPr>
          <a:xfrm>
            <a:off x="381000" y="1981200"/>
            <a:ext cx="8413750" cy="1800225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lvl="0"/>
            <a:r>
              <a:rPr kumimoji="1" sz="2800" b="1">
                <a:latin typeface="Times New Roman" pitchFamily="18" charset="0"/>
                <a:ea typeface="黑体" pitchFamily="49" charset="-122"/>
              </a:rPr>
              <a:t>      某同学家里由于用电不当，经常烧保险丝，一气之下，他找了一根铁丝代替保险丝接上结果这“保险丝”真的没有烧坏，你觉得他这样做妥当吗？为什么？</a:t>
            </a:r>
            <a:endParaRPr kumimoji="1" sz="2800" b="1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63843" name=""/>
          <p:cNvSpPr/>
          <p:nvPr/>
        </p:nvSpPr>
        <p:spPr>
          <a:xfrm>
            <a:off x="457200" y="4267200"/>
            <a:ext cx="8261350" cy="946150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lvl="0"/>
            <a:r>
              <a:rPr kumimoji="1" sz="28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答：不行，因为铁丝、铜丝在电流过大时不熔断，起不到保险的作用。（该行为千万不能试!）</a:t>
            </a:r>
            <a:endParaRPr kumimoji="1" sz="2800" b="1">
              <a:solidFill>
                <a:srgbClr val="A50021"/>
              </a:solidFill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163844" name=""/>
          <p:cNvGrpSpPr/>
          <p:nvPr/>
        </p:nvGrpSpPr>
        <p:grpSpPr>
          <a:xfrm>
            <a:off x="3352800" y="457200"/>
            <a:ext cx="2819400" cy="990600"/>
            <a:chExt cx="2231" cy="580"/>
          </a:xfrm>
        </p:grpSpPr>
        <p:pic>
          <p:nvPicPr>
            <p:cNvPr id="163845" name="圆角矩形 1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2231" cy="58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163846" name=""/>
            <p:cNvSpPr/>
            <p:nvPr/>
          </p:nvSpPr>
          <p:spPr>
            <a:xfrm>
              <a:off x="59" y="105"/>
              <a:ext cx="2116" cy="40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5pPr>
            </a:lstStyle>
            <a:p>
              <a:pPr marL="0" lvl="0" indent="0" algn="ctr">
                <a:buFont typeface=""/>
              </a:pPr>
              <a:r>
                <a:rPr sz="3600" b="1">
                  <a:solidFill>
                    <a:srgbClr val="FFFFFF"/>
                  </a:solidFill>
                  <a:latin typeface="黑体" pitchFamily="49" charset="-122"/>
                  <a:ea typeface="黑体" pitchFamily="49" charset="-122"/>
                </a:rPr>
                <a:t>想一想</a:t>
              </a:r>
              <a:endParaRPr sz="3600" b="1">
                <a:solidFill>
                  <a:srgbClr val="FFFFFF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sp>
        <p:nvSpPr>
          <p:cNvPr id="163847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163848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pPr lvl="0" algn="ctr"/>
            <a:fld id="{9A0FA03A-E0A3-4279-8715-2D729E5E911C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repeatDur="-9223372036854775808" display="0" masterRel="sameClick">
                                          <p:st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st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4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4866" name=""/>
          <p:cNvSpPr/>
          <p:nvPr/>
        </p:nvSpPr>
        <p:spPr>
          <a:xfrm>
            <a:off x="457200" y="2362200"/>
            <a:ext cx="5553075" cy="3203575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lvl="0"/>
            <a:r>
              <a:rPr kumimoji="1" sz="2800" b="1">
                <a:latin typeface="黑体" pitchFamily="49" charset="-122"/>
                <a:ea typeface="黑体" pitchFamily="49" charset="-122"/>
              </a:rPr>
              <a:t>  测电笔是用来辨别 </a:t>
            </a:r>
            <a:r>
              <a:rPr kumimoji="1" sz="2800" b="1" u="sng">
                <a:latin typeface="黑体" pitchFamily="49" charset="-122"/>
                <a:ea typeface="黑体" pitchFamily="49" charset="-122"/>
              </a:rPr>
              <a:t>        </a:t>
            </a:r>
            <a:r>
              <a:rPr kumimoji="1" sz="2800" b="1">
                <a:latin typeface="黑体" pitchFamily="49" charset="-122"/>
                <a:ea typeface="黑体" pitchFamily="49" charset="-122"/>
              </a:rPr>
              <a:t>线</a:t>
            </a:r>
            <a:endParaRPr kumimoji="1" sz="2800" b="1">
              <a:latin typeface="黑体" pitchFamily="49" charset="-122"/>
              <a:ea typeface="黑体" pitchFamily="49" charset="-122"/>
            </a:endParaRPr>
          </a:p>
          <a:p>
            <a:pPr lvl="0"/>
            <a:r>
              <a:rPr kumimoji="1" sz="2800" b="1">
                <a:latin typeface="黑体" pitchFamily="49" charset="-122"/>
                <a:ea typeface="黑体" pitchFamily="49" charset="-122"/>
              </a:rPr>
              <a:t>和</a:t>
            </a:r>
            <a:r>
              <a:rPr kumimoji="1" sz="2800" b="1" u="sng">
                <a:latin typeface="黑体" pitchFamily="49" charset="-122"/>
                <a:ea typeface="黑体" pitchFamily="49" charset="-122"/>
              </a:rPr>
              <a:t>          </a:t>
            </a:r>
            <a:r>
              <a:rPr kumimoji="1" sz="2800" b="1">
                <a:latin typeface="黑体" pitchFamily="49" charset="-122"/>
                <a:ea typeface="黑体" pitchFamily="49" charset="-122"/>
              </a:rPr>
              <a:t>线的，手应该接触</a:t>
            </a:r>
            <a:endParaRPr kumimoji="1" sz="2800" b="1">
              <a:latin typeface="黑体" pitchFamily="49" charset="-122"/>
              <a:ea typeface="黑体" pitchFamily="49" charset="-122"/>
            </a:endParaRPr>
          </a:p>
          <a:p>
            <a:pPr lvl="0"/>
            <a:r>
              <a:rPr kumimoji="1" sz="2800" b="1">
                <a:latin typeface="黑体" pitchFamily="49" charset="-122"/>
                <a:ea typeface="黑体" pitchFamily="49" charset="-122"/>
              </a:rPr>
              <a:t>笔尾的</a:t>
            </a:r>
            <a:r>
              <a:rPr kumimoji="1" sz="2800" b="1" u="sng">
                <a:latin typeface="黑体" pitchFamily="49" charset="-122"/>
                <a:ea typeface="黑体" pitchFamily="49" charset="-122"/>
              </a:rPr>
              <a:t>              </a:t>
            </a:r>
            <a:r>
              <a:rPr kumimoji="1" sz="2800" b="1">
                <a:latin typeface="黑体" pitchFamily="49" charset="-122"/>
                <a:ea typeface="黑体" pitchFamily="49" charset="-122"/>
              </a:rPr>
              <a:t>，笔尖接触</a:t>
            </a:r>
            <a:endParaRPr kumimoji="1" sz="2800" b="1">
              <a:latin typeface="黑体" pitchFamily="49" charset="-122"/>
              <a:ea typeface="黑体" pitchFamily="49" charset="-122"/>
            </a:endParaRPr>
          </a:p>
          <a:p>
            <a:pPr lvl="0"/>
            <a:r>
              <a:rPr kumimoji="1" sz="2800" b="1">
                <a:latin typeface="黑体" pitchFamily="49" charset="-122"/>
                <a:ea typeface="黑体" pitchFamily="49" charset="-122"/>
              </a:rPr>
              <a:t>一根电线，如果氖管发光，</a:t>
            </a:r>
            <a:endParaRPr kumimoji="1" sz="2800" b="1">
              <a:latin typeface="黑体" pitchFamily="49" charset="-122"/>
              <a:ea typeface="黑体" pitchFamily="49" charset="-122"/>
            </a:endParaRPr>
          </a:p>
          <a:p>
            <a:pPr lvl="0"/>
            <a:r>
              <a:rPr kumimoji="1" sz="2800" b="1">
                <a:latin typeface="黑体" pitchFamily="49" charset="-122"/>
                <a:ea typeface="黑体" pitchFamily="49" charset="-122"/>
              </a:rPr>
              <a:t>表示接触的是</a:t>
            </a:r>
            <a:r>
              <a:rPr kumimoji="1" sz="2800" b="1" u="sng">
                <a:latin typeface="黑体" pitchFamily="49" charset="-122"/>
                <a:ea typeface="黑体" pitchFamily="49" charset="-122"/>
              </a:rPr>
              <a:t>         </a:t>
            </a:r>
            <a:r>
              <a:rPr kumimoji="1" sz="2800" b="1">
                <a:latin typeface="黑体" pitchFamily="49" charset="-122"/>
                <a:ea typeface="黑体" pitchFamily="49" charset="-122"/>
              </a:rPr>
              <a:t>线,否则</a:t>
            </a:r>
            <a:endParaRPr kumimoji="1" sz="2800" b="1">
              <a:latin typeface="黑体" pitchFamily="49" charset="-122"/>
              <a:ea typeface="黑体" pitchFamily="49" charset="-122"/>
            </a:endParaRPr>
          </a:p>
          <a:p>
            <a:pPr lvl="0"/>
            <a:r>
              <a:rPr kumimoji="1" sz="2800" b="1">
                <a:latin typeface="黑体" pitchFamily="49" charset="-122"/>
                <a:ea typeface="黑体" pitchFamily="49" charset="-122"/>
              </a:rPr>
              <a:t>是</a:t>
            </a:r>
            <a:r>
              <a:rPr kumimoji="1" sz="2800" b="1" u="sng">
                <a:latin typeface="黑体" pitchFamily="49" charset="-122"/>
                <a:ea typeface="黑体" pitchFamily="49" charset="-122"/>
              </a:rPr>
              <a:t>         </a:t>
            </a:r>
            <a:r>
              <a:rPr kumimoji="1" sz="2800" b="1">
                <a:latin typeface="黑体" pitchFamily="49" charset="-122"/>
                <a:ea typeface="黑体" pitchFamily="49" charset="-122"/>
              </a:rPr>
              <a:t>线。</a:t>
            </a:r>
            <a:endParaRPr kumimoji="1" sz="2800" b="1">
              <a:latin typeface="黑体" pitchFamily="49" charset="-122"/>
              <a:ea typeface="黑体" pitchFamily="49" charset="-122"/>
            </a:endParaRPr>
          </a:p>
          <a:p>
            <a:pPr lvl="0"/>
            <a:r>
              <a:rPr kumimoji="1" sz="3600">
                <a:latin typeface="Times New Roman" pitchFamily="18" charset="0"/>
                <a:ea typeface="黑体" pitchFamily="49" charset="-122"/>
              </a:rPr>
              <a:t>    </a:t>
            </a:r>
            <a:endParaRPr kumimoji="1" sz="3600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64867" name=""/>
          <p:cNvSpPr/>
          <p:nvPr/>
        </p:nvSpPr>
        <p:spPr>
          <a:xfrm>
            <a:off x="4419600" y="2286000"/>
            <a:ext cx="541338" cy="519112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lvl="0"/>
            <a:r>
              <a:rPr kumimoji="1" sz="2800" b="1">
                <a:solidFill>
                  <a:srgbClr val="A50021"/>
                </a:solidFill>
                <a:latin typeface="Times New Roman" pitchFamily="18" charset="0"/>
                <a:ea typeface="黑体" pitchFamily="49" charset="-122"/>
              </a:rPr>
              <a:t>火</a:t>
            </a:r>
            <a:endParaRPr kumimoji="1" sz="2800" b="1">
              <a:solidFill>
                <a:srgbClr val="A50021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64868" name=""/>
          <p:cNvSpPr/>
          <p:nvPr/>
        </p:nvSpPr>
        <p:spPr>
          <a:xfrm>
            <a:off x="1524000" y="2743200"/>
            <a:ext cx="541338" cy="519112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lvl="0"/>
            <a:r>
              <a:rPr kumimoji="1" sz="2800" b="1">
                <a:solidFill>
                  <a:srgbClr val="A50021"/>
                </a:solidFill>
                <a:latin typeface="Times New Roman" pitchFamily="18" charset="0"/>
                <a:ea typeface="黑体" pitchFamily="49" charset="-122"/>
              </a:rPr>
              <a:t>零</a:t>
            </a:r>
            <a:endParaRPr kumimoji="1" sz="2800" b="1">
              <a:solidFill>
                <a:srgbClr val="A50021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64869" name=""/>
          <p:cNvSpPr/>
          <p:nvPr/>
        </p:nvSpPr>
        <p:spPr>
          <a:xfrm>
            <a:off x="2362200" y="3200400"/>
            <a:ext cx="1255712" cy="519112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lvl="0"/>
            <a:r>
              <a:rPr kumimoji="1" sz="2800" b="1">
                <a:solidFill>
                  <a:srgbClr val="A50021"/>
                </a:solidFill>
                <a:latin typeface="Times New Roman" pitchFamily="18" charset="0"/>
                <a:ea typeface="黑体" pitchFamily="49" charset="-122"/>
              </a:rPr>
              <a:t>金属体</a:t>
            </a:r>
            <a:endParaRPr kumimoji="1" sz="2800" b="1">
              <a:solidFill>
                <a:srgbClr val="A50021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64870" name=""/>
          <p:cNvSpPr/>
          <p:nvPr/>
        </p:nvSpPr>
        <p:spPr>
          <a:xfrm>
            <a:off x="3352800" y="4114800"/>
            <a:ext cx="541338" cy="519112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lvl="0"/>
            <a:r>
              <a:rPr kumimoji="1" sz="2800" b="1">
                <a:solidFill>
                  <a:srgbClr val="A50021"/>
                </a:solidFill>
                <a:latin typeface="Times New Roman" pitchFamily="18" charset="0"/>
                <a:ea typeface="黑体" pitchFamily="49" charset="-122"/>
              </a:rPr>
              <a:t>火</a:t>
            </a:r>
            <a:endParaRPr kumimoji="1" sz="2800" b="1">
              <a:solidFill>
                <a:srgbClr val="A50021"/>
              </a:solidFill>
              <a:latin typeface="Times New Roman" pitchFamily="18" charset="0"/>
              <a:ea typeface="黑体" pitchFamily="49" charset="-122"/>
            </a:endParaRPr>
          </a:p>
        </p:txBody>
      </p:sp>
      <p:pic>
        <p:nvPicPr>
          <p:cNvPr id="164871" name=""/>
          <p:cNvPicPr/>
          <p:nvPr/>
        </p:nvPicPr>
        <p:blipFill>
          <a:blip r:embed="rId2"/>
          <a:stretch>
            <a:fillRect/>
          </a:stretch>
        </p:blipFill>
        <p:spPr>
          <a:xfrm>
            <a:off x="6172200" y="1600200"/>
            <a:ext cx="2743200" cy="4572000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164872" name=""/>
          <p:cNvSpPr/>
          <p:nvPr/>
        </p:nvSpPr>
        <p:spPr>
          <a:xfrm>
            <a:off x="1371600" y="4495800"/>
            <a:ext cx="541338" cy="519112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 wrap="none" anchor="t" anchorCtr="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lvl="0"/>
            <a:r>
              <a:rPr kumimoji="1" sz="2800" b="1">
                <a:solidFill>
                  <a:srgbClr val="A50021"/>
                </a:solidFill>
                <a:latin typeface="Times New Roman" pitchFamily="18" charset="0"/>
                <a:ea typeface="黑体" pitchFamily="49" charset="-122"/>
              </a:rPr>
              <a:t>零</a:t>
            </a:r>
            <a:endParaRPr kumimoji="1" sz="2800" b="1">
              <a:solidFill>
                <a:srgbClr val="A50021"/>
              </a:solidFill>
              <a:latin typeface="Times New Roman" pitchFamily="18" charset="0"/>
              <a:ea typeface="黑体" pitchFamily="49" charset="-122"/>
            </a:endParaRPr>
          </a:p>
        </p:txBody>
      </p:sp>
      <p:grpSp>
        <p:nvGrpSpPr>
          <p:cNvPr id="164873" name=""/>
          <p:cNvGrpSpPr/>
          <p:nvPr/>
        </p:nvGrpSpPr>
        <p:grpSpPr>
          <a:xfrm>
            <a:off x="2819400" y="457200"/>
            <a:ext cx="2819400" cy="990600"/>
            <a:chExt cx="2231" cy="580"/>
          </a:xfrm>
        </p:grpSpPr>
        <p:pic>
          <p:nvPicPr>
            <p:cNvPr id="164874" name="圆角矩形 1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0" y="0"/>
              <a:ext cx="2231" cy="58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164875" name=""/>
            <p:cNvSpPr/>
            <p:nvPr/>
          </p:nvSpPr>
          <p:spPr>
            <a:xfrm>
              <a:off x="59" y="105"/>
              <a:ext cx="2116" cy="40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5pPr>
            </a:lstStyle>
            <a:p>
              <a:pPr marL="0" lvl="0" indent="0" algn="ctr">
                <a:buFont typeface=""/>
              </a:pPr>
              <a:r>
                <a:rPr sz="3600" b="1">
                  <a:solidFill>
                    <a:srgbClr val="FFFFFF"/>
                  </a:solidFill>
                  <a:latin typeface="黑体" pitchFamily="49" charset="-122"/>
                  <a:ea typeface="黑体" pitchFamily="49" charset="-122"/>
                </a:rPr>
                <a:t>测电笔</a:t>
              </a:r>
              <a:endParaRPr sz="3600" b="1">
                <a:solidFill>
                  <a:srgbClr val="FFFFFF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sp>
        <p:nvSpPr>
          <p:cNvPr id="164876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164877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pPr lvl="0" algn="ctr"/>
            <a:fld id="{3F9EE328-0BA7-4C38-BC9A-6DFDB3C54A4F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867" grpId="0"/>
      <p:bldP spid="164868" grpId="1"/>
      <p:bldP spid="164869" grpId="2"/>
      <p:bldP spid="164870" grpId="3"/>
      <p:bldP spid="164872" grpId="4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165890" name=""/>
          <p:cNvGrpSpPr/>
          <p:nvPr/>
        </p:nvGrpSpPr>
        <p:grpSpPr>
          <a:xfrm>
            <a:off x="755650" y="1728788"/>
            <a:ext cx="3336925" cy="2386012"/>
            <a:chOff x="0" y="1185"/>
            <a:chExt cx="2102" cy="1503"/>
          </a:xfrm>
        </p:grpSpPr>
        <p:grpSp>
          <p:nvGrpSpPr>
            <p:cNvPr id="165891" name=""/>
            <p:cNvGrpSpPr/>
            <p:nvPr/>
          </p:nvGrpSpPr>
          <p:grpSpPr>
            <a:xfrm>
              <a:off x="0" y="1185"/>
              <a:ext cx="2102" cy="740"/>
              <a:chOff x="96" y="1204"/>
              <a:chExt cx="2102" cy="740"/>
            </a:xfrm>
          </p:grpSpPr>
          <p:cxnSp>
            <p:nvCxnSpPr>
              <p:cNvPr id="165892" name=""/>
              <p:cNvCxnSpPr/>
              <p:nvPr/>
            </p:nvCxnSpPr>
            <p:spPr>
              <a:xfrm>
                <a:off x="96" y="1392"/>
                <a:ext cx="1584" cy="0"/>
              </a:xfrm>
              <a:prstGeom prst="line">
                <a:avLst/>
              </a:prstGeom>
              <a:noFill/>
              <a:ln w="38100">
                <a:solidFill>
                  <a:srgbClr val="CC0000"/>
                </a:solidFill>
                <a:miter lim="800000"/>
              </a:ln>
              <a:effectLst/>
            </p:spPr>
          </p:cxnSp>
          <p:cxnSp>
            <p:nvCxnSpPr>
              <p:cNvPr id="165893" name=""/>
              <p:cNvCxnSpPr/>
              <p:nvPr/>
            </p:nvCxnSpPr>
            <p:spPr>
              <a:xfrm>
                <a:off x="96" y="1728"/>
                <a:ext cx="1584" cy="0"/>
              </a:xfrm>
              <a:prstGeom prst="line">
                <a:avLst/>
              </a:prstGeom>
              <a:noFill/>
              <a:ln w="38100">
                <a:solidFill>
                  <a:srgbClr val="006600"/>
                </a:solidFill>
                <a:miter lim="800000"/>
              </a:ln>
              <a:effectLst/>
            </p:spPr>
          </p:cxnSp>
          <p:sp>
            <p:nvSpPr>
              <p:cNvPr id="165894" name=""/>
              <p:cNvSpPr/>
              <p:nvPr/>
            </p:nvSpPr>
            <p:spPr>
              <a:xfrm>
                <a:off x="1632" y="1204"/>
                <a:ext cx="566" cy="327"/>
              </a:xfrm>
              <a:prstGeom prst="rect">
                <a:avLst/>
              </a:prstGeom>
              <a:noFill/>
              <a:ln w="12700">
                <a:noFill/>
                <a:miter lim="800000"/>
              </a:ln>
              <a:effectLst/>
            </p:spPr>
            <p:txBody>
              <a:bodyPr wrap="none"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/>
                    <a:ea typeface="宋体" pitchFamily="2" charset="-122"/>
                  </a:defRPr>
                </a:lvl5pPr>
              </a:lstStyle>
              <a:p>
                <a:pPr lvl="0"/>
                <a:r>
                  <a:rPr kumimoji="1" sz="2800" b="1">
                    <a:latin typeface="黑体" pitchFamily="49" charset="-122"/>
                    <a:ea typeface="黑体" pitchFamily="49" charset="-122"/>
                  </a:rPr>
                  <a:t>火线</a:t>
                </a:r>
                <a:endParaRPr kumimoji="1" sz="2800" b="1">
                  <a:latin typeface="黑体" pitchFamily="49" charset="-122"/>
                  <a:ea typeface="黑体" pitchFamily="49" charset="-122"/>
                </a:endParaRPr>
              </a:p>
            </p:txBody>
          </p:sp>
          <p:sp>
            <p:nvSpPr>
              <p:cNvPr id="165895" name=""/>
              <p:cNvSpPr/>
              <p:nvPr/>
            </p:nvSpPr>
            <p:spPr>
              <a:xfrm>
                <a:off x="1632" y="1617"/>
                <a:ext cx="566" cy="327"/>
              </a:xfrm>
              <a:prstGeom prst="rect">
                <a:avLst/>
              </a:prstGeom>
              <a:noFill/>
              <a:ln w="12700">
                <a:noFill/>
                <a:miter lim="800000"/>
              </a:ln>
              <a:effectLst/>
            </p:spPr>
            <p:txBody>
              <a:bodyPr wrap="none" anchor="t" anchorCtr="0">
                <a:spAutoFit/>
              </a:bodyPr>
              <a:lstStyle>
                <a:lvl1pPr marL="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/>
                    <a:ea typeface="宋体" pitchFamily="2" charset="-122"/>
                  </a:defRPr>
                </a:lvl1pPr>
                <a:lvl2pPr marL="4572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/>
                    <a:ea typeface="宋体" pitchFamily="2" charset="-122"/>
                  </a:defRPr>
                </a:lvl2pPr>
                <a:lvl3pPr marL="9144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/>
                    <a:ea typeface="宋体" pitchFamily="2" charset="-122"/>
                  </a:defRPr>
                </a:lvl3pPr>
                <a:lvl4pPr marL="13716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/>
                    <a:ea typeface="宋体" pitchFamily="2" charset="-122"/>
                  </a:defRPr>
                </a:lvl4pPr>
                <a:lvl5pPr marL="1828800" indent="0" algn="l" defTabSz="914400" rtl="0" eaLnBrk="1" fontAlgn="base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Arial"/>
                    <a:ea typeface="宋体" pitchFamily="2" charset="-122"/>
                  </a:defRPr>
                </a:lvl5pPr>
              </a:lstStyle>
              <a:p>
                <a:pPr lvl="0"/>
                <a:r>
                  <a:rPr kumimoji="1" sz="2800" b="1">
                    <a:latin typeface="黑体" pitchFamily="49" charset="-122"/>
                    <a:ea typeface="黑体" pitchFamily="49" charset="-122"/>
                  </a:rPr>
                  <a:t>零线</a:t>
                </a:r>
                <a:endParaRPr kumimoji="1" sz="2800" b="1">
                  <a:latin typeface="黑体" pitchFamily="49" charset="-122"/>
                  <a:ea typeface="黑体" pitchFamily="49" charset="-122"/>
                </a:endParaRPr>
              </a:p>
            </p:txBody>
          </p:sp>
        </p:grpSp>
        <p:sp>
          <p:nvSpPr>
            <p:cNvPr id="165896" name=""/>
            <p:cNvSpPr/>
            <p:nvPr/>
          </p:nvSpPr>
          <p:spPr>
            <a:xfrm>
              <a:off x="708" y="1904"/>
              <a:ext cx="336" cy="192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  <a:miter lim="800000"/>
            </a:ln>
            <a:effectLst/>
          </p:spPr>
        </p:sp>
        <p:cxnSp>
          <p:nvCxnSpPr>
            <p:cNvPr id="165897" name=""/>
            <p:cNvCxnSpPr/>
            <p:nvPr/>
          </p:nvCxnSpPr>
          <p:spPr>
            <a:xfrm flipH="1">
              <a:off x="724" y="2448"/>
              <a:ext cx="144" cy="24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miter lim="800000"/>
            </a:ln>
            <a:effectLst/>
          </p:spPr>
        </p:cxnSp>
        <p:cxnSp>
          <p:nvCxnSpPr>
            <p:cNvPr id="165898" name=""/>
            <p:cNvCxnSpPr/>
            <p:nvPr/>
          </p:nvCxnSpPr>
          <p:spPr>
            <a:xfrm flipH="1">
              <a:off x="868" y="2096"/>
              <a:ext cx="0" cy="384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miter lim="800000"/>
            </a:ln>
            <a:effectLst/>
          </p:spPr>
        </p:cxnSp>
        <p:cxnSp>
          <p:nvCxnSpPr>
            <p:cNvPr id="165899" name=""/>
            <p:cNvCxnSpPr/>
            <p:nvPr/>
          </p:nvCxnSpPr>
          <p:spPr>
            <a:xfrm>
              <a:off x="836" y="2464"/>
              <a:ext cx="192" cy="192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miter lim="800000"/>
            </a:ln>
            <a:effectLst/>
          </p:spPr>
        </p:cxnSp>
        <p:sp>
          <p:nvSpPr>
            <p:cNvPr id="165900" name=""/>
            <p:cNvSpPr/>
            <p:nvPr/>
          </p:nvSpPr>
          <p:spPr>
            <a:xfrm>
              <a:off x="868" y="1392"/>
              <a:ext cx="448" cy="960"/>
            </a:xfrm>
            <a:custGeom>
              <a:pathLst>
                <a:path w="448" h="960">
                  <a:moveTo>
                    <a:pt x="448" y="0"/>
                  </a:moveTo>
                  <a:cubicBezTo>
                    <a:pt x="435" y="181"/>
                    <a:pt x="429" y="382"/>
                    <a:pt x="384" y="560"/>
                  </a:cubicBezTo>
                  <a:cubicBezTo>
                    <a:pt x="371" y="612"/>
                    <a:pt x="344" y="728"/>
                    <a:pt x="304" y="768"/>
                  </a:cubicBezTo>
                  <a:cubicBezTo>
                    <a:pt x="251" y="821"/>
                    <a:pt x="267" y="783"/>
                    <a:pt x="208" y="816"/>
                  </a:cubicBezTo>
                  <a:cubicBezTo>
                    <a:pt x="143" y="852"/>
                    <a:pt x="54" y="906"/>
                    <a:pt x="0" y="960"/>
                  </a:cubicBezTo>
                </a:path>
              </a:pathLst>
            </a:custGeom>
            <a:noFill/>
            <a:ln w="38100" cap="flat" cmpd="sng">
              <a:solidFill>
                <a:schemeClr val="tx1"/>
              </a:solidFill>
              <a:prstDash val="solid"/>
              <a:miter lim="800000"/>
              <a:headEnd type="none" w="sm" len="sm"/>
              <a:tailEnd type="none" w="sm" len="sm"/>
            </a:ln>
            <a:effectLst/>
          </p:spPr>
        </p:sp>
        <p:sp>
          <p:nvSpPr>
            <p:cNvPr id="165901" name=""/>
            <p:cNvSpPr/>
            <p:nvPr/>
          </p:nvSpPr>
          <p:spPr>
            <a:xfrm>
              <a:off x="148" y="1728"/>
              <a:ext cx="720" cy="592"/>
            </a:xfrm>
            <a:custGeom>
              <a:pathLst>
                <a:path w="720" h="592">
                  <a:moveTo>
                    <a:pt x="0" y="0"/>
                  </a:moveTo>
                  <a:cubicBezTo>
                    <a:pt x="13" y="103"/>
                    <a:pt x="11" y="144"/>
                    <a:pt x="64" y="224"/>
                  </a:cubicBezTo>
                  <a:cubicBezTo>
                    <a:pt x="105" y="387"/>
                    <a:pt x="254" y="559"/>
                    <a:pt x="432" y="576"/>
                  </a:cubicBezTo>
                  <a:cubicBezTo>
                    <a:pt x="528" y="585"/>
                    <a:pt x="720" y="592"/>
                    <a:pt x="720" y="592"/>
                  </a:cubicBezTo>
                </a:path>
              </a:pathLst>
            </a:custGeom>
            <a:noFill/>
            <a:ln w="12700" cap="flat" cmpd="sng">
              <a:solidFill>
                <a:schemeClr val="tx1"/>
              </a:solidFill>
              <a:prstDash val="solid"/>
              <a:miter lim="800000"/>
              <a:headEnd type="none" w="sm" len="sm"/>
              <a:tailEnd type="none" w="sm" len="sm"/>
            </a:ln>
            <a:effectLst/>
          </p:spPr>
        </p:sp>
      </p:grpSp>
      <p:cxnSp>
        <p:nvCxnSpPr>
          <p:cNvPr id="165902" name=""/>
          <p:cNvCxnSpPr/>
          <p:nvPr/>
        </p:nvCxnSpPr>
        <p:spPr>
          <a:xfrm flipH="1">
            <a:off x="2667000" y="2667000"/>
            <a:ext cx="152400" cy="457200"/>
          </a:xfrm>
          <a:prstGeom prst="line">
            <a:avLst/>
          </a:prstGeom>
          <a:noFill/>
          <a:ln w="38100">
            <a:solidFill>
              <a:srgbClr val="FF3300"/>
            </a:solidFill>
            <a:miter lim="800000"/>
            <a:tailEnd type="triangle"/>
          </a:ln>
          <a:effectLst/>
        </p:spPr>
      </p:cxnSp>
      <p:cxnSp>
        <p:nvCxnSpPr>
          <p:cNvPr id="165903" name=""/>
          <p:cNvCxnSpPr/>
          <p:nvPr/>
        </p:nvCxnSpPr>
        <p:spPr>
          <a:xfrm flipH="1" flipV="1">
            <a:off x="1447800" y="3429000"/>
            <a:ext cx="533400" cy="76200"/>
          </a:xfrm>
          <a:prstGeom prst="line">
            <a:avLst/>
          </a:prstGeom>
          <a:noFill/>
          <a:ln w="38100">
            <a:solidFill>
              <a:srgbClr val="FF3300"/>
            </a:solidFill>
            <a:miter lim="800000"/>
            <a:tailEnd type="triangle"/>
          </a:ln>
          <a:effectLst/>
        </p:spPr>
      </p:cxnSp>
      <p:sp>
        <p:nvSpPr>
          <p:cNvPr id="165904" name=""/>
          <p:cNvSpPr/>
          <p:nvPr/>
        </p:nvSpPr>
        <p:spPr>
          <a:xfrm>
            <a:off x="2438400" y="790575"/>
            <a:ext cx="4495800" cy="579438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lvl="0"/>
            <a:r>
              <a:rPr kumimoji="1" sz="3200" b="1">
                <a:latin typeface="Times New Roman" pitchFamily="18" charset="0"/>
                <a:ea typeface="黑体" pitchFamily="49" charset="-122"/>
              </a:rPr>
              <a:t>有关触电的形式</a:t>
            </a:r>
            <a:endParaRPr kumimoji="1" sz="3200" b="1">
              <a:latin typeface="Times New Roman" pitchFamily="18" charset="0"/>
              <a:ea typeface="黑体" pitchFamily="49" charset="-122"/>
            </a:endParaRPr>
          </a:p>
        </p:txBody>
      </p:sp>
      <p:grpSp>
        <p:nvGrpSpPr>
          <p:cNvPr id="165905" name=""/>
          <p:cNvGrpSpPr/>
          <p:nvPr/>
        </p:nvGrpSpPr>
        <p:grpSpPr>
          <a:xfrm>
            <a:off x="990600" y="4191000"/>
            <a:ext cx="3276600" cy="2133600"/>
            <a:chOff x="144" y="2640"/>
            <a:chExt cx="1920" cy="1344"/>
          </a:xfrm>
        </p:grpSpPr>
        <p:sp>
          <p:nvSpPr>
            <p:cNvPr id="165906" name=""/>
            <p:cNvSpPr/>
            <p:nvPr/>
          </p:nvSpPr>
          <p:spPr>
            <a:xfrm>
              <a:off x="144" y="2640"/>
              <a:ext cx="1920" cy="1344"/>
            </a:xfrm>
            <a:prstGeom prst="irregularSeal1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  <a:miter lim="800000"/>
            </a:ln>
            <a:effectLst/>
          </p:spPr>
        </p:sp>
        <p:sp>
          <p:nvSpPr>
            <p:cNvPr id="165907" name=""/>
            <p:cNvSpPr/>
            <p:nvPr/>
          </p:nvSpPr>
          <p:spPr>
            <a:xfrm>
              <a:off x="380" y="3008"/>
              <a:ext cx="1131" cy="596"/>
            </a:xfrm>
            <a:prstGeom prst="rect">
              <a:avLst/>
            </a:prstGeom>
            <a:noFill/>
            <a:ln w="12700"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5pPr>
            </a:lstStyle>
            <a:p>
              <a:pPr lvl="0"/>
              <a:r>
                <a:rPr kumimoji="1" sz="28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（1）双线</a:t>
              </a:r>
              <a:endParaRPr kumimoji="1" sz="2800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endParaRPr>
            </a:p>
            <a:p>
              <a:pPr lvl="0"/>
              <a:r>
                <a:rPr kumimoji="1" sz="28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     触电</a:t>
              </a:r>
              <a:endParaRPr kumimoji="1" sz="2800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165908" name=""/>
          <p:cNvGrpSpPr/>
          <p:nvPr/>
        </p:nvGrpSpPr>
        <p:grpSpPr>
          <a:xfrm>
            <a:off x="5508625" y="1773238"/>
            <a:ext cx="1244600" cy="2057400"/>
            <a:chOff x="448" y="1408"/>
            <a:chExt cx="784" cy="1296"/>
          </a:xfrm>
        </p:grpSpPr>
        <p:sp>
          <p:nvSpPr>
            <p:cNvPr id="165909" name=""/>
            <p:cNvSpPr/>
            <p:nvPr/>
          </p:nvSpPr>
          <p:spPr>
            <a:xfrm>
              <a:off x="624" y="1920"/>
              <a:ext cx="336" cy="192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  <a:miter lim="800000"/>
            </a:ln>
            <a:effectLst/>
          </p:spPr>
        </p:sp>
        <p:cxnSp>
          <p:nvCxnSpPr>
            <p:cNvPr id="165910" name=""/>
            <p:cNvCxnSpPr/>
            <p:nvPr/>
          </p:nvCxnSpPr>
          <p:spPr>
            <a:xfrm flipH="1">
              <a:off x="640" y="2464"/>
              <a:ext cx="144" cy="24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miter lim="800000"/>
            </a:ln>
            <a:effectLst/>
          </p:spPr>
        </p:cxnSp>
        <p:cxnSp>
          <p:nvCxnSpPr>
            <p:cNvPr id="165911" name=""/>
            <p:cNvCxnSpPr/>
            <p:nvPr/>
          </p:nvCxnSpPr>
          <p:spPr>
            <a:xfrm flipH="1">
              <a:off x="784" y="2112"/>
              <a:ext cx="0" cy="384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miter lim="800000"/>
            </a:ln>
            <a:effectLst/>
          </p:spPr>
        </p:cxnSp>
        <p:cxnSp>
          <p:nvCxnSpPr>
            <p:cNvPr id="165912" name=""/>
            <p:cNvCxnSpPr/>
            <p:nvPr/>
          </p:nvCxnSpPr>
          <p:spPr>
            <a:xfrm>
              <a:off x="752" y="2480"/>
              <a:ext cx="192" cy="192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miter lim="800000"/>
            </a:ln>
            <a:effectLst/>
          </p:spPr>
        </p:cxnSp>
        <p:cxnSp>
          <p:nvCxnSpPr>
            <p:cNvPr id="165913" name=""/>
            <p:cNvCxnSpPr/>
            <p:nvPr/>
          </p:nvCxnSpPr>
          <p:spPr>
            <a:xfrm>
              <a:off x="448" y="2160"/>
              <a:ext cx="336" cy="24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  <a:effectLst/>
          </p:spPr>
        </p:cxnSp>
        <p:sp>
          <p:nvSpPr>
            <p:cNvPr id="165914" name=""/>
            <p:cNvSpPr/>
            <p:nvPr/>
          </p:nvSpPr>
          <p:spPr>
            <a:xfrm>
              <a:off x="784" y="1408"/>
              <a:ext cx="448" cy="960"/>
            </a:xfrm>
            <a:custGeom>
              <a:pathLst>
                <a:path w="448" h="960">
                  <a:moveTo>
                    <a:pt x="448" y="0"/>
                  </a:moveTo>
                  <a:cubicBezTo>
                    <a:pt x="435" y="181"/>
                    <a:pt x="429" y="382"/>
                    <a:pt x="384" y="560"/>
                  </a:cubicBezTo>
                  <a:cubicBezTo>
                    <a:pt x="371" y="612"/>
                    <a:pt x="344" y="728"/>
                    <a:pt x="304" y="768"/>
                  </a:cubicBezTo>
                  <a:cubicBezTo>
                    <a:pt x="251" y="821"/>
                    <a:pt x="267" y="783"/>
                    <a:pt x="208" y="816"/>
                  </a:cubicBezTo>
                  <a:cubicBezTo>
                    <a:pt x="143" y="852"/>
                    <a:pt x="54" y="906"/>
                    <a:pt x="0" y="960"/>
                  </a:cubicBezTo>
                </a:path>
              </a:pathLst>
            </a:custGeom>
            <a:noFill/>
            <a:ln w="38100" cap="flat" cmpd="sng">
              <a:solidFill>
                <a:schemeClr val="tx1"/>
              </a:solidFill>
              <a:prstDash val="solid"/>
              <a:miter lim="800000"/>
              <a:headEnd type="none" w="sm" len="sm"/>
              <a:tailEnd type="none" w="sm" len="sm"/>
            </a:ln>
            <a:effectLst/>
          </p:spPr>
        </p:sp>
      </p:grpSp>
      <p:grpSp>
        <p:nvGrpSpPr>
          <p:cNvPr id="165915" name=""/>
          <p:cNvGrpSpPr/>
          <p:nvPr/>
        </p:nvGrpSpPr>
        <p:grpSpPr>
          <a:xfrm>
            <a:off x="4949825" y="1449388"/>
            <a:ext cx="3336925" cy="1174750"/>
            <a:chOff x="96" y="1204"/>
            <a:chExt cx="2102" cy="740"/>
          </a:xfrm>
        </p:grpSpPr>
        <p:cxnSp>
          <p:nvCxnSpPr>
            <p:cNvPr id="165916" name=""/>
            <p:cNvCxnSpPr/>
            <p:nvPr/>
          </p:nvCxnSpPr>
          <p:spPr>
            <a:xfrm>
              <a:off x="96" y="1392"/>
              <a:ext cx="1584" cy="0"/>
            </a:xfrm>
            <a:prstGeom prst="line">
              <a:avLst/>
            </a:prstGeom>
            <a:noFill/>
            <a:ln w="38100">
              <a:solidFill>
                <a:srgbClr val="CC0000"/>
              </a:solidFill>
              <a:miter lim="800000"/>
            </a:ln>
            <a:effectLst/>
          </p:spPr>
        </p:cxnSp>
        <p:cxnSp>
          <p:nvCxnSpPr>
            <p:cNvPr id="165917" name=""/>
            <p:cNvCxnSpPr/>
            <p:nvPr/>
          </p:nvCxnSpPr>
          <p:spPr>
            <a:xfrm>
              <a:off x="96" y="1728"/>
              <a:ext cx="1584" cy="0"/>
            </a:xfrm>
            <a:prstGeom prst="line">
              <a:avLst/>
            </a:prstGeom>
            <a:noFill/>
            <a:ln w="38100">
              <a:solidFill>
                <a:srgbClr val="006600"/>
              </a:solidFill>
              <a:miter lim="800000"/>
            </a:ln>
            <a:effectLst/>
          </p:spPr>
        </p:cxnSp>
        <p:sp>
          <p:nvSpPr>
            <p:cNvPr id="165918" name=""/>
            <p:cNvSpPr/>
            <p:nvPr/>
          </p:nvSpPr>
          <p:spPr>
            <a:xfrm>
              <a:off x="1632" y="1204"/>
              <a:ext cx="566" cy="327"/>
            </a:xfrm>
            <a:prstGeom prst="rect">
              <a:avLst/>
            </a:prstGeom>
            <a:noFill/>
            <a:ln w="12700">
              <a:noFill/>
              <a:miter lim="800000"/>
            </a:ln>
            <a:effectLst/>
          </p:spPr>
          <p:txBody>
            <a:bodyPr wrap="none"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5pPr>
            </a:lstStyle>
            <a:p>
              <a:pPr lvl="0"/>
              <a:r>
                <a:rPr kumimoji="1" sz="2800" b="1">
                  <a:latin typeface="黑体" pitchFamily="49" charset="-122"/>
                  <a:ea typeface="黑体" pitchFamily="49" charset="-122"/>
                </a:rPr>
                <a:t>火线</a:t>
              </a:r>
              <a:endParaRPr kumimoji="1" sz="2800" b="1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165919" name=""/>
            <p:cNvSpPr/>
            <p:nvPr/>
          </p:nvSpPr>
          <p:spPr>
            <a:xfrm>
              <a:off x="1632" y="1617"/>
              <a:ext cx="566" cy="327"/>
            </a:xfrm>
            <a:prstGeom prst="rect">
              <a:avLst/>
            </a:prstGeom>
            <a:noFill/>
            <a:ln w="12700">
              <a:noFill/>
              <a:miter lim="800000"/>
            </a:ln>
            <a:effectLst/>
          </p:spPr>
          <p:txBody>
            <a:bodyPr wrap="none" anchor="t" anchorCtr="0"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5pPr>
            </a:lstStyle>
            <a:p>
              <a:pPr lvl="0"/>
              <a:r>
                <a:rPr kumimoji="1" sz="2800" b="1">
                  <a:latin typeface="黑体" pitchFamily="49" charset="-122"/>
                  <a:ea typeface="黑体" pitchFamily="49" charset="-122"/>
                </a:rPr>
                <a:t>零线</a:t>
              </a:r>
              <a:endParaRPr kumimoji="1" sz="2800" b="1">
                <a:latin typeface="黑体" pitchFamily="49" charset="-122"/>
                <a:ea typeface="黑体" pitchFamily="49" charset="-122"/>
              </a:endParaRPr>
            </a:p>
          </p:txBody>
        </p:sp>
      </p:grpSp>
      <p:cxnSp>
        <p:nvCxnSpPr>
          <p:cNvPr id="165920" name=""/>
          <p:cNvCxnSpPr/>
          <p:nvPr/>
        </p:nvCxnSpPr>
        <p:spPr>
          <a:xfrm flipH="1">
            <a:off x="6677025" y="2052638"/>
            <a:ext cx="76200" cy="533400"/>
          </a:xfrm>
          <a:prstGeom prst="line">
            <a:avLst/>
          </a:prstGeom>
          <a:noFill/>
          <a:ln w="28575">
            <a:solidFill>
              <a:srgbClr val="FF3300"/>
            </a:solidFill>
            <a:miter lim="800000"/>
            <a:tailEnd type="triangle"/>
          </a:ln>
          <a:effectLst/>
        </p:spPr>
      </p:cxnSp>
      <p:cxnSp>
        <p:nvCxnSpPr>
          <p:cNvPr id="165921" name=""/>
          <p:cNvCxnSpPr/>
          <p:nvPr/>
        </p:nvCxnSpPr>
        <p:spPr>
          <a:xfrm flipH="1">
            <a:off x="6042025" y="3221038"/>
            <a:ext cx="0" cy="304800"/>
          </a:xfrm>
          <a:prstGeom prst="line">
            <a:avLst/>
          </a:prstGeom>
          <a:noFill/>
          <a:ln w="57150">
            <a:solidFill>
              <a:srgbClr val="FF3300"/>
            </a:solidFill>
            <a:miter lim="800000"/>
            <a:tailEnd type="triangle"/>
          </a:ln>
          <a:effectLst/>
        </p:spPr>
      </p:cxnSp>
      <p:grpSp>
        <p:nvGrpSpPr>
          <p:cNvPr id="165922" name=""/>
          <p:cNvGrpSpPr/>
          <p:nvPr/>
        </p:nvGrpSpPr>
        <p:grpSpPr>
          <a:xfrm>
            <a:off x="4949825" y="3881438"/>
            <a:ext cx="3127375" cy="2308225"/>
            <a:chOff x="3168" y="2818"/>
            <a:chExt cx="1872" cy="1454"/>
          </a:xfrm>
        </p:grpSpPr>
        <p:sp>
          <p:nvSpPr>
            <p:cNvPr id="165923" name=""/>
            <p:cNvSpPr/>
            <p:nvPr/>
          </p:nvSpPr>
          <p:spPr>
            <a:xfrm rot="3300000">
              <a:off x="3377" y="2609"/>
              <a:ext cx="1454" cy="1872"/>
            </a:xfrm>
            <a:prstGeom prst="irregularSeal2">
              <a:avLst/>
            </a:prstGeom>
            <a:solidFill>
              <a:schemeClr val="tx2"/>
            </a:solidFill>
            <a:ln w="12700">
              <a:solidFill>
                <a:schemeClr val="tx1"/>
              </a:solidFill>
              <a:miter lim="800000"/>
            </a:ln>
            <a:effectLst/>
          </p:spPr>
        </p:sp>
        <p:sp>
          <p:nvSpPr>
            <p:cNvPr id="165924" name=""/>
            <p:cNvSpPr/>
            <p:nvPr/>
          </p:nvSpPr>
          <p:spPr>
            <a:xfrm>
              <a:off x="3168" y="3316"/>
              <a:ext cx="1131" cy="596"/>
            </a:xfrm>
            <a:prstGeom prst="rect">
              <a:avLst/>
            </a:prstGeom>
            <a:noFill/>
            <a:ln w="12700"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5pPr>
            </a:lstStyle>
            <a:p>
              <a:pPr lvl="0"/>
              <a:r>
                <a:rPr kumimoji="1" sz="28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（2）单线</a:t>
              </a:r>
              <a:endParaRPr kumimoji="1" sz="2800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endParaRPr>
            </a:p>
            <a:p>
              <a:pPr lvl="0"/>
              <a:r>
                <a:rPr kumimoji="1" sz="2800" b="1">
                  <a:solidFill>
                    <a:schemeClr val="bg1"/>
                  </a:solidFill>
                  <a:latin typeface="黑体" pitchFamily="49" charset="-122"/>
                  <a:ea typeface="黑体" pitchFamily="49" charset="-122"/>
                </a:rPr>
                <a:t>     触电</a:t>
              </a:r>
              <a:endParaRPr kumimoji="1" sz="2800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cxnSp>
        <p:nvCxnSpPr>
          <p:cNvPr id="165925" name=""/>
          <p:cNvCxnSpPr/>
          <p:nvPr/>
        </p:nvCxnSpPr>
        <p:spPr>
          <a:xfrm>
            <a:off x="6011862" y="3495675"/>
            <a:ext cx="255588" cy="206375"/>
          </a:xfrm>
          <a:prstGeom prst="line">
            <a:avLst/>
          </a:prstGeom>
          <a:noFill/>
          <a:ln w="38100">
            <a:solidFill>
              <a:srgbClr val="FF3300"/>
            </a:solidFill>
            <a:miter lim="800000"/>
            <a:tailEnd type="triangle"/>
          </a:ln>
          <a:effectLst/>
        </p:spPr>
      </p:cxnSp>
      <p:sp>
        <p:nvSpPr>
          <p:cNvPr id="165926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165927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pPr lvl="0" algn="ctr"/>
            <a:fld id="{6EF8E021-2B2D-40CC-9910-27D33D077B11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/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6914" name=""/>
          <p:cNvSpPr/>
          <p:nvPr/>
        </p:nvSpPr>
        <p:spPr>
          <a:xfrm>
            <a:off x="3048000" y="1524000"/>
            <a:ext cx="2743200" cy="579438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lvl="0"/>
            <a:r>
              <a:rPr kumimoji="1" sz="3200" b="1">
                <a:latin typeface="Times New Roman" pitchFamily="18" charset="0"/>
                <a:ea typeface="黑体" pitchFamily="49" charset="-122"/>
              </a:rPr>
              <a:t>触电的急救</a:t>
            </a:r>
            <a:endParaRPr kumimoji="1" sz="3200" b="1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66915" name=""/>
          <p:cNvSpPr/>
          <p:nvPr/>
        </p:nvSpPr>
        <p:spPr>
          <a:xfrm>
            <a:off x="685800" y="1676400"/>
            <a:ext cx="7696200" cy="3495675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lvl="0"/>
            <a:endParaRPr kumimoji="1" sz="4400" b="1">
              <a:latin typeface="Times New Roman" pitchFamily="18" charset="0"/>
              <a:ea typeface="隶书" pitchFamily="49" charset="-122"/>
            </a:endParaRPr>
          </a:p>
          <a:p>
            <a:pPr lvl="0">
              <a:lnSpc>
                <a:spcPct val="140000"/>
              </a:lnSpc>
            </a:pPr>
            <a:r>
              <a:rPr kumimoji="1" sz="4400" b="1">
                <a:latin typeface="Times New Roman" pitchFamily="18" charset="0"/>
                <a:ea typeface="隶书" pitchFamily="49" charset="-122"/>
              </a:rPr>
              <a:t>    </a:t>
            </a:r>
            <a:r>
              <a:rPr kumimoji="1" sz="2800" b="1">
                <a:latin typeface="黑体" pitchFamily="49" charset="-122"/>
                <a:ea typeface="黑体" pitchFamily="49" charset="-122"/>
              </a:rPr>
              <a:t>强大电流通过人体可能使心跳、呼吸停止。若发生触电事故，要立即</a:t>
            </a:r>
            <a:r>
              <a:rPr kumimoji="1" sz="2800" b="1" u="sng">
                <a:latin typeface="黑体" pitchFamily="49" charset="-122"/>
                <a:ea typeface="黑体" pitchFamily="49" charset="-122"/>
              </a:rPr>
              <a:t>　　　　   </a:t>
            </a:r>
            <a:r>
              <a:rPr kumimoji="1" sz="2800" b="1">
                <a:latin typeface="黑体" pitchFamily="49" charset="-122"/>
                <a:ea typeface="黑体" pitchFamily="49" charset="-122"/>
              </a:rPr>
              <a:t>，必要时进行</a:t>
            </a:r>
            <a:r>
              <a:rPr kumimoji="1" sz="2800" b="1" u="sng">
                <a:latin typeface="黑体" pitchFamily="49" charset="-122"/>
                <a:ea typeface="黑体" pitchFamily="49" charset="-122"/>
              </a:rPr>
              <a:t>　　    　</a:t>
            </a:r>
            <a:r>
              <a:rPr kumimoji="1" sz="2800" b="1">
                <a:latin typeface="黑体" pitchFamily="49" charset="-122"/>
                <a:ea typeface="黑体" pitchFamily="49" charset="-122"/>
              </a:rPr>
              <a:t>，同时打120通知医务人员抢救。</a:t>
            </a:r>
            <a:endParaRPr kumimoji="1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66916" name=""/>
          <p:cNvSpPr/>
          <p:nvPr/>
        </p:nvSpPr>
        <p:spPr>
          <a:xfrm>
            <a:off x="4876800" y="3429000"/>
            <a:ext cx="1752600" cy="519112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kumimoji="1" sz="2800" b="1">
                <a:solidFill>
                  <a:srgbClr val="A50021"/>
                </a:solidFill>
                <a:latin typeface="Times New Roman" pitchFamily="18" charset="0"/>
                <a:ea typeface="黑体" pitchFamily="49" charset="-122"/>
              </a:rPr>
              <a:t>切断电源</a:t>
            </a:r>
            <a:endParaRPr kumimoji="1" sz="2800" b="1">
              <a:solidFill>
                <a:srgbClr val="A50021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66917" name=""/>
          <p:cNvSpPr/>
          <p:nvPr/>
        </p:nvSpPr>
        <p:spPr>
          <a:xfrm>
            <a:off x="1676400" y="4038600"/>
            <a:ext cx="1752600" cy="519112"/>
          </a:xfrm>
          <a:prstGeom prst="rect">
            <a:avLst/>
          </a:prstGeom>
          <a:noFill/>
          <a:ln w="12700"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lvl="0">
              <a:spcBef>
                <a:spcPct val="50000"/>
              </a:spcBef>
            </a:pPr>
            <a:r>
              <a:rPr kumimoji="1" sz="2800" b="1">
                <a:solidFill>
                  <a:srgbClr val="A50021"/>
                </a:solidFill>
                <a:latin typeface="Times New Roman" pitchFamily="18" charset="0"/>
                <a:ea typeface="黑体" pitchFamily="49" charset="-122"/>
              </a:rPr>
              <a:t>人工呼吸</a:t>
            </a:r>
            <a:endParaRPr kumimoji="1" sz="2800" b="1">
              <a:solidFill>
                <a:srgbClr val="A50021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66918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166919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pPr lvl="0" algn="ctr"/>
            <a:fld id="{0CB108E9-AAA1-4171-A146-78AB29CA9072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6916" grpId="0"/>
      <p:bldP spid="166917" grpId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9986" name=""/>
          <p:cNvSpPr/>
          <p:nvPr>
            <p:ph type="body" idx="1"/>
          </p:nvPr>
        </p:nvSpPr>
        <p:spPr>
          <a:xfrm>
            <a:off x="250825" y="2133600"/>
            <a:ext cx="8207375" cy="173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342900" indent="-3429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32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742950" indent="-28575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11430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defRPr kumimoji="0" lang="zh-CN" altLang="en-US" sz="24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6002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defRPr kumimoji="0" lang="zh-CN" altLang="en-US" sz="20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2057400" indent="-228600" algn="l" defTabSz="914400" rtl="0" eaLnBrk="1" fontAlgn="base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»"/>
              <a:defRPr kumimoji="0" lang="zh-CN" altLang="en-US" sz="20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lvl="0">
              <a:lnSpc>
                <a:spcPct val="140000"/>
              </a:lnSpc>
              <a:buNone/>
            </a:pPr>
            <a:r>
              <a:t>      </a:t>
            </a:r>
            <a:r>
              <a:rPr sz="2800" b="1">
                <a:latin typeface="黑体" pitchFamily="49" charset="-122"/>
                <a:ea typeface="黑体" pitchFamily="49" charset="-122"/>
              </a:rPr>
              <a:t>电能表上标有 “</a:t>
            </a:r>
            <a:r>
              <a:rPr sz="2800" b="1">
                <a:latin typeface="黑体" pitchFamily="49" charset="-122"/>
                <a:ea typeface="黑体" pitchFamily="49" charset="-122"/>
              </a:rPr>
              <a:t>220V</a:t>
            </a:r>
            <a:r>
              <a:rPr sz="2800" b="1">
                <a:latin typeface="黑体" pitchFamily="49" charset="-122"/>
                <a:ea typeface="黑体" pitchFamily="49" charset="-122"/>
              </a:rPr>
              <a:t>　</a:t>
            </a:r>
            <a:r>
              <a:rPr sz="2800" b="1">
                <a:latin typeface="黑体" pitchFamily="49" charset="-122"/>
                <a:ea typeface="黑体" pitchFamily="49" charset="-122"/>
              </a:rPr>
              <a:t>10A” </a:t>
            </a:r>
            <a:r>
              <a:rPr sz="2800" b="1">
                <a:latin typeface="黑体" pitchFamily="49" charset="-122"/>
                <a:ea typeface="黑体" pitchFamily="49" charset="-122"/>
              </a:rPr>
              <a:t>字样，请通过计算说明该电能表允许接入</a:t>
            </a:r>
            <a:r>
              <a:rPr sz="2800" b="1">
                <a:latin typeface="黑体" pitchFamily="49" charset="-122"/>
                <a:ea typeface="黑体" pitchFamily="49" charset="-122"/>
              </a:rPr>
              <a:t>10W</a:t>
            </a:r>
            <a:r>
              <a:rPr sz="2800" b="1">
                <a:latin typeface="黑体" pitchFamily="49" charset="-122"/>
                <a:ea typeface="黑体" pitchFamily="49" charset="-122"/>
              </a:rPr>
              <a:t>的灯泡多少盏？</a:t>
            </a:r>
            <a:endParaRPr sz="2800" b="1"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169987" name=""/>
          <p:cNvGrpSpPr/>
          <p:nvPr/>
        </p:nvGrpSpPr>
        <p:grpSpPr>
          <a:xfrm>
            <a:off x="3352800" y="228600"/>
            <a:ext cx="2819400" cy="990600"/>
            <a:chExt cx="2231" cy="580"/>
          </a:xfrm>
        </p:grpSpPr>
        <p:pic>
          <p:nvPicPr>
            <p:cNvPr id="169988" name="圆角矩形 1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0" y="0"/>
              <a:ext cx="2231" cy="58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169989" name=""/>
            <p:cNvSpPr/>
            <p:nvPr/>
          </p:nvSpPr>
          <p:spPr>
            <a:xfrm>
              <a:off x="59" y="105"/>
              <a:ext cx="2116" cy="40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5pPr>
            </a:lstStyle>
            <a:p>
              <a:pPr marL="0" lvl="0" indent="0" algn="ctr">
                <a:buFont typeface=""/>
              </a:pPr>
              <a:r>
                <a:rPr sz="3600" b="1">
                  <a:solidFill>
                    <a:srgbClr val="FFFFFF"/>
                  </a:solidFill>
                  <a:latin typeface="黑体" pitchFamily="49" charset="-122"/>
                  <a:ea typeface="黑体" pitchFamily="49" charset="-122"/>
                </a:rPr>
                <a:t>练一练</a:t>
              </a:r>
              <a:endParaRPr sz="3600" b="1">
                <a:solidFill>
                  <a:srgbClr val="FFFFFF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sp>
        <p:nvSpPr>
          <p:cNvPr id="169990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169991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lvl="0" algn="ctr"/>
            <a:fld id="{2352DB30-B359-42C8-97DC-1C8D696B37D5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71010" name=""/>
          <p:cNvGraphicFramePr>
            <a:graphicFrameLocks noChangeAspect="1"/>
          </p:cNvGraphicFramePr>
          <p:nvPr/>
        </p:nvGraphicFramePr>
        <p:xfrm>
          <a:off x="2484438" y="2168525"/>
          <a:ext cx="1116012" cy="1017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r:id="rId2" progId="Equation.3">
                  <p:embed/>
                </p:oleObj>
              </mc:Choice>
              <mc:Fallback>
                <p:oleObj r:id="rId2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484438" y="2168525"/>
                        <a:ext cx="1116012" cy="10175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1011" name=""/>
          <p:cNvSpPr/>
          <p:nvPr/>
        </p:nvSpPr>
        <p:spPr>
          <a:xfrm>
            <a:off x="431800" y="1484312"/>
            <a:ext cx="7453312" cy="6048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lvl="0">
              <a:lnSpc>
                <a:spcPct val="120000"/>
              </a:lnSpc>
              <a:buFont typeface=""/>
            </a:pPr>
            <a:r>
              <a:rPr sz="2800" b="1">
                <a:latin typeface="黑体" pitchFamily="49" charset="-122"/>
                <a:ea typeface="黑体" pitchFamily="49" charset="-122"/>
              </a:rPr>
              <a:t>１ 、家庭电路中的</a:t>
            </a:r>
            <a:r>
              <a:rPr sz="2800" b="1">
                <a:solidFill>
                  <a:srgbClr val="990033"/>
                </a:solidFill>
                <a:latin typeface="黑体" pitchFamily="49" charset="-122"/>
                <a:ea typeface="黑体" pitchFamily="49" charset="-122"/>
              </a:rPr>
              <a:t>总功率过大</a:t>
            </a:r>
            <a:endParaRPr sz="2800" b="1">
              <a:solidFill>
                <a:srgbClr val="990033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71012" name=""/>
          <p:cNvSpPr/>
          <p:nvPr/>
        </p:nvSpPr>
        <p:spPr>
          <a:xfrm>
            <a:off x="719138" y="3860800"/>
            <a:ext cx="3671888" cy="6048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lvl="0">
              <a:lnSpc>
                <a:spcPct val="120000"/>
              </a:lnSpc>
              <a:buFont typeface=""/>
            </a:pPr>
            <a:r>
              <a:rPr lang="en-US" altLang="en-US" sz="2800" b="1">
                <a:latin typeface="黑体" pitchFamily="49" charset="-122"/>
                <a:ea typeface="黑体" pitchFamily="49" charset="-122"/>
              </a:rPr>
              <a:t>2</a:t>
            </a:r>
            <a:r>
              <a:rPr lang="en-US" altLang="en-US" sz="2800" b="1">
                <a:latin typeface="黑体" pitchFamily="49" charset="-122"/>
                <a:ea typeface="黑体" pitchFamily="49" charset="-122"/>
              </a:rPr>
              <a:t>、发生</a:t>
            </a:r>
            <a:r>
              <a:rPr sz="2800" b="1">
                <a:solidFill>
                  <a:srgbClr val="990033"/>
                </a:solidFill>
                <a:latin typeface="黑体" pitchFamily="49" charset="-122"/>
                <a:ea typeface="黑体" pitchFamily="49" charset="-122"/>
              </a:rPr>
              <a:t>短路</a:t>
            </a:r>
            <a:endParaRPr sz="2800" b="1">
              <a:solidFill>
                <a:srgbClr val="990033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71013" name="矩形 4"/>
          <p:cNvSpPr/>
          <p:nvPr/>
        </p:nvSpPr>
        <p:spPr>
          <a:xfrm>
            <a:off x="431800" y="404812"/>
            <a:ext cx="7956550" cy="588962"/>
          </a:xfrm>
          <a:prstGeom prst="rect">
            <a:avLst/>
          </a:prstGeom>
          <a:gradFill rotWithShape="1">
            <a:gsLst>
              <a:gs pos="0">
                <a:srgbClr val="2C5D98"/>
              </a:gs>
              <a:gs pos="80000">
                <a:srgbClr val="3C7BC7"/>
              </a:gs>
              <a:gs pos="100000">
                <a:srgbClr val="3A7CCB"/>
              </a:gs>
            </a:gsLst>
            <a:lin ang="5400000" scaled="1"/>
          </a:gradFill>
          <a:ln>
            <a:solidFill>
              <a:srgbClr val="4A7EBB"/>
            </a:solidFill>
            <a:miter lim="800000"/>
          </a:ln>
          <a:effectLst>
            <a:outerShdw dist="23000" dir="5400000" algn="ctr">
              <a:srgbClr val="000000">
                <a:alpha val="25000"/>
              </a:srgbClr>
            </a:outerShdw>
          </a:effectLst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3200" b="1">
                <a:solidFill>
                  <a:srgbClr val="FFFFFF"/>
                </a:solidFill>
                <a:ea typeface="黑体" pitchFamily="49" charset="-122"/>
              </a:rPr>
              <a:t>二、家庭电路中电流过大的原因</a:t>
            </a:r>
            <a:endParaRPr sz="3200" b="1">
              <a:solidFill>
                <a:srgbClr val="FFFFFF"/>
              </a:solidFill>
            </a:endParaRPr>
          </a:p>
        </p:txBody>
      </p:sp>
      <p:pic>
        <p:nvPicPr>
          <p:cNvPr id="171014" name=""/>
          <p:cNvPicPr/>
          <p:nvPr/>
        </p:nvPicPr>
        <p:blipFill>
          <a:blip r:embed="rId4"/>
          <a:srcRect r="8638"/>
          <a:stretch>
            <a:fillRect/>
          </a:stretch>
        </p:blipFill>
        <p:spPr>
          <a:xfrm>
            <a:off x="5327650" y="2312988"/>
            <a:ext cx="3235325" cy="26797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71015" name=""/>
          <p:cNvSpPr/>
          <p:nvPr/>
        </p:nvSpPr>
        <p:spPr>
          <a:xfrm>
            <a:off x="719138" y="5337175"/>
            <a:ext cx="8101012" cy="9461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lvl="0">
              <a:buFont typeface=""/>
            </a:pPr>
            <a:r>
              <a:rPr sz="2800" b="1">
                <a:solidFill>
                  <a:srgbClr val="000000"/>
                </a:solidFill>
              </a:rPr>
              <a:t>　　</a:t>
            </a:r>
            <a:r>
              <a:rPr sz="2800" b="1">
                <a:solidFill>
                  <a:srgbClr val="000000"/>
                </a:solidFill>
                <a:ea typeface="黑体" pitchFamily="49" charset="-122"/>
              </a:rPr>
              <a:t>由于改装电路时不小心、或绝缘皮破损或老化等原因使</a:t>
            </a:r>
            <a:r>
              <a:rPr sz="2800" b="1">
                <a:solidFill>
                  <a:srgbClr val="990033"/>
                </a:solidFill>
                <a:ea typeface="黑体" pitchFamily="49" charset="-122"/>
              </a:rPr>
              <a:t>火线和零线直接连通</a:t>
            </a:r>
            <a:r>
              <a:rPr sz="2800" b="1">
                <a:solidFill>
                  <a:srgbClr val="000000"/>
                </a:solidFill>
                <a:ea typeface="黑体" pitchFamily="49" charset="-122"/>
              </a:rPr>
              <a:t>。</a:t>
            </a:r>
            <a:endParaRPr lang="en-US" altLang="en-US" sz="2800" b="1">
              <a:solidFill>
                <a:srgbClr val="000000"/>
              </a:solidFill>
              <a:ea typeface="黑体" pitchFamily="49" charset="-122"/>
            </a:endParaRPr>
          </a:p>
        </p:txBody>
      </p:sp>
      <p:sp>
        <p:nvSpPr>
          <p:cNvPr id="171016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171017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lvl="0" algn="ctr"/>
            <a:fld id="{BFC24698-A12F-407B-929A-0C8F3D463693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2034" name=""/>
          <p:cNvSpPr/>
          <p:nvPr/>
        </p:nvSpPr>
        <p:spPr>
          <a:xfrm>
            <a:off x="755650" y="2997200"/>
            <a:ext cx="3600450" cy="75406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lIns="18000" tIns="10800" rIns="0" bIns="1080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lvl="0" eaLnBrk="0" hangingPunct="0">
              <a:spcBef>
                <a:spcPct val="50000"/>
              </a:spcBef>
              <a:buFont typeface=""/>
            </a:pPr>
            <a:r>
              <a:rPr sz="4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 </a:t>
            </a:r>
            <a:endParaRPr sz="4800" b="1" i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graphicFrame>
        <p:nvGraphicFramePr>
          <p:cNvPr id="172035" name=""/>
          <p:cNvGraphicFramePr>
            <a:graphicFrameLocks noChangeAspect="1"/>
          </p:cNvGraphicFramePr>
          <p:nvPr/>
        </p:nvGraphicFramePr>
        <p:xfrm>
          <a:off x="4514850" y="3321050"/>
          <a:ext cx="1143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r:id="rId2" progId="Equation.3">
                  <p:embed/>
                </p:oleObj>
              </mc:Choice>
              <mc:Fallback>
                <p:oleObj r:id="rId2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514850" y="3321050"/>
                        <a:ext cx="114300" cy="2159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72036" name=""/>
          <p:cNvGrpSpPr/>
          <p:nvPr/>
        </p:nvGrpSpPr>
        <p:grpSpPr>
          <a:xfrm>
            <a:off x="2916238" y="476250"/>
            <a:ext cx="2789238" cy="920750"/>
            <a:chExt cx="2231" cy="580"/>
          </a:xfrm>
        </p:grpSpPr>
        <p:pic>
          <p:nvPicPr>
            <p:cNvPr id="172037" name="圆角矩形 1"/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0" y="0"/>
              <a:ext cx="2231" cy="580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172038" name=""/>
            <p:cNvSpPr/>
            <p:nvPr/>
          </p:nvSpPr>
          <p:spPr>
            <a:xfrm>
              <a:off x="59" y="105"/>
              <a:ext cx="2116" cy="406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ctr" anchorCtr="0"/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5pPr>
            </a:lstStyle>
            <a:p>
              <a:pPr marL="0" lvl="0" indent="0" algn="ctr">
                <a:buFont typeface=""/>
              </a:pPr>
              <a:r>
                <a:rPr sz="3600" b="1">
                  <a:solidFill>
                    <a:srgbClr val="FFFFFF"/>
                  </a:solidFill>
                  <a:latin typeface="黑体" pitchFamily="49" charset="-122"/>
                  <a:ea typeface="黑体" pitchFamily="49" charset="-122"/>
                </a:rPr>
                <a:t>注意</a:t>
              </a:r>
              <a:endParaRPr sz="3600" b="1">
                <a:solidFill>
                  <a:srgbClr val="FFFFFF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sp>
        <p:nvSpPr>
          <p:cNvPr id="172039" name="TextBox 5"/>
          <p:cNvSpPr/>
          <p:nvPr/>
        </p:nvSpPr>
        <p:spPr>
          <a:xfrm>
            <a:off x="431800" y="1844675"/>
            <a:ext cx="8074025" cy="1257300"/>
          </a:xfrm>
          <a:prstGeom prst="roundRect">
            <a:avLst>
              <a:gd name="adj" fmla="val 16667"/>
            </a:avLst>
          </a:prstGeom>
          <a:solidFill>
            <a:srgbClr val="FFDB93"/>
          </a:solidFill>
          <a:ln w="28575">
            <a:solidFill>
              <a:srgbClr val="C00000"/>
            </a:solidFill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lvl="0" indent="0">
              <a:lnSpc>
                <a:spcPct val="120000"/>
              </a:lnSpc>
              <a:buFont typeface=""/>
            </a:pPr>
            <a:r>
              <a:rPr sz="2800" b="1"/>
              <a:t>　　</a:t>
            </a:r>
            <a:r>
              <a:rPr sz="2800" b="1">
                <a:latin typeface="黑体" pitchFamily="49" charset="-122"/>
                <a:ea typeface="黑体" pitchFamily="49" charset="-122"/>
              </a:rPr>
              <a:t>家庭电路中电流过大的原因有两个，一是电路发生</a:t>
            </a:r>
            <a:r>
              <a:rPr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短路</a:t>
            </a:r>
            <a:r>
              <a:rPr sz="2800" b="1">
                <a:latin typeface="黑体" pitchFamily="49" charset="-122"/>
                <a:ea typeface="黑体" pitchFamily="49" charset="-122"/>
              </a:rPr>
              <a:t>，二是电路中用电器的</a:t>
            </a:r>
            <a:r>
              <a:rPr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总功率过大</a:t>
            </a:r>
            <a:r>
              <a:rPr sz="2800" b="1">
                <a:latin typeface="黑体" pitchFamily="49" charset="-122"/>
                <a:ea typeface="黑体" pitchFamily="49" charset="-122"/>
              </a:rPr>
              <a:t>。</a:t>
            </a:r>
            <a:r>
              <a:rPr sz="2800">
                <a:latin typeface="黑体" pitchFamily="49" charset="-122"/>
                <a:ea typeface="黑体" pitchFamily="49" charset="-122"/>
              </a:rPr>
              <a:t> </a:t>
            </a:r>
            <a:endParaRPr sz="280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72040" name="TextBox 5"/>
          <p:cNvSpPr/>
          <p:nvPr/>
        </p:nvSpPr>
        <p:spPr>
          <a:xfrm>
            <a:off x="431800" y="3681412"/>
            <a:ext cx="8135938" cy="2393950"/>
          </a:xfrm>
          <a:prstGeom prst="roundRect">
            <a:avLst>
              <a:gd name="adj" fmla="val 16667"/>
            </a:avLst>
          </a:prstGeom>
          <a:solidFill>
            <a:srgbClr val="FFDB93"/>
          </a:solidFill>
          <a:ln w="28575">
            <a:solidFill>
              <a:srgbClr val="C00000"/>
            </a:solidFill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lvl="0" indent="0">
              <a:lnSpc>
                <a:spcPct val="120000"/>
              </a:lnSpc>
              <a:buFont typeface=""/>
            </a:pPr>
            <a:r>
              <a:rPr sz="2800" b="1"/>
              <a:t>　　</a:t>
            </a:r>
            <a:r>
              <a:rPr sz="2800" b="1">
                <a:latin typeface="黑体" pitchFamily="49" charset="-122"/>
                <a:ea typeface="黑体" pitchFamily="49" charset="-122"/>
              </a:rPr>
              <a:t>保险丝是用电阻率比较</a:t>
            </a:r>
            <a:r>
              <a:rPr sz="2800" b="1">
                <a:solidFill>
                  <a:srgbClr val="990033"/>
                </a:solidFill>
                <a:latin typeface="黑体" pitchFamily="49" charset="-122"/>
                <a:ea typeface="黑体" pitchFamily="49" charset="-122"/>
              </a:rPr>
              <a:t>大</a:t>
            </a:r>
            <a:r>
              <a:rPr sz="2800" b="1">
                <a:latin typeface="黑体" pitchFamily="49" charset="-122"/>
                <a:ea typeface="黑体" pitchFamily="49" charset="-122"/>
              </a:rPr>
              <a:t>、熔点比较</a:t>
            </a:r>
            <a:r>
              <a:rPr sz="2800" b="1">
                <a:solidFill>
                  <a:srgbClr val="990033"/>
                </a:solidFill>
                <a:latin typeface="黑体" pitchFamily="49" charset="-122"/>
                <a:ea typeface="黑体" pitchFamily="49" charset="-122"/>
              </a:rPr>
              <a:t>低</a:t>
            </a:r>
            <a:r>
              <a:rPr sz="2800" b="1">
                <a:latin typeface="黑体" pitchFamily="49" charset="-122"/>
                <a:ea typeface="黑体" pitchFamily="49" charset="-122"/>
              </a:rPr>
              <a:t>的铅锑合金制作的。把保险丝或空气开关</a:t>
            </a:r>
            <a:r>
              <a:rPr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串联</a:t>
            </a:r>
            <a:r>
              <a:rPr sz="2800" b="1">
                <a:latin typeface="黑体" pitchFamily="49" charset="-122"/>
                <a:ea typeface="黑体" pitchFamily="49" charset="-122"/>
              </a:rPr>
              <a:t>接在 电路中，可以保证电路中的电流过大时，</a:t>
            </a:r>
            <a:r>
              <a:rPr sz="2800" b="1">
                <a:solidFill>
                  <a:srgbClr val="CC0000"/>
                </a:solidFill>
                <a:latin typeface="黑体" pitchFamily="49" charset="-122"/>
                <a:ea typeface="黑体" pitchFamily="49" charset="-122"/>
              </a:rPr>
              <a:t>自动切断</a:t>
            </a:r>
            <a:r>
              <a:rPr sz="2800" b="1">
                <a:latin typeface="黑体" pitchFamily="49" charset="-122"/>
                <a:ea typeface="黑体" pitchFamily="49" charset="-122"/>
              </a:rPr>
              <a:t>电路，起到保险的作用。</a:t>
            </a:r>
            <a:endParaRPr sz="2800" b="1">
              <a:solidFill>
                <a:srgbClr val="CC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72041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172042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lvl="0" algn="ctr"/>
            <a:fld id="{BF6F8007-457F-4525-94C9-BF2AE7E6A517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/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73058" name=""/>
          <p:cNvPicPr/>
          <p:nvPr/>
        </p:nvPicPr>
        <p:blipFill>
          <a:blip r:embed="rId2"/>
          <a:srcRect b="55349"/>
          <a:stretch>
            <a:fillRect/>
          </a:stretch>
        </p:blipFill>
        <p:spPr>
          <a:xfrm>
            <a:off x="6011862" y="2133600"/>
            <a:ext cx="2439988" cy="3744912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173059" name="Text Box 2"/>
          <p:cNvSpPr/>
          <p:nvPr/>
        </p:nvSpPr>
        <p:spPr>
          <a:xfrm>
            <a:off x="990600" y="2514600"/>
            <a:ext cx="5029200" cy="5349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18000" tIns="10800" rIns="0" bIns="1080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lvl="0" indent="0" eaLnBrk="0" hangingPunct="0">
              <a:lnSpc>
                <a:spcPct val="120000"/>
              </a:lnSpc>
              <a:buFont typeface=""/>
            </a:pPr>
            <a:r>
              <a:rPr sz="2800" b="1">
                <a:latin typeface="Times New Roman" pitchFamily="18" charset="0"/>
                <a:ea typeface="黑体" pitchFamily="49" charset="-122"/>
              </a:rPr>
              <a:t>1</a:t>
            </a:r>
            <a:r>
              <a:rPr sz="2800" b="1">
                <a:latin typeface="Times New Roman" pitchFamily="18" charset="0"/>
                <a:ea typeface="黑体" pitchFamily="49" charset="-122"/>
              </a:rPr>
              <a:t>、电流流过导体有三种效应：</a:t>
            </a:r>
            <a:endParaRPr sz="2800" b="1">
              <a:latin typeface="宋体" pitchFamily="2" charset="-122"/>
              <a:ea typeface="黑体" pitchFamily="49" charset="-122"/>
            </a:endParaRPr>
          </a:p>
        </p:txBody>
      </p:sp>
      <p:sp>
        <p:nvSpPr>
          <p:cNvPr id="173060" name="矩形 4"/>
          <p:cNvSpPr/>
          <p:nvPr/>
        </p:nvSpPr>
        <p:spPr>
          <a:xfrm>
            <a:off x="685800" y="1600200"/>
            <a:ext cx="4427538" cy="579438"/>
          </a:xfrm>
          <a:prstGeom prst="rect">
            <a:avLst/>
          </a:prstGeom>
          <a:noFill/>
          <a:ln>
            <a:noFill/>
            <a:miter lim="800000"/>
          </a:ln>
          <a:effectLst>
            <a:outerShdw dist="23000" dir="5400000" algn="ctr">
              <a:srgbClr val="000000">
                <a:alpha val="25000"/>
              </a:srgbClr>
            </a:outerShdw>
          </a:effectLst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3200" b="1">
                <a:ea typeface="黑体" pitchFamily="49" charset="-122"/>
              </a:rPr>
              <a:t>（一）电压越高越危险</a:t>
            </a:r>
            <a:endParaRPr sz="3200" b="1">
              <a:ea typeface="黑体" pitchFamily="49" charset="-122"/>
            </a:endParaRPr>
          </a:p>
        </p:txBody>
      </p:sp>
      <p:sp>
        <p:nvSpPr>
          <p:cNvPr id="173061" name="Text Box 2"/>
          <p:cNvSpPr/>
          <p:nvPr/>
        </p:nvSpPr>
        <p:spPr>
          <a:xfrm>
            <a:off x="914400" y="4343400"/>
            <a:ext cx="5256212" cy="5349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18000" tIns="10800" rIns="0" bIns="1080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lvl="0" indent="0" algn="just" eaLnBrk="0" hangingPunct="0">
              <a:lnSpc>
                <a:spcPct val="120000"/>
              </a:lnSpc>
              <a:buFont typeface=""/>
            </a:pPr>
            <a:r>
              <a:rPr sz="2800" b="1">
                <a:latin typeface="Times New Roman" pitchFamily="18" charset="0"/>
                <a:ea typeface="黑体" pitchFamily="49" charset="-122"/>
              </a:rPr>
              <a:t>2</a:t>
            </a:r>
            <a:r>
              <a:rPr sz="2800" b="1">
                <a:latin typeface="Times New Roman" pitchFamily="18" charset="0"/>
                <a:ea typeface="黑体" pitchFamily="49" charset="-122"/>
              </a:rPr>
              <a:t>、影响电对人体伤害的因素：</a:t>
            </a:r>
            <a:endParaRPr sz="2800" b="1">
              <a:latin typeface="宋体" pitchFamily="2" charset="-122"/>
              <a:ea typeface="黑体" pitchFamily="49" charset="-122"/>
            </a:endParaRPr>
          </a:p>
        </p:txBody>
      </p:sp>
      <p:sp>
        <p:nvSpPr>
          <p:cNvPr id="173062" name="Text Box 2"/>
          <p:cNvSpPr/>
          <p:nvPr/>
        </p:nvSpPr>
        <p:spPr>
          <a:xfrm>
            <a:off x="1042988" y="5229225"/>
            <a:ext cx="4392612" cy="5349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18000" tIns="10800" rIns="0" bIns="1080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lvl="0" indent="0" algn="just" eaLnBrk="0" hangingPunct="0">
              <a:lnSpc>
                <a:spcPct val="120000"/>
              </a:lnSpc>
              <a:buFont typeface=""/>
            </a:pPr>
            <a:r>
              <a:rPr sz="28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电流大小   通电时间</a:t>
            </a:r>
            <a:endParaRPr sz="2800" b="1">
              <a:solidFill>
                <a:srgbClr val="A5002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73063" name="Text Box 2"/>
          <p:cNvSpPr/>
          <p:nvPr/>
        </p:nvSpPr>
        <p:spPr>
          <a:xfrm>
            <a:off x="990600" y="3276600"/>
            <a:ext cx="5759450" cy="5349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lIns="18000" tIns="10800" rIns="0" bIns="10800"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lvl="0" indent="0" algn="just" eaLnBrk="0" hangingPunct="0">
              <a:lnSpc>
                <a:spcPct val="120000"/>
              </a:lnSpc>
              <a:buFont typeface=""/>
            </a:pPr>
            <a:r>
              <a:rPr sz="28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热效应    化学效应   磁效应</a:t>
            </a:r>
            <a:endParaRPr sz="2800" b="1">
              <a:solidFill>
                <a:srgbClr val="A5002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73064" name="矩形 4"/>
          <p:cNvSpPr/>
          <p:nvPr/>
        </p:nvSpPr>
        <p:spPr>
          <a:xfrm>
            <a:off x="2438400" y="457200"/>
            <a:ext cx="3429000" cy="650875"/>
          </a:xfrm>
          <a:prstGeom prst="rect">
            <a:avLst/>
          </a:prstGeom>
          <a:gradFill rotWithShape="1">
            <a:gsLst>
              <a:gs pos="0">
                <a:srgbClr val="2C5D98"/>
              </a:gs>
              <a:gs pos="80000">
                <a:srgbClr val="3C7BC7"/>
              </a:gs>
              <a:gs pos="100000">
                <a:srgbClr val="3A7CCB"/>
              </a:gs>
            </a:gsLst>
            <a:lin ang="5400000" scaled="1"/>
          </a:gradFill>
          <a:ln>
            <a:solidFill>
              <a:srgbClr val="4A7EBB"/>
            </a:solidFill>
            <a:miter lim="800000"/>
          </a:ln>
          <a:effectLst>
            <a:outerShdw dist="23000" dir="5400000" algn="ctr">
              <a:srgbClr val="000000">
                <a:alpha val="25000"/>
              </a:srgbClr>
            </a:outerShdw>
          </a:effectLst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3600" b="1">
                <a:solidFill>
                  <a:srgbClr val="FFFFFF"/>
                </a:solidFill>
                <a:ea typeface="黑体" pitchFamily="49" charset="-122"/>
              </a:rPr>
              <a:t>三、安全用电</a:t>
            </a:r>
            <a:endParaRPr sz="3600" b="1">
              <a:solidFill>
                <a:srgbClr val="FFFFFF"/>
              </a:solidFill>
              <a:ea typeface="黑体" pitchFamily="49" charset="-122"/>
            </a:endParaRPr>
          </a:p>
        </p:txBody>
      </p:sp>
      <p:sp>
        <p:nvSpPr>
          <p:cNvPr id="173065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173066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lvl="0" algn="ctr"/>
            <a:fld id="{86441CA5-4FD3-4E3B-9904-801F302CBC95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306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082" name="TextBox 4"/>
          <p:cNvSpPr/>
          <p:nvPr/>
        </p:nvSpPr>
        <p:spPr>
          <a:xfrm>
            <a:off x="566738" y="1655762"/>
            <a:ext cx="7040562" cy="4070350"/>
          </a:xfrm>
          <a:prstGeom prst="roundRect">
            <a:avLst>
              <a:gd name="adj" fmla="val 16667"/>
            </a:avLst>
          </a:prstGeom>
          <a:noFill/>
          <a:ln w="25400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lvl="0" indent="0">
              <a:lnSpc>
                <a:spcPct val="120000"/>
              </a:lnSpc>
              <a:buFont typeface=""/>
            </a:pPr>
            <a:r>
              <a:rPr sz="2800" b="1">
                <a:latin typeface="黑体" pitchFamily="49" charset="-122"/>
                <a:ea typeface="黑体" pitchFamily="49" charset="-122"/>
              </a:rPr>
              <a:t>安全电压              不高于</a:t>
            </a:r>
            <a:r>
              <a:rPr sz="2800" b="1">
                <a:latin typeface="黑体" pitchFamily="49" charset="-122"/>
                <a:ea typeface="黑体" pitchFamily="49" charset="-122"/>
              </a:rPr>
              <a:t>36V</a:t>
            </a:r>
            <a:endParaRPr sz="2800" b="1">
              <a:latin typeface="黑体" pitchFamily="49" charset="-122"/>
              <a:ea typeface="黑体" pitchFamily="49" charset="-122"/>
            </a:endParaRPr>
          </a:p>
          <a:p>
            <a:pPr marL="0" lvl="0" indent="0">
              <a:lnSpc>
                <a:spcPct val="120000"/>
              </a:lnSpc>
              <a:buFont typeface=""/>
            </a:pPr>
            <a:endParaRPr sz="2800" b="1">
              <a:latin typeface="黑体" pitchFamily="49" charset="-122"/>
              <a:ea typeface="黑体" pitchFamily="49" charset="-122"/>
            </a:endParaRPr>
          </a:p>
          <a:p>
            <a:pPr marL="0" lvl="0" indent="0">
              <a:lnSpc>
                <a:spcPct val="120000"/>
              </a:lnSpc>
              <a:buFont typeface=""/>
            </a:pPr>
            <a:r>
              <a:rPr sz="2800" b="1">
                <a:latin typeface="黑体" pitchFamily="49" charset="-122"/>
                <a:ea typeface="黑体" pitchFamily="49" charset="-122"/>
              </a:rPr>
              <a:t>家庭电路的电压        </a:t>
            </a:r>
            <a:r>
              <a:rPr lang="en-US" altLang="en-US" sz="2800" b="1">
                <a:latin typeface="黑体" pitchFamily="49" charset="-122"/>
                <a:ea typeface="黑体" pitchFamily="49" charset="-122"/>
              </a:rPr>
              <a:t>220 V</a:t>
            </a:r>
            <a:endParaRPr lang="en-US" altLang="en-US" sz="2800" b="1">
              <a:latin typeface="黑体" pitchFamily="49" charset="-122"/>
              <a:ea typeface="黑体" pitchFamily="49" charset="-122"/>
            </a:endParaRPr>
          </a:p>
          <a:p>
            <a:pPr marL="0" lvl="0" indent="0">
              <a:lnSpc>
                <a:spcPct val="120000"/>
              </a:lnSpc>
              <a:buFont typeface=""/>
            </a:pPr>
            <a:endParaRPr lang="en-US" altLang="en-US" sz="2800" b="1">
              <a:latin typeface="黑体" pitchFamily="49" charset="-122"/>
              <a:ea typeface="黑体" pitchFamily="49" charset="-122"/>
            </a:endParaRPr>
          </a:p>
          <a:p>
            <a:pPr marL="0" lvl="0" indent="0">
              <a:lnSpc>
                <a:spcPct val="120000"/>
              </a:lnSpc>
              <a:buFont typeface=""/>
            </a:pPr>
            <a:r>
              <a:rPr lang="en-US" altLang="en-US" sz="2800" b="1">
                <a:latin typeface="黑体" pitchFamily="49" charset="-122"/>
                <a:ea typeface="黑体" pitchFamily="49" charset="-122"/>
              </a:rPr>
              <a:t>动力电路的电压        </a:t>
            </a:r>
            <a:r>
              <a:rPr lang="en-US" altLang="en-US" sz="2800" b="1">
                <a:latin typeface="黑体" pitchFamily="49" charset="-122"/>
                <a:ea typeface="黑体" pitchFamily="49" charset="-122"/>
              </a:rPr>
              <a:t>380</a:t>
            </a:r>
            <a:r>
              <a:rPr lang="en-US" altLang="en-US" sz="2800" b="1">
                <a:latin typeface="黑体" pitchFamily="49" charset="-122"/>
                <a:ea typeface="黑体" pitchFamily="49" charset="-122"/>
              </a:rPr>
              <a:t> V</a:t>
            </a:r>
            <a:endParaRPr lang="en-US" altLang="en-US" sz="2800" b="1">
              <a:latin typeface="黑体" pitchFamily="49" charset="-122"/>
              <a:ea typeface="黑体" pitchFamily="49" charset="-122"/>
            </a:endParaRPr>
          </a:p>
          <a:p>
            <a:pPr marL="0" lvl="0" indent="0">
              <a:lnSpc>
                <a:spcPct val="120000"/>
              </a:lnSpc>
              <a:buFont typeface=""/>
            </a:pPr>
            <a:endParaRPr lang="en-US" altLang="en-US" sz="2800" b="1">
              <a:latin typeface="黑体" pitchFamily="49" charset="-122"/>
              <a:ea typeface="黑体" pitchFamily="49" charset="-122"/>
            </a:endParaRPr>
          </a:p>
          <a:p>
            <a:pPr marL="0" lvl="0" indent="0">
              <a:lnSpc>
                <a:spcPct val="120000"/>
              </a:lnSpc>
              <a:buFont typeface=""/>
            </a:pPr>
            <a:r>
              <a:rPr lang="en-US" altLang="en-US" sz="2800" b="1">
                <a:latin typeface="黑体" pitchFamily="49" charset="-122"/>
                <a:ea typeface="黑体" pitchFamily="49" charset="-122"/>
              </a:rPr>
              <a:t>高压输电线路的电压    </a:t>
            </a:r>
            <a:r>
              <a:rPr lang="en-US" altLang="en-US" sz="2800" b="1">
                <a:latin typeface="黑体" pitchFamily="49" charset="-122"/>
                <a:ea typeface="黑体" pitchFamily="49" charset="-122"/>
              </a:rPr>
              <a:t>10</a:t>
            </a:r>
            <a:r>
              <a:rPr lang="en-US" altLang="en-US" sz="2800" b="1">
                <a:latin typeface="黑体" pitchFamily="49" charset="-122"/>
                <a:ea typeface="黑体" pitchFamily="49" charset="-122"/>
              </a:rPr>
              <a:t> kV</a:t>
            </a:r>
            <a:r>
              <a:rPr lang="en-US" altLang="en-US" sz="2800" b="1">
                <a:latin typeface="黑体" pitchFamily="49" charset="-122"/>
                <a:ea typeface="黑体" pitchFamily="49" charset="-122"/>
              </a:rPr>
              <a:t>～</a:t>
            </a:r>
            <a:r>
              <a:rPr lang="en-US" altLang="en-US" sz="2800" b="1">
                <a:latin typeface="黑体" pitchFamily="49" charset="-122"/>
                <a:ea typeface="黑体" pitchFamily="49" charset="-122"/>
              </a:rPr>
              <a:t>500 kV</a:t>
            </a:r>
            <a:endParaRPr lang="en-US" altLang="en-US" sz="2800" b="1">
              <a:latin typeface="黑体" pitchFamily="49" charset="-122"/>
              <a:ea typeface="黑体" pitchFamily="49" charset="-122"/>
            </a:endParaRPr>
          </a:p>
        </p:txBody>
      </p:sp>
      <p:graphicFrame>
        <p:nvGraphicFramePr>
          <p:cNvPr id="174083" name=""/>
          <p:cNvGraphicFramePr>
            <a:graphicFrameLocks noChangeAspect="1"/>
          </p:cNvGraphicFramePr>
          <p:nvPr/>
        </p:nvGraphicFramePr>
        <p:xfrm>
          <a:off x="4114800" y="2925762"/>
          <a:ext cx="914400" cy="215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r:id="rId2" progId="Equation.3">
                  <p:embed/>
                </p:oleObj>
              </mc:Choice>
              <mc:Fallback>
                <p:oleObj r:id="rId2" progId="Equation.3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114800" y="2925762"/>
                        <a:ext cx="914400" cy="2159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74084" name="矩形 4"/>
          <p:cNvSpPr/>
          <p:nvPr/>
        </p:nvSpPr>
        <p:spPr>
          <a:xfrm>
            <a:off x="533400" y="762000"/>
            <a:ext cx="5638800" cy="579438"/>
          </a:xfrm>
          <a:prstGeom prst="rect">
            <a:avLst/>
          </a:prstGeom>
          <a:noFill/>
          <a:ln>
            <a:noFill/>
            <a:miter lim="800000"/>
          </a:ln>
          <a:effectLst>
            <a:outerShdw dist="23000" dir="5400000" algn="ctr">
              <a:srgbClr val="000000">
                <a:alpha val="25000"/>
              </a:srgbClr>
            </a:outerShdw>
          </a:effectLst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3200" b="1">
                <a:ea typeface="黑体" pitchFamily="49" charset="-122"/>
              </a:rPr>
              <a:t>（二）了解一些电压</a:t>
            </a:r>
            <a:endParaRPr sz="3200" b="1">
              <a:ea typeface="黑体" pitchFamily="49" charset="-122"/>
            </a:endParaRPr>
          </a:p>
        </p:txBody>
      </p:sp>
      <p:sp>
        <p:nvSpPr>
          <p:cNvPr id="174085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174086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lvl="0" algn="ctr"/>
            <a:fld id="{03BFBA84-FB99-4C45-BFD8-A20C287CA481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/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5106" name="矩形 4"/>
          <p:cNvSpPr/>
          <p:nvPr/>
        </p:nvSpPr>
        <p:spPr>
          <a:xfrm>
            <a:off x="431800" y="411162"/>
            <a:ext cx="4427538" cy="588962"/>
          </a:xfrm>
          <a:prstGeom prst="rect">
            <a:avLst/>
          </a:prstGeom>
          <a:gradFill rotWithShape="1">
            <a:gsLst>
              <a:gs pos="0">
                <a:srgbClr val="2C5D98"/>
              </a:gs>
              <a:gs pos="80000">
                <a:srgbClr val="3C7BC7"/>
              </a:gs>
              <a:gs pos="100000">
                <a:srgbClr val="3A7CCB"/>
              </a:gs>
            </a:gsLst>
            <a:lin ang="5400000" scaled="1"/>
          </a:gradFill>
          <a:ln>
            <a:solidFill>
              <a:srgbClr val="4A7EBB"/>
            </a:solidFill>
            <a:miter lim="800000"/>
          </a:ln>
          <a:effectLst>
            <a:outerShdw dist="23000" dir="5400000" algn="ctr">
              <a:srgbClr val="000000">
                <a:alpha val="25000"/>
              </a:srgbClr>
            </a:outerShdw>
          </a:effectLst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3200" b="1">
                <a:solidFill>
                  <a:srgbClr val="FFFFFF"/>
                </a:solidFill>
                <a:ea typeface="黑体" pitchFamily="49" charset="-122"/>
              </a:rPr>
              <a:t>（三）常见的触电种类</a:t>
            </a:r>
            <a:endParaRPr sz="3200" b="1">
              <a:solidFill>
                <a:srgbClr val="FFFFFF"/>
              </a:solidFill>
              <a:ea typeface="黑体" pitchFamily="49" charset="-122"/>
            </a:endParaRPr>
          </a:p>
        </p:txBody>
      </p:sp>
      <p:pic>
        <p:nvPicPr>
          <p:cNvPr id="175107" name=""/>
          <p:cNvPicPr/>
          <p:nvPr/>
        </p:nvPicPr>
        <p:blipFill>
          <a:blip r:embed="rId2"/>
          <a:srcRect b="48161"/>
          <a:stretch>
            <a:fillRect/>
          </a:stretch>
        </p:blipFill>
        <p:spPr>
          <a:xfrm>
            <a:off x="1258888" y="2060575"/>
            <a:ext cx="2987675" cy="3846512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175108" name=""/>
          <p:cNvPicPr/>
          <p:nvPr/>
        </p:nvPicPr>
        <p:blipFill>
          <a:blip r:embed="rId2"/>
          <a:srcRect t="52459"/>
          <a:stretch>
            <a:fillRect/>
          </a:stretch>
        </p:blipFill>
        <p:spPr>
          <a:xfrm>
            <a:off x="4932362" y="2133600"/>
            <a:ext cx="2987675" cy="3794125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175109" name="TextBox 4"/>
          <p:cNvSpPr/>
          <p:nvPr/>
        </p:nvSpPr>
        <p:spPr>
          <a:xfrm>
            <a:off x="5508625" y="5445125"/>
            <a:ext cx="1871662" cy="6604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5400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lvl="0" indent="0">
              <a:lnSpc>
                <a:spcPct val="120000"/>
              </a:lnSpc>
              <a:buFont typeface=""/>
            </a:pPr>
            <a:r>
              <a:rPr sz="2800" b="1">
                <a:solidFill>
                  <a:srgbClr val="990000"/>
                </a:solidFill>
                <a:latin typeface="黑体" pitchFamily="49" charset="-122"/>
                <a:ea typeface="黑体" pitchFamily="49" charset="-122"/>
              </a:rPr>
              <a:t>单线触电</a:t>
            </a:r>
            <a:endParaRPr sz="2800" b="1">
              <a:solidFill>
                <a:srgbClr val="99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75110" name="TextBox 4"/>
          <p:cNvSpPr/>
          <p:nvPr/>
        </p:nvSpPr>
        <p:spPr>
          <a:xfrm>
            <a:off x="468312" y="1196975"/>
            <a:ext cx="4148138" cy="6604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5400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lvl="0" indent="0">
              <a:lnSpc>
                <a:spcPct val="120000"/>
              </a:lnSpc>
              <a:buFont typeface=""/>
            </a:pPr>
            <a:r>
              <a:rPr sz="2800" b="1">
                <a:latin typeface="黑体" pitchFamily="49" charset="-122"/>
                <a:ea typeface="黑体" pitchFamily="49" charset="-122"/>
              </a:rPr>
              <a:t>1</a:t>
            </a:r>
            <a:r>
              <a:rPr sz="2800" b="1">
                <a:latin typeface="黑体" pitchFamily="49" charset="-122"/>
                <a:ea typeface="黑体" pitchFamily="49" charset="-122"/>
              </a:rPr>
              <a:t>、家庭电路中触电种类</a:t>
            </a:r>
            <a:endParaRPr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75111" name="TextBox 4"/>
          <p:cNvSpPr/>
          <p:nvPr/>
        </p:nvSpPr>
        <p:spPr>
          <a:xfrm>
            <a:off x="1908175" y="5516562"/>
            <a:ext cx="1871662" cy="6604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5400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lvl="0" indent="0">
              <a:lnSpc>
                <a:spcPct val="120000"/>
              </a:lnSpc>
              <a:buFont typeface=""/>
            </a:pPr>
            <a:r>
              <a:rPr sz="2800" b="1">
                <a:solidFill>
                  <a:srgbClr val="990000"/>
                </a:solidFill>
                <a:latin typeface="黑体" pitchFamily="49" charset="-122"/>
                <a:ea typeface="黑体" pitchFamily="49" charset="-122"/>
              </a:rPr>
              <a:t>双线触电</a:t>
            </a:r>
            <a:endParaRPr sz="2800" b="1">
              <a:solidFill>
                <a:srgbClr val="99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75112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175113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lvl="0" algn="ctr"/>
            <a:fld id="{A2EE8AAA-7CA5-4378-AB43-1C873A0CB5CC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/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6130" name="TextBox 4"/>
          <p:cNvSpPr/>
          <p:nvPr/>
        </p:nvSpPr>
        <p:spPr>
          <a:xfrm>
            <a:off x="5867400" y="5373688"/>
            <a:ext cx="2563812" cy="660400"/>
          </a:xfrm>
          <a:prstGeom prst="roundRect">
            <a:avLst>
              <a:gd name="adj" fmla="val 16667"/>
            </a:avLst>
          </a:prstGeom>
          <a:noFill/>
          <a:ln w="25400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lvl="0" indent="0">
              <a:lnSpc>
                <a:spcPct val="120000"/>
              </a:lnSpc>
              <a:buFont typeface=""/>
            </a:pPr>
            <a:r>
              <a:rPr sz="2800" b="1">
                <a:solidFill>
                  <a:srgbClr val="990000"/>
                </a:solidFill>
                <a:latin typeface="黑体" pitchFamily="49" charset="-122"/>
                <a:ea typeface="黑体" pitchFamily="49" charset="-122"/>
              </a:rPr>
              <a:t>跨步电压触电</a:t>
            </a:r>
            <a:endParaRPr sz="2800" b="1">
              <a:solidFill>
                <a:srgbClr val="99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76131" name="TextBox 4"/>
          <p:cNvSpPr/>
          <p:nvPr/>
        </p:nvSpPr>
        <p:spPr>
          <a:xfrm>
            <a:off x="1042988" y="5445125"/>
            <a:ext cx="2995612" cy="660400"/>
          </a:xfrm>
          <a:prstGeom prst="roundRect">
            <a:avLst>
              <a:gd name="adj" fmla="val 16667"/>
            </a:avLst>
          </a:prstGeom>
          <a:noFill/>
          <a:ln w="25400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lvl="0" indent="0">
              <a:lnSpc>
                <a:spcPct val="120000"/>
              </a:lnSpc>
              <a:buFont typeface=""/>
            </a:pPr>
            <a:r>
              <a:rPr sz="2800" b="1">
                <a:solidFill>
                  <a:srgbClr val="990000"/>
                </a:solidFill>
                <a:latin typeface="黑体" pitchFamily="49" charset="-122"/>
                <a:ea typeface="黑体" pitchFamily="49" charset="-122"/>
              </a:rPr>
              <a:t>高压电弧触电</a:t>
            </a:r>
            <a:endParaRPr sz="2800" b="1">
              <a:solidFill>
                <a:srgbClr val="990000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76132" name=""/>
          <p:cNvPicPr/>
          <p:nvPr/>
        </p:nvPicPr>
        <p:blipFill>
          <a:blip r:embed="rId2"/>
          <a:stretch>
            <a:fillRect/>
          </a:stretch>
        </p:blipFill>
        <p:spPr>
          <a:xfrm>
            <a:off x="4427538" y="549275"/>
            <a:ext cx="4187825" cy="488791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76133" name=""/>
          <p:cNvPicPr/>
          <p:nvPr/>
        </p:nvPicPr>
        <p:blipFill>
          <a:blip r:embed="rId3"/>
          <a:stretch>
            <a:fillRect/>
          </a:stretch>
        </p:blipFill>
        <p:spPr>
          <a:xfrm>
            <a:off x="684212" y="1268412"/>
            <a:ext cx="3760788" cy="40687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76134" name="TextBox 4"/>
          <p:cNvSpPr/>
          <p:nvPr/>
        </p:nvSpPr>
        <p:spPr>
          <a:xfrm>
            <a:off x="395288" y="333375"/>
            <a:ext cx="4148138" cy="6604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25400"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lvl="0" indent="0">
              <a:lnSpc>
                <a:spcPct val="120000"/>
              </a:lnSpc>
              <a:buFont typeface=""/>
            </a:pPr>
            <a:r>
              <a:rPr sz="2800" b="1">
                <a:latin typeface="黑体" pitchFamily="49" charset="-122"/>
                <a:ea typeface="黑体" pitchFamily="49" charset="-122"/>
              </a:rPr>
              <a:t>2</a:t>
            </a:r>
            <a:r>
              <a:rPr sz="2800" b="1">
                <a:latin typeface="黑体" pitchFamily="49" charset="-122"/>
                <a:ea typeface="黑体" pitchFamily="49" charset="-122"/>
              </a:rPr>
              <a:t>、高压电路触电种类</a:t>
            </a:r>
            <a:endParaRPr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76135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176136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lvl="0" algn="ctr"/>
            <a:fld id="{9016089F-4DB4-4B11-858B-BB295A700731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/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7154" name=""/>
          <p:cNvSpPr/>
          <p:nvPr/>
        </p:nvSpPr>
        <p:spPr>
          <a:xfrm>
            <a:off x="755650" y="404812"/>
            <a:ext cx="5076825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lvl="0">
              <a:buFont typeface=""/>
            </a:pPr>
            <a:r>
              <a:rPr sz="3200" b="1">
                <a:ea typeface="黑体" pitchFamily="49" charset="-122"/>
              </a:rPr>
              <a:t>3</a:t>
            </a:r>
            <a:r>
              <a:rPr sz="3200" b="1">
                <a:ea typeface="黑体" pitchFamily="49" charset="-122"/>
              </a:rPr>
              <a:t>、生活中容易触电的情况</a:t>
            </a:r>
            <a:endParaRPr sz="3200" b="1">
              <a:ea typeface="黑体" pitchFamily="49" charset="-122"/>
            </a:endParaRPr>
          </a:p>
        </p:txBody>
      </p:sp>
      <p:pic>
        <p:nvPicPr>
          <p:cNvPr id="177155" name="Picture 2"/>
          <p:cNvPicPr/>
          <p:nvPr/>
        </p:nvPicPr>
        <p:blipFill>
          <a:blip r:embed="rId2"/>
          <a:srcRect l="4738" t="54763" r="62052" b="9245"/>
          <a:stretch>
            <a:fillRect/>
          </a:stretch>
        </p:blipFill>
        <p:spPr>
          <a:xfrm>
            <a:off x="971550" y="1052512"/>
            <a:ext cx="3311525" cy="230505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77156" name="Picture 2"/>
          <p:cNvPicPr/>
          <p:nvPr/>
        </p:nvPicPr>
        <p:blipFill>
          <a:blip r:embed="rId2"/>
          <a:srcRect l="4738" t="1543" r="62052" b="58753"/>
          <a:stretch>
            <a:fillRect/>
          </a:stretch>
        </p:blipFill>
        <p:spPr>
          <a:xfrm>
            <a:off x="5292725" y="1268412"/>
            <a:ext cx="2447925" cy="18796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77157" name=""/>
          <p:cNvSpPr/>
          <p:nvPr/>
        </p:nvSpPr>
        <p:spPr>
          <a:xfrm>
            <a:off x="1547812" y="3357562"/>
            <a:ext cx="1944688" cy="396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lvl="0">
              <a:buFont typeface=""/>
            </a:pPr>
            <a:r>
              <a:rPr sz="2000" b="1">
                <a:ea typeface="黑体" pitchFamily="49" charset="-122"/>
              </a:rPr>
              <a:t>电线上晾衣服</a:t>
            </a:r>
            <a:endParaRPr sz="2000" b="1">
              <a:ea typeface="黑体" pitchFamily="49" charset="-122"/>
            </a:endParaRPr>
          </a:p>
        </p:txBody>
      </p:sp>
      <p:sp>
        <p:nvSpPr>
          <p:cNvPr id="177158" name=""/>
          <p:cNvSpPr/>
          <p:nvPr/>
        </p:nvSpPr>
        <p:spPr>
          <a:xfrm>
            <a:off x="5364162" y="3213100"/>
            <a:ext cx="2735262" cy="396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lvl="0">
              <a:buFont typeface=""/>
            </a:pPr>
            <a:r>
              <a:rPr sz="2000" b="1">
                <a:ea typeface="黑体" pitchFamily="49" charset="-122"/>
              </a:rPr>
              <a:t>插头上的绝缘皮破损</a:t>
            </a:r>
            <a:endParaRPr sz="2000" b="1">
              <a:ea typeface="黑体" pitchFamily="49" charset="-122"/>
            </a:endParaRPr>
          </a:p>
        </p:txBody>
      </p:sp>
      <p:pic>
        <p:nvPicPr>
          <p:cNvPr id="177159" name="Picture 5" descr="32"/>
          <p:cNvPicPr/>
          <p:nvPr/>
        </p:nvPicPr>
        <p:blipFill>
          <a:blip r:embed="rId3"/>
          <a:srcRect l="40133" t="2834" r="4207" b="59016"/>
          <a:stretch>
            <a:fillRect/>
          </a:stretch>
        </p:blipFill>
        <p:spPr>
          <a:xfrm>
            <a:off x="2771775" y="3789362"/>
            <a:ext cx="4392612" cy="21351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77160" name=""/>
          <p:cNvSpPr/>
          <p:nvPr/>
        </p:nvSpPr>
        <p:spPr>
          <a:xfrm>
            <a:off x="3635375" y="5949950"/>
            <a:ext cx="3095625" cy="396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lvl="0">
              <a:buFont typeface=""/>
            </a:pPr>
            <a:r>
              <a:rPr sz="2000" b="1">
                <a:ea typeface="黑体" pitchFamily="49" charset="-122"/>
              </a:rPr>
              <a:t>用湿抹布去擦家用电器</a:t>
            </a:r>
            <a:endParaRPr sz="2000" b="1">
              <a:ea typeface="黑体" pitchFamily="49" charset="-122"/>
            </a:endParaRPr>
          </a:p>
        </p:txBody>
      </p:sp>
      <p:sp>
        <p:nvSpPr>
          <p:cNvPr id="177161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177162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lvl="0" algn="ctr"/>
            <a:fld id="{9E0326C4-6C15-4469-9F2D-9B492680EEE1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/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8178" name="Text Box 2"/>
          <p:cNvSpPr/>
          <p:nvPr/>
        </p:nvSpPr>
        <p:spPr>
          <a:xfrm>
            <a:off x="412750" y="461962"/>
            <a:ext cx="6480175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lvl="0" indent="0" eaLnBrk="0" hangingPunct="0">
              <a:spcBef>
                <a:spcPct val="50000"/>
              </a:spcBef>
              <a:buFont typeface=""/>
            </a:pPr>
            <a:r>
              <a:rPr sz="2800" b="1">
                <a:latin typeface="黑体" pitchFamily="49" charset="-122"/>
                <a:ea typeface="黑体" pitchFamily="49" charset="-122"/>
              </a:rPr>
              <a:t>4</a:t>
            </a:r>
            <a:r>
              <a:rPr sz="2800" b="1">
                <a:latin typeface="黑体" pitchFamily="49" charset="-122"/>
                <a:ea typeface="黑体" pitchFamily="49" charset="-122"/>
              </a:rPr>
              <a:t>、触电的急救</a:t>
            </a:r>
            <a:endParaRPr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78179" name="TextBox 5"/>
          <p:cNvSpPr/>
          <p:nvPr/>
        </p:nvSpPr>
        <p:spPr>
          <a:xfrm>
            <a:off x="755650" y="5084762"/>
            <a:ext cx="7561262" cy="1066800"/>
          </a:xfrm>
          <a:prstGeom prst="roundRect">
            <a:avLst>
              <a:gd name="adj" fmla="val 16667"/>
            </a:avLst>
          </a:prstGeom>
          <a:solidFill>
            <a:srgbClr val="FFDB93"/>
          </a:solidFill>
          <a:ln w="28575">
            <a:solidFill>
              <a:srgbClr val="C00000"/>
            </a:solidFill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2800" b="1">
                <a:solidFill>
                  <a:srgbClr val="CC0000"/>
                </a:solidFill>
                <a:latin typeface="宋体" pitchFamily="2" charset="-122"/>
              </a:rPr>
              <a:t>　　（</a:t>
            </a:r>
            <a:r>
              <a:rPr sz="2800" b="1">
                <a:solidFill>
                  <a:srgbClr val="CC0000"/>
                </a:solidFill>
                <a:latin typeface="Times New Roman" pitchFamily="18" charset="0"/>
              </a:rPr>
              <a:t>1</a:t>
            </a:r>
            <a:r>
              <a:rPr sz="2800" b="1">
                <a:solidFill>
                  <a:srgbClr val="CC0000"/>
                </a:solidFill>
                <a:latin typeface="宋体" pitchFamily="2" charset="-122"/>
              </a:rPr>
              <a:t>）切断电源</a:t>
            </a:r>
            <a:endParaRPr sz="2800" b="1">
              <a:solidFill>
                <a:srgbClr val="CC0000"/>
              </a:solidFill>
              <a:latin typeface="宋体" pitchFamily="2" charset="-122"/>
            </a:endParaRPr>
          </a:p>
          <a:p>
            <a:pPr marL="0" lvl="0" indent="0">
              <a:buFont typeface=""/>
            </a:pPr>
            <a:r>
              <a:rPr sz="2800" b="1">
                <a:solidFill>
                  <a:srgbClr val="CC0000"/>
                </a:solidFill>
                <a:latin typeface="宋体" pitchFamily="2" charset="-122"/>
              </a:rPr>
              <a:t>　　（</a:t>
            </a:r>
            <a:r>
              <a:rPr sz="2800" b="1">
                <a:solidFill>
                  <a:srgbClr val="CC0000"/>
                </a:solidFill>
                <a:latin typeface="Times New Roman" pitchFamily="18" charset="0"/>
              </a:rPr>
              <a:t>2</a:t>
            </a:r>
            <a:r>
              <a:rPr sz="2800" b="1">
                <a:solidFill>
                  <a:srgbClr val="CC0000"/>
                </a:solidFill>
                <a:latin typeface="宋体" pitchFamily="2" charset="-122"/>
              </a:rPr>
              <a:t>）迅速使触电人摆脱电源</a:t>
            </a:r>
            <a:endParaRPr sz="2800" b="1">
              <a:solidFill>
                <a:srgbClr val="CC0000"/>
              </a:solidFill>
              <a:latin typeface="宋体" pitchFamily="2" charset="-122"/>
            </a:endParaRPr>
          </a:p>
        </p:txBody>
      </p:sp>
      <p:grpSp>
        <p:nvGrpSpPr>
          <p:cNvPr id="178180" name=""/>
          <p:cNvGrpSpPr/>
          <p:nvPr/>
        </p:nvGrpSpPr>
        <p:grpSpPr>
          <a:xfrm>
            <a:off x="684212" y="1341438"/>
            <a:ext cx="7964488" cy="3481388"/>
            <a:chOff x="431" y="845"/>
            <a:chExt cx="5017" cy="2193"/>
          </a:xfrm>
        </p:grpSpPr>
        <p:pic>
          <p:nvPicPr>
            <p:cNvPr id="178181" name="Picture 3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431" y="845"/>
              <a:ext cx="2410" cy="2081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178182" name="Picture 4"/>
            <p:cNvPicPr/>
            <p:nvPr/>
          </p:nvPicPr>
          <p:blipFill>
            <a:blip r:embed="rId3"/>
            <a:stretch>
              <a:fillRect/>
            </a:stretch>
          </p:blipFill>
          <p:spPr>
            <a:xfrm>
              <a:off x="2925" y="845"/>
              <a:ext cx="2523" cy="2061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178183" name="Text Box 2"/>
            <p:cNvSpPr/>
            <p:nvPr/>
          </p:nvSpPr>
          <p:spPr>
            <a:xfrm>
              <a:off x="930" y="2750"/>
              <a:ext cx="1089" cy="288"/>
            </a:xfrm>
            <a:prstGeom prst="rect">
              <a:avLst/>
            </a:prstGeom>
            <a:solidFill>
              <a:schemeClr val="bg1"/>
            </a:solidFill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5pPr>
            </a:lstStyle>
            <a:p>
              <a:pPr marL="0" lvl="0" indent="0" eaLnBrk="0" hangingPunct="0">
                <a:spcBef>
                  <a:spcPct val="50000"/>
                </a:spcBef>
                <a:buFont typeface=""/>
              </a:pPr>
              <a:r>
                <a:rPr sz="2400" b="1">
                  <a:latin typeface="黑体" pitchFamily="49" charset="-122"/>
                  <a:ea typeface="黑体" pitchFamily="49" charset="-122"/>
                </a:rPr>
                <a:t>断开开关</a:t>
              </a:r>
              <a:endParaRPr sz="2400" b="1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178184" name="Text Box 2"/>
            <p:cNvSpPr/>
            <p:nvPr/>
          </p:nvSpPr>
          <p:spPr>
            <a:xfrm>
              <a:off x="3334" y="2750"/>
              <a:ext cx="1905" cy="288"/>
            </a:xfrm>
            <a:prstGeom prst="rect">
              <a:avLst/>
            </a:prstGeom>
            <a:solidFill>
              <a:schemeClr val="bg1"/>
            </a:solidFill>
            <a:ln>
              <a:noFill/>
              <a:miter lim="800000"/>
            </a:ln>
          </p:spPr>
          <p:txBody>
            <a:bodyPr>
              <a:spAutoFit/>
            </a:bodyPr>
            <a:lstStyle>
              <a:lvl1pPr marL="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1pPr>
              <a:lvl2pPr marL="4572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2pPr>
              <a:lvl3pPr marL="9144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3pPr>
              <a:lvl4pPr marL="13716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4pPr>
              <a:lvl5pPr marL="1828800" indent="0" algn="l" defTabSz="914400" rtl="0" eaLnBrk="1" fontAlgn="base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Arial"/>
                  <a:ea typeface="宋体" pitchFamily="2" charset="-122"/>
                </a:defRPr>
              </a:lvl5pPr>
            </a:lstStyle>
            <a:p>
              <a:pPr marL="0" lvl="0" indent="0" eaLnBrk="0" hangingPunct="0">
                <a:spcBef>
                  <a:spcPct val="50000"/>
                </a:spcBef>
                <a:buFont typeface=""/>
              </a:pPr>
              <a:r>
                <a:rPr sz="2400" b="1">
                  <a:latin typeface="黑体" pitchFamily="49" charset="-122"/>
                  <a:ea typeface="黑体" pitchFamily="49" charset="-122"/>
                </a:rPr>
                <a:t>用绝缘棒把电线挑开</a:t>
              </a:r>
              <a:endParaRPr sz="2400" b="1">
                <a:latin typeface="黑体" pitchFamily="49" charset="-122"/>
                <a:ea typeface="黑体" pitchFamily="49" charset="-122"/>
              </a:endParaRPr>
            </a:p>
          </p:txBody>
        </p:sp>
      </p:grpSp>
      <p:sp>
        <p:nvSpPr>
          <p:cNvPr id="178185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178186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lvl="0" algn="ctr"/>
            <a:fld id="{27868824-5E93-4A71-B714-FE8EF39C5DD8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/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9202" name=""/>
          <p:cNvSpPr/>
          <p:nvPr/>
        </p:nvSpPr>
        <p:spPr>
          <a:xfrm>
            <a:off x="468312" y="1844675"/>
            <a:ext cx="7235825" cy="38512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lvl="0">
              <a:lnSpc>
                <a:spcPct val="110000"/>
              </a:lnSpc>
              <a:buFont typeface=""/>
            </a:pPr>
            <a:r>
              <a:rPr lang="en-US" altLang="en-US" sz="2800" b="1">
                <a:latin typeface="黑体" pitchFamily="49" charset="-122"/>
                <a:ea typeface="黑体" pitchFamily="49" charset="-122"/>
              </a:rPr>
              <a:t>1</a:t>
            </a:r>
            <a:r>
              <a:rPr lang="en-US" altLang="en-US" sz="2800" b="1">
                <a:latin typeface="黑体" pitchFamily="49" charset="-122"/>
                <a:ea typeface="黑体" pitchFamily="49" charset="-122"/>
              </a:rPr>
              <a:t>、不接触低压带电体</a:t>
            </a:r>
            <a:endParaRPr lang="en-US" altLang="en-US" sz="2800" b="1">
              <a:latin typeface="黑体" pitchFamily="49" charset="-122"/>
              <a:ea typeface="黑体" pitchFamily="49" charset="-122"/>
            </a:endParaRPr>
          </a:p>
          <a:p>
            <a:pPr lvl="0">
              <a:lnSpc>
                <a:spcPct val="110000"/>
              </a:lnSpc>
              <a:buFont typeface=""/>
            </a:pPr>
            <a:endParaRPr lang="en-US" altLang="en-US" sz="2800" b="1">
              <a:latin typeface="黑体" pitchFamily="49" charset="-122"/>
              <a:ea typeface="黑体" pitchFamily="49" charset="-122"/>
            </a:endParaRPr>
          </a:p>
          <a:p>
            <a:pPr lvl="0">
              <a:lnSpc>
                <a:spcPct val="110000"/>
              </a:lnSpc>
              <a:buFont typeface=""/>
            </a:pPr>
            <a:r>
              <a:rPr lang="en-US" altLang="en-US" sz="2800" b="1">
                <a:latin typeface="黑体" pitchFamily="49" charset="-122"/>
                <a:ea typeface="黑体" pitchFamily="49" charset="-122"/>
              </a:rPr>
              <a:t>2</a:t>
            </a:r>
            <a:r>
              <a:rPr lang="en-US" altLang="en-US" sz="2800" b="1">
                <a:latin typeface="黑体" pitchFamily="49" charset="-122"/>
                <a:ea typeface="黑体" pitchFamily="49" charset="-122"/>
              </a:rPr>
              <a:t>、不靠近高压带电体</a:t>
            </a:r>
            <a:endParaRPr lang="en-US" altLang="en-US" sz="2800" b="1">
              <a:latin typeface="黑体" pitchFamily="49" charset="-122"/>
              <a:ea typeface="黑体" pitchFamily="49" charset="-122"/>
            </a:endParaRPr>
          </a:p>
          <a:p>
            <a:pPr lvl="0">
              <a:lnSpc>
                <a:spcPct val="110000"/>
              </a:lnSpc>
              <a:buFont typeface=""/>
            </a:pPr>
            <a:endParaRPr lang="en-US" altLang="en-US" sz="2800" b="1">
              <a:latin typeface="黑体" pitchFamily="49" charset="-122"/>
              <a:ea typeface="黑体" pitchFamily="49" charset="-122"/>
            </a:endParaRPr>
          </a:p>
          <a:p>
            <a:pPr lvl="0">
              <a:lnSpc>
                <a:spcPct val="110000"/>
              </a:lnSpc>
              <a:buFont typeface=""/>
            </a:pPr>
            <a:r>
              <a:rPr lang="en-US" altLang="en-US" sz="2800" b="1">
                <a:latin typeface="黑体" pitchFamily="49" charset="-122"/>
                <a:ea typeface="黑体" pitchFamily="49" charset="-122"/>
              </a:rPr>
              <a:t>3</a:t>
            </a:r>
            <a:r>
              <a:rPr lang="en-US" altLang="en-US" sz="2800" b="1">
                <a:latin typeface="黑体" pitchFamily="49" charset="-122"/>
                <a:ea typeface="黑体" pitchFamily="49" charset="-122"/>
              </a:rPr>
              <a:t>、更换灯泡、搬运电器前应断开电源开关；</a:t>
            </a:r>
            <a:endParaRPr lang="en-US" altLang="en-US" sz="2800" b="1">
              <a:latin typeface="黑体" pitchFamily="49" charset="-122"/>
              <a:ea typeface="黑体" pitchFamily="49" charset="-122"/>
            </a:endParaRPr>
          </a:p>
          <a:p>
            <a:pPr lvl="0">
              <a:lnSpc>
                <a:spcPct val="110000"/>
              </a:lnSpc>
              <a:buFont typeface=""/>
            </a:pPr>
            <a:endParaRPr lang="en-US" altLang="en-US" sz="2800" b="1">
              <a:latin typeface="黑体" pitchFamily="49" charset="-122"/>
              <a:ea typeface="黑体" pitchFamily="49" charset="-122"/>
            </a:endParaRPr>
          </a:p>
          <a:p>
            <a:pPr lvl="0">
              <a:lnSpc>
                <a:spcPct val="110000"/>
              </a:lnSpc>
              <a:buFont typeface=""/>
            </a:pPr>
            <a:r>
              <a:rPr lang="en-US" altLang="en-US" sz="2800" b="1">
                <a:latin typeface="黑体" pitchFamily="49" charset="-122"/>
                <a:ea typeface="黑体" pitchFamily="49" charset="-122"/>
              </a:rPr>
              <a:t>4</a:t>
            </a:r>
            <a:r>
              <a:rPr lang="en-US" altLang="en-US" sz="2800" b="1">
                <a:latin typeface="黑体" pitchFamily="49" charset="-122"/>
                <a:ea typeface="黑体" pitchFamily="49" charset="-122"/>
              </a:rPr>
              <a:t>、保险装置、插座、导线、家用电器等达到使用寿命应及时更换。</a:t>
            </a:r>
            <a:endParaRPr lang="en-US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79203" name="矩形 4"/>
          <p:cNvSpPr/>
          <p:nvPr/>
        </p:nvSpPr>
        <p:spPr>
          <a:xfrm>
            <a:off x="431800" y="411162"/>
            <a:ext cx="4445000" cy="588962"/>
          </a:xfrm>
          <a:prstGeom prst="rect">
            <a:avLst/>
          </a:prstGeom>
          <a:gradFill rotWithShape="1">
            <a:gsLst>
              <a:gs pos="0">
                <a:srgbClr val="2C5D98"/>
              </a:gs>
              <a:gs pos="80000">
                <a:srgbClr val="3C7BC7"/>
              </a:gs>
              <a:gs pos="100000">
                <a:srgbClr val="3A7CCB"/>
              </a:gs>
            </a:gsLst>
            <a:lin ang="5400000" scaled="1"/>
          </a:gradFill>
          <a:ln>
            <a:solidFill>
              <a:srgbClr val="4A7EBB"/>
            </a:solidFill>
            <a:miter lim="800000"/>
          </a:ln>
          <a:effectLst>
            <a:outerShdw dist="23000" dir="5400000" algn="ctr">
              <a:srgbClr val="000000">
                <a:alpha val="25000"/>
              </a:srgbClr>
            </a:outerShdw>
          </a:effectLst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3200" b="1">
                <a:solidFill>
                  <a:srgbClr val="FFFFFF"/>
                </a:solidFill>
                <a:ea typeface="黑体" pitchFamily="49" charset="-122"/>
              </a:rPr>
              <a:t>（四）安全用电原则</a:t>
            </a:r>
            <a:endParaRPr sz="3200" b="1">
              <a:solidFill>
                <a:srgbClr val="FFFFFF"/>
              </a:solidFill>
              <a:ea typeface="黑体" pitchFamily="49" charset="-122"/>
            </a:endParaRPr>
          </a:p>
        </p:txBody>
      </p:sp>
      <p:pic>
        <p:nvPicPr>
          <p:cNvPr id="179204" name=""/>
          <p:cNvPicPr/>
          <p:nvPr/>
        </p:nvPicPr>
        <p:blipFill>
          <a:blip r:embed="rId2"/>
          <a:srcRect b="48161"/>
          <a:stretch>
            <a:fillRect/>
          </a:stretch>
        </p:blipFill>
        <p:spPr>
          <a:xfrm>
            <a:off x="4495800" y="1143000"/>
            <a:ext cx="1584325" cy="1385888"/>
          </a:xfrm>
          <a:prstGeom prst="rect">
            <a:avLst/>
          </a:prstGeom>
          <a:noFill/>
          <a:ln>
            <a:miter lim="800000"/>
          </a:ln>
        </p:spPr>
      </p:pic>
      <p:pic>
        <p:nvPicPr>
          <p:cNvPr id="179205" name=""/>
          <p:cNvPicPr/>
          <p:nvPr/>
        </p:nvPicPr>
        <p:blipFill>
          <a:blip r:embed="rId3"/>
          <a:stretch>
            <a:fillRect/>
          </a:stretch>
        </p:blipFill>
        <p:spPr>
          <a:xfrm>
            <a:off x="5940425" y="2133600"/>
            <a:ext cx="1690688" cy="1439862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79206" name=""/>
          <p:cNvPicPr/>
          <p:nvPr/>
        </p:nvPicPr>
        <p:blipFill>
          <a:blip r:embed="rId4"/>
          <a:stretch>
            <a:fillRect/>
          </a:stretch>
        </p:blipFill>
        <p:spPr>
          <a:xfrm>
            <a:off x="6732588" y="620712"/>
            <a:ext cx="1554162" cy="1182688"/>
          </a:xfrm>
          <a:prstGeom prst="rect">
            <a:avLst/>
          </a:prstGeom>
          <a:noFill/>
          <a:ln w="19050">
            <a:noFill/>
            <a:miter lim="800000"/>
          </a:ln>
          <a:effectLst/>
        </p:spPr>
      </p:pic>
      <p:sp>
        <p:nvSpPr>
          <p:cNvPr id="179207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179208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lvl="0" algn="ctr"/>
            <a:fld id="{3DDD4E70-3BE9-4924-BAE6-6E28EFB0E9CA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/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0226" name="Text Box 3"/>
          <p:cNvSpPr/>
          <p:nvPr/>
        </p:nvSpPr>
        <p:spPr>
          <a:xfrm>
            <a:off x="1042988" y="1196975"/>
            <a:ext cx="58674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lvl="0" indent="0" algn="ctr" eaLnBrk="0" hangingPunct="0">
              <a:spcBef>
                <a:spcPct val="50000"/>
              </a:spcBef>
              <a:buFont typeface=""/>
            </a:pPr>
            <a:r>
              <a:rPr sz="2800" b="1">
                <a:ea typeface="黑体" pitchFamily="49" charset="-122"/>
              </a:rPr>
              <a:t>雷电是大气中一种剧烈的放电现象</a:t>
            </a:r>
            <a:endParaRPr sz="2800" b="1">
              <a:ea typeface="黑体" pitchFamily="49" charset="-122"/>
            </a:endParaRPr>
          </a:p>
        </p:txBody>
      </p:sp>
      <p:sp>
        <p:nvSpPr>
          <p:cNvPr id="180227" name="矩形 4"/>
          <p:cNvSpPr/>
          <p:nvPr/>
        </p:nvSpPr>
        <p:spPr>
          <a:xfrm>
            <a:off x="1295400" y="457200"/>
            <a:ext cx="3705225" cy="588962"/>
          </a:xfrm>
          <a:prstGeom prst="rect">
            <a:avLst/>
          </a:prstGeom>
          <a:gradFill rotWithShape="1">
            <a:gsLst>
              <a:gs pos="0">
                <a:srgbClr val="2C5D98"/>
              </a:gs>
              <a:gs pos="80000">
                <a:srgbClr val="3C7BC7"/>
              </a:gs>
              <a:gs pos="100000">
                <a:srgbClr val="3A7CCB"/>
              </a:gs>
            </a:gsLst>
            <a:lin ang="5400000" scaled="1"/>
          </a:gradFill>
          <a:ln>
            <a:solidFill>
              <a:srgbClr val="4A7EBB"/>
            </a:solidFill>
            <a:miter lim="800000"/>
          </a:ln>
          <a:effectLst>
            <a:outerShdw dist="23000" dir="5400000" algn="ctr">
              <a:srgbClr val="000000">
                <a:alpha val="25000"/>
              </a:srgbClr>
            </a:outerShdw>
          </a:effectLst>
        </p:spPr>
        <p:txBody>
          <a:bodyPr>
            <a:spAutoFit/>
          </a:bodyPr>
          <a:lstStyle>
            <a:lvl1pPr marL="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2pPr>
            <a:lvl3pPr marL="9144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3pPr>
            <a:lvl4pPr marL="13716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4pPr>
            <a:lvl5pPr marL="1828800" indent="0" algn="l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5pPr>
          </a:lstStyle>
          <a:p>
            <a:pPr marL="0" lvl="0" indent="0">
              <a:buFont typeface=""/>
            </a:pPr>
            <a:r>
              <a:rPr sz="3200" b="1">
                <a:solidFill>
                  <a:srgbClr val="FFFFFF"/>
                </a:solidFill>
                <a:ea typeface="黑体" pitchFamily="49" charset="-122"/>
              </a:rPr>
              <a:t>（五）注意防雷</a:t>
            </a:r>
            <a:endParaRPr sz="3200" b="1">
              <a:solidFill>
                <a:srgbClr val="FFFFFF"/>
              </a:solidFill>
              <a:ea typeface="黑体" pitchFamily="49" charset="-122"/>
            </a:endParaRPr>
          </a:p>
        </p:txBody>
      </p:sp>
      <p:pic>
        <p:nvPicPr>
          <p:cNvPr id="180228" name=""/>
          <p:cNvPicPr/>
          <p:nvPr/>
        </p:nvPicPr>
        <p:blipFill>
          <a:blip r:embed="rId2"/>
          <a:stretch>
            <a:fillRect/>
          </a:stretch>
        </p:blipFill>
        <p:spPr>
          <a:xfrm>
            <a:off x="1187450" y="1916112"/>
            <a:ext cx="6626225" cy="4464050"/>
          </a:xfrm>
          <a:prstGeom prst="rect">
            <a:avLst/>
          </a:prstGeom>
          <a:noFill/>
          <a:ln w="19050">
            <a:noFill/>
            <a:miter lim="800000"/>
          </a:ln>
          <a:effectLst/>
        </p:spPr>
      </p:pic>
      <p:sp>
        <p:nvSpPr>
          <p:cNvPr id="180229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180230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lvl="0" algn="ctr"/>
            <a:fld id="{EE0AD5B4-E640-447B-B7AC-E2ABE4A75B58}" type="footer">
              <a:rPr sz="1400"/>
              <a:t/>
            </a:fld>
            <a:endParaRPr sz="1400"/>
          </a:p>
        </p:txBody>
      </p:sp>
    </p:spTree>
  </p:cSld>
  <p:clrMapOvr>
    <a:masterClrMapping/>
  </p:clrMapOvr>
  <p:transition/>
  <p:timing/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3250" name="Rectangle 2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/>
          <a:lstStyle>
            <a:lvl1pPr marL="0" indent="0" algn="ct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baseline="0">
                <a:solidFill>
                  <a:schemeClr val="tx2"/>
                </a:solidFill>
                <a:latin typeface="Arial"/>
                <a:ea typeface="宋体" pitchFamily="2" charset="-122"/>
              </a:defRPr>
            </a:lvl1pPr>
          </a:lstStyle>
          <a:p/>
        </p:txBody>
      </p:sp>
      <p:pic>
        <p:nvPicPr>
          <p:cNvPr id="53251" name="Picture 3" descr="0606"/>
          <p:cNvPicPr/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53252" name="WordArt 5"/>
          <p:cNvSpPr/>
          <p:nvPr/>
        </p:nvSpPr>
        <p:spPr>
          <a:xfrm>
            <a:off x="381000" y="3810000"/>
            <a:ext cx="3182938" cy="2647950"/>
          </a:xfrm>
          <a:gradFill rotWithShape="1">
            <a:gsLst>
              <a:gs pos="0">
                <a:srgbClr val="6600CC"/>
              </a:gs>
              <a:gs pos="100000">
                <a:srgbClr val="CC00CC"/>
              </a:gs>
            </a:gsLst>
            <a:lin ang="5400000" scaled="1"/>
          </a:gradFill>
          <a:ln>
            <a:solidFill>
              <a:srgbClr val="CC99FF"/>
            </a:solidFill>
            <a:miter lim="800000"/>
          </a:ln>
          <a:effectLst>
            <a:outerShdw dist="53882" dir="2700000" algn="ctr">
              <a:srgbClr val="9999FF"/>
            </a:outerShdw>
          </a:effectLst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sz="3600" kern="10">
                <a:ln>
                  <a:solidFill>
                    <a:srgbClr val="CC99FF"/>
                  </a:solidFill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>
                    <a:srgbClr val="9999FF"/>
                  </a:outerShdw>
                </a:effectLst>
                <a:latin typeface="宋体"/>
              </a:rPr>
              <a:t>再见</a:t>
            </a:r>
          </a:p>
        </p:txBody>
      </p:sp>
      <p:sp>
        <p:nvSpPr>
          <p:cNvPr id="53253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pPr lvl="0"/>
            <a:endParaRPr sz="1400"/>
          </a:p>
        </p:txBody>
      </p:sp>
      <p:sp>
        <p:nvSpPr>
          <p:cNvPr id="53254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pPr lvl="0" algn="ctr"/>
            <a:fld id="{61475287-DDD8-4C9B-B3A9-78B767BB1DAA}" type="footer">
              <a:rPr sz="1400"/>
              <a:t/>
            </a:fld>
            <a:endParaRPr sz="1400"/>
          </a:p>
        </p:txBody>
      </p:sp>
      <p:pic>
        <p:nvPicPr>
          <p:cNvPr id="53255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1582400" y="10388600"/>
            <a:ext cx="355600" cy="2667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默认设计模板">
  <a:themeElements>
    <a:clrScheme name="">
      <a:dk1>
        <a:srgbClr val="FFFFFF"/>
      </a:dk1>
      <a:lt1>
        <a:srgbClr val="000000"/>
      </a:lt1>
      <a:dk2>
        <a:srgbClr val="808080"/>
      </a:dk2>
      <a:lt2>
        <a:srgbClr val="000000"/>
      </a:lt2>
      <a:accent1>
        <a:srgbClr val="BBE0E3"/>
      </a:accent1>
      <a:accent2>
        <a:srgbClr val="333399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9999"/>
      </a:hlink>
      <a:folHlink>
        <a:srgbClr val="99CC00"/>
      </a:folHlink>
    </a:clrScheme>
    <a:fontScheme name="Arial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prstClr val="black">
                <a:alpha val="38000"/>
              </a:prstClr>
            </a:outerShdw>
          </a:effectLst>
        </a:effectStyle>
        <a:effectStyle>
          <a:effectLst>
            <a:outerShdw blurRad="40000" dist="23000" dir="5400000" rotWithShape="0">
              <a:prstClr val="black">
                <a:alpha val="35000"/>
              </a:prstClr>
            </a:outerShdw>
          </a:effectLst>
        </a:effectStyle>
        <a:effectStyle>
          <a:effectLst>
            <a:outerShdw blurRad="40000" dist="23000" dir="5400000" rotWithShape="0">
              <a:prstClr val="black">
                <a:alpha val="35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">
        <a:dk1>
          <a:srgbClr val="FFFFFF"/>
        </a:dk1>
        <a:lt1>
          <a:srgbClr val="000000"/>
        </a:lt1>
        <a:dk2>
          <a:srgbClr val="808080"/>
        </a:dk2>
        <a:lt2>
          <a:srgbClr val="000000"/>
        </a:lt2>
        <a:accent1>
          <a:srgbClr val="BBE0E3"/>
        </a:accent1>
        <a:accent2>
          <a:srgbClr val="33339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9999"/>
        </a:hlink>
        <a:folHlink>
          <a:srgbClr val="99CC00"/>
        </a:folHlink>
      </a:clrScheme>
    </a:extraClrScheme>
    <a:extraClrScheme>
      <a:clrScheme name="">
        <a:dk1>
          <a:srgbClr val="FFFFFF"/>
        </a:dk1>
        <a:lt1>
          <a:srgbClr val="000000"/>
        </a:lt1>
        <a:dk2>
          <a:srgbClr val="969696"/>
        </a:dk2>
        <a:lt2>
          <a:srgbClr val="000000"/>
        </a:lt2>
        <a:accent1>
          <a:srgbClr val="FBDF53"/>
        </a:accent1>
        <a:accent2>
          <a:srgbClr val="FF996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3300"/>
        </a:hlink>
        <a:folHlink>
          <a:srgbClr val="996600"/>
        </a:folHlink>
      </a:clrScheme>
    </a:extraClrScheme>
    <a:extraClrScheme>
      <a:clrScheme name="">
        <a:dk1>
          <a:srgbClr val="FFFFFF"/>
        </a:dk1>
        <a:lt1>
          <a:srgbClr val="000000"/>
        </a:lt1>
        <a:dk2>
          <a:srgbClr val="808080"/>
        </a:dk2>
        <a:lt2>
          <a:srgbClr val="000000"/>
        </a:lt2>
        <a:accent1>
          <a:srgbClr val="99CCFF"/>
        </a:accent1>
        <a:accent2>
          <a:srgbClr val="CCCC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3333CC"/>
        </a:hlink>
        <a:folHlink>
          <a:srgbClr val="AF67FF"/>
        </a:folHlink>
      </a:clrScheme>
    </a:extraClrScheme>
    <a:extraClrScheme>
      <a:clrScheme name="">
        <a:dk1>
          <a:srgbClr val="DEF6F1"/>
        </a:dk1>
        <a:lt1>
          <a:srgbClr val="000000"/>
        </a:lt1>
        <a:dk2>
          <a:srgbClr val="969696"/>
        </a:dk2>
        <a:lt2>
          <a:srgbClr val="000000"/>
        </a:lt2>
        <a:accent1>
          <a:srgbClr val="FFFFFF"/>
        </a:accent1>
        <a:accent2>
          <a:srgbClr val="8DC6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66CC"/>
        </a:hlink>
        <a:folHlink>
          <a:srgbClr val="00A800"/>
        </a:folHlink>
      </a:clrScheme>
    </a:extraClrScheme>
    <a:extraClrScheme>
      <a:clrScheme name="">
        <a:dk1>
          <a:srgbClr val="FFFFD9"/>
        </a:dk1>
        <a:lt1>
          <a:srgbClr val="000000"/>
        </a:lt1>
        <a:dk2>
          <a:srgbClr val="777777"/>
        </a:dk2>
        <a:lt2>
          <a:srgbClr val="000000"/>
        </a:lt2>
        <a:accent1>
          <a:srgbClr val="FFFFF7"/>
        </a:accent1>
        <a:accent2>
          <a:srgbClr val="33CCCC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5050"/>
        </a:hlink>
        <a:folHlink>
          <a:srgbClr val="FF9900"/>
        </a:folHlink>
      </a:clrScheme>
    </a:extraClrScheme>
    <a:extraClrScheme>
      <a:clrScheme name="">
        <a:dk1>
          <a:srgbClr val="008080"/>
        </a:dk1>
        <a:lt1>
          <a:srgbClr val="FFFFFF"/>
        </a:lt1>
        <a:dk2>
          <a:srgbClr val="005A58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00FFFF"/>
        </a:hlink>
        <a:folHlink>
          <a:srgbClr val="00FF00"/>
        </a:folHlink>
      </a:clrScheme>
    </a:extraClrScheme>
    <a:extraClrScheme>
      <a:clrScheme name="">
        <a:dk1>
          <a:srgbClr val="800000"/>
        </a:dk1>
        <a:lt1>
          <a:srgbClr val="FFFFFF"/>
        </a:lt1>
        <a:dk2>
          <a:srgbClr val="5C1F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FF99"/>
        </a:hlink>
        <a:folHlink>
          <a:srgbClr val="D3A219"/>
        </a:folHlink>
      </a:clrScheme>
    </a:extraClrScheme>
    <a:extraClrScheme>
      <a:clrScheme name="">
        <a:dk1>
          <a:srgbClr val="000099"/>
        </a:dk1>
        <a:lt1>
          <a:srgbClr val="FFFFFF"/>
        </a:lt1>
        <a:dk2>
          <a:srgbClr val="003366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CCFF"/>
        </a:hlink>
        <a:folHlink>
          <a:srgbClr val="FFE701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336699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66CCFF"/>
        </a:hlink>
        <a:folHlink>
          <a:srgbClr val="F0E500"/>
        </a:folHlink>
      </a:clrScheme>
    </a:extraClrScheme>
    <a:extraClrScheme>
      <a:clrScheme name="">
        <a:dk1>
          <a:srgbClr val="686B5D"/>
        </a:dk1>
        <a:lt1>
          <a:srgbClr val="FFFFFF"/>
        </a:lt1>
        <a:dk2>
          <a:srgbClr val="777777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CC66"/>
        </a:hlink>
        <a:folHlink>
          <a:srgbClr val="E9DCB9"/>
        </a:folHlink>
      </a:clrScheme>
    </a:extraClrScheme>
    <a:extraClrScheme>
      <a:clrScheme name="">
        <a:dk1>
          <a:srgbClr val="666699"/>
        </a:dk1>
        <a:lt1>
          <a:srgbClr val="FFFFFF"/>
        </a:lt1>
        <a:dk2>
          <a:srgbClr val="3E3E5C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CCFF"/>
        </a:hlink>
        <a:folHlink>
          <a:srgbClr val="FFFF99"/>
        </a:folHlink>
      </a:clrScheme>
    </a:extraClrScheme>
    <a:extraClrScheme>
      <a:clrScheme name="">
        <a:dk1>
          <a:srgbClr val="523E26"/>
        </a:dk1>
        <a:lt1>
          <a:srgbClr val="FFFFFF"/>
        </a:lt1>
        <a:dk2>
          <a:srgbClr val="2D2015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B400"/>
        </a:hlink>
        <a:folHlink>
          <a:srgbClr val="8C9EA0"/>
        </a:folHlink>
      </a:clrScheme>
    </a:extraClrScheme>
  </a:extraClrSchemeLst>
</a:theme>
</file>

<file path=ppt/theme/theme2.xml><?xml version="1.0" encoding="utf-8"?>
<a:theme xmlns:r="http://schemas.openxmlformats.org/officeDocument/2006/relationships" xmlns:a="http://schemas.openxmlformats.org/drawingml/2006/main" name="Studio">
  <a:themeElements>
    <a:clrScheme name="">
      <a:dk1>
        <a:srgbClr val="FFFFFF"/>
      </a:dk1>
      <a:lt1>
        <a:srgbClr val="000000"/>
      </a:lt1>
      <a:dk2>
        <a:srgbClr val="CCCC99"/>
      </a:dk2>
      <a:lt2>
        <a:srgbClr val="336666"/>
      </a:lt2>
      <a:accent1>
        <a:srgbClr val="97CDCC"/>
      </a:accent1>
      <a:accent2>
        <a:srgbClr val="D6E0E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99CC00"/>
      </a:hlink>
      <a:folHlink>
        <a:srgbClr val="336666"/>
      </a:folHlink>
    </a:clrScheme>
    <a:fontScheme name="Arial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prstClr val="black">
                <a:alpha val="38000"/>
              </a:prstClr>
            </a:outerShdw>
          </a:effectLst>
        </a:effectStyle>
        <a:effectStyle>
          <a:effectLst>
            <a:outerShdw blurRad="40000" dist="23000" dir="5400000" rotWithShape="0">
              <a:prstClr val="black">
                <a:alpha val="35000"/>
              </a:prstClr>
            </a:outerShdw>
          </a:effectLst>
        </a:effectStyle>
        <a:effectStyle>
          <a:effectLst>
            <a:outerShdw blurRad="40000" dist="23000" dir="5400000" rotWithShape="0">
              <a:prstClr val="black">
                <a:alpha val="35000"/>
              </a:prst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">
        <a:dk1>
          <a:srgbClr val="FFFFFF"/>
        </a:dk1>
        <a:lt1>
          <a:srgbClr val="000000"/>
        </a:lt1>
        <a:dk2>
          <a:srgbClr val="CCCC99"/>
        </a:dk2>
        <a:lt2>
          <a:srgbClr val="336666"/>
        </a:lt2>
        <a:accent1>
          <a:srgbClr val="97CDCC"/>
        </a:accent1>
        <a:accent2>
          <a:srgbClr val="D6E0E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CC00"/>
        </a:hlink>
        <a:folHlink>
          <a:srgbClr val="336666"/>
        </a:folHlink>
      </a:clrScheme>
    </a:extraClrScheme>
    <a:extraClrScheme>
      <a:clrScheme name="">
        <a:dk1>
          <a:srgbClr val="FFFFFF"/>
        </a:dk1>
        <a:lt1>
          <a:srgbClr val="000000"/>
        </a:lt1>
        <a:dk2>
          <a:srgbClr val="666699"/>
        </a:dk2>
        <a:lt2>
          <a:srgbClr val="3732A0"/>
        </a:lt2>
        <a:accent1>
          <a:srgbClr val="CCCCFF"/>
        </a:accent1>
        <a:accent2>
          <a:srgbClr val="00999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3366CC"/>
        </a:hlink>
        <a:folHlink>
          <a:srgbClr val="9094B8"/>
        </a:folHlink>
      </a:clrScheme>
    </a:extraClrScheme>
    <a:extraClrScheme>
      <a:clrScheme name="">
        <a:dk1>
          <a:srgbClr val="FFFFFF"/>
        </a:dk1>
        <a:lt1>
          <a:srgbClr val="000000"/>
        </a:lt1>
        <a:dk2>
          <a:srgbClr val="5F5F5F"/>
        </a:dk2>
        <a:lt2>
          <a:srgbClr val="CD0505"/>
        </a:lt2>
        <a:accent1>
          <a:srgbClr val="D2D5DE"/>
        </a:accent1>
        <a:accent2>
          <a:srgbClr val="D55757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42D1E"/>
        </a:hlink>
        <a:folHlink>
          <a:srgbClr val="7C849E"/>
        </a:folHlink>
      </a:clrScheme>
    </a:extraClrScheme>
    <a:extraClrScheme>
      <a:clrScheme name="">
        <a:dk1>
          <a:srgbClr val="FFFFFF"/>
        </a:dk1>
        <a:lt1>
          <a:srgbClr val="000000"/>
        </a:lt1>
        <a:dk2>
          <a:srgbClr val="CC3300"/>
        </a:dk2>
        <a:lt2>
          <a:srgbClr val="551A07"/>
        </a:lt2>
        <a:accent1>
          <a:srgbClr val="F4B400"/>
        </a:accent1>
        <a:accent2>
          <a:srgbClr val="9933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3300"/>
        </a:hlink>
        <a:folHlink>
          <a:srgbClr val="666699"/>
        </a:folHlink>
      </a:clrScheme>
    </a:extraClrScheme>
    <a:extraClrScheme>
      <a:clrScheme name="">
        <a:dk1>
          <a:srgbClr val="FFFFFF"/>
        </a:dk1>
        <a:lt1>
          <a:srgbClr val="000000"/>
        </a:lt1>
        <a:dk2>
          <a:srgbClr val="FFCC00"/>
        </a:dk2>
        <a:lt2>
          <a:srgbClr val="FF0000"/>
        </a:lt2>
        <a:accent1>
          <a:srgbClr val="66CCFF"/>
        </a:accent1>
        <a:accent2>
          <a:srgbClr val="0099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3300"/>
        </a:hlink>
        <a:folHlink>
          <a:srgbClr val="6600FF"/>
        </a:folHlink>
      </a:clrScheme>
    </a:extraClrScheme>
    <a:extraClrScheme>
      <a:clrScheme name="">
        <a:dk1>
          <a:srgbClr val="000000"/>
        </a:dk1>
        <a:lt1>
          <a:srgbClr val="FFFFFF"/>
        </a:lt1>
        <a:dk2>
          <a:srgbClr val="666633"/>
        </a:dk2>
        <a:lt2>
          <a:srgbClr val="CC3300"/>
        </a:lt2>
        <a:accent1>
          <a:srgbClr val="808000"/>
        </a:accent1>
        <a:accent2>
          <a:srgbClr val="FF99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6600"/>
        </a:hlink>
        <a:folHlink>
          <a:srgbClr val="434B1F"/>
        </a:folHlink>
      </a:clrScheme>
    </a:extraClrScheme>
    <a:extraClrScheme>
      <a:clrScheme name="">
        <a:dk1>
          <a:srgbClr val="530901"/>
        </a:dk1>
        <a:lt1>
          <a:srgbClr val="FFFFFF"/>
        </a:lt1>
        <a:dk2>
          <a:srgbClr val="766997"/>
        </a:dk2>
        <a:lt2>
          <a:srgbClr val="FFFFFF"/>
        </a:lt2>
        <a:accent1>
          <a:srgbClr val="FF3300"/>
        </a:accent1>
        <a:accent2>
          <a:srgbClr val="CC660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9900"/>
        </a:hlink>
        <a:folHlink>
          <a:srgbClr val="993300"/>
        </a:folHlink>
      </a:clrScheme>
    </a:extraClrScheme>
    <a:extraClrScheme>
      <a:clrScheme name="">
        <a:dk1>
          <a:srgbClr val="4C004C"/>
        </a:dk1>
        <a:lt1>
          <a:srgbClr val="FFFFFF"/>
        </a:lt1>
        <a:dk2>
          <a:srgbClr val="666699"/>
        </a:dk2>
        <a:lt2>
          <a:srgbClr val="FFFFFF"/>
        </a:lt2>
        <a:accent1>
          <a:srgbClr val="0099CC"/>
        </a:accent1>
        <a:accent2>
          <a:srgbClr val="993366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99CC00"/>
        </a:hlink>
        <a:folHlink>
          <a:srgbClr val="006699"/>
        </a:folHlink>
      </a:clrScheme>
    </a:extraClrScheme>
    <a:extraClrScheme>
      <a:clrScheme name="">
        <a:dk1>
          <a:srgbClr val="1E1551"/>
        </a:dk1>
        <a:lt1>
          <a:srgbClr val="FFFFFF"/>
        </a:lt1>
        <a:dk2>
          <a:srgbClr val="565682"/>
        </a:dk2>
        <a:lt2>
          <a:srgbClr val="CCFFFF"/>
        </a:lt2>
        <a:accent1>
          <a:srgbClr val="33CCCC"/>
        </a:accent1>
        <a:accent2>
          <a:srgbClr val="009999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FF9900"/>
        </a:hlink>
        <a:folHlink>
          <a:srgbClr val="005986"/>
        </a:folHlink>
      </a:clrScheme>
    </a:extraClrScheme>
    <a:extraClrScheme>
      <a:clrScheme name="">
        <a:dk1>
          <a:srgbClr val="2E5D5C"/>
        </a:dk1>
        <a:lt1>
          <a:srgbClr val="FFFFFF"/>
        </a:lt1>
        <a:dk2>
          <a:srgbClr val="CCCC99"/>
        </a:dk2>
        <a:lt2>
          <a:srgbClr val="FFFFFF"/>
        </a:lt2>
        <a:accent1>
          <a:srgbClr val="0099CC"/>
        </a:accent1>
        <a:accent2>
          <a:srgbClr val="D6E0E0"/>
        </a:accent2>
        <a:accent3>
          <a:srgbClr val="9BBB59"/>
        </a:accent3>
        <a:accent4>
          <a:srgbClr val="8064A2"/>
        </a:accent4>
        <a:accent5>
          <a:srgbClr val="4BACC6"/>
        </a:accent5>
        <a:accent6>
          <a:srgbClr val="F79646"/>
        </a:accent6>
        <a:hlink>
          <a:srgbClr val="CCCC99"/>
        </a:hlink>
        <a:folHlink>
          <a:srgbClr val="428A8C"/>
        </a:folHlink>
      </a:clrScheme>
    </a:extraClrScheme>
  </a:extraClrScheme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183</Paragraphs>
  <Slides>26</Slides>
  <Notes>0</Notes>
  <TotalTime>0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baseType="lpstr" size="27">
      <vt:lpstr>默认设计模板</vt:lpstr>
      <vt:lpstr>Slide 1</vt:lpstr>
      <vt:lpstr>Slide 2</vt:lpstr>
      <vt:lpstr>Slide 3</vt:lpstr>
      <vt:lpstr>Slide 4</vt:lpstr>
      <vt:lpstr>Slide 5</vt:lpstr>
      <vt:lpstr>1、灯泡与开关：</vt:lpstr>
      <vt:lpstr>卡口灯泡和螺丝口灯泡</vt:lpstr>
      <vt:lpstr>螺丝口灯泡和卡口灯泡</vt:lpstr>
      <vt:lpstr>三孔插座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2020-12-02T13:08:48.442</cp:lastPrinted>
  <dcterms:created xsi:type="dcterms:W3CDTF">2020-12-02T13:08:48Z</dcterms:created>
  <dcterms:modified xsi:type="dcterms:W3CDTF">2020-12-02T05:08:49Z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