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 id="2147483696" r:id="rId4"/>
    <p:sldMasterId id="2147483708" r:id="rId5"/>
  </p:sldMasterIdLst>
  <p:notesMasterIdLst>
    <p:notesMasterId r:id="rId29"/>
  </p:notesMasterIdLst>
  <p:sldIdLst>
    <p:sldId id="289" r:id="rId6"/>
    <p:sldId id="290" r:id="rId7"/>
    <p:sldId id="291" r:id="rId8"/>
    <p:sldId id="292" r:id="rId9"/>
    <p:sldId id="293" r:id="rId10"/>
    <p:sldId id="294" r:id="rId11"/>
    <p:sldId id="295" r:id="rId12"/>
    <p:sldId id="296" r:id="rId13"/>
    <p:sldId id="297" r:id="rId14"/>
    <p:sldId id="298" r:id="rId15"/>
    <p:sldId id="299" r:id="rId16"/>
    <p:sldId id="300" r:id="rId17"/>
    <p:sldId id="301" r:id="rId18"/>
    <p:sldId id="302" r:id="rId19"/>
    <p:sldId id="303" r:id="rId20"/>
    <p:sldId id="304" r:id="rId21"/>
    <p:sldId id="305" r:id="rId22"/>
    <p:sldId id="306" r:id="rId23"/>
    <p:sldId id="307" r:id="rId24"/>
    <p:sldId id="308" r:id="rId25"/>
    <p:sldId id="309" r:id="rId26"/>
    <p:sldId id="310" r:id="rId27"/>
    <p:sldId id="311" r:id="rId28"/>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p:cViewPr varScale="1">
        <p:scale>
          <a:sx n="107" d="100"/>
          <a:sy n="107" d="100"/>
        </p:scale>
        <p:origin x="-1722" y="-78"/>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15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slideMaster" Target="slideMasters/slideMaster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5CA6EE2-4F7B-4288-9313-F8A2B9CE86CD}" type="datetimeFigureOut">
              <a:rPr lang="zh-CN" altLang="en-US" smtClean="0"/>
              <a:t>2018/10/10 Wednesday</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CB6C3A4-8915-4443-923E-38A0A2348270}" type="slidenum">
              <a:rPr lang="zh-CN" altLang="en-US" smtClean="0"/>
              <a:t>‹#›</a:t>
            </a:fld>
            <a:endParaRPr lang="zh-CN" altLang="en-US"/>
          </a:p>
        </p:txBody>
      </p:sp>
    </p:spTree>
    <p:extLst>
      <p:ext uri="{BB962C8B-B14F-4D97-AF65-F5344CB8AC3E}">
        <p14:creationId xmlns:p14="http://schemas.microsoft.com/office/powerpoint/2010/main" val="10386100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a:t>单击此处编辑母版标题样式</a:t>
            </a:r>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
        <p:nvSpPr>
          <p:cNvPr id="4" name="日期占位符 3"/>
          <p:cNvSpPr>
            <a:spLocks noGrp="1"/>
          </p:cNvSpPr>
          <p:nvPr>
            <p:ph type="dt" sz="half" idx="10"/>
          </p:nvPr>
        </p:nvSpPr>
        <p:spPr/>
        <p:txBody>
          <a:bodyPr/>
          <a:lstStyle>
            <a:lvl1pPr>
              <a:defRPr/>
            </a:lvl1pPr>
          </a:lstStyle>
          <a:p>
            <a:fld id="{AD457CCA-C71A-48EF-8A01-BD783871634F}" type="datetimeFigureOut">
              <a:rPr lang="zh-CN" altLang="en-US"/>
              <a:pPr/>
              <a:t>2018/10/10 Wednesday</a:t>
            </a:fld>
            <a:endParaRPr lang="en-US" altLang="zh-CN"/>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4F549B5F-CB98-4404-9601-6498596079D7}" type="slidenum">
              <a:rPr lang="zh-CN" altLang="en-US"/>
              <a:pPr/>
              <a:t>‹#›</a:t>
            </a:fld>
            <a:endParaRPr lang="en-US" altLang="zh-CN"/>
          </a:p>
        </p:txBody>
      </p:sp>
    </p:spTree>
    <p:extLst>
      <p:ext uri="{BB962C8B-B14F-4D97-AF65-F5344CB8AC3E}">
        <p14:creationId xmlns:p14="http://schemas.microsoft.com/office/powerpoint/2010/main" val="1262339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fld id="{6FE58C09-7DC3-4972-B689-8808A0447DF1}" type="datetimeFigureOut">
              <a:rPr lang="zh-CN" altLang="en-US"/>
              <a:pPr/>
              <a:t>2018/10/10 Wednesday</a:t>
            </a:fld>
            <a:endParaRPr lang="en-US" altLang="zh-CN"/>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33E43CBE-5EC8-427A-B7B5-5B96F595E984}" type="slidenum">
              <a:rPr lang="zh-CN" altLang="en-US"/>
              <a:pPr/>
              <a:t>‹#›</a:t>
            </a:fld>
            <a:endParaRPr lang="en-US" altLang="zh-CN"/>
          </a:p>
        </p:txBody>
      </p:sp>
    </p:spTree>
    <p:extLst>
      <p:ext uri="{BB962C8B-B14F-4D97-AF65-F5344CB8AC3E}">
        <p14:creationId xmlns:p14="http://schemas.microsoft.com/office/powerpoint/2010/main" val="892176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日期占位符 3"/>
          <p:cNvSpPr>
            <a:spLocks noGrp="1"/>
          </p:cNvSpPr>
          <p:nvPr>
            <p:ph type="dt" sz="half" idx="10"/>
          </p:nvPr>
        </p:nvSpPr>
        <p:spPr/>
        <p:txBody>
          <a:bodyPr/>
          <a:lstStyle>
            <a:lvl1pPr>
              <a:defRPr/>
            </a:lvl1pPr>
          </a:lstStyle>
          <a:p>
            <a:fld id="{799A20C9-CC2B-407E-991E-B13E7D3CE192}" type="datetimeFigureOut">
              <a:rPr lang="zh-CN" altLang="en-US"/>
              <a:pPr/>
              <a:t>2018/10/10 Wednesday</a:t>
            </a:fld>
            <a:endParaRPr lang="en-US" altLang="zh-CN"/>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611EACB3-714C-46F6-BA51-4796A35A0D80}" type="slidenum">
              <a:rPr lang="zh-CN" altLang="en-US"/>
              <a:pPr/>
              <a:t>‹#›</a:t>
            </a:fld>
            <a:endParaRPr lang="en-US" altLang="zh-CN"/>
          </a:p>
        </p:txBody>
      </p:sp>
    </p:spTree>
    <p:extLst>
      <p:ext uri="{BB962C8B-B14F-4D97-AF65-F5344CB8AC3E}">
        <p14:creationId xmlns:p14="http://schemas.microsoft.com/office/powerpoint/2010/main" val="26889182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lvl1pPr>
              <a:defRPr/>
            </a:lvl1pPr>
          </a:lstStyle>
          <a:p>
            <a:fld id="{54E9A30A-2F52-449C-9CEF-7118D53FD232}" type="datetimeFigureOut">
              <a:rPr lang="zh-CN" altLang="en-US"/>
              <a:pPr/>
              <a:t>2018/10/10 Wednesday</a:t>
            </a:fld>
            <a:endParaRPr lang="en-US" altLang="zh-CN"/>
          </a:p>
        </p:txBody>
      </p:sp>
      <p:sp>
        <p:nvSpPr>
          <p:cNvPr id="6" name="页脚占位符 5"/>
          <p:cNvSpPr>
            <a:spLocks noGrp="1"/>
          </p:cNvSpPr>
          <p:nvPr>
            <p:ph type="ftr" sz="quarter" idx="11"/>
          </p:nvPr>
        </p:nvSpPr>
        <p:spPr/>
        <p:txBody>
          <a:bodyPr/>
          <a:lstStyle>
            <a:lvl1pPr>
              <a:defRPr/>
            </a:lvl1pPr>
          </a:lstStyle>
          <a:p>
            <a:endParaRPr lang="zh-CN" altLang="en-US"/>
          </a:p>
        </p:txBody>
      </p:sp>
      <p:sp>
        <p:nvSpPr>
          <p:cNvPr id="7" name="灯片编号占位符 6"/>
          <p:cNvSpPr>
            <a:spLocks noGrp="1"/>
          </p:cNvSpPr>
          <p:nvPr>
            <p:ph type="sldNum" sz="quarter" idx="12"/>
          </p:nvPr>
        </p:nvSpPr>
        <p:spPr/>
        <p:txBody>
          <a:bodyPr/>
          <a:lstStyle>
            <a:lvl1pPr>
              <a:defRPr/>
            </a:lvl1pPr>
          </a:lstStyle>
          <a:p>
            <a:fld id="{F806F24C-35D1-40D3-B979-4E7C2C54E686}" type="slidenum">
              <a:rPr lang="zh-CN" altLang="en-US"/>
              <a:pPr/>
              <a:t>‹#›</a:t>
            </a:fld>
            <a:endParaRPr lang="en-US" altLang="zh-CN"/>
          </a:p>
        </p:txBody>
      </p:sp>
    </p:spTree>
    <p:extLst>
      <p:ext uri="{BB962C8B-B14F-4D97-AF65-F5344CB8AC3E}">
        <p14:creationId xmlns:p14="http://schemas.microsoft.com/office/powerpoint/2010/main" val="5455272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lvl1pPr>
              <a:defRPr/>
            </a:lvl1pPr>
          </a:lstStyle>
          <a:p>
            <a:fld id="{2B0A37BA-82CB-43A7-AF70-2A917F9E4BE2}" type="datetimeFigureOut">
              <a:rPr lang="zh-CN" altLang="en-US"/>
              <a:pPr/>
              <a:t>2018/10/10 Wednesday</a:t>
            </a:fld>
            <a:endParaRPr lang="en-US" altLang="zh-CN"/>
          </a:p>
        </p:txBody>
      </p:sp>
      <p:sp>
        <p:nvSpPr>
          <p:cNvPr id="8" name="页脚占位符 7"/>
          <p:cNvSpPr>
            <a:spLocks noGrp="1"/>
          </p:cNvSpPr>
          <p:nvPr>
            <p:ph type="ftr" sz="quarter" idx="11"/>
          </p:nvPr>
        </p:nvSpPr>
        <p:spPr/>
        <p:txBody>
          <a:bodyPr/>
          <a:lstStyle>
            <a:lvl1pPr>
              <a:defRPr/>
            </a:lvl1pPr>
          </a:lstStyle>
          <a:p>
            <a:endParaRPr lang="zh-CN" altLang="en-US"/>
          </a:p>
        </p:txBody>
      </p:sp>
      <p:sp>
        <p:nvSpPr>
          <p:cNvPr id="9" name="灯片编号占位符 8"/>
          <p:cNvSpPr>
            <a:spLocks noGrp="1"/>
          </p:cNvSpPr>
          <p:nvPr>
            <p:ph type="sldNum" sz="quarter" idx="12"/>
          </p:nvPr>
        </p:nvSpPr>
        <p:spPr/>
        <p:txBody>
          <a:bodyPr/>
          <a:lstStyle>
            <a:lvl1pPr>
              <a:defRPr/>
            </a:lvl1pPr>
          </a:lstStyle>
          <a:p>
            <a:fld id="{43BC6543-6C66-4E40-90A7-0209E3E4219A}" type="slidenum">
              <a:rPr lang="zh-CN" altLang="en-US"/>
              <a:pPr/>
              <a:t>‹#›</a:t>
            </a:fld>
            <a:endParaRPr lang="en-US" altLang="zh-CN"/>
          </a:p>
        </p:txBody>
      </p:sp>
    </p:spTree>
    <p:extLst>
      <p:ext uri="{BB962C8B-B14F-4D97-AF65-F5344CB8AC3E}">
        <p14:creationId xmlns:p14="http://schemas.microsoft.com/office/powerpoint/2010/main" val="37451720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lvl1pPr>
              <a:defRPr/>
            </a:lvl1pPr>
          </a:lstStyle>
          <a:p>
            <a:fld id="{9CC772AE-F49B-4AB6-96DC-BF32B6A50FAE}" type="datetimeFigureOut">
              <a:rPr lang="zh-CN" altLang="en-US"/>
              <a:pPr/>
              <a:t>2018/10/10 Wednesday</a:t>
            </a:fld>
            <a:endParaRPr lang="en-US" altLang="zh-CN"/>
          </a:p>
        </p:txBody>
      </p:sp>
      <p:sp>
        <p:nvSpPr>
          <p:cNvPr id="4" name="页脚占位符 3"/>
          <p:cNvSpPr>
            <a:spLocks noGrp="1"/>
          </p:cNvSpPr>
          <p:nvPr>
            <p:ph type="ftr" sz="quarter" idx="11"/>
          </p:nvPr>
        </p:nvSpPr>
        <p:spPr/>
        <p:txBody>
          <a:bodyPr/>
          <a:lstStyle>
            <a:lvl1pPr>
              <a:defRPr/>
            </a:lvl1pPr>
          </a:lstStyle>
          <a:p>
            <a:endParaRPr lang="zh-CN" altLang="en-US"/>
          </a:p>
        </p:txBody>
      </p:sp>
      <p:sp>
        <p:nvSpPr>
          <p:cNvPr id="5" name="灯片编号占位符 4"/>
          <p:cNvSpPr>
            <a:spLocks noGrp="1"/>
          </p:cNvSpPr>
          <p:nvPr>
            <p:ph type="sldNum" sz="quarter" idx="12"/>
          </p:nvPr>
        </p:nvSpPr>
        <p:spPr/>
        <p:txBody>
          <a:bodyPr/>
          <a:lstStyle>
            <a:lvl1pPr>
              <a:defRPr/>
            </a:lvl1pPr>
          </a:lstStyle>
          <a:p>
            <a:fld id="{0E45778C-32ED-409F-A6D0-18B50F022423}" type="slidenum">
              <a:rPr lang="zh-CN" altLang="en-US"/>
              <a:pPr/>
              <a:t>‹#›</a:t>
            </a:fld>
            <a:endParaRPr lang="en-US" altLang="zh-CN"/>
          </a:p>
        </p:txBody>
      </p:sp>
    </p:spTree>
    <p:extLst>
      <p:ext uri="{BB962C8B-B14F-4D97-AF65-F5344CB8AC3E}">
        <p14:creationId xmlns:p14="http://schemas.microsoft.com/office/powerpoint/2010/main" val="6036912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fld id="{8FF4CD26-8770-48E7-90F2-6353308ED63A}" type="datetimeFigureOut">
              <a:rPr lang="zh-CN" altLang="en-US"/>
              <a:pPr/>
              <a:t>2018/10/10 Wednesday</a:t>
            </a:fld>
            <a:endParaRPr lang="en-US" altLang="zh-CN"/>
          </a:p>
        </p:txBody>
      </p:sp>
      <p:sp>
        <p:nvSpPr>
          <p:cNvPr id="3" name="页脚占位符 2"/>
          <p:cNvSpPr>
            <a:spLocks noGrp="1"/>
          </p:cNvSpPr>
          <p:nvPr>
            <p:ph type="ftr" sz="quarter" idx="11"/>
          </p:nvPr>
        </p:nvSpPr>
        <p:spPr/>
        <p:txBody>
          <a:bodyPr/>
          <a:lstStyle>
            <a:lvl1pPr>
              <a:defRPr/>
            </a:lvl1pPr>
          </a:lstStyle>
          <a:p>
            <a:endParaRPr lang="zh-CN" altLang="en-US"/>
          </a:p>
        </p:txBody>
      </p:sp>
      <p:sp>
        <p:nvSpPr>
          <p:cNvPr id="4" name="灯片编号占位符 3"/>
          <p:cNvSpPr>
            <a:spLocks noGrp="1"/>
          </p:cNvSpPr>
          <p:nvPr>
            <p:ph type="sldNum" sz="quarter" idx="12"/>
          </p:nvPr>
        </p:nvSpPr>
        <p:spPr/>
        <p:txBody>
          <a:bodyPr/>
          <a:lstStyle>
            <a:lvl1pPr>
              <a:defRPr/>
            </a:lvl1pPr>
          </a:lstStyle>
          <a:p>
            <a:fld id="{B137A080-7118-4710-B3F3-0EB4D31718B6}" type="slidenum">
              <a:rPr lang="zh-CN" altLang="en-US"/>
              <a:pPr/>
              <a:t>‹#›</a:t>
            </a:fld>
            <a:endParaRPr lang="en-US" altLang="zh-CN"/>
          </a:p>
        </p:txBody>
      </p:sp>
    </p:spTree>
    <p:extLst>
      <p:ext uri="{BB962C8B-B14F-4D97-AF65-F5344CB8AC3E}">
        <p14:creationId xmlns:p14="http://schemas.microsoft.com/office/powerpoint/2010/main" val="26778995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a:defRPr/>
            </a:lvl1pPr>
          </a:lstStyle>
          <a:p>
            <a:fld id="{2493ADCC-E006-4E05-9424-7A48359A67B8}" type="datetimeFigureOut">
              <a:rPr lang="zh-CN" altLang="en-US"/>
              <a:pPr/>
              <a:t>2018/10/10 Wednesday</a:t>
            </a:fld>
            <a:endParaRPr lang="en-US" altLang="zh-CN"/>
          </a:p>
        </p:txBody>
      </p:sp>
      <p:sp>
        <p:nvSpPr>
          <p:cNvPr id="6" name="页脚占位符 5"/>
          <p:cNvSpPr>
            <a:spLocks noGrp="1"/>
          </p:cNvSpPr>
          <p:nvPr>
            <p:ph type="ftr" sz="quarter" idx="11"/>
          </p:nvPr>
        </p:nvSpPr>
        <p:spPr/>
        <p:txBody>
          <a:bodyPr/>
          <a:lstStyle>
            <a:lvl1pPr>
              <a:defRPr/>
            </a:lvl1pPr>
          </a:lstStyle>
          <a:p>
            <a:endParaRPr lang="zh-CN" altLang="en-US"/>
          </a:p>
        </p:txBody>
      </p:sp>
      <p:sp>
        <p:nvSpPr>
          <p:cNvPr id="7" name="灯片编号占位符 6"/>
          <p:cNvSpPr>
            <a:spLocks noGrp="1"/>
          </p:cNvSpPr>
          <p:nvPr>
            <p:ph type="sldNum" sz="quarter" idx="12"/>
          </p:nvPr>
        </p:nvSpPr>
        <p:spPr/>
        <p:txBody>
          <a:bodyPr/>
          <a:lstStyle>
            <a:lvl1pPr>
              <a:defRPr/>
            </a:lvl1pPr>
          </a:lstStyle>
          <a:p>
            <a:fld id="{2886DA80-DD48-4E9B-B677-8A9400ADA86D}" type="slidenum">
              <a:rPr lang="zh-CN" altLang="en-US"/>
              <a:pPr/>
              <a:t>‹#›</a:t>
            </a:fld>
            <a:endParaRPr lang="en-US" altLang="zh-CN"/>
          </a:p>
        </p:txBody>
      </p:sp>
    </p:spTree>
    <p:extLst>
      <p:ext uri="{BB962C8B-B14F-4D97-AF65-F5344CB8AC3E}">
        <p14:creationId xmlns:p14="http://schemas.microsoft.com/office/powerpoint/2010/main" val="22947720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a:defRPr/>
            </a:lvl1pPr>
          </a:lstStyle>
          <a:p>
            <a:fld id="{5641C85D-9FEC-4C72-9E90-15D1D76E6FCC}" type="datetimeFigureOut">
              <a:rPr lang="zh-CN" altLang="en-US"/>
              <a:pPr/>
              <a:t>2018/10/10 Wednesday</a:t>
            </a:fld>
            <a:endParaRPr lang="en-US" altLang="zh-CN"/>
          </a:p>
        </p:txBody>
      </p:sp>
      <p:sp>
        <p:nvSpPr>
          <p:cNvPr id="6" name="页脚占位符 5"/>
          <p:cNvSpPr>
            <a:spLocks noGrp="1"/>
          </p:cNvSpPr>
          <p:nvPr>
            <p:ph type="ftr" sz="quarter" idx="11"/>
          </p:nvPr>
        </p:nvSpPr>
        <p:spPr/>
        <p:txBody>
          <a:bodyPr/>
          <a:lstStyle>
            <a:lvl1pPr>
              <a:defRPr/>
            </a:lvl1pPr>
          </a:lstStyle>
          <a:p>
            <a:endParaRPr lang="zh-CN" altLang="en-US"/>
          </a:p>
        </p:txBody>
      </p:sp>
      <p:sp>
        <p:nvSpPr>
          <p:cNvPr id="7" name="灯片编号占位符 6"/>
          <p:cNvSpPr>
            <a:spLocks noGrp="1"/>
          </p:cNvSpPr>
          <p:nvPr>
            <p:ph type="sldNum" sz="quarter" idx="12"/>
          </p:nvPr>
        </p:nvSpPr>
        <p:spPr/>
        <p:txBody>
          <a:bodyPr/>
          <a:lstStyle>
            <a:lvl1pPr>
              <a:defRPr/>
            </a:lvl1pPr>
          </a:lstStyle>
          <a:p>
            <a:fld id="{FC1DF3E1-9875-48E7-B032-A5F473046B95}" type="slidenum">
              <a:rPr lang="zh-CN" altLang="en-US"/>
              <a:pPr/>
              <a:t>‹#›</a:t>
            </a:fld>
            <a:endParaRPr lang="en-US" altLang="zh-CN"/>
          </a:p>
        </p:txBody>
      </p:sp>
    </p:spTree>
    <p:extLst>
      <p:ext uri="{BB962C8B-B14F-4D97-AF65-F5344CB8AC3E}">
        <p14:creationId xmlns:p14="http://schemas.microsoft.com/office/powerpoint/2010/main" val="911960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fld id="{4269596E-1631-411B-8D94-74F8C394647A}" type="datetimeFigureOut">
              <a:rPr lang="zh-CN" altLang="en-US"/>
              <a:pPr/>
              <a:t>2018/10/10 Wednesday</a:t>
            </a:fld>
            <a:endParaRPr lang="en-US" altLang="zh-CN"/>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80702BE8-3524-4DA3-8C42-CBB0BE19DC45}" type="slidenum">
              <a:rPr lang="zh-CN" altLang="en-US"/>
              <a:pPr/>
              <a:t>‹#›</a:t>
            </a:fld>
            <a:endParaRPr lang="en-US" altLang="zh-CN"/>
          </a:p>
        </p:txBody>
      </p:sp>
    </p:spTree>
    <p:extLst>
      <p:ext uri="{BB962C8B-B14F-4D97-AF65-F5344CB8AC3E}">
        <p14:creationId xmlns:p14="http://schemas.microsoft.com/office/powerpoint/2010/main" val="13513905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fld id="{74F4400F-16B8-4960-9CDB-5C16E63403FC}" type="datetimeFigureOut">
              <a:rPr lang="zh-CN" altLang="en-US"/>
              <a:pPr/>
              <a:t>2018/10/10 Wednesday</a:t>
            </a:fld>
            <a:endParaRPr lang="en-US" altLang="zh-CN"/>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6FCEAF75-33DF-4F19-B36F-180DC11E8395}" type="slidenum">
              <a:rPr lang="zh-CN" altLang="en-US"/>
              <a:pPr/>
              <a:t>‹#›</a:t>
            </a:fld>
            <a:endParaRPr lang="en-US" altLang="zh-CN"/>
          </a:p>
        </p:txBody>
      </p:sp>
    </p:spTree>
    <p:extLst>
      <p:ext uri="{BB962C8B-B14F-4D97-AF65-F5344CB8AC3E}">
        <p14:creationId xmlns:p14="http://schemas.microsoft.com/office/powerpoint/2010/main" val="40347874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a:t>单击此处编辑母版标题样式</a:t>
            </a:r>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
        <p:nvSpPr>
          <p:cNvPr id="4" name="日期占位符 3"/>
          <p:cNvSpPr>
            <a:spLocks noGrp="1"/>
          </p:cNvSpPr>
          <p:nvPr>
            <p:ph type="dt" sz="half" idx="10"/>
          </p:nvPr>
        </p:nvSpPr>
        <p:spPr/>
        <p:txBody>
          <a:bodyPr/>
          <a:lstStyle>
            <a:lvl1pPr>
              <a:defRPr/>
            </a:lvl1pPr>
          </a:lstStyle>
          <a:p>
            <a:fld id="{D9D395F8-09F9-4F1E-B84A-D3812332A4FB}" type="datetimeFigureOut">
              <a:rPr lang="zh-CN" altLang="en-US">
                <a:solidFill>
                  <a:srgbClr val="000000"/>
                </a:solidFill>
              </a:rPr>
              <a:pPr/>
              <a:t>2018/10/10 Wednesday</a:t>
            </a:fld>
            <a:endParaRPr lang="zh-CN"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zh-CN"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9E0E3BD3-52FA-4C2B-96E3-BE52C04E421F}" type="slidenum">
              <a:rPr lang="zh-CN" altLang="zh-CN">
                <a:solidFill>
                  <a:srgbClr val="000000"/>
                </a:solidFill>
              </a:rPr>
              <a:pPr/>
              <a:t>‹#›</a:t>
            </a:fld>
            <a:endParaRPr lang="zh-CN" altLang="zh-CN">
              <a:solidFill>
                <a:srgbClr val="000000"/>
              </a:solidFill>
            </a:endParaRPr>
          </a:p>
        </p:txBody>
      </p:sp>
    </p:spTree>
    <p:extLst>
      <p:ext uri="{BB962C8B-B14F-4D97-AF65-F5344CB8AC3E}">
        <p14:creationId xmlns:p14="http://schemas.microsoft.com/office/powerpoint/2010/main" val="40937457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fld id="{3B721A87-EC05-4AA2-9E88-BC65FCC204C1}" type="datetimeFigureOut">
              <a:rPr lang="zh-CN" altLang="en-US">
                <a:solidFill>
                  <a:srgbClr val="000000"/>
                </a:solidFill>
              </a:rPr>
              <a:pPr/>
              <a:t>2018/10/10 Wednesday</a:t>
            </a:fld>
            <a:endParaRPr lang="zh-CN"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zh-CN"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9530F803-1CD1-4BF2-BD29-814544C4501C}" type="slidenum">
              <a:rPr lang="zh-CN" altLang="zh-CN">
                <a:solidFill>
                  <a:srgbClr val="000000"/>
                </a:solidFill>
              </a:rPr>
              <a:pPr/>
              <a:t>‹#›</a:t>
            </a:fld>
            <a:endParaRPr lang="zh-CN" altLang="zh-CN">
              <a:solidFill>
                <a:srgbClr val="000000"/>
              </a:solidFill>
            </a:endParaRPr>
          </a:p>
        </p:txBody>
      </p:sp>
    </p:spTree>
    <p:extLst>
      <p:ext uri="{BB962C8B-B14F-4D97-AF65-F5344CB8AC3E}">
        <p14:creationId xmlns:p14="http://schemas.microsoft.com/office/powerpoint/2010/main" val="42791736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日期占位符 3"/>
          <p:cNvSpPr>
            <a:spLocks noGrp="1"/>
          </p:cNvSpPr>
          <p:nvPr>
            <p:ph type="dt" sz="half" idx="10"/>
          </p:nvPr>
        </p:nvSpPr>
        <p:spPr/>
        <p:txBody>
          <a:bodyPr/>
          <a:lstStyle>
            <a:lvl1pPr>
              <a:defRPr/>
            </a:lvl1pPr>
          </a:lstStyle>
          <a:p>
            <a:fld id="{7A1AA3B6-9295-4CF2-BE63-44491DCBF3F6}" type="datetimeFigureOut">
              <a:rPr lang="zh-CN" altLang="en-US">
                <a:solidFill>
                  <a:srgbClr val="000000"/>
                </a:solidFill>
              </a:rPr>
              <a:pPr/>
              <a:t>2018/10/10 Wednesday</a:t>
            </a:fld>
            <a:endParaRPr lang="zh-CN"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zh-CN"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A6956E58-3AAB-4783-AEEE-C5DD886523C1}" type="slidenum">
              <a:rPr lang="zh-CN" altLang="zh-CN">
                <a:solidFill>
                  <a:srgbClr val="000000"/>
                </a:solidFill>
              </a:rPr>
              <a:pPr/>
              <a:t>‹#›</a:t>
            </a:fld>
            <a:endParaRPr lang="zh-CN" altLang="zh-CN">
              <a:solidFill>
                <a:srgbClr val="000000"/>
              </a:solidFill>
            </a:endParaRPr>
          </a:p>
        </p:txBody>
      </p:sp>
    </p:spTree>
    <p:extLst>
      <p:ext uri="{BB962C8B-B14F-4D97-AF65-F5344CB8AC3E}">
        <p14:creationId xmlns:p14="http://schemas.microsoft.com/office/powerpoint/2010/main" val="12116438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lvl1pPr>
              <a:defRPr/>
            </a:lvl1pPr>
          </a:lstStyle>
          <a:p>
            <a:fld id="{A6A1BE5B-5AEE-4620-BD14-42B5EAE17626}" type="datetimeFigureOut">
              <a:rPr lang="zh-CN" altLang="en-US">
                <a:solidFill>
                  <a:srgbClr val="000000"/>
                </a:solidFill>
              </a:rPr>
              <a:pPr/>
              <a:t>2018/10/10 Wednesday</a:t>
            </a:fld>
            <a:endParaRPr lang="zh-CN"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zh-CN"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010441C6-A887-4793-9CA7-A7F0A62C4A08}" type="slidenum">
              <a:rPr lang="zh-CN" altLang="zh-CN">
                <a:solidFill>
                  <a:srgbClr val="000000"/>
                </a:solidFill>
              </a:rPr>
              <a:pPr/>
              <a:t>‹#›</a:t>
            </a:fld>
            <a:endParaRPr lang="zh-CN" altLang="zh-CN">
              <a:solidFill>
                <a:srgbClr val="000000"/>
              </a:solidFill>
            </a:endParaRPr>
          </a:p>
        </p:txBody>
      </p:sp>
    </p:spTree>
    <p:extLst>
      <p:ext uri="{BB962C8B-B14F-4D97-AF65-F5344CB8AC3E}">
        <p14:creationId xmlns:p14="http://schemas.microsoft.com/office/powerpoint/2010/main" val="20651019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lvl1pPr>
              <a:defRPr/>
            </a:lvl1pPr>
          </a:lstStyle>
          <a:p>
            <a:fld id="{490B575F-05A9-4A5D-B0C8-D343327D9B14}" type="datetimeFigureOut">
              <a:rPr lang="zh-CN" altLang="en-US">
                <a:solidFill>
                  <a:srgbClr val="000000"/>
                </a:solidFill>
              </a:rPr>
              <a:pPr/>
              <a:t>2018/10/10 Wednesday</a:t>
            </a:fld>
            <a:endParaRPr lang="zh-CN" altLang="zh-CN">
              <a:solidFill>
                <a:srgbClr val="000000"/>
              </a:solidFill>
            </a:endParaRPr>
          </a:p>
        </p:txBody>
      </p:sp>
      <p:sp>
        <p:nvSpPr>
          <p:cNvPr id="8" name="页脚占位符 7"/>
          <p:cNvSpPr>
            <a:spLocks noGrp="1"/>
          </p:cNvSpPr>
          <p:nvPr>
            <p:ph type="ftr" sz="quarter" idx="11"/>
          </p:nvPr>
        </p:nvSpPr>
        <p:spPr/>
        <p:txBody>
          <a:bodyPr/>
          <a:lstStyle>
            <a:lvl1pPr>
              <a:defRPr/>
            </a:lvl1pPr>
          </a:lstStyle>
          <a:p>
            <a:endParaRPr lang="zh-CN" altLang="zh-CN">
              <a:solidFill>
                <a:srgbClr val="000000"/>
              </a:solidFill>
            </a:endParaRPr>
          </a:p>
        </p:txBody>
      </p:sp>
      <p:sp>
        <p:nvSpPr>
          <p:cNvPr id="9" name="灯片编号占位符 8"/>
          <p:cNvSpPr>
            <a:spLocks noGrp="1"/>
          </p:cNvSpPr>
          <p:nvPr>
            <p:ph type="sldNum" sz="quarter" idx="12"/>
          </p:nvPr>
        </p:nvSpPr>
        <p:spPr/>
        <p:txBody>
          <a:bodyPr/>
          <a:lstStyle>
            <a:lvl1pPr>
              <a:defRPr/>
            </a:lvl1pPr>
          </a:lstStyle>
          <a:p>
            <a:fld id="{93ABE7DF-BCA6-411F-B858-4D4F42857B3B}" type="slidenum">
              <a:rPr lang="zh-CN" altLang="zh-CN">
                <a:solidFill>
                  <a:srgbClr val="000000"/>
                </a:solidFill>
              </a:rPr>
              <a:pPr/>
              <a:t>‹#›</a:t>
            </a:fld>
            <a:endParaRPr lang="zh-CN" altLang="zh-CN">
              <a:solidFill>
                <a:srgbClr val="000000"/>
              </a:solidFill>
            </a:endParaRPr>
          </a:p>
        </p:txBody>
      </p:sp>
    </p:spTree>
    <p:extLst>
      <p:ext uri="{BB962C8B-B14F-4D97-AF65-F5344CB8AC3E}">
        <p14:creationId xmlns:p14="http://schemas.microsoft.com/office/powerpoint/2010/main" val="30340443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lvl1pPr>
              <a:defRPr/>
            </a:lvl1pPr>
          </a:lstStyle>
          <a:p>
            <a:fld id="{2B165DF6-4265-4B72-B375-970925F1CD28}" type="datetimeFigureOut">
              <a:rPr lang="zh-CN" altLang="en-US">
                <a:solidFill>
                  <a:srgbClr val="000000"/>
                </a:solidFill>
              </a:rPr>
              <a:pPr/>
              <a:t>2018/10/10 Wednesday</a:t>
            </a:fld>
            <a:endParaRPr lang="zh-CN" altLang="zh-CN">
              <a:solidFill>
                <a:srgbClr val="000000"/>
              </a:solidFill>
            </a:endParaRPr>
          </a:p>
        </p:txBody>
      </p:sp>
      <p:sp>
        <p:nvSpPr>
          <p:cNvPr id="4" name="页脚占位符 3"/>
          <p:cNvSpPr>
            <a:spLocks noGrp="1"/>
          </p:cNvSpPr>
          <p:nvPr>
            <p:ph type="ftr" sz="quarter" idx="11"/>
          </p:nvPr>
        </p:nvSpPr>
        <p:spPr/>
        <p:txBody>
          <a:bodyPr/>
          <a:lstStyle>
            <a:lvl1pPr>
              <a:defRPr/>
            </a:lvl1pPr>
          </a:lstStyle>
          <a:p>
            <a:endParaRPr lang="zh-CN" altLang="zh-CN">
              <a:solidFill>
                <a:srgbClr val="000000"/>
              </a:solidFill>
            </a:endParaRPr>
          </a:p>
        </p:txBody>
      </p:sp>
      <p:sp>
        <p:nvSpPr>
          <p:cNvPr id="5" name="灯片编号占位符 4"/>
          <p:cNvSpPr>
            <a:spLocks noGrp="1"/>
          </p:cNvSpPr>
          <p:nvPr>
            <p:ph type="sldNum" sz="quarter" idx="12"/>
          </p:nvPr>
        </p:nvSpPr>
        <p:spPr/>
        <p:txBody>
          <a:bodyPr/>
          <a:lstStyle>
            <a:lvl1pPr>
              <a:defRPr/>
            </a:lvl1pPr>
          </a:lstStyle>
          <a:p>
            <a:fld id="{F8D79FC1-6B37-4122-B7DC-5AC7D2762FBB}" type="slidenum">
              <a:rPr lang="zh-CN" altLang="zh-CN">
                <a:solidFill>
                  <a:srgbClr val="000000"/>
                </a:solidFill>
              </a:rPr>
              <a:pPr/>
              <a:t>‹#›</a:t>
            </a:fld>
            <a:endParaRPr lang="zh-CN" altLang="zh-CN">
              <a:solidFill>
                <a:srgbClr val="000000"/>
              </a:solidFill>
            </a:endParaRPr>
          </a:p>
        </p:txBody>
      </p:sp>
    </p:spTree>
    <p:extLst>
      <p:ext uri="{BB962C8B-B14F-4D97-AF65-F5344CB8AC3E}">
        <p14:creationId xmlns:p14="http://schemas.microsoft.com/office/powerpoint/2010/main" val="37180855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fld id="{3D3D1464-CE9F-4C00-B606-50F440D9DFB0}" type="datetimeFigureOut">
              <a:rPr lang="zh-CN" altLang="en-US">
                <a:solidFill>
                  <a:srgbClr val="000000"/>
                </a:solidFill>
              </a:rPr>
              <a:pPr/>
              <a:t>2018/10/10 Wednesday</a:t>
            </a:fld>
            <a:endParaRPr lang="zh-CN" altLang="zh-CN">
              <a:solidFill>
                <a:srgbClr val="000000"/>
              </a:solidFill>
            </a:endParaRPr>
          </a:p>
        </p:txBody>
      </p:sp>
      <p:sp>
        <p:nvSpPr>
          <p:cNvPr id="3" name="页脚占位符 2"/>
          <p:cNvSpPr>
            <a:spLocks noGrp="1"/>
          </p:cNvSpPr>
          <p:nvPr>
            <p:ph type="ftr" sz="quarter" idx="11"/>
          </p:nvPr>
        </p:nvSpPr>
        <p:spPr/>
        <p:txBody>
          <a:bodyPr/>
          <a:lstStyle>
            <a:lvl1pPr>
              <a:defRPr/>
            </a:lvl1pPr>
          </a:lstStyle>
          <a:p>
            <a:endParaRPr lang="zh-CN" altLang="zh-CN">
              <a:solidFill>
                <a:srgbClr val="000000"/>
              </a:solidFill>
            </a:endParaRPr>
          </a:p>
        </p:txBody>
      </p:sp>
      <p:sp>
        <p:nvSpPr>
          <p:cNvPr id="4" name="灯片编号占位符 3"/>
          <p:cNvSpPr>
            <a:spLocks noGrp="1"/>
          </p:cNvSpPr>
          <p:nvPr>
            <p:ph type="sldNum" sz="quarter" idx="12"/>
          </p:nvPr>
        </p:nvSpPr>
        <p:spPr/>
        <p:txBody>
          <a:bodyPr/>
          <a:lstStyle>
            <a:lvl1pPr>
              <a:defRPr/>
            </a:lvl1pPr>
          </a:lstStyle>
          <a:p>
            <a:fld id="{CCBFF72A-7C9B-42A3-94CD-78970DB759F7}" type="slidenum">
              <a:rPr lang="zh-CN" altLang="zh-CN">
                <a:solidFill>
                  <a:srgbClr val="000000"/>
                </a:solidFill>
              </a:rPr>
              <a:pPr/>
              <a:t>‹#›</a:t>
            </a:fld>
            <a:endParaRPr lang="zh-CN" altLang="zh-CN">
              <a:solidFill>
                <a:srgbClr val="000000"/>
              </a:solidFill>
            </a:endParaRPr>
          </a:p>
        </p:txBody>
      </p:sp>
    </p:spTree>
    <p:extLst>
      <p:ext uri="{BB962C8B-B14F-4D97-AF65-F5344CB8AC3E}">
        <p14:creationId xmlns:p14="http://schemas.microsoft.com/office/powerpoint/2010/main" val="374531759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a:defRPr/>
            </a:lvl1pPr>
          </a:lstStyle>
          <a:p>
            <a:fld id="{A3C4A03F-D750-44F7-901A-A1FDB29D25E6}" type="datetimeFigureOut">
              <a:rPr lang="zh-CN" altLang="en-US">
                <a:solidFill>
                  <a:srgbClr val="000000"/>
                </a:solidFill>
              </a:rPr>
              <a:pPr/>
              <a:t>2018/10/10 Wednesday</a:t>
            </a:fld>
            <a:endParaRPr lang="zh-CN"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zh-CN"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FEDB42A8-C079-4480-9D04-3B5903031BDE}" type="slidenum">
              <a:rPr lang="zh-CN" altLang="zh-CN">
                <a:solidFill>
                  <a:srgbClr val="000000"/>
                </a:solidFill>
              </a:rPr>
              <a:pPr/>
              <a:t>‹#›</a:t>
            </a:fld>
            <a:endParaRPr lang="zh-CN" altLang="zh-CN">
              <a:solidFill>
                <a:srgbClr val="000000"/>
              </a:solidFill>
            </a:endParaRPr>
          </a:p>
        </p:txBody>
      </p:sp>
    </p:spTree>
    <p:extLst>
      <p:ext uri="{BB962C8B-B14F-4D97-AF65-F5344CB8AC3E}">
        <p14:creationId xmlns:p14="http://schemas.microsoft.com/office/powerpoint/2010/main" val="178727999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a:defRPr/>
            </a:lvl1pPr>
          </a:lstStyle>
          <a:p>
            <a:fld id="{DAB655BF-E171-499C-BF55-640371386A4D}" type="datetimeFigureOut">
              <a:rPr lang="zh-CN" altLang="en-US">
                <a:solidFill>
                  <a:srgbClr val="000000"/>
                </a:solidFill>
              </a:rPr>
              <a:pPr/>
              <a:t>2018/10/10 Wednesday</a:t>
            </a:fld>
            <a:endParaRPr lang="zh-CN"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zh-CN"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A789E5E0-3DC9-4F8B-9227-67840CFC57B1}" type="slidenum">
              <a:rPr lang="zh-CN" altLang="zh-CN">
                <a:solidFill>
                  <a:srgbClr val="000000"/>
                </a:solidFill>
              </a:rPr>
              <a:pPr/>
              <a:t>‹#›</a:t>
            </a:fld>
            <a:endParaRPr lang="zh-CN" altLang="zh-CN">
              <a:solidFill>
                <a:srgbClr val="000000"/>
              </a:solidFill>
            </a:endParaRPr>
          </a:p>
        </p:txBody>
      </p:sp>
    </p:spTree>
    <p:extLst>
      <p:ext uri="{BB962C8B-B14F-4D97-AF65-F5344CB8AC3E}">
        <p14:creationId xmlns:p14="http://schemas.microsoft.com/office/powerpoint/2010/main" val="380583594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fld id="{43D37805-82C1-4AEF-98CF-2187399D9CF0}" type="datetimeFigureOut">
              <a:rPr lang="zh-CN" altLang="en-US">
                <a:solidFill>
                  <a:srgbClr val="000000"/>
                </a:solidFill>
              </a:rPr>
              <a:pPr/>
              <a:t>2018/10/10 Wednesday</a:t>
            </a:fld>
            <a:endParaRPr lang="zh-CN"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zh-CN"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B8994C01-C15B-41F7-AED9-69921D1CDEA6}" type="slidenum">
              <a:rPr lang="zh-CN" altLang="zh-CN">
                <a:solidFill>
                  <a:srgbClr val="000000"/>
                </a:solidFill>
              </a:rPr>
              <a:pPr/>
              <a:t>‹#›</a:t>
            </a:fld>
            <a:endParaRPr lang="zh-CN" altLang="zh-CN">
              <a:solidFill>
                <a:srgbClr val="000000"/>
              </a:solidFill>
            </a:endParaRPr>
          </a:p>
        </p:txBody>
      </p:sp>
    </p:spTree>
    <p:extLst>
      <p:ext uri="{BB962C8B-B14F-4D97-AF65-F5344CB8AC3E}">
        <p14:creationId xmlns:p14="http://schemas.microsoft.com/office/powerpoint/2010/main" val="272308680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fld id="{CF12CF9F-B211-4694-9209-6C8AFBBBE3FE}" type="datetimeFigureOut">
              <a:rPr lang="zh-CN" altLang="en-US">
                <a:solidFill>
                  <a:srgbClr val="000000"/>
                </a:solidFill>
              </a:rPr>
              <a:pPr/>
              <a:t>2018/10/10 Wednesday</a:t>
            </a:fld>
            <a:endParaRPr lang="zh-CN"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zh-CN"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2D761F83-C043-4FA0-9E33-C6317BBE59EF}" type="slidenum">
              <a:rPr lang="zh-CN" altLang="zh-CN">
                <a:solidFill>
                  <a:srgbClr val="000000"/>
                </a:solidFill>
              </a:rPr>
              <a:pPr/>
              <a:t>‹#›</a:t>
            </a:fld>
            <a:endParaRPr lang="zh-CN" altLang="zh-CN">
              <a:solidFill>
                <a:srgbClr val="000000"/>
              </a:solidFill>
            </a:endParaRPr>
          </a:p>
        </p:txBody>
      </p:sp>
    </p:spTree>
    <p:extLst>
      <p:ext uri="{BB962C8B-B14F-4D97-AF65-F5344CB8AC3E}">
        <p14:creationId xmlns:p14="http://schemas.microsoft.com/office/powerpoint/2010/main" val="68188145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a:t>单击此处编辑母版标题样式</a:t>
            </a:r>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C6FDCD60-E92A-45C7-978A-614E63CA24F4}" type="slidenum">
              <a:rPr lang="zh-CN" altLang="en-US">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779433759"/>
      </p:ext>
    </p:extLst>
  </p:cSld>
  <p:clrMapOvr>
    <a:masterClrMapping/>
  </p:clrMapOvr>
  <p:transition spd="slow">
    <p:pull dir="ru"/>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08B7D23E-B7F0-48AA-8A49-00B87C713427}" type="slidenum">
              <a:rPr lang="zh-CN" altLang="en-US">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468905321"/>
      </p:ext>
    </p:extLst>
  </p:cSld>
  <p:clrMapOvr>
    <a:masterClrMapping/>
  </p:clrMapOvr>
  <p:transition spd="slow">
    <p:pull dir="ru"/>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C3F53D51-E6F3-45F7-ABA9-B443D6C28E6D}" type="slidenum">
              <a:rPr lang="zh-CN" altLang="en-US">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221647404"/>
      </p:ext>
    </p:extLst>
  </p:cSld>
  <p:clrMapOvr>
    <a:masterClrMapping/>
  </p:clrMapOvr>
  <p:transition spd="slow">
    <p:pull dir="ru"/>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381000" y="2057400"/>
            <a:ext cx="3619500" cy="4038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152900" y="2057400"/>
            <a:ext cx="3619500" cy="4038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14B9B168-1ECA-42DF-968C-59B0A9E6CBCA}" type="slidenum">
              <a:rPr lang="zh-CN" altLang="en-US">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981255739"/>
      </p:ext>
    </p:extLst>
  </p:cSld>
  <p:clrMapOvr>
    <a:masterClrMapping/>
  </p:clrMapOvr>
  <p:transition spd="slow">
    <p:pull dir="ru"/>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lvl1pPr>
              <a:defRPr/>
            </a:lvl1pPr>
          </a:lstStyle>
          <a:p>
            <a:endParaRPr lang="en-US" altLang="zh-CN">
              <a:solidFill>
                <a:srgbClr val="000000"/>
              </a:solidFill>
            </a:endParaRPr>
          </a:p>
        </p:txBody>
      </p:sp>
      <p:sp>
        <p:nvSpPr>
          <p:cNvPr id="8" name="页脚占位符 7"/>
          <p:cNvSpPr>
            <a:spLocks noGrp="1"/>
          </p:cNvSpPr>
          <p:nvPr>
            <p:ph type="ftr" sz="quarter" idx="11"/>
          </p:nvPr>
        </p:nvSpPr>
        <p:spPr/>
        <p:txBody>
          <a:bodyPr/>
          <a:lstStyle>
            <a:lvl1pPr>
              <a:defRPr/>
            </a:lvl1pPr>
          </a:lstStyle>
          <a:p>
            <a:endParaRPr lang="en-US" altLang="zh-CN">
              <a:solidFill>
                <a:srgbClr val="000000"/>
              </a:solidFill>
            </a:endParaRPr>
          </a:p>
        </p:txBody>
      </p:sp>
      <p:sp>
        <p:nvSpPr>
          <p:cNvPr id="9" name="灯片编号占位符 8"/>
          <p:cNvSpPr>
            <a:spLocks noGrp="1"/>
          </p:cNvSpPr>
          <p:nvPr>
            <p:ph type="sldNum" sz="quarter" idx="12"/>
          </p:nvPr>
        </p:nvSpPr>
        <p:spPr/>
        <p:txBody>
          <a:bodyPr/>
          <a:lstStyle>
            <a:lvl1pPr>
              <a:defRPr/>
            </a:lvl1pPr>
          </a:lstStyle>
          <a:p>
            <a:fld id="{0D6C4095-3BB1-4798-8813-1E10B8E58120}" type="slidenum">
              <a:rPr lang="zh-CN" altLang="en-US">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741040849"/>
      </p:ext>
    </p:extLst>
  </p:cSld>
  <p:clrMapOvr>
    <a:masterClrMapping/>
  </p:clrMapOvr>
  <p:transition spd="slow">
    <p:pull dir="ru"/>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lvl1pPr>
              <a:defRPr/>
            </a:lvl1pPr>
          </a:lstStyle>
          <a:p>
            <a:endParaRPr lang="en-US" altLang="zh-CN">
              <a:solidFill>
                <a:srgbClr val="000000"/>
              </a:solidFill>
            </a:endParaRPr>
          </a:p>
        </p:txBody>
      </p:sp>
      <p:sp>
        <p:nvSpPr>
          <p:cNvPr id="4" name="页脚占位符 3"/>
          <p:cNvSpPr>
            <a:spLocks noGrp="1"/>
          </p:cNvSpPr>
          <p:nvPr>
            <p:ph type="ftr" sz="quarter" idx="11"/>
          </p:nvPr>
        </p:nvSpPr>
        <p:spPr/>
        <p:txBody>
          <a:bodyPr/>
          <a:lstStyle>
            <a:lvl1pPr>
              <a:defRPr/>
            </a:lvl1pPr>
          </a:lstStyle>
          <a:p>
            <a:endParaRPr lang="en-US" altLang="zh-CN">
              <a:solidFill>
                <a:srgbClr val="000000"/>
              </a:solidFill>
            </a:endParaRPr>
          </a:p>
        </p:txBody>
      </p:sp>
      <p:sp>
        <p:nvSpPr>
          <p:cNvPr id="5" name="灯片编号占位符 4"/>
          <p:cNvSpPr>
            <a:spLocks noGrp="1"/>
          </p:cNvSpPr>
          <p:nvPr>
            <p:ph type="sldNum" sz="quarter" idx="12"/>
          </p:nvPr>
        </p:nvSpPr>
        <p:spPr/>
        <p:txBody>
          <a:bodyPr/>
          <a:lstStyle>
            <a:lvl1pPr>
              <a:defRPr/>
            </a:lvl1pPr>
          </a:lstStyle>
          <a:p>
            <a:fld id="{E90B54FD-4BF7-4755-A9F6-62DFCA77571A}" type="slidenum">
              <a:rPr lang="zh-CN" altLang="en-US">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213010409"/>
      </p:ext>
    </p:extLst>
  </p:cSld>
  <p:clrMapOvr>
    <a:masterClrMapping/>
  </p:clrMapOvr>
  <p:transition spd="slow">
    <p:pull dir="ru"/>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solidFill>
                <a:srgbClr val="000000"/>
              </a:solidFill>
            </a:endParaRPr>
          </a:p>
        </p:txBody>
      </p:sp>
      <p:sp>
        <p:nvSpPr>
          <p:cNvPr id="3" name="页脚占位符 2"/>
          <p:cNvSpPr>
            <a:spLocks noGrp="1"/>
          </p:cNvSpPr>
          <p:nvPr>
            <p:ph type="ftr" sz="quarter" idx="11"/>
          </p:nvPr>
        </p:nvSpPr>
        <p:spPr/>
        <p:txBody>
          <a:bodyPr/>
          <a:lstStyle>
            <a:lvl1pPr>
              <a:defRPr/>
            </a:lvl1pPr>
          </a:lstStyle>
          <a:p>
            <a:endParaRPr lang="en-US" altLang="zh-CN">
              <a:solidFill>
                <a:srgbClr val="000000"/>
              </a:solidFill>
            </a:endParaRPr>
          </a:p>
        </p:txBody>
      </p:sp>
      <p:sp>
        <p:nvSpPr>
          <p:cNvPr id="4" name="灯片编号占位符 3"/>
          <p:cNvSpPr>
            <a:spLocks noGrp="1"/>
          </p:cNvSpPr>
          <p:nvPr>
            <p:ph type="sldNum" sz="quarter" idx="12"/>
          </p:nvPr>
        </p:nvSpPr>
        <p:spPr/>
        <p:txBody>
          <a:bodyPr/>
          <a:lstStyle>
            <a:lvl1pPr>
              <a:defRPr/>
            </a:lvl1pPr>
          </a:lstStyle>
          <a:p>
            <a:fld id="{BEE82721-C082-4918-BD8C-106CCE6BE91C}" type="slidenum">
              <a:rPr lang="zh-CN" altLang="en-US">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676880679"/>
      </p:ext>
    </p:extLst>
  </p:cSld>
  <p:clrMapOvr>
    <a:masterClrMapping/>
  </p:clrMapOvr>
  <p:transition spd="slow">
    <p:pull dir="ru"/>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04A7CD69-44DE-4818-A55A-1C22754FF4B7}" type="slidenum">
              <a:rPr lang="zh-CN" altLang="en-US">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428598473"/>
      </p:ext>
    </p:extLst>
  </p:cSld>
  <p:clrMapOvr>
    <a:masterClrMapping/>
  </p:clrMapOvr>
  <p:transition spd="slow">
    <p:pull dir="ru"/>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4F6AFF67-F303-4DFB-BE9E-C1933A8FBA76}" type="slidenum">
              <a:rPr lang="zh-CN" altLang="en-US">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652559402"/>
      </p:ext>
    </p:extLst>
  </p:cSld>
  <p:clrMapOvr>
    <a:masterClrMapping/>
  </p:clrMapOvr>
  <p:transition spd="slow">
    <p:pull dir="ru"/>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AC8289D9-49B0-41E2-AE5D-6D68FC2D7BFB}" type="slidenum">
              <a:rPr lang="zh-CN" altLang="en-US">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493155200"/>
      </p:ext>
    </p:extLst>
  </p:cSld>
  <p:clrMapOvr>
    <a:masterClrMapping/>
  </p:clrMapOvr>
  <p:transition spd="slow">
    <p:pull dir="ru"/>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5924550" y="685800"/>
            <a:ext cx="1847850" cy="5410200"/>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381000" y="685800"/>
            <a:ext cx="5391150" cy="5410200"/>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DD2151FF-1001-4263-8C96-943D7FE46CD4}" type="slidenum">
              <a:rPr lang="zh-CN" altLang="en-US">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525037251"/>
      </p:ext>
    </p:extLst>
  </p:cSld>
  <p:clrMapOvr>
    <a:masterClrMapping/>
  </p:clrMapOvr>
  <p:transition spd="slow">
    <p:pull dir="ru"/>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a:t>单击此处编辑母版标题样式</a:t>
            </a:r>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41174136-DEF2-4AA9-BFC2-C55A292FFF45}"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00914546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9A7B5573-8E2D-42BA-A48E-8DB96531E6DF}"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58328235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5E2A6CFF-ECE9-4647-A430-007426F33729}"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95843235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50720A0F-1AB1-4356-A5F8-A3DFF56B67B5}"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74282432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lvl1pPr>
              <a:defRPr/>
            </a:lvl1pPr>
          </a:lstStyle>
          <a:p>
            <a:endParaRPr lang="en-US" altLang="zh-CN">
              <a:solidFill>
                <a:srgbClr val="000000"/>
              </a:solidFill>
            </a:endParaRPr>
          </a:p>
        </p:txBody>
      </p:sp>
      <p:sp>
        <p:nvSpPr>
          <p:cNvPr id="8" name="页脚占位符 7"/>
          <p:cNvSpPr>
            <a:spLocks noGrp="1"/>
          </p:cNvSpPr>
          <p:nvPr>
            <p:ph type="ftr" sz="quarter" idx="11"/>
          </p:nvPr>
        </p:nvSpPr>
        <p:spPr/>
        <p:txBody>
          <a:bodyPr/>
          <a:lstStyle>
            <a:lvl1pPr>
              <a:defRPr/>
            </a:lvl1pPr>
          </a:lstStyle>
          <a:p>
            <a:endParaRPr lang="en-US" altLang="zh-CN">
              <a:solidFill>
                <a:srgbClr val="000000"/>
              </a:solidFill>
            </a:endParaRPr>
          </a:p>
        </p:txBody>
      </p:sp>
      <p:sp>
        <p:nvSpPr>
          <p:cNvPr id="9" name="灯片编号占位符 8"/>
          <p:cNvSpPr>
            <a:spLocks noGrp="1"/>
          </p:cNvSpPr>
          <p:nvPr>
            <p:ph type="sldNum" sz="quarter" idx="12"/>
          </p:nvPr>
        </p:nvSpPr>
        <p:spPr/>
        <p:txBody>
          <a:bodyPr/>
          <a:lstStyle>
            <a:lvl1pPr>
              <a:defRPr/>
            </a:lvl1pPr>
          </a:lstStyle>
          <a:p>
            <a:fld id="{64A84DCD-E1B9-4A51-B429-B51B62FBFD0F}"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07525258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lvl1pPr>
              <a:defRPr/>
            </a:lvl1pPr>
          </a:lstStyle>
          <a:p>
            <a:endParaRPr lang="en-US" altLang="zh-CN">
              <a:solidFill>
                <a:srgbClr val="000000"/>
              </a:solidFill>
            </a:endParaRPr>
          </a:p>
        </p:txBody>
      </p:sp>
      <p:sp>
        <p:nvSpPr>
          <p:cNvPr id="4" name="页脚占位符 3"/>
          <p:cNvSpPr>
            <a:spLocks noGrp="1"/>
          </p:cNvSpPr>
          <p:nvPr>
            <p:ph type="ftr" sz="quarter" idx="11"/>
          </p:nvPr>
        </p:nvSpPr>
        <p:spPr/>
        <p:txBody>
          <a:bodyPr/>
          <a:lstStyle>
            <a:lvl1pPr>
              <a:defRPr/>
            </a:lvl1pPr>
          </a:lstStyle>
          <a:p>
            <a:endParaRPr lang="en-US" altLang="zh-CN">
              <a:solidFill>
                <a:srgbClr val="000000"/>
              </a:solidFill>
            </a:endParaRPr>
          </a:p>
        </p:txBody>
      </p:sp>
      <p:sp>
        <p:nvSpPr>
          <p:cNvPr id="5" name="灯片编号占位符 4"/>
          <p:cNvSpPr>
            <a:spLocks noGrp="1"/>
          </p:cNvSpPr>
          <p:nvPr>
            <p:ph type="sldNum" sz="quarter" idx="12"/>
          </p:nvPr>
        </p:nvSpPr>
        <p:spPr/>
        <p:txBody>
          <a:bodyPr/>
          <a:lstStyle>
            <a:lvl1pPr>
              <a:defRPr/>
            </a:lvl1pPr>
          </a:lstStyle>
          <a:p>
            <a:fld id="{9143CCDA-D8C1-42F3-9853-54D71221A91A}"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46557480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solidFill>
                <a:srgbClr val="000000"/>
              </a:solidFill>
            </a:endParaRPr>
          </a:p>
        </p:txBody>
      </p:sp>
      <p:sp>
        <p:nvSpPr>
          <p:cNvPr id="3" name="页脚占位符 2"/>
          <p:cNvSpPr>
            <a:spLocks noGrp="1"/>
          </p:cNvSpPr>
          <p:nvPr>
            <p:ph type="ftr" sz="quarter" idx="11"/>
          </p:nvPr>
        </p:nvSpPr>
        <p:spPr/>
        <p:txBody>
          <a:bodyPr/>
          <a:lstStyle>
            <a:lvl1pPr>
              <a:defRPr/>
            </a:lvl1pPr>
          </a:lstStyle>
          <a:p>
            <a:endParaRPr lang="en-US" altLang="zh-CN">
              <a:solidFill>
                <a:srgbClr val="000000"/>
              </a:solidFill>
            </a:endParaRPr>
          </a:p>
        </p:txBody>
      </p:sp>
      <p:sp>
        <p:nvSpPr>
          <p:cNvPr id="4" name="灯片编号占位符 3"/>
          <p:cNvSpPr>
            <a:spLocks noGrp="1"/>
          </p:cNvSpPr>
          <p:nvPr>
            <p:ph type="sldNum" sz="quarter" idx="12"/>
          </p:nvPr>
        </p:nvSpPr>
        <p:spPr/>
        <p:txBody>
          <a:bodyPr/>
          <a:lstStyle>
            <a:lvl1pPr>
              <a:defRPr/>
            </a:lvl1pPr>
          </a:lstStyle>
          <a:p>
            <a:fld id="{A057DA4E-1A8C-4E06-956B-3B60A95E16E1}"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416962467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7CC50E90-30EB-4473-B35D-A299F01E622C}"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22427201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931C756F-3F3B-413F-8349-8A9F1AF7713C}"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1448162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6CEC183B-E02C-4DB4-A68F-72E3C1CEBCCE}"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95388648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8BDF3AD9-CAEE-4257-A443-11216ECA5A49}"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42244419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a:t>单击此处编辑母版标题样式</a:t>
            </a:r>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BB082A63-23F2-4045-9E21-9A3DEE83CEE3}" type="slidenum">
              <a:rPr lang="zh-CN" altLang="en-US">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6745609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37D50549-397F-4D53-A852-BD2262430CC8}" type="slidenum">
              <a:rPr lang="zh-CN" altLang="en-US">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01373174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A76FFE4D-4E43-442F-93EF-29C9F726AB84}" type="slidenum">
              <a:rPr lang="zh-CN" altLang="en-US">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294063777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8CB54F8D-91F3-4DF5-81A0-30D74D5A36DD}" type="slidenum">
              <a:rPr lang="zh-CN" altLang="en-US">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35194289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lvl1pPr>
              <a:defRPr/>
            </a:lvl1pPr>
          </a:lstStyle>
          <a:p>
            <a:endParaRPr lang="en-US" altLang="zh-CN">
              <a:solidFill>
                <a:srgbClr val="000000"/>
              </a:solidFill>
            </a:endParaRPr>
          </a:p>
        </p:txBody>
      </p:sp>
      <p:sp>
        <p:nvSpPr>
          <p:cNvPr id="8" name="页脚占位符 7"/>
          <p:cNvSpPr>
            <a:spLocks noGrp="1"/>
          </p:cNvSpPr>
          <p:nvPr>
            <p:ph type="ftr" sz="quarter" idx="11"/>
          </p:nvPr>
        </p:nvSpPr>
        <p:spPr/>
        <p:txBody>
          <a:bodyPr/>
          <a:lstStyle>
            <a:lvl1pPr>
              <a:defRPr/>
            </a:lvl1pPr>
          </a:lstStyle>
          <a:p>
            <a:endParaRPr lang="en-US" altLang="zh-CN">
              <a:solidFill>
                <a:srgbClr val="000000"/>
              </a:solidFill>
            </a:endParaRPr>
          </a:p>
        </p:txBody>
      </p:sp>
      <p:sp>
        <p:nvSpPr>
          <p:cNvPr id="9" name="灯片编号占位符 8"/>
          <p:cNvSpPr>
            <a:spLocks noGrp="1"/>
          </p:cNvSpPr>
          <p:nvPr>
            <p:ph type="sldNum" sz="quarter" idx="12"/>
          </p:nvPr>
        </p:nvSpPr>
        <p:spPr/>
        <p:txBody>
          <a:bodyPr/>
          <a:lstStyle>
            <a:lvl1pPr>
              <a:defRPr/>
            </a:lvl1pPr>
          </a:lstStyle>
          <a:p>
            <a:fld id="{03ED0CC1-0880-4CA5-B79A-4EE4DDA0F1D1}" type="slidenum">
              <a:rPr lang="zh-CN" altLang="en-US">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5372550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lvl1pPr>
              <a:defRPr/>
            </a:lvl1pPr>
          </a:lstStyle>
          <a:p>
            <a:endParaRPr lang="en-US" altLang="zh-CN">
              <a:solidFill>
                <a:srgbClr val="000000"/>
              </a:solidFill>
            </a:endParaRPr>
          </a:p>
        </p:txBody>
      </p:sp>
      <p:sp>
        <p:nvSpPr>
          <p:cNvPr id="4" name="页脚占位符 3"/>
          <p:cNvSpPr>
            <a:spLocks noGrp="1"/>
          </p:cNvSpPr>
          <p:nvPr>
            <p:ph type="ftr" sz="quarter" idx="11"/>
          </p:nvPr>
        </p:nvSpPr>
        <p:spPr/>
        <p:txBody>
          <a:bodyPr/>
          <a:lstStyle>
            <a:lvl1pPr>
              <a:defRPr/>
            </a:lvl1pPr>
          </a:lstStyle>
          <a:p>
            <a:endParaRPr lang="en-US" altLang="zh-CN">
              <a:solidFill>
                <a:srgbClr val="000000"/>
              </a:solidFill>
            </a:endParaRPr>
          </a:p>
        </p:txBody>
      </p:sp>
      <p:sp>
        <p:nvSpPr>
          <p:cNvPr id="5" name="灯片编号占位符 4"/>
          <p:cNvSpPr>
            <a:spLocks noGrp="1"/>
          </p:cNvSpPr>
          <p:nvPr>
            <p:ph type="sldNum" sz="quarter" idx="12"/>
          </p:nvPr>
        </p:nvSpPr>
        <p:spPr/>
        <p:txBody>
          <a:bodyPr/>
          <a:lstStyle>
            <a:lvl1pPr>
              <a:defRPr/>
            </a:lvl1pPr>
          </a:lstStyle>
          <a:p>
            <a:fld id="{C1696A07-5909-43B9-9093-CB9F00137704}" type="slidenum">
              <a:rPr lang="zh-CN" altLang="en-US">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417644905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solidFill>
                <a:srgbClr val="000000"/>
              </a:solidFill>
            </a:endParaRPr>
          </a:p>
        </p:txBody>
      </p:sp>
      <p:sp>
        <p:nvSpPr>
          <p:cNvPr id="3" name="页脚占位符 2"/>
          <p:cNvSpPr>
            <a:spLocks noGrp="1"/>
          </p:cNvSpPr>
          <p:nvPr>
            <p:ph type="ftr" sz="quarter" idx="11"/>
          </p:nvPr>
        </p:nvSpPr>
        <p:spPr/>
        <p:txBody>
          <a:bodyPr/>
          <a:lstStyle>
            <a:lvl1pPr>
              <a:defRPr/>
            </a:lvl1pPr>
          </a:lstStyle>
          <a:p>
            <a:endParaRPr lang="en-US" altLang="zh-CN">
              <a:solidFill>
                <a:srgbClr val="000000"/>
              </a:solidFill>
            </a:endParaRPr>
          </a:p>
        </p:txBody>
      </p:sp>
      <p:sp>
        <p:nvSpPr>
          <p:cNvPr id="4" name="灯片编号占位符 3"/>
          <p:cNvSpPr>
            <a:spLocks noGrp="1"/>
          </p:cNvSpPr>
          <p:nvPr>
            <p:ph type="sldNum" sz="quarter" idx="12"/>
          </p:nvPr>
        </p:nvSpPr>
        <p:spPr/>
        <p:txBody>
          <a:bodyPr/>
          <a:lstStyle>
            <a:lvl1pPr>
              <a:defRPr/>
            </a:lvl1pPr>
          </a:lstStyle>
          <a:p>
            <a:fld id="{2A8B0CF0-07BF-4703-BA5D-D9874352E6B3}" type="slidenum">
              <a:rPr lang="zh-CN" altLang="en-US">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421843372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B3446578-F86B-46EC-832B-D18AE88B2B90}" type="slidenum">
              <a:rPr lang="zh-CN" altLang="en-US">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69793746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6C1F9C23-8C1A-4F53-91CC-0237E802F044}" type="slidenum">
              <a:rPr lang="zh-CN" altLang="en-US">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87609527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17395EDF-5200-4AC2-AA0A-DCDD389713A6}" type="slidenum">
              <a:rPr lang="zh-CN" altLang="en-US">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28758206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15100" y="609600"/>
            <a:ext cx="1943100" cy="5486400"/>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85800" y="609600"/>
            <a:ext cx="5676900" cy="5486400"/>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91DA9139-4C14-4793-B49D-6AA937861CE4}" type="slidenum">
              <a:rPr lang="zh-CN" altLang="en-US">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2126591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2.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4098" name="标题占位符 1"/>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4099" name="文本占位符 2"/>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
        <p:nvSpPr>
          <p:cNvPr id="4100" name="日期占位符 3"/>
          <p:cNvSpPr>
            <a:spLocks noGrp="1" noChangeArrowheads="1"/>
          </p:cNvSpPr>
          <p:nvPr>
            <p:ph type="dt" sz="half" idx="2"/>
          </p:nvPr>
        </p:nvSpPr>
        <p:spPr bwMode="auto">
          <a:xfrm>
            <a:off x="457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defRPr sz="1200">
                <a:solidFill>
                  <a:srgbClr val="898989"/>
                </a:solidFill>
                <a:effectLst/>
                <a:latin typeface="+mn-lt"/>
              </a:defRPr>
            </a:lvl1pPr>
          </a:lstStyle>
          <a:p>
            <a:pPr algn="ctr" fontAlgn="base">
              <a:spcBef>
                <a:spcPct val="50000"/>
              </a:spcBef>
              <a:spcAft>
                <a:spcPct val="0"/>
              </a:spcAft>
              <a:buFont typeface="Arial" pitchFamily="34" charset="0"/>
              <a:buNone/>
            </a:pPr>
            <a:fld id="{1B2145DB-4102-4A78-AC95-F0E1B8BA15D0}" type="datetimeFigureOut">
              <a:rPr lang="zh-CN" altLang="en-US">
                <a:ea typeface="方正稚艺简体" pitchFamily="1" charset="-122"/>
              </a:rPr>
              <a:pPr algn="ctr" fontAlgn="base">
                <a:spcBef>
                  <a:spcPct val="50000"/>
                </a:spcBef>
                <a:spcAft>
                  <a:spcPct val="0"/>
                </a:spcAft>
                <a:buFont typeface="Arial" pitchFamily="34" charset="0"/>
                <a:buNone/>
              </a:pPr>
              <a:t>2018/10/10 Wednesday</a:t>
            </a:fld>
            <a:endParaRPr lang="en-US" altLang="zh-CN">
              <a:ea typeface="方正稚艺简体" pitchFamily="1" charset="-122"/>
            </a:endParaRPr>
          </a:p>
        </p:txBody>
      </p:sp>
      <p:sp>
        <p:nvSpPr>
          <p:cNvPr id="4101" name="页脚占位符 4"/>
          <p:cNvSpPr>
            <a:spLocks noGrp="1" noChangeArrowheads="1"/>
          </p:cNvSpPr>
          <p:nvPr>
            <p:ph type="ftr" sz="quarter" idx="3"/>
          </p:nvPr>
        </p:nvSpPr>
        <p:spPr bwMode="auto">
          <a:xfrm>
            <a:off x="3124200" y="6356350"/>
            <a:ext cx="2895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defRPr sz="1200">
                <a:solidFill>
                  <a:srgbClr val="898989"/>
                </a:solidFill>
                <a:effectLst/>
                <a:latin typeface="+mn-lt"/>
              </a:defRPr>
            </a:lvl1pPr>
          </a:lstStyle>
          <a:p>
            <a:pPr algn="ctr" fontAlgn="base">
              <a:spcBef>
                <a:spcPct val="50000"/>
              </a:spcBef>
              <a:spcAft>
                <a:spcPct val="0"/>
              </a:spcAft>
              <a:buFont typeface="Arial" pitchFamily="34" charset="0"/>
              <a:buNone/>
            </a:pPr>
            <a:endParaRPr lang="zh-CN" altLang="en-US">
              <a:ea typeface="方正稚艺简体" pitchFamily="1" charset="-122"/>
            </a:endParaRPr>
          </a:p>
        </p:txBody>
      </p:sp>
      <p:sp>
        <p:nvSpPr>
          <p:cNvPr id="4102" name="灯片编号占位符 5"/>
          <p:cNvSpPr>
            <a:spLocks noGrp="1" noChangeArrowheads="1"/>
          </p:cNvSpPr>
          <p:nvPr>
            <p:ph type="sldNum" sz="quarter" idx="4"/>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r">
              <a:defRPr sz="1200">
                <a:solidFill>
                  <a:srgbClr val="898989"/>
                </a:solidFill>
                <a:effectLst/>
                <a:latin typeface="+mn-lt"/>
              </a:defRPr>
            </a:lvl1pPr>
          </a:lstStyle>
          <a:p>
            <a:pPr fontAlgn="base">
              <a:spcBef>
                <a:spcPct val="50000"/>
              </a:spcBef>
              <a:spcAft>
                <a:spcPct val="0"/>
              </a:spcAft>
              <a:buFont typeface="Arial" pitchFamily="34" charset="0"/>
              <a:buNone/>
            </a:pPr>
            <a:fld id="{B2ECDE8B-455B-4BDF-AC86-66580F19DD57}" type="slidenum">
              <a:rPr lang="zh-CN" altLang="en-US">
                <a:ea typeface="方正稚艺简体" pitchFamily="1" charset="-122"/>
              </a:rPr>
              <a:pPr fontAlgn="base">
                <a:spcBef>
                  <a:spcPct val="50000"/>
                </a:spcBef>
                <a:spcAft>
                  <a:spcPct val="0"/>
                </a:spcAft>
                <a:buFont typeface="Arial" pitchFamily="34" charset="0"/>
                <a:buNone/>
              </a:pPr>
              <a:t>‹#›</a:t>
            </a:fld>
            <a:endParaRPr lang="en-US" altLang="zh-CN">
              <a:ea typeface="方正稚艺简体" pitchFamily="1" charset="-122"/>
            </a:endParaRPr>
          </a:p>
        </p:txBody>
      </p:sp>
    </p:spTree>
    <p:extLst>
      <p:ext uri="{BB962C8B-B14F-4D97-AF65-F5344CB8AC3E}">
        <p14:creationId xmlns:p14="http://schemas.microsoft.com/office/powerpoint/2010/main" val="22331162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宋体" pitchFamily="2" charset="-122"/>
        </a:defRPr>
      </a:lvl2pPr>
      <a:lvl3pPr algn="ctr" rtl="0" eaLnBrk="0" fontAlgn="base" hangingPunct="0">
        <a:spcBef>
          <a:spcPct val="0"/>
        </a:spcBef>
        <a:spcAft>
          <a:spcPct val="0"/>
        </a:spcAft>
        <a:defRPr sz="4400">
          <a:solidFill>
            <a:schemeClr val="tx1"/>
          </a:solidFill>
          <a:latin typeface="Calibri" pitchFamily="34" charset="0"/>
          <a:ea typeface="宋体" pitchFamily="2" charset="-122"/>
        </a:defRPr>
      </a:lvl3pPr>
      <a:lvl4pPr algn="ctr" rtl="0" eaLnBrk="0" fontAlgn="base" hangingPunct="0">
        <a:spcBef>
          <a:spcPct val="0"/>
        </a:spcBef>
        <a:spcAft>
          <a:spcPct val="0"/>
        </a:spcAft>
        <a:defRPr sz="4400">
          <a:solidFill>
            <a:schemeClr val="tx1"/>
          </a:solidFill>
          <a:latin typeface="Calibri" pitchFamily="34" charset="0"/>
          <a:ea typeface="宋体" pitchFamily="2" charset="-122"/>
        </a:defRPr>
      </a:lvl4pPr>
      <a:lvl5pPr algn="ctr" rtl="0" eaLnBrk="0" fontAlgn="base" hangingPunct="0">
        <a:spcBef>
          <a:spcPct val="0"/>
        </a:spcBef>
        <a:spcAft>
          <a:spcPct val="0"/>
        </a:spcAft>
        <a:defRPr sz="4400">
          <a:solidFill>
            <a:schemeClr val="tx1"/>
          </a:solidFill>
          <a:latin typeface="Calibri" pitchFamily="34" charset="0"/>
          <a:ea typeface="宋体" pitchFamily="2" charset="-122"/>
        </a:defRPr>
      </a:lvl5pPr>
      <a:lvl6pPr marL="457200" algn="ctr" rtl="0" eaLnBrk="0" fontAlgn="base" hangingPunct="0">
        <a:spcBef>
          <a:spcPct val="0"/>
        </a:spcBef>
        <a:spcAft>
          <a:spcPct val="0"/>
        </a:spcAft>
        <a:defRPr sz="4400">
          <a:solidFill>
            <a:schemeClr val="tx1"/>
          </a:solidFill>
          <a:latin typeface="Calibri" pitchFamily="34" charset="0"/>
          <a:ea typeface="宋体" pitchFamily="2" charset="-122"/>
        </a:defRPr>
      </a:lvl6pPr>
      <a:lvl7pPr marL="914400" algn="ctr" rtl="0" eaLnBrk="0" fontAlgn="base" hangingPunct="0">
        <a:spcBef>
          <a:spcPct val="0"/>
        </a:spcBef>
        <a:spcAft>
          <a:spcPct val="0"/>
        </a:spcAft>
        <a:defRPr sz="4400">
          <a:solidFill>
            <a:schemeClr val="tx1"/>
          </a:solidFill>
          <a:latin typeface="Calibri" pitchFamily="34" charset="0"/>
          <a:ea typeface="宋体" pitchFamily="2" charset="-122"/>
        </a:defRPr>
      </a:lvl7pPr>
      <a:lvl8pPr marL="1371600" algn="ctr" rtl="0" eaLnBrk="0" fontAlgn="base" hangingPunct="0">
        <a:spcBef>
          <a:spcPct val="0"/>
        </a:spcBef>
        <a:spcAft>
          <a:spcPct val="0"/>
        </a:spcAft>
        <a:defRPr sz="4400">
          <a:solidFill>
            <a:schemeClr val="tx1"/>
          </a:solidFill>
          <a:latin typeface="Calibri" pitchFamily="34" charset="0"/>
          <a:ea typeface="宋体" pitchFamily="2" charset="-122"/>
        </a:defRPr>
      </a:lvl8pPr>
      <a:lvl9pPr marL="1828800" algn="ctr" rtl="0" eaLnBrk="0" fontAlgn="base" hangingPunct="0">
        <a:spcBef>
          <a:spcPct val="0"/>
        </a:spcBef>
        <a:spcAft>
          <a:spcPct val="0"/>
        </a:spcAft>
        <a:defRPr sz="4400">
          <a:solidFill>
            <a:schemeClr val="tx1"/>
          </a:solidFill>
          <a:latin typeface="Calibri" pitchFamily="34" charset="0"/>
          <a:ea typeface="宋体" pitchFamily="2" charset="-122"/>
        </a:defRPr>
      </a:lvl9pPr>
    </p:titleStyle>
    <p:bodyStyle>
      <a:lvl1pPr marL="342900" indent="-342900" algn="l" rtl="0" eaLnBrk="0" fontAlgn="base" hangingPunct="0">
        <a:spcBef>
          <a:spcPct val="20000"/>
        </a:spcBef>
        <a:spcAft>
          <a:spcPct val="0"/>
        </a:spcAft>
        <a:buFont typeface="Arial"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itchFamily="34" charset="0"/>
        <a:buChar char="»"/>
        <a:defRPr sz="2000">
          <a:solidFill>
            <a:schemeClr val="tx1"/>
          </a:solidFill>
          <a:latin typeface="+mn-lt"/>
          <a:ea typeface="+mn-ea"/>
        </a:defRPr>
      </a:lvl5pPr>
      <a:lvl6pPr marL="2514600" indent="-228600" algn="l" rtl="0" eaLnBrk="0" fontAlgn="base" hangingPunct="0">
        <a:spcBef>
          <a:spcPct val="20000"/>
        </a:spcBef>
        <a:spcAft>
          <a:spcPct val="0"/>
        </a:spcAft>
        <a:buFont typeface="Arial" pitchFamily="34" charset="0"/>
        <a:buChar char="»"/>
        <a:defRPr sz="2000">
          <a:solidFill>
            <a:schemeClr val="tx1"/>
          </a:solidFill>
          <a:latin typeface="+mn-lt"/>
          <a:ea typeface="+mn-ea"/>
        </a:defRPr>
      </a:lvl6pPr>
      <a:lvl7pPr marL="2971800" indent="-228600" algn="l" rtl="0" eaLnBrk="0" fontAlgn="base" hangingPunct="0">
        <a:spcBef>
          <a:spcPct val="20000"/>
        </a:spcBef>
        <a:spcAft>
          <a:spcPct val="0"/>
        </a:spcAft>
        <a:buFont typeface="Arial" pitchFamily="34" charset="0"/>
        <a:buChar char="»"/>
        <a:defRPr sz="2000">
          <a:solidFill>
            <a:schemeClr val="tx1"/>
          </a:solidFill>
          <a:latin typeface="+mn-lt"/>
          <a:ea typeface="+mn-ea"/>
        </a:defRPr>
      </a:lvl7pPr>
      <a:lvl8pPr marL="3429000" indent="-228600" algn="l" rtl="0" eaLnBrk="0" fontAlgn="base" hangingPunct="0">
        <a:spcBef>
          <a:spcPct val="20000"/>
        </a:spcBef>
        <a:spcAft>
          <a:spcPct val="0"/>
        </a:spcAft>
        <a:buFont typeface="Arial" pitchFamily="34" charset="0"/>
        <a:buChar char="»"/>
        <a:defRPr sz="2000">
          <a:solidFill>
            <a:schemeClr val="tx1"/>
          </a:solidFill>
          <a:latin typeface="+mn-lt"/>
          <a:ea typeface="+mn-ea"/>
        </a:defRPr>
      </a:lvl8pPr>
      <a:lvl9pPr marL="3886200" indent="-228600" algn="l" rtl="0" eaLnBrk="0" fontAlgn="base" hangingPunct="0">
        <a:spcBef>
          <a:spcPct val="20000"/>
        </a:spcBef>
        <a:spcAft>
          <a:spcPct val="0"/>
        </a:spcAft>
        <a:buFont typeface="Arial" pitchFamily="34" charset="0"/>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5123"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
        <p:nvSpPr>
          <p:cNvPr id="5124"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0" hangingPunct="0">
              <a:defRPr sz="1400">
                <a:effectLst/>
              </a:defRPr>
            </a:lvl1pPr>
          </a:lstStyle>
          <a:p>
            <a:pPr algn="ctr" fontAlgn="base">
              <a:spcBef>
                <a:spcPct val="50000"/>
              </a:spcBef>
              <a:spcAft>
                <a:spcPct val="0"/>
              </a:spcAft>
              <a:buFont typeface="Arial" pitchFamily="34" charset="0"/>
              <a:buNone/>
            </a:pPr>
            <a:fld id="{18645210-0A28-48EC-835A-BB094B2CDEA3}" type="datetimeFigureOut">
              <a:rPr lang="zh-CN" altLang="en-US">
                <a:solidFill>
                  <a:srgbClr val="000000"/>
                </a:solidFill>
                <a:ea typeface="方正稚艺简体" pitchFamily="1" charset="-122"/>
              </a:rPr>
              <a:pPr algn="ctr" fontAlgn="base">
                <a:spcBef>
                  <a:spcPct val="50000"/>
                </a:spcBef>
                <a:spcAft>
                  <a:spcPct val="0"/>
                </a:spcAft>
                <a:buFont typeface="Arial" pitchFamily="34" charset="0"/>
                <a:buNone/>
              </a:pPr>
              <a:t>2018/10/10 Wednesday</a:t>
            </a:fld>
            <a:endParaRPr lang="zh-CN" altLang="zh-CN">
              <a:solidFill>
                <a:srgbClr val="000000"/>
              </a:solidFill>
              <a:ea typeface="方正稚艺简体" pitchFamily="1" charset="-122"/>
            </a:endParaRPr>
          </a:p>
        </p:txBody>
      </p:sp>
      <p:sp>
        <p:nvSpPr>
          <p:cNvPr id="5125"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0" hangingPunct="0">
              <a:defRPr sz="1400">
                <a:effectLst/>
              </a:defRPr>
            </a:lvl1pPr>
          </a:lstStyle>
          <a:p>
            <a:pPr algn="ctr" fontAlgn="base">
              <a:spcBef>
                <a:spcPct val="50000"/>
              </a:spcBef>
              <a:spcAft>
                <a:spcPct val="0"/>
              </a:spcAft>
              <a:buFont typeface="Arial" pitchFamily="34" charset="0"/>
              <a:buNone/>
            </a:pPr>
            <a:endParaRPr lang="zh-CN" altLang="zh-CN">
              <a:solidFill>
                <a:srgbClr val="000000"/>
              </a:solidFill>
              <a:ea typeface="方正稚艺简体" pitchFamily="1" charset="-122"/>
            </a:endParaRPr>
          </a:p>
        </p:txBody>
      </p:sp>
      <p:sp>
        <p:nvSpPr>
          <p:cNvPr id="5126"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0" hangingPunct="0">
              <a:defRPr sz="1400">
                <a:effectLst/>
              </a:defRPr>
            </a:lvl1pPr>
          </a:lstStyle>
          <a:p>
            <a:pPr fontAlgn="base">
              <a:spcBef>
                <a:spcPct val="50000"/>
              </a:spcBef>
              <a:spcAft>
                <a:spcPct val="0"/>
              </a:spcAft>
              <a:buFont typeface="Arial" pitchFamily="34" charset="0"/>
              <a:buNone/>
            </a:pPr>
            <a:fld id="{169E8161-1CAF-4EBD-BA52-69086EE6BAAE}" type="slidenum">
              <a:rPr lang="zh-CN" altLang="zh-CN">
                <a:solidFill>
                  <a:srgbClr val="000000"/>
                </a:solidFill>
                <a:ea typeface="方正稚艺简体" pitchFamily="1" charset="-122"/>
              </a:rPr>
              <a:pPr fontAlgn="base">
                <a:spcBef>
                  <a:spcPct val="50000"/>
                </a:spcBef>
                <a:spcAft>
                  <a:spcPct val="0"/>
                </a:spcAft>
                <a:buFont typeface="Arial" pitchFamily="34" charset="0"/>
                <a:buNone/>
              </a:pPr>
              <a:t>‹#›</a:t>
            </a:fld>
            <a:endParaRPr lang="zh-CN" altLang="zh-CN">
              <a:solidFill>
                <a:srgbClr val="000000"/>
              </a:solidFill>
              <a:ea typeface="方正稚艺简体" pitchFamily="1" charset="-122"/>
            </a:endParaRPr>
          </a:p>
        </p:txBody>
      </p:sp>
    </p:spTree>
    <p:extLst>
      <p:ext uri="{BB962C8B-B14F-4D97-AF65-F5344CB8AC3E}">
        <p14:creationId xmlns:p14="http://schemas.microsoft.com/office/powerpoint/2010/main" val="283477641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ea typeface="宋体" pitchFamily="2" charset="-122"/>
        </a:defRPr>
      </a:lvl2pPr>
      <a:lvl3pPr algn="ctr" rtl="0" fontAlgn="base">
        <a:spcBef>
          <a:spcPct val="0"/>
        </a:spcBef>
        <a:spcAft>
          <a:spcPct val="0"/>
        </a:spcAft>
        <a:defRPr sz="4400">
          <a:solidFill>
            <a:schemeClr val="tx2"/>
          </a:solidFill>
          <a:latin typeface="Arial" pitchFamily="34" charset="0"/>
          <a:ea typeface="宋体" pitchFamily="2" charset="-122"/>
        </a:defRPr>
      </a:lvl3pPr>
      <a:lvl4pPr algn="ctr" rtl="0" fontAlgn="base">
        <a:spcBef>
          <a:spcPct val="0"/>
        </a:spcBef>
        <a:spcAft>
          <a:spcPct val="0"/>
        </a:spcAft>
        <a:defRPr sz="4400">
          <a:solidFill>
            <a:schemeClr val="tx2"/>
          </a:solidFill>
          <a:latin typeface="Arial" pitchFamily="34" charset="0"/>
          <a:ea typeface="宋体" pitchFamily="2" charset="-122"/>
        </a:defRPr>
      </a:lvl4pPr>
      <a:lvl5pPr algn="ctr" rtl="0" fontAlgn="base">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pic>
        <p:nvPicPr>
          <p:cNvPr id="2050" name="Picture 2" descr="框"/>
          <p:cNvPicPr>
            <a:picLocks noChangeAspect="1" noChangeArrowheads="1"/>
          </p:cNvPicPr>
          <p:nvPr/>
        </p:nvPicPr>
        <p:blipFill>
          <a:blip r:embed="rId14">
            <a:clrChange>
              <a:clrFrom>
                <a:srgbClr val="FF7B29"/>
              </a:clrFrom>
              <a:clrTo>
                <a:srgbClr val="FF7B29">
                  <a:alpha val="0"/>
                </a:srgbClr>
              </a:clrTo>
            </a:clrChange>
            <a:extLst>
              <a:ext uri="{28A0092B-C50C-407E-A947-70E740481C1C}">
                <a14:useLocalDpi xmlns:a14="http://schemas.microsoft.com/office/drawing/2010/main" val="0"/>
              </a:ext>
            </a:extLst>
          </a:blip>
          <a:srcRect/>
          <a:stretch>
            <a:fillRect/>
          </a:stretch>
        </p:blipFill>
        <p:spPr bwMode="auto">
          <a:xfrm>
            <a:off x="117475" y="115888"/>
            <a:ext cx="8910638" cy="662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3"/>
          <p:cNvSpPr>
            <a:spLocks noGrp="1" noChangeArrowheads="1"/>
          </p:cNvSpPr>
          <p:nvPr>
            <p:ph type="dt" sz="half" idx="2"/>
          </p:nvPr>
        </p:nvSpPr>
        <p:spPr bwMode="auto">
          <a:xfrm>
            <a:off x="6858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l">
              <a:spcBef>
                <a:spcPct val="0"/>
              </a:spcBef>
              <a:defRPr sz="1400">
                <a:effectLst/>
                <a:ea typeface="+mn-ea"/>
              </a:defRPr>
            </a:lvl1pPr>
          </a:lstStyle>
          <a:p>
            <a:pPr fontAlgn="base">
              <a:spcAft>
                <a:spcPct val="0"/>
              </a:spcAft>
              <a:buFont typeface="Arial" pitchFamily="34" charset="0"/>
              <a:buNone/>
            </a:pPr>
            <a:endParaRPr lang="en-US" altLang="zh-CN">
              <a:solidFill>
                <a:srgbClr val="000000"/>
              </a:solidFill>
              <a:latin typeface="Arial" pitchFamily="34" charset="0"/>
            </a:endParaRPr>
          </a:p>
        </p:txBody>
      </p:sp>
      <p:sp>
        <p:nvSpPr>
          <p:cNvPr id="2052" name="Rectangle 4"/>
          <p:cNvSpPr>
            <a:spLocks noGrp="1" noChangeArrowheads="1"/>
          </p:cNvSpPr>
          <p:nvPr>
            <p:ph type="ftr" sz="quarter" idx="3"/>
          </p:nvPr>
        </p:nvSpPr>
        <p:spPr bwMode="auto">
          <a:xfrm>
            <a:off x="3124200" y="62484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spcBef>
                <a:spcPct val="0"/>
              </a:spcBef>
              <a:defRPr sz="1400">
                <a:effectLst/>
                <a:ea typeface="+mn-ea"/>
              </a:defRPr>
            </a:lvl1pPr>
          </a:lstStyle>
          <a:p>
            <a:pPr algn="ctr" fontAlgn="base">
              <a:spcAft>
                <a:spcPct val="0"/>
              </a:spcAft>
              <a:buFont typeface="Arial" pitchFamily="34" charset="0"/>
              <a:buNone/>
            </a:pPr>
            <a:endParaRPr lang="en-US" altLang="zh-CN">
              <a:solidFill>
                <a:srgbClr val="000000"/>
              </a:solidFill>
              <a:latin typeface="Arial" pitchFamily="34" charset="0"/>
            </a:endParaRPr>
          </a:p>
        </p:txBody>
      </p:sp>
      <p:sp>
        <p:nvSpPr>
          <p:cNvPr id="2053" name="Rectangle 5"/>
          <p:cNvSpPr>
            <a:spLocks noGrp="1" noChangeArrowheads="1"/>
          </p:cNvSpPr>
          <p:nvPr>
            <p:ph type="sldNum" sz="quarter" idx="4"/>
          </p:nvPr>
        </p:nvSpPr>
        <p:spPr bwMode="auto">
          <a:xfrm>
            <a:off x="65532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a:spcBef>
                <a:spcPct val="0"/>
              </a:spcBef>
              <a:defRPr sz="1400">
                <a:effectLst/>
                <a:ea typeface="+mn-ea"/>
              </a:defRPr>
            </a:lvl1pPr>
          </a:lstStyle>
          <a:p>
            <a:pPr fontAlgn="base">
              <a:spcAft>
                <a:spcPct val="0"/>
              </a:spcAft>
              <a:buFont typeface="Arial" pitchFamily="34" charset="0"/>
              <a:buNone/>
            </a:pPr>
            <a:fld id="{51FBE107-B200-4CCA-B87A-7D1299DB9F42}" type="slidenum">
              <a:rPr lang="zh-CN" altLang="en-US">
                <a:solidFill>
                  <a:srgbClr val="000000"/>
                </a:solidFill>
                <a:latin typeface="Arial" pitchFamily="34" charset="0"/>
              </a:rPr>
              <a:pPr fontAlgn="base">
                <a:spcAft>
                  <a:spcPct val="0"/>
                </a:spcAft>
                <a:buFont typeface="Arial" pitchFamily="34" charset="0"/>
                <a:buNone/>
              </a:pPr>
              <a:t>‹#›</a:t>
            </a:fld>
            <a:endParaRPr lang="en-US" altLang="zh-CN">
              <a:solidFill>
                <a:srgbClr val="000000"/>
              </a:solidFill>
              <a:latin typeface="Arial" pitchFamily="34" charset="0"/>
            </a:endParaRPr>
          </a:p>
        </p:txBody>
      </p:sp>
      <p:sp>
        <p:nvSpPr>
          <p:cNvPr id="2054" name="Rectangle 6"/>
          <p:cNvSpPr>
            <a:spLocks noGrp="1" noChangeArrowheads="1"/>
          </p:cNvSpPr>
          <p:nvPr>
            <p:ph type="title"/>
          </p:nvPr>
        </p:nvSpPr>
        <p:spPr bwMode="auto">
          <a:xfrm>
            <a:off x="381000" y="685800"/>
            <a:ext cx="7391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2055" name="Rectangle 7"/>
          <p:cNvSpPr>
            <a:spLocks noGrp="1" noChangeArrowheads="1"/>
          </p:cNvSpPr>
          <p:nvPr>
            <p:ph type="body" idx="1"/>
          </p:nvPr>
        </p:nvSpPr>
        <p:spPr bwMode="auto">
          <a:xfrm>
            <a:off x="381000" y="2057400"/>
            <a:ext cx="7391400"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Tree>
    <p:extLst>
      <p:ext uri="{BB962C8B-B14F-4D97-AF65-F5344CB8AC3E}">
        <p14:creationId xmlns:p14="http://schemas.microsoft.com/office/powerpoint/2010/main" val="142092073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spd="slow">
    <p:pull dir="ru"/>
  </p:transition>
  <p:txStyles>
    <p:titleStyle>
      <a:lvl1pPr algn="ctr" rtl="0" eaLnBrk="0" fontAlgn="base" hangingPunct="0">
        <a:spcBef>
          <a:spcPct val="0"/>
        </a:spcBef>
        <a:spcAft>
          <a:spcPct val="0"/>
        </a:spcAft>
        <a:defRPr sz="4400" b="1">
          <a:solidFill>
            <a:schemeClr val="tx2"/>
          </a:solidFill>
          <a:latin typeface="+mj-lt"/>
          <a:ea typeface="+mj-ea"/>
          <a:cs typeface="+mj-cs"/>
        </a:defRPr>
      </a:lvl1pPr>
      <a:lvl2pPr algn="ctr" rtl="0" eaLnBrk="0" fontAlgn="base" hangingPunct="0">
        <a:spcBef>
          <a:spcPct val="0"/>
        </a:spcBef>
        <a:spcAft>
          <a:spcPct val="0"/>
        </a:spcAft>
        <a:defRPr sz="4400" b="1">
          <a:solidFill>
            <a:schemeClr val="tx2"/>
          </a:solidFill>
          <a:latin typeface="Times New Roman" pitchFamily="18" charset="0"/>
          <a:ea typeface="宋体" pitchFamily="2" charset="-122"/>
        </a:defRPr>
      </a:lvl2pPr>
      <a:lvl3pPr algn="ctr" rtl="0" eaLnBrk="0" fontAlgn="base" hangingPunct="0">
        <a:spcBef>
          <a:spcPct val="0"/>
        </a:spcBef>
        <a:spcAft>
          <a:spcPct val="0"/>
        </a:spcAft>
        <a:defRPr sz="4400" b="1">
          <a:solidFill>
            <a:schemeClr val="tx2"/>
          </a:solidFill>
          <a:latin typeface="Times New Roman" pitchFamily="18" charset="0"/>
          <a:ea typeface="宋体" pitchFamily="2" charset="-122"/>
        </a:defRPr>
      </a:lvl3pPr>
      <a:lvl4pPr algn="ctr" rtl="0" eaLnBrk="0" fontAlgn="base" hangingPunct="0">
        <a:spcBef>
          <a:spcPct val="0"/>
        </a:spcBef>
        <a:spcAft>
          <a:spcPct val="0"/>
        </a:spcAft>
        <a:defRPr sz="4400" b="1">
          <a:solidFill>
            <a:schemeClr val="tx2"/>
          </a:solidFill>
          <a:latin typeface="Times New Roman" pitchFamily="18" charset="0"/>
          <a:ea typeface="宋体" pitchFamily="2" charset="-122"/>
        </a:defRPr>
      </a:lvl4pPr>
      <a:lvl5pPr algn="ctr" rtl="0" eaLnBrk="0" fontAlgn="base" hangingPunct="0">
        <a:spcBef>
          <a:spcPct val="0"/>
        </a:spcBef>
        <a:spcAft>
          <a:spcPct val="0"/>
        </a:spcAft>
        <a:defRPr sz="4400" b="1">
          <a:solidFill>
            <a:schemeClr val="tx2"/>
          </a:solidFill>
          <a:latin typeface="Times New Roman" pitchFamily="18" charset="0"/>
          <a:ea typeface="宋体" pitchFamily="2" charset="-122"/>
        </a:defRPr>
      </a:lvl5pPr>
      <a:lvl6pPr marL="457200" algn="ctr" rtl="0" eaLnBrk="0" fontAlgn="base" hangingPunct="0">
        <a:spcBef>
          <a:spcPct val="0"/>
        </a:spcBef>
        <a:spcAft>
          <a:spcPct val="0"/>
        </a:spcAft>
        <a:defRPr sz="4400" b="1">
          <a:solidFill>
            <a:schemeClr val="tx2"/>
          </a:solidFill>
          <a:latin typeface="Times New Roman" pitchFamily="18" charset="0"/>
          <a:ea typeface="宋体" pitchFamily="2" charset="-122"/>
        </a:defRPr>
      </a:lvl6pPr>
      <a:lvl7pPr marL="914400" algn="ctr" rtl="0" eaLnBrk="0" fontAlgn="base" hangingPunct="0">
        <a:spcBef>
          <a:spcPct val="0"/>
        </a:spcBef>
        <a:spcAft>
          <a:spcPct val="0"/>
        </a:spcAft>
        <a:defRPr sz="4400" b="1">
          <a:solidFill>
            <a:schemeClr val="tx2"/>
          </a:solidFill>
          <a:latin typeface="Times New Roman" pitchFamily="18" charset="0"/>
          <a:ea typeface="宋体" pitchFamily="2" charset="-122"/>
        </a:defRPr>
      </a:lvl7pPr>
      <a:lvl8pPr marL="1371600" algn="ctr" rtl="0" eaLnBrk="0" fontAlgn="base" hangingPunct="0">
        <a:spcBef>
          <a:spcPct val="0"/>
        </a:spcBef>
        <a:spcAft>
          <a:spcPct val="0"/>
        </a:spcAft>
        <a:defRPr sz="4400" b="1">
          <a:solidFill>
            <a:schemeClr val="tx2"/>
          </a:solidFill>
          <a:latin typeface="Times New Roman" pitchFamily="18" charset="0"/>
          <a:ea typeface="宋体" pitchFamily="2" charset="-122"/>
        </a:defRPr>
      </a:lvl8pPr>
      <a:lvl9pPr marL="1828800" algn="ctr" rtl="0" eaLnBrk="0" fontAlgn="base" hangingPunct="0">
        <a:spcBef>
          <a:spcPct val="0"/>
        </a:spcBef>
        <a:spcAft>
          <a:spcPct val="0"/>
        </a:spcAft>
        <a:defRPr sz="4400" b="1">
          <a:solidFill>
            <a:schemeClr val="tx2"/>
          </a:solidFill>
          <a:latin typeface="Times New Roman" pitchFamily="18"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eaLnBrk="0" fontAlgn="base" hangingPunct="0">
        <a:spcBef>
          <a:spcPct val="20000"/>
        </a:spcBef>
        <a:spcAft>
          <a:spcPct val="0"/>
        </a:spcAft>
        <a:buChar char="»"/>
        <a:defRPr sz="2000">
          <a:solidFill>
            <a:schemeClr val="tx1"/>
          </a:solidFill>
          <a:latin typeface="+mn-lt"/>
          <a:ea typeface="+mn-ea"/>
        </a:defRPr>
      </a:lvl6pPr>
      <a:lvl7pPr marL="2971800" indent="-228600" algn="l" rtl="0" eaLnBrk="0" fontAlgn="base" hangingPunct="0">
        <a:spcBef>
          <a:spcPct val="20000"/>
        </a:spcBef>
        <a:spcAft>
          <a:spcPct val="0"/>
        </a:spcAft>
        <a:buChar char="»"/>
        <a:defRPr sz="2000">
          <a:solidFill>
            <a:schemeClr val="tx1"/>
          </a:solidFill>
          <a:latin typeface="+mn-lt"/>
          <a:ea typeface="+mn-ea"/>
        </a:defRPr>
      </a:lvl7pPr>
      <a:lvl8pPr marL="3429000" indent="-228600" algn="l" rtl="0" eaLnBrk="0" fontAlgn="base" hangingPunct="0">
        <a:spcBef>
          <a:spcPct val="20000"/>
        </a:spcBef>
        <a:spcAft>
          <a:spcPct val="0"/>
        </a:spcAft>
        <a:buChar char="»"/>
        <a:defRPr sz="2000">
          <a:solidFill>
            <a:schemeClr val="tx1"/>
          </a:solidFill>
          <a:latin typeface="+mn-lt"/>
          <a:ea typeface="+mn-ea"/>
        </a:defRPr>
      </a:lvl8pPr>
      <a:lvl9pPr marL="3886200" indent="-228600" algn="l" rtl="0" eaLnBrk="0" fontAlgn="base" hangingPunct="0">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3075"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
        <p:nvSpPr>
          <p:cNvPr id="3076" name="Rectangle 4"/>
          <p:cNvSpPr>
            <a:spLocks noGrp="1" noChangeArrowheads="1"/>
          </p:cNvSpPr>
          <p:nvPr>
            <p:ph type="dt" sz="half" idx="2"/>
          </p:nvPr>
        </p:nvSpPr>
        <p:spPr bwMode="auto">
          <a:xfrm>
            <a:off x="45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l">
              <a:spcBef>
                <a:spcPct val="0"/>
              </a:spcBef>
              <a:defRPr sz="1400">
                <a:effectLst/>
                <a:ea typeface="+mn-ea"/>
              </a:defRPr>
            </a:lvl1pPr>
          </a:lstStyle>
          <a:p>
            <a:pPr fontAlgn="base">
              <a:spcAft>
                <a:spcPct val="0"/>
              </a:spcAft>
              <a:buFont typeface="Arial" pitchFamily="34" charset="0"/>
              <a:buNone/>
            </a:pPr>
            <a:endParaRPr lang="en-US" altLang="zh-CN">
              <a:solidFill>
                <a:srgbClr val="000000"/>
              </a:solidFill>
            </a:endParaRPr>
          </a:p>
        </p:txBody>
      </p:sp>
      <p:sp>
        <p:nvSpPr>
          <p:cNvPr id="3077" name="Rectangle 5"/>
          <p:cNvSpPr>
            <a:spLocks noGrp="1" noChangeArrowheads="1"/>
          </p:cNvSpPr>
          <p:nvPr>
            <p:ph type="ftr" sz="quarter" idx="3"/>
          </p:nvPr>
        </p:nvSpPr>
        <p:spPr bwMode="auto">
          <a:xfrm>
            <a:off x="3124200" y="6245225"/>
            <a:ext cx="2895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spcBef>
                <a:spcPct val="0"/>
              </a:spcBef>
              <a:defRPr sz="1400">
                <a:effectLst/>
                <a:ea typeface="+mn-ea"/>
              </a:defRPr>
            </a:lvl1pPr>
          </a:lstStyle>
          <a:p>
            <a:pPr algn="ctr" fontAlgn="base">
              <a:spcAft>
                <a:spcPct val="0"/>
              </a:spcAft>
              <a:buFont typeface="Arial" pitchFamily="34" charset="0"/>
              <a:buNone/>
            </a:pPr>
            <a:endParaRPr lang="en-US" altLang="zh-CN">
              <a:solidFill>
                <a:srgbClr val="000000"/>
              </a:solidFill>
            </a:endParaRPr>
          </a:p>
        </p:txBody>
      </p:sp>
      <p:sp>
        <p:nvSpPr>
          <p:cNvPr id="3078" name="Rectangle 6"/>
          <p:cNvSpPr>
            <a:spLocks noGrp="1" noChangeArrowheads="1"/>
          </p:cNvSpPr>
          <p:nvPr>
            <p:ph type="sldNum" sz="quarter" idx="4"/>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a:spcBef>
                <a:spcPct val="0"/>
              </a:spcBef>
              <a:defRPr sz="1400">
                <a:effectLst/>
                <a:ea typeface="+mn-ea"/>
              </a:defRPr>
            </a:lvl1pPr>
          </a:lstStyle>
          <a:p>
            <a:pPr fontAlgn="base">
              <a:spcAft>
                <a:spcPct val="0"/>
              </a:spcAft>
              <a:buFont typeface="Arial" pitchFamily="34" charset="0"/>
              <a:buNone/>
            </a:pPr>
            <a:fld id="{E1B9B8B9-6AAC-42E9-ADC1-8ECB81A1FFC1}" type="slidenum">
              <a:rPr lang="en-US" altLang="zh-CN">
                <a:solidFill>
                  <a:srgbClr val="000000"/>
                </a:solidFill>
              </a:rPr>
              <a:pPr fontAlgn="base">
                <a:spcAft>
                  <a:spcPct val="0"/>
                </a:spcAft>
                <a:buFont typeface="Arial" pitchFamily="34" charset="0"/>
                <a:buNone/>
              </a:pPr>
              <a:t>‹#›</a:t>
            </a:fld>
            <a:endParaRPr lang="en-US" altLang="zh-CN">
              <a:solidFill>
                <a:srgbClr val="000000"/>
              </a:solidFill>
            </a:endParaRPr>
          </a:p>
        </p:txBody>
      </p:sp>
    </p:spTree>
    <p:extLst>
      <p:ext uri="{BB962C8B-B14F-4D97-AF65-F5344CB8AC3E}">
        <p14:creationId xmlns:p14="http://schemas.microsoft.com/office/powerpoint/2010/main" val="1006855520"/>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eaLnBrk="0" fontAlgn="base" hangingPunct="0">
        <a:spcBef>
          <a:spcPct val="0"/>
        </a:spcBef>
        <a:spcAft>
          <a:spcPct val="0"/>
        </a:spcAft>
        <a:defRPr sz="4400">
          <a:solidFill>
            <a:schemeClr val="tx2"/>
          </a:solidFill>
          <a:latin typeface="Arial" pitchFamily="34" charset="0"/>
          <a:ea typeface="宋体" pitchFamily="2" charset="-122"/>
        </a:defRPr>
      </a:lvl6pPr>
      <a:lvl7pPr marL="914400" algn="ctr" rtl="0" eaLnBrk="0" fontAlgn="base" hangingPunct="0">
        <a:spcBef>
          <a:spcPct val="0"/>
        </a:spcBef>
        <a:spcAft>
          <a:spcPct val="0"/>
        </a:spcAft>
        <a:defRPr sz="4400">
          <a:solidFill>
            <a:schemeClr val="tx2"/>
          </a:solidFill>
          <a:latin typeface="Arial" pitchFamily="34" charset="0"/>
          <a:ea typeface="宋体" pitchFamily="2" charset="-122"/>
        </a:defRPr>
      </a:lvl7pPr>
      <a:lvl8pPr marL="1371600" algn="ctr" rtl="0" eaLnBrk="0" fontAlgn="base" hangingPunct="0">
        <a:spcBef>
          <a:spcPct val="0"/>
        </a:spcBef>
        <a:spcAft>
          <a:spcPct val="0"/>
        </a:spcAft>
        <a:defRPr sz="4400">
          <a:solidFill>
            <a:schemeClr val="tx2"/>
          </a:solidFill>
          <a:latin typeface="Arial" pitchFamily="34" charset="0"/>
          <a:ea typeface="宋体" pitchFamily="2" charset="-122"/>
        </a:defRPr>
      </a:lvl8pPr>
      <a:lvl9pPr marL="1828800" algn="ctr" rtl="0" eaLnBrk="0" fontAlgn="base" hangingPunct="0">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eaLnBrk="0" fontAlgn="base" hangingPunct="0">
        <a:spcBef>
          <a:spcPct val="20000"/>
        </a:spcBef>
        <a:spcAft>
          <a:spcPct val="0"/>
        </a:spcAft>
        <a:buChar char="»"/>
        <a:defRPr sz="2000">
          <a:solidFill>
            <a:schemeClr val="tx1"/>
          </a:solidFill>
          <a:latin typeface="+mn-lt"/>
          <a:ea typeface="+mn-ea"/>
        </a:defRPr>
      </a:lvl6pPr>
      <a:lvl7pPr marL="2971800" indent="-228600" algn="l" rtl="0" eaLnBrk="0" fontAlgn="base" hangingPunct="0">
        <a:spcBef>
          <a:spcPct val="20000"/>
        </a:spcBef>
        <a:spcAft>
          <a:spcPct val="0"/>
        </a:spcAft>
        <a:buChar char="»"/>
        <a:defRPr sz="2000">
          <a:solidFill>
            <a:schemeClr val="tx1"/>
          </a:solidFill>
          <a:latin typeface="+mn-lt"/>
          <a:ea typeface="+mn-ea"/>
        </a:defRPr>
      </a:lvl7pPr>
      <a:lvl8pPr marL="3429000" indent="-228600" algn="l" rtl="0" eaLnBrk="0" fontAlgn="base" hangingPunct="0">
        <a:spcBef>
          <a:spcPct val="20000"/>
        </a:spcBef>
        <a:spcAft>
          <a:spcPct val="0"/>
        </a:spcAft>
        <a:buChar char="»"/>
        <a:defRPr sz="2000">
          <a:solidFill>
            <a:schemeClr val="tx1"/>
          </a:solidFill>
          <a:latin typeface="+mn-lt"/>
          <a:ea typeface="+mn-ea"/>
        </a:defRPr>
      </a:lvl8pPr>
      <a:lvl9pPr marL="3886200" indent="-228600" algn="l" rtl="0" eaLnBrk="0" fontAlgn="base" hangingPunct="0">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l">
              <a:spcBef>
                <a:spcPct val="0"/>
              </a:spcBef>
              <a:defRPr sz="1400">
                <a:effectLst/>
                <a:ea typeface="+mn-ea"/>
              </a:defRPr>
            </a:lvl1pPr>
          </a:lstStyle>
          <a:p>
            <a:pPr fontAlgn="base">
              <a:spcAft>
                <a:spcPct val="0"/>
              </a:spcAft>
              <a:buFont typeface="Arial" pitchFamily="34" charset="0"/>
              <a:buNone/>
            </a:pPr>
            <a:endParaRPr lang="en-US" altLang="zh-CN">
              <a:solidFill>
                <a:srgbClr val="000000"/>
              </a:solidFill>
              <a:latin typeface="Arial" pitchFamily="34" charset="0"/>
            </a:endParaRP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spcBef>
                <a:spcPct val="0"/>
              </a:spcBef>
              <a:defRPr sz="1400">
                <a:effectLst/>
                <a:ea typeface="+mn-ea"/>
              </a:defRPr>
            </a:lvl1pPr>
          </a:lstStyle>
          <a:p>
            <a:pPr algn="ctr" fontAlgn="base">
              <a:spcAft>
                <a:spcPct val="0"/>
              </a:spcAft>
              <a:buFont typeface="Arial" pitchFamily="34" charset="0"/>
              <a:buNone/>
            </a:pPr>
            <a:endParaRPr lang="en-US" altLang="zh-CN">
              <a:solidFill>
                <a:srgbClr val="000000"/>
              </a:solidFill>
              <a:latin typeface="Arial" pitchFamily="34" charset="0"/>
            </a:endParaRP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a:spcBef>
                <a:spcPct val="0"/>
              </a:spcBef>
              <a:defRPr sz="1400">
                <a:effectLst/>
                <a:ea typeface="+mn-ea"/>
              </a:defRPr>
            </a:lvl1pPr>
          </a:lstStyle>
          <a:p>
            <a:pPr fontAlgn="base">
              <a:spcAft>
                <a:spcPct val="0"/>
              </a:spcAft>
              <a:buFont typeface="Arial" pitchFamily="34" charset="0"/>
              <a:buNone/>
            </a:pPr>
            <a:fld id="{018BAAD7-0BBC-4424-B273-AEEDCBF2E897}" type="slidenum">
              <a:rPr lang="zh-CN" altLang="en-US">
                <a:solidFill>
                  <a:srgbClr val="000000"/>
                </a:solidFill>
                <a:latin typeface="Arial" pitchFamily="34" charset="0"/>
              </a:rPr>
              <a:pPr fontAlgn="base">
                <a:spcAft>
                  <a:spcPct val="0"/>
                </a:spcAft>
                <a:buFont typeface="Arial" pitchFamily="34" charset="0"/>
                <a:buNone/>
              </a:pPr>
              <a:t>‹#›</a:t>
            </a:fld>
            <a:endParaRPr lang="en-US" altLang="zh-CN">
              <a:solidFill>
                <a:srgbClr val="000000"/>
              </a:solidFill>
              <a:latin typeface="Arial" pitchFamily="34" charset="0"/>
            </a:endParaRPr>
          </a:p>
        </p:txBody>
      </p:sp>
    </p:spTree>
    <p:extLst>
      <p:ext uri="{BB962C8B-B14F-4D97-AF65-F5344CB8AC3E}">
        <p14:creationId xmlns:p14="http://schemas.microsoft.com/office/powerpoint/2010/main" val="3180573728"/>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ea typeface="宋体" pitchFamily="2" charset="-122"/>
        </a:defRPr>
      </a:lvl2pPr>
      <a:lvl3pPr algn="ctr" rtl="0" eaLnBrk="0" fontAlgn="base" hangingPunct="0">
        <a:spcBef>
          <a:spcPct val="0"/>
        </a:spcBef>
        <a:spcAft>
          <a:spcPct val="0"/>
        </a:spcAft>
        <a:defRPr sz="4400">
          <a:solidFill>
            <a:schemeClr val="tx2"/>
          </a:solidFill>
          <a:latin typeface="Times New Roman" pitchFamily="18" charset="0"/>
          <a:ea typeface="宋体" pitchFamily="2" charset="-122"/>
        </a:defRPr>
      </a:lvl3pPr>
      <a:lvl4pPr algn="ctr" rtl="0" eaLnBrk="0" fontAlgn="base" hangingPunct="0">
        <a:spcBef>
          <a:spcPct val="0"/>
        </a:spcBef>
        <a:spcAft>
          <a:spcPct val="0"/>
        </a:spcAft>
        <a:defRPr sz="4400">
          <a:solidFill>
            <a:schemeClr val="tx2"/>
          </a:solidFill>
          <a:latin typeface="Times New Roman" pitchFamily="18" charset="0"/>
          <a:ea typeface="宋体" pitchFamily="2" charset="-122"/>
        </a:defRPr>
      </a:lvl4pPr>
      <a:lvl5pPr algn="ctr" rtl="0" eaLnBrk="0" fontAlgn="base" hangingPunct="0">
        <a:spcBef>
          <a:spcPct val="0"/>
        </a:spcBef>
        <a:spcAft>
          <a:spcPct val="0"/>
        </a:spcAft>
        <a:defRPr sz="4400">
          <a:solidFill>
            <a:schemeClr val="tx2"/>
          </a:solidFill>
          <a:latin typeface="Times New Roman" pitchFamily="18" charset="0"/>
          <a:ea typeface="宋体" pitchFamily="2" charset="-122"/>
        </a:defRPr>
      </a:lvl5pPr>
      <a:lvl6pPr marL="457200" algn="ctr" rtl="0" eaLnBrk="0" fontAlgn="base" hangingPunct="0">
        <a:spcBef>
          <a:spcPct val="0"/>
        </a:spcBef>
        <a:spcAft>
          <a:spcPct val="0"/>
        </a:spcAft>
        <a:defRPr sz="4400">
          <a:solidFill>
            <a:schemeClr val="tx2"/>
          </a:solidFill>
          <a:latin typeface="Times New Roman" pitchFamily="18" charset="0"/>
          <a:ea typeface="宋体" pitchFamily="2" charset="-122"/>
        </a:defRPr>
      </a:lvl6pPr>
      <a:lvl7pPr marL="914400" algn="ctr" rtl="0" eaLnBrk="0" fontAlgn="base" hangingPunct="0">
        <a:spcBef>
          <a:spcPct val="0"/>
        </a:spcBef>
        <a:spcAft>
          <a:spcPct val="0"/>
        </a:spcAft>
        <a:defRPr sz="4400">
          <a:solidFill>
            <a:schemeClr val="tx2"/>
          </a:solidFill>
          <a:latin typeface="Times New Roman" pitchFamily="18" charset="0"/>
          <a:ea typeface="宋体" pitchFamily="2" charset="-122"/>
        </a:defRPr>
      </a:lvl7pPr>
      <a:lvl8pPr marL="1371600" algn="ctr" rtl="0" eaLnBrk="0" fontAlgn="base" hangingPunct="0">
        <a:spcBef>
          <a:spcPct val="0"/>
        </a:spcBef>
        <a:spcAft>
          <a:spcPct val="0"/>
        </a:spcAft>
        <a:defRPr sz="4400">
          <a:solidFill>
            <a:schemeClr val="tx2"/>
          </a:solidFill>
          <a:latin typeface="Times New Roman" pitchFamily="18" charset="0"/>
          <a:ea typeface="宋体" pitchFamily="2" charset="-122"/>
        </a:defRPr>
      </a:lvl8pPr>
      <a:lvl9pPr marL="1828800" algn="ctr" rtl="0" eaLnBrk="0" fontAlgn="base" hangingPunct="0">
        <a:spcBef>
          <a:spcPct val="0"/>
        </a:spcBef>
        <a:spcAft>
          <a:spcPct val="0"/>
        </a:spcAft>
        <a:defRPr sz="4400">
          <a:solidFill>
            <a:schemeClr val="tx2"/>
          </a:solidFill>
          <a:latin typeface="Times New Roman" pitchFamily="18"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eaLnBrk="0" fontAlgn="base" hangingPunct="0">
        <a:spcBef>
          <a:spcPct val="20000"/>
        </a:spcBef>
        <a:spcAft>
          <a:spcPct val="0"/>
        </a:spcAft>
        <a:buChar char="»"/>
        <a:defRPr sz="2000">
          <a:solidFill>
            <a:schemeClr val="tx1"/>
          </a:solidFill>
          <a:latin typeface="+mn-lt"/>
          <a:ea typeface="+mn-ea"/>
        </a:defRPr>
      </a:lvl6pPr>
      <a:lvl7pPr marL="2971800" indent="-228600" algn="l" rtl="0" eaLnBrk="0" fontAlgn="base" hangingPunct="0">
        <a:spcBef>
          <a:spcPct val="20000"/>
        </a:spcBef>
        <a:spcAft>
          <a:spcPct val="0"/>
        </a:spcAft>
        <a:buChar char="»"/>
        <a:defRPr sz="2000">
          <a:solidFill>
            <a:schemeClr val="tx1"/>
          </a:solidFill>
          <a:latin typeface="+mn-lt"/>
          <a:ea typeface="+mn-ea"/>
        </a:defRPr>
      </a:lvl7pPr>
      <a:lvl8pPr marL="3429000" indent="-228600" algn="l" rtl="0" eaLnBrk="0" fontAlgn="base" hangingPunct="0">
        <a:spcBef>
          <a:spcPct val="20000"/>
        </a:spcBef>
        <a:spcAft>
          <a:spcPct val="0"/>
        </a:spcAft>
        <a:buChar char="»"/>
        <a:defRPr sz="2000">
          <a:solidFill>
            <a:schemeClr val="tx1"/>
          </a:solidFill>
          <a:latin typeface="+mn-lt"/>
          <a:ea typeface="+mn-ea"/>
        </a:defRPr>
      </a:lvl8pPr>
      <a:lvl9pPr marL="3886200" indent="-228600" algn="l" rtl="0" eaLnBrk="0" fontAlgn="base" hangingPunct="0">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7.jpeg"/><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0.xml"/></Relationships>
</file>

<file path=ppt/slides/_rels/slide6.xml.rels><?xml version="1.0" encoding="UTF-8" standalone="yes"?>
<Relationships xmlns="http://schemas.openxmlformats.org/package/2006/relationships"><Relationship Id="rId3" Type="http://schemas.openxmlformats.org/officeDocument/2006/relationships/hyperlink" Target="../../../Local%20Settings/Temp/Rar$DI07.015/1.swf" TargetMode="External"/><Relationship Id="rId2" Type="http://schemas.openxmlformats.org/officeDocument/2006/relationships/image" Target="../media/image10.jpeg"/><Relationship Id="rId1" Type="http://schemas.openxmlformats.org/officeDocument/2006/relationships/slideLayout" Target="../slideLayouts/slideLayout40.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40.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0.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40.xml"/><Relationship Id="rId5" Type="http://schemas.openxmlformats.org/officeDocument/2006/relationships/image" Target="../media/image17.gif"/><Relationship Id="rId4" Type="http://schemas.openxmlformats.org/officeDocument/2006/relationships/hyperlink" Target="../../../Local%20Settings/Temp/Rar$DI07.015/4.swf"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5.jpeg"/><Relationship Id="rId1" Type="http://schemas.openxmlformats.org/officeDocument/2006/relationships/slideLayout" Target="../slideLayouts/slideLayout40.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5.jpeg"/><Relationship Id="rId1" Type="http://schemas.openxmlformats.org/officeDocument/2006/relationships/slideLayout" Target="../slideLayouts/slideLayout40.xml"/><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51.xml"/><Relationship Id="rId4" Type="http://schemas.openxmlformats.org/officeDocument/2006/relationships/image" Target="../media/image22.jpeg"/></Relationships>
</file>

<file path=ppt/slides/_rels/slide1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png"/><Relationship Id="rId1" Type="http://schemas.openxmlformats.org/officeDocument/2006/relationships/slideLayout" Target="../slideLayouts/slideLayout51.xml"/><Relationship Id="rId4" Type="http://schemas.openxmlformats.org/officeDocument/2006/relationships/image" Target="../media/image26.jpeg"/></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27.jpeg"/><Relationship Id="rId1" Type="http://schemas.openxmlformats.org/officeDocument/2006/relationships/slideLayout" Target="../slideLayouts/slideLayout29.xml"/><Relationship Id="rId4" Type="http://schemas.openxmlformats.org/officeDocument/2006/relationships/image" Target="../media/image28.gif"/></Relationships>
</file>

<file path=ppt/slides/_rels/slide1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51.xml"/><Relationship Id="rId4" Type="http://schemas.openxmlformats.org/officeDocument/2006/relationships/image" Target="../media/image31.jpeg"/></Relationships>
</file>

<file path=ppt/slides/_rels/slide1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2.png"/><Relationship Id="rId1" Type="http://schemas.openxmlformats.org/officeDocument/2006/relationships/slideLayout" Target="../slideLayouts/slideLayout51.xml"/><Relationship Id="rId4" Type="http://schemas.openxmlformats.org/officeDocument/2006/relationships/image" Target="../media/image33.png"/></Relationships>
</file>

<file path=ppt/slides/_rels/slide1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4.png"/><Relationship Id="rId1" Type="http://schemas.openxmlformats.org/officeDocument/2006/relationships/slideLayout" Target="../slideLayouts/slideLayout51.xml"/></Relationships>
</file>

<file path=ppt/slides/_rels/slide2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5.jpeg"/><Relationship Id="rId1" Type="http://schemas.openxmlformats.org/officeDocument/2006/relationships/slideLayout" Target="../slideLayouts/slideLayout51.xml"/><Relationship Id="rId6" Type="http://schemas.openxmlformats.org/officeDocument/2006/relationships/image" Target="../media/image38.tiff"/><Relationship Id="rId5" Type="http://schemas.openxmlformats.org/officeDocument/2006/relationships/image" Target="../media/image37.tiff"/><Relationship Id="rId4" Type="http://schemas.openxmlformats.org/officeDocument/2006/relationships/image" Target="../media/image36.tiff"/></Relationships>
</file>

<file path=ppt/slides/_rels/slide2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51.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9.jpe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小萌猫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2600" y="2743200"/>
            <a:ext cx="6248400"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WordArt 3"/>
          <p:cNvSpPr>
            <a:spLocks noChangeArrowheads="1" noChangeShapeType="1"/>
          </p:cNvSpPr>
          <p:nvPr/>
        </p:nvSpPr>
        <p:spPr bwMode="auto">
          <a:xfrm>
            <a:off x="1908175" y="1484313"/>
            <a:ext cx="5715000" cy="1447800"/>
          </a:xfrm>
          <a:prstGeom prst="rect">
            <a:avLst/>
          </a:prstGeom>
        </p:spPr>
        <p:txBody>
          <a:bodyPr wrap="none" fromWordArt="1">
            <a:prstTxWarp prst="textWave1">
              <a:avLst>
                <a:gd name="adj1" fmla="val 13005"/>
                <a:gd name="adj2" fmla="val 0"/>
              </a:avLst>
            </a:prstTxWarp>
          </a:bodyPr>
          <a:lstStyle/>
          <a:p>
            <a:pPr algn="ctr" fontAlgn="base">
              <a:spcBef>
                <a:spcPct val="50000"/>
              </a:spcBef>
              <a:spcAft>
                <a:spcPct val="0"/>
              </a:spcAft>
              <a:buFont typeface="Arial" pitchFamily="34" charset="0"/>
              <a:buNone/>
            </a:pPr>
            <a:r>
              <a:rPr lang="zh-CN" altLang="en-US" sz="3600">
                <a:ln w="9525" cmpd="sng">
                  <a:solidFill>
                    <a:srgbClr val="FF0000"/>
                  </a:solidFill>
                  <a:round/>
                  <a:headEnd/>
                  <a:tailEnd/>
                </a:ln>
                <a:solidFill>
                  <a:srgbClr val="FF0000">
                    <a:alpha val="70000"/>
                  </a:srgbClr>
                </a:solidFill>
                <a:effectLst>
                  <a:outerShdw dist="53882" dir="2700000" algn="ctr" rotWithShape="0">
                    <a:srgbClr val="C0C0C0">
                      <a:alpha val="78999"/>
                    </a:srgbClr>
                  </a:outerShdw>
                </a:effectLst>
                <a:latin typeface="宋体"/>
              </a:rPr>
              <a:t>走开！别烦我！</a:t>
            </a:r>
          </a:p>
        </p:txBody>
      </p:sp>
      <p:pic>
        <p:nvPicPr>
          <p:cNvPr id="7172" name="Picture 4" descr="6666"/>
          <p:cNvPicPr>
            <a:picLocks noGrp="1" noChangeAspect="1" noChangeArrowheads="1"/>
          </p:cNvPicPr>
          <p:nvPr>
            <p:ph type="body" idx="1"/>
          </p:nvPr>
        </p:nvPicPr>
        <p:blipFill>
          <a:blip r:embed="rId3">
            <a:extLst>
              <a:ext uri="{28A0092B-C50C-407E-A947-70E740481C1C}">
                <a14:useLocalDpi xmlns:a14="http://schemas.microsoft.com/office/drawing/2010/main" val="0"/>
              </a:ext>
            </a:extLst>
          </a:blip>
          <a:srcRect l="8696" t="-12566" r="10869"/>
          <a:stretch>
            <a:fillRect/>
          </a:stretch>
        </p:blipFill>
        <p:spPr>
          <a:xfrm>
            <a:off x="3779838" y="5589588"/>
            <a:ext cx="5029200" cy="869950"/>
          </a:xfrm>
          <a:noFill/>
          <a:ln/>
          <a:extLs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7173" name="WordArt 5"/>
          <p:cNvSpPr>
            <a:spLocks noChangeArrowheads="1" noChangeShapeType="1"/>
          </p:cNvSpPr>
          <p:nvPr/>
        </p:nvSpPr>
        <p:spPr bwMode="auto">
          <a:xfrm>
            <a:off x="468313" y="0"/>
            <a:ext cx="3276600" cy="1524000"/>
          </a:xfrm>
          <a:prstGeom prst="rect">
            <a:avLst/>
          </a:prstGeom>
        </p:spPr>
        <p:txBody>
          <a:bodyPr wrap="none" fromWordArt="1">
            <a:prstTxWarp prst="textWave1">
              <a:avLst>
                <a:gd name="adj1" fmla="val 13005"/>
                <a:gd name="adj2" fmla="val 0"/>
              </a:avLst>
            </a:prstTxWarp>
          </a:bodyPr>
          <a:lstStyle/>
          <a:p>
            <a:pPr algn="ctr" fontAlgn="base">
              <a:spcBef>
                <a:spcPct val="50000"/>
              </a:spcBef>
              <a:spcAft>
                <a:spcPct val="0"/>
              </a:spcAft>
              <a:buFont typeface="Arial" pitchFamily="34" charset="0"/>
              <a:buNone/>
            </a:pPr>
            <a:r>
              <a:rPr lang="en-US" altLang="zh-CN" sz="3600">
                <a:ln w="9525" cmpd="sng">
                  <a:solidFill>
                    <a:srgbClr val="339966"/>
                  </a:solidFill>
                  <a:round/>
                  <a:headEnd/>
                  <a:tailEnd/>
                </a:ln>
                <a:solidFill>
                  <a:srgbClr val="00FF00"/>
                </a:solidFill>
                <a:effectLst>
                  <a:outerShdw dist="53882" dir="2700000" algn="ctr" rotWithShape="0">
                    <a:srgbClr val="C0C0C0">
                      <a:alpha val="78999"/>
                    </a:srgbClr>
                  </a:outerShdw>
                </a:effectLst>
                <a:latin typeface="宋体"/>
              </a:rPr>
              <a:t>【</a:t>
            </a:r>
            <a:r>
              <a:rPr lang="zh-CN" altLang="en-US" sz="3600">
                <a:ln w="9525" cmpd="sng">
                  <a:solidFill>
                    <a:srgbClr val="339966"/>
                  </a:solidFill>
                  <a:round/>
                  <a:headEnd/>
                  <a:tailEnd/>
                </a:ln>
                <a:solidFill>
                  <a:srgbClr val="00FF00"/>
                </a:solidFill>
                <a:effectLst>
                  <a:outerShdw dist="53882" dir="2700000" algn="ctr" rotWithShape="0">
                    <a:srgbClr val="C0C0C0">
                      <a:alpha val="78999"/>
                    </a:srgbClr>
                  </a:outerShdw>
                </a:effectLst>
                <a:latin typeface="宋体"/>
              </a:rPr>
              <a:t>开心一分钟</a:t>
            </a:r>
            <a:r>
              <a:rPr lang="en-US" altLang="zh-CN" sz="3600">
                <a:ln w="9525" cmpd="sng">
                  <a:solidFill>
                    <a:srgbClr val="339966"/>
                  </a:solidFill>
                  <a:round/>
                  <a:headEnd/>
                  <a:tailEnd/>
                </a:ln>
                <a:solidFill>
                  <a:srgbClr val="00FF00"/>
                </a:solidFill>
                <a:effectLst>
                  <a:outerShdw dist="53882" dir="2700000" algn="ctr" rotWithShape="0">
                    <a:srgbClr val="C0C0C0">
                      <a:alpha val="78999"/>
                    </a:srgbClr>
                  </a:outerShdw>
                </a:effectLst>
                <a:latin typeface="宋体"/>
              </a:rPr>
              <a:t>】</a:t>
            </a:r>
            <a:endParaRPr lang="zh-CN" altLang="en-US" sz="3600">
              <a:ln w="9525" cmpd="sng">
                <a:solidFill>
                  <a:srgbClr val="339966"/>
                </a:solidFill>
                <a:round/>
                <a:headEnd/>
                <a:tailEnd/>
              </a:ln>
              <a:solidFill>
                <a:srgbClr val="00FF00"/>
              </a:solidFill>
              <a:effectLst>
                <a:outerShdw dist="53882" dir="2700000" algn="ctr" rotWithShape="0">
                  <a:srgbClr val="C0C0C0">
                    <a:alpha val="78999"/>
                  </a:srgbClr>
                </a:outerShdw>
              </a:effectLst>
              <a:latin typeface="宋体"/>
            </a:endParaRPr>
          </a:p>
        </p:txBody>
      </p:sp>
    </p:spTree>
    <p:extLst>
      <p:ext uri="{BB962C8B-B14F-4D97-AF65-F5344CB8AC3E}">
        <p14:creationId xmlns:p14="http://schemas.microsoft.com/office/powerpoint/2010/main" val="37551940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7171"/>
                                        </p:tgtEl>
                                        <p:attrNameLst>
                                          <p:attrName>style.visibility</p:attrName>
                                        </p:attrNameLst>
                                      </p:cBhvr>
                                      <p:to>
                                        <p:strVal val="visible"/>
                                      </p:to>
                                    </p:set>
                                    <p:anim calcmode="lin" valueType="num">
                                      <p:cBhvr additive="base">
                                        <p:cTn id="7" dur="500" fill="hold"/>
                                        <p:tgtEl>
                                          <p:spTgt spid="7171"/>
                                        </p:tgtEl>
                                        <p:attrNameLst>
                                          <p:attrName>ppt_x</p:attrName>
                                        </p:attrNameLst>
                                      </p:cBhvr>
                                      <p:tavLst>
                                        <p:tav tm="0">
                                          <p:val>
                                            <p:strVal val="1+#ppt_w/2"/>
                                          </p:val>
                                        </p:tav>
                                        <p:tav tm="100000">
                                          <p:val>
                                            <p:strVal val="#ppt_x"/>
                                          </p:val>
                                        </p:tav>
                                      </p:tavLst>
                                    </p:anim>
                                    <p:anim calcmode="lin" valueType="num">
                                      <p:cBhvr additive="base">
                                        <p:cTn id="8" dur="500" fill="hold"/>
                                        <p:tgtEl>
                                          <p:spTgt spid="7171"/>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8" presetClass="emph" presetSubtype="0" fill="hold" grpId="1" nodeType="clickEffect">
                                  <p:stCondLst>
                                    <p:cond delay="0"/>
                                  </p:stCondLst>
                                  <p:childTnLst>
                                    <p:animRot by="21600000">
                                      <p:cBhvr>
                                        <p:cTn id="12" dur="1000" fill="hold"/>
                                        <p:tgtEl>
                                          <p:spTgt spid="717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animBg="1"/>
      <p:bldP spid="7171"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1_7f88a509d473108a640b9e6a4ad02696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2595563"/>
            <a:ext cx="6962775" cy="426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WordArt 3"/>
          <p:cNvSpPr>
            <a:spLocks noChangeArrowheads="1" noChangeShapeType="1"/>
          </p:cNvSpPr>
          <p:nvPr/>
        </p:nvSpPr>
        <p:spPr bwMode="auto">
          <a:xfrm>
            <a:off x="1331913" y="1052513"/>
            <a:ext cx="6315075" cy="1676400"/>
          </a:xfrm>
          <a:prstGeom prst="rect">
            <a:avLst/>
          </a:prstGeom>
        </p:spPr>
        <p:txBody>
          <a:bodyPr wrap="none" fromWordArt="1">
            <a:prstTxWarp prst="textWave1">
              <a:avLst>
                <a:gd name="adj1" fmla="val 13005"/>
                <a:gd name="adj2" fmla="val 0"/>
              </a:avLst>
            </a:prstTxWarp>
          </a:bodyPr>
          <a:lstStyle/>
          <a:p>
            <a:pPr algn="ctr" fontAlgn="base">
              <a:spcBef>
                <a:spcPct val="50000"/>
              </a:spcBef>
              <a:spcAft>
                <a:spcPct val="0"/>
              </a:spcAft>
              <a:buFont typeface="Arial" pitchFamily="34" charset="0"/>
              <a:buNone/>
            </a:pPr>
            <a:r>
              <a:rPr lang="zh-CN" altLang="en-US" sz="3600" b="1">
                <a:ln w="9525" cmpd="sng">
                  <a:solidFill>
                    <a:srgbClr val="0000FF"/>
                  </a:solidFill>
                  <a:round/>
                  <a:headEnd/>
                  <a:tailEnd/>
                </a:ln>
                <a:solidFill>
                  <a:srgbClr val="FF0000">
                    <a:alpha val="87999"/>
                  </a:srgbClr>
                </a:solidFill>
                <a:effectLst>
                  <a:outerShdw dist="53882" dir="2700000" algn="ctr" rotWithShape="0">
                    <a:srgbClr val="C0C0C0">
                      <a:alpha val="78999"/>
                    </a:srgbClr>
                  </a:outerShdw>
                </a:effectLst>
                <a:latin typeface="宋体"/>
              </a:rPr>
              <a:t>小子，别把本小姐惹毛了！</a:t>
            </a:r>
          </a:p>
          <a:p>
            <a:pPr algn="ctr" fontAlgn="base">
              <a:spcBef>
                <a:spcPct val="50000"/>
              </a:spcBef>
              <a:spcAft>
                <a:spcPct val="0"/>
              </a:spcAft>
              <a:buFont typeface="Arial" pitchFamily="34" charset="0"/>
              <a:buNone/>
            </a:pPr>
            <a:r>
              <a:rPr lang="zh-CN" altLang="en-US" sz="3600" b="1">
                <a:ln w="9525" cmpd="sng">
                  <a:solidFill>
                    <a:srgbClr val="0000FF"/>
                  </a:solidFill>
                  <a:round/>
                  <a:headEnd/>
                  <a:tailEnd/>
                </a:ln>
                <a:solidFill>
                  <a:srgbClr val="FF0000">
                    <a:alpha val="87999"/>
                  </a:srgbClr>
                </a:solidFill>
                <a:effectLst>
                  <a:outerShdw dist="53882" dir="2700000" algn="ctr" rotWithShape="0">
                    <a:srgbClr val="C0C0C0">
                      <a:alpha val="78999"/>
                    </a:srgbClr>
                  </a:outerShdw>
                </a:effectLst>
                <a:latin typeface="宋体"/>
              </a:rPr>
              <a:t>嗨！你还真就这麽无耻，呀</a:t>
            </a:r>
            <a:r>
              <a:rPr lang="en-US" altLang="zh-CN" sz="3600" b="1">
                <a:ln w="9525" cmpd="sng">
                  <a:solidFill>
                    <a:srgbClr val="0000FF"/>
                  </a:solidFill>
                  <a:round/>
                  <a:headEnd/>
                  <a:tailEnd/>
                </a:ln>
                <a:solidFill>
                  <a:srgbClr val="FF0000">
                    <a:alpha val="87999"/>
                  </a:srgbClr>
                </a:solidFill>
                <a:effectLst>
                  <a:outerShdw dist="53882" dir="2700000" algn="ctr" rotWithShape="0">
                    <a:srgbClr val="C0C0C0">
                      <a:alpha val="78999"/>
                    </a:srgbClr>
                  </a:outerShdw>
                </a:effectLst>
                <a:latin typeface="宋体"/>
              </a:rPr>
              <a:t>...</a:t>
            </a:r>
            <a:endParaRPr lang="zh-CN" altLang="en-US" sz="3600" b="1">
              <a:ln w="9525" cmpd="sng">
                <a:solidFill>
                  <a:srgbClr val="0000FF"/>
                </a:solidFill>
                <a:round/>
                <a:headEnd/>
                <a:tailEnd/>
              </a:ln>
              <a:solidFill>
                <a:srgbClr val="FF0000">
                  <a:alpha val="87999"/>
                </a:srgbClr>
              </a:solidFill>
              <a:effectLst>
                <a:outerShdw dist="53882" dir="2700000" algn="ctr" rotWithShape="0">
                  <a:srgbClr val="C0C0C0">
                    <a:alpha val="78999"/>
                  </a:srgbClr>
                </a:outerShdw>
              </a:effectLst>
              <a:latin typeface="宋体"/>
            </a:endParaRPr>
          </a:p>
        </p:txBody>
      </p:sp>
      <p:pic>
        <p:nvPicPr>
          <p:cNvPr id="8196" name="Picture 4" descr="6666"/>
          <p:cNvPicPr>
            <a:picLocks noGrp="1" noChangeAspect="1" noChangeArrowheads="1"/>
          </p:cNvPicPr>
          <p:nvPr>
            <p:ph type="body" idx="1"/>
          </p:nvPr>
        </p:nvPicPr>
        <p:blipFill>
          <a:blip r:embed="rId3">
            <a:extLst>
              <a:ext uri="{28A0092B-C50C-407E-A947-70E740481C1C}">
                <a14:useLocalDpi xmlns:a14="http://schemas.microsoft.com/office/drawing/2010/main" val="0"/>
              </a:ext>
            </a:extLst>
          </a:blip>
          <a:srcRect l="8696" t="-12566" r="10869"/>
          <a:stretch>
            <a:fillRect/>
          </a:stretch>
        </p:blipFill>
        <p:spPr>
          <a:xfrm>
            <a:off x="3708400" y="5734050"/>
            <a:ext cx="5029200" cy="869950"/>
          </a:xfrm>
          <a:noFill/>
          <a:ln/>
          <a:extLs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197" name="WordArt 5"/>
          <p:cNvSpPr>
            <a:spLocks noChangeArrowheads="1" noChangeShapeType="1"/>
          </p:cNvSpPr>
          <p:nvPr/>
        </p:nvSpPr>
        <p:spPr bwMode="auto">
          <a:xfrm>
            <a:off x="468313" y="0"/>
            <a:ext cx="3276600" cy="1268413"/>
          </a:xfrm>
          <a:prstGeom prst="rect">
            <a:avLst/>
          </a:prstGeom>
        </p:spPr>
        <p:txBody>
          <a:bodyPr wrap="none" fromWordArt="1">
            <a:prstTxWarp prst="textWave2">
              <a:avLst>
                <a:gd name="adj1" fmla="val 13005"/>
                <a:gd name="adj2" fmla="val 0"/>
              </a:avLst>
            </a:prstTxWarp>
          </a:bodyPr>
          <a:lstStyle/>
          <a:p>
            <a:pPr algn="ctr" fontAlgn="base">
              <a:spcBef>
                <a:spcPct val="50000"/>
              </a:spcBef>
              <a:spcAft>
                <a:spcPct val="0"/>
              </a:spcAft>
              <a:buFont typeface="Arial" pitchFamily="34" charset="0"/>
              <a:buNone/>
            </a:pPr>
            <a:r>
              <a:rPr lang="en-US" altLang="zh-CN" sz="3600">
                <a:ln w="9525" cmpd="sng">
                  <a:solidFill>
                    <a:srgbClr val="339966"/>
                  </a:solidFill>
                  <a:round/>
                  <a:headEnd/>
                  <a:tailEnd/>
                </a:ln>
                <a:solidFill>
                  <a:srgbClr val="00FF00"/>
                </a:solidFill>
                <a:effectLst>
                  <a:outerShdw dist="53882" dir="2700000" algn="ctr" rotWithShape="0">
                    <a:srgbClr val="C0C0C0">
                      <a:alpha val="78999"/>
                    </a:srgbClr>
                  </a:outerShdw>
                </a:effectLst>
                <a:latin typeface="宋体"/>
              </a:rPr>
              <a:t>【</a:t>
            </a:r>
            <a:r>
              <a:rPr lang="zh-CN" altLang="en-US" sz="3600">
                <a:ln w="9525" cmpd="sng">
                  <a:solidFill>
                    <a:srgbClr val="339966"/>
                  </a:solidFill>
                  <a:round/>
                  <a:headEnd/>
                  <a:tailEnd/>
                </a:ln>
                <a:solidFill>
                  <a:srgbClr val="00FF00"/>
                </a:solidFill>
                <a:effectLst>
                  <a:outerShdw dist="53882" dir="2700000" algn="ctr" rotWithShape="0">
                    <a:srgbClr val="C0C0C0">
                      <a:alpha val="78999"/>
                    </a:srgbClr>
                  </a:outerShdw>
                </a:effectLst>
                <a:latin typeface="宋体"/>
              </a:rPr>
              <a:t>开心一分钟</a:t>
            </a:r>
            <a:r>
              <a:rPr lang="en-US" altLang="zh-CN" sz="3600">
                <a:ln w="9525" cmpd="sng">
                  <a:solidFill>
                    <a:srgbClr val="339966"/>
                  </a:solidFill>
                  <a:round/>
                  <a:headEnd/>
                  <a:tailEnd/>
                </a:ln>
                <a:solidFill>
                  <a:srgbClr val="00FF00"/>
                </a:solidFill>
                <a:effectLst>
                  <a:outerShdw dist="53882" dir="2700000" algn="ctr" rotWithShape="0">
                    <a:srgbClr val="C0C0C0">
                      <a:alpha val="78999"/>
                    </a:srgbClr>
                  </a:outerShdw>
                </a:effectLst>
                <a:latin typeface="宋体"/>
              </a:rPr>
              <a:t>】</a:t>
            </a:r>
            <a:endParaRPr lang="zh-CN" altLang="en-US" sz="3600">
              <a:ln w="9525" cmpd="sng">
                <a:solidFill>
                  <a:srgbClr val="339966"/>
                </a:solidFill>
                <a:round/>
                <a:headEnd/>
                <a:tailEnd/>
              </a:ln>
              <a:solidFill>
                <a:srgbClr val="00FF00"/>
              </a:solidFill>
              <a:effectLst>
                <a:outerShdw dist="53882" dir="2700000" algn="ctr" rotWithShape="0">
                  <a:srgbClr val="C0C0C0">
                    <a:alpha val="78999"/>
                  </a:srgbClr>
                </a:outerShdw>
              </a:effectLst>
              <a:latin typeface="宋体"/>
            </a:endParaRPr>
          </a:p>
        </p:txBody>
      </p:sp>
    </p:spTree>
    <p:extLst>
      <p:ext uri="{BB962C8B-B14F-4D97-AF65-F5344CB8AC3E}">
        <p14:creationId xmlns:p14="http://schemas.microsoft.com/office/powerpoint/2010/main" val="36015581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植物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228600"/>
            <a:ext cx="8534400" cy="632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9" name="Text Box 4"/>
          <p:cNvSpPr txBox="1">
            <a:spLocks noChangeArrowheads="1"/>
          </p:cNvSpPr>
          <p:nvPr/>
        </p:nvSpPr>
        <p:spPr bwMode="auto">
          <a:xfrm>
            <a:off x="3635375" y="333375"/>
            <a:ext cx="5400675" cy="822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zh-CN" altLang="en-US" sz="4800" b="1">
                <a:solidFill>
                  <a:srgbClr val="FF00FF"/>
                </a:solidFill>
                <a:effectLst>
                  <a:outerShdw blurRad="38100" dist="38100" dir="2700000" algn="tl">
                    <a:srgbClr val="C0C0C0"/>
                  </a:outerShdw>
                </a:effectLst>
                <a:latin typeface="黑体" pitchFamily="49" charset="-122"/>
                <a:ea typeface="黑体" pitchFamily="49" charset="-122"/>
              </a:rPr>
              <a:t>第四节 眼睛和眼镜</a:t>
            </a:r>
          </a:p>
        </p:txBody>
      </p:sp>
    </p:spTree>
    <p:extLst>
      <p:ext uri="{BB962C8B-B14F-4D97-AF65-F5344CB8AC3E}">
        <p14:creationId xmlns:p14="http://schemas.microsoft.com/office/powerpoint/2010/main" val="379016857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9219"/>
                                        </p:tgtEl>
                                        <p:attrNameLst>
                                          <p:attrName>style.visibility</p:attrName>
                                        </p:attrNameLst>
                                      </p:cBhvr>
                                      <p:to>
                                        <p:strVal val="visible"/>
                                      </p:to>
                                    </p:set>
                                    <p:anim calcmode="lin" valueType="num">
                                      <p:cBhvr>
                                        <p:cTn id="7" dur="1000" fill="hold"/>
                                        <p:tgtEl>
                                          <p:spTgt spid="9219"/>
                                        </p:tgtEl>
                                        <p:attrNameLst>
                                          <p:attrName>ppt_w</p:attrName>
                                        </p:attrNameLst>
                                      </p:cBhvr>
                                      <p:tavLst>
                                        <p:tav tm="0">
                                          <p:val>
                                            <p:fltVal val="0"/>
                                          </p:val>
                                        </p:tav>
                                        <p:tav tm="100000">
                                          <p:val>
                                            <p:strVal val="#ppt_w"/>
                                          </p:val>
                                        </p:tav>
                                      </p:tavLst>
                                    </p:anim>
                                    <p:anim calcmode="lin" valueType="num">
                                      <p:cBhvr>
                                        <p:cTn id="8" dur="1000" fill="hold"/>
                                        <p:tgtEl>
                                          <p:spTgt spid="9219"/>
                                        </p:tgtEl>
                                        <p:attrNameLst>
                                          <p:attrName>ppt_h</p:attrName>
                                        </p:attrNameLst>
                                      </p:cBhvr>
                                      <p:tavLst>
                                        <p:tav tm="0">
                                          <p:val>
                                            <p:fltVal val="0"/>
                                          </p:val>
                                        </p:tav>
                                        <p:tav tm="100000">
                                          <p:val>
                                            <p:strVal val="#ppt_h"/>
                                          </p:val>
                                        </p:tav>
                                      </p:tavLst>
                                    </p:anim>
                                    <p:anim calcmode="lin" valueType="num">
                                      <p:cBhvr>
                                        <p:cTn id="9" dur="1000" fill="hold"/>
                                        <p:tgtEl>
                                          <p:spTgt spid="9219"/>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9219"/>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5400" y="3284538"/>
            <a:ext cx="4876800" cy="235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Rectangle 4"/>
          <p:cNvSpPr>
            <a:spLocks noChangeArrowheads="1"/>
          </p:cNvSpPr>
          <p:nvPr/>
        </p:nvSpPr>
        <p:spPr bwMode="auto">
          <a:xfrm>
            <a:off x="900113" y="836613"/>
            <a:ext cx="6384925"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20000"/>
              </a:spcBef>
              <a:spcAft>
                <a:spcPct val="0"/>
              </a:spcAft>
              <a:buClr>
                <a:srgbClr val="00CC99"/>
              </a:buClr>
              <a:buSzPct val="80000"/>
              <a:buFont typeface="Wingdings" pitchFamily="2" charset="2"/>
              <a:buNone/>
            </a:pPr>
            <a:r>
              <a:rPr lang="en-US" altLang="zh-CN" sz="2800" b="1">
                <a:solidFill>
                  <a:srgbClr val="000000"/>
                </a:solidFill>
                <a:ea typeface="楷体_GB2312" pitchFamily="1" charset="-122"/>
              </a:rPr>
              <a:t>1. </a:t>
            </a:r>
            <a:r>
              <a:rPr lang="zh-CN" altLang="en-US" sz="2800" b="1">
                <a:solidFill>
                  <a:srgbClr val="000000"/>
                </a:solidFill>
                <a:ea typeface="楷体_GB2312" pitchFamily="1" charset="-122"/>
              </a:rPr>
              <a:t>两个直径相同的凸透镜，它们的焦距分别为</a:t>
            </a:r>
            <a:r>
              <a:rPr lang="en-US" altLang="zh-CN" sz="2800" b="1">
                <a:solidFill>
                  <a:srgbClr val="000000"/>
                </a:solidFill>
                <a:ea typeface="楷体_GB2312" pitchFamily="1" charset="-122"/>
              </a:rPr>
              <a:t>8cm</a:t>
            </a:r>
            <a:r>
              <a:rPr lang="zh-CN" altLang="en-US" sz="2800" b="1">
                <a:solidFill>
                  <a:srgbClr val="000000"/>
                </a:solidFill>
                <a:ea typeface="楷体_GB2312" pitchFamily="1" charset="-122"/>
              </a:rPr>
              <a:t>和</a:t>
            </a:r>
            <a:r>
              <a:rPr lang="en-US" altLang="zh-CN" sz="2800" b="1">
                <a:solidFill>
                  <a:srgbClr val="000000"/>
                </a:solidFill>
                <a:ea typeface="楷体_GB2312" pitchFamily="1" charset="-122"/>
              </a:rPr>
              <a:t>16cm</a:t>
            </a:r>
            <a:r>
              <a:rPr lang="zh-CN" altLang="en-US" sz="2800" b="1">
                <a:solidFill>
                  <a:srgbClr val="000000"/>
                </a:solidFill>
                <a:ea typeface="楷体_GB2312" pitchFamily="1" charset="-122"/>
              </a:rPr>
              <a:t>。哪个透镜使光偏折得更厉害些？据此，你可以得到什么结论？再考察一下透镜的凹凸程度，你还可以得到什么结论？</a:t>
            </a:r>
            <a:endParaRPr lang="zh-CN" altLang="en-US" sz="2800">
              <a:solidFill>
                <a:srgbClr val="000000"/>
              </a:solidFill>
              <a:ea typeface="宋体" pitchFamily="2" charset="-122"/>
            </a:endParaRPr>
          </a:p>
        </p:txBody>
      </p:sp>
      <p:grpSp>
        <p:nvGrpSpPr>
          <p:cNvPr id="10244" name="Group 4"/>
          <p:cNvGrpSpPr>
            <a:grpSpLocks/>
          </p:cNvGrpSpPr>
          <p:nvPr/>
        </p:nvGrpSpPr>
        <p:grpSpPr bwMode="auto">
          <a:xfrm>
            <a:off x="3305175" y="4419600"/>
            <a:ext cx="457200" cy="485775"/>
            <a:chOff x="0" y="0"/>
            <a:chExt cx="288" cy="306"/>
          </a:xfrm>
        </p:grpSpPr>
        <p:sp>
          <p:nvSpPr>
            <p:cNvPr id="10245" name="Oval 6"/>
            <p:cNvSpPr>
              <a:spLocks noChangeAspect="1" noChangeArrowheads="1"/>
            </p:cNvSpPr>
            <p:nvPr/>
          </p:nvSpPr>
          <p:spPr bwMode="auto">
            <a:xfrm>
              <a:off x="96" y="0"/>
              <a:ext cx="34" cy="34"/>
            </a:xfrm>
            <a:prstGeom prst="ellipse">
              <a:avLst/>
            </a:prstGeom>
            <a:solidFill>
              <a:schemeClr val="tx1"/>
            </a:solidFill>
            <a:ln w="9525" cmpd="sng">
              <a:solidFill>
                <a:schemeClr val="tx1"/>
              </a:solidFill>
              <a:round/>
              <a:headEnd/>
              <a:tailEnd/>
            </a:ln>
          </p:spPr>
          <p:txBody>
            <a:bodyPr wrap="none" anchor="ct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algn="ctr" eaLnBrk="1" fontAlgn="base" hangingPunct="1">
                <a:spcBef>
                  <a:spcPct val="50000"/>
                </a:spcBef>
                <a:spcAft>
                  <a:spcPct val="0"/>
                </a:spcAft>
                <a:buFont typeface="Arial" pitchFamily="34" charset="0"/>
                <a:buNone/>
              </a:pPr>
              <a:endParaRPr lang="zh-CN" altLang="en-US">
                <a:solidFill>
                  <a:srgbClr val="000000"/>
                </a:solidFill>
                <a:effectLst>
                  <a:outerShdw blurRad="38100" dist="38100" dir="2700000" algn="tl">
                    <a:srgbClr val="FFFFFF"/>
                  </a:outerShdw>
                </a:effectLst>
              </a:endParaRPr>
            </a:p>
          </p:txBody>
        </p:sp>
        <p:sp>
          <p:nvSpPr>
            <p:cNvPr id="10246" name="Text Box 7"/>
            <p:cNvSpPr txBox="1">
              <a:spLocks noChangeArrowheads="1"/>
            </p:cNvSpPr>
            <p:nvPr/>
          </p:nvSpPr>
          <p:spPr bwMode="auto">
            <a:xfrm>
              <a:off x="0" y="18"/>
              <a:ext cx="2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en-US" altLang="zh-CN">
                  <a:solidFill>
                    <a:srgbClr val="000000"/>
                  </a:solidFill>
                  <a:latin typeface="Times New Roman" pitchFamily="18" charset="0"/>
                  <a:ea typeface="宋体" pitchFamily="2" charset="-122"/>
                </a:rPr>
                <a:t>F</a:t>
              </a:r>
              <a:r>
                <a:rPr lang="en-US" altLang="zh-CN" baseline="-25000">
                  <a:solidFill>
                    <a:srgbClr val="000000"/>
                  </a:solidFill>
                  <a:latin typeface="Times New Roman" pitchFamily="18" charset="0"/>
                  <a:ea typeface="宋体" pitchFamily="2" charset="-122"/>
                </a:rPr>
                <a:t>1</a:t>
              </a:r>
              <a:endParaRPr lang="en-US" altLang="zh-CN">
                <a:solidFill>
                  <a:srgbClr val="000000"/>
                </a:solidFill>
                <a:latin typeface="Times New Roman" pitchFamily="18" charset="0"/>
                <a:ea typeface="宋体" pitchFamily="2" charset="-122"/>
              </a:endParaRPr>
            </a:p>
          </p:txBody>
        </p:sp>
      </p:grpSp>
      <p:grpSp>
        <p:nvGrpSpPr>
          <p:cNvPr id="10247" name="Group 7"/>
          <p:cNvGrpSpPr>
            <a:grpSpLocks/>
          </p:cNvGrpSpPr>
          <p:nvPr/>
        </p:nvGrpSpPr>
        <p:grpSpPr bwMode="auto">
          <a:xfrm>
            <a:off x="7239000" y="4410075"/>
            <a:ext cx="457200" cy="485775"/>
            <a:chOff x="0" y="0"/>
            <a:chExt cx="288" cy="306"/>
          </a:xfrm>
        </p:grpSpPr>
        <p:sp>
          <p:nvSpPr>
            <p:cNvPr id="10248" name="Oval 9"/>
            <p:cNvSpPr>
              <a:spLocks noChangeAspect="1" noChangeArrowheads="1"/>
            </p:cNvSpPr>
            <p:nvPr/>
          </p:nvSpPr>
          <p:spPr bwMode="auto">
            <a:xfrm>
              <a:off x="96" y="0"/>
              <a:ext cx="34" cy="34"/>
            </a:xfrm>
            <a:prstGeom prst="ellipse">
              <a:avLst/>
            </a:prstGeom>
            <a:solidFill>
              <a:schemeClr val="tx1"/>
            </a:solidFill>
            <a:ln w="9525" cmpd="sng">
              <a:solidFill>
                <a:schemeClr val="tx1"/>
              </a:solidFill>
              <a:round/>
              <a:headEnd/>
              <a:tailEnd/>
            </a:ln>
          </p:spPr>
          <p:txBody>
            <a:bodyPr wrap="none" anchor="ct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algn="ctr" eaLnBrk="1" fontAlgn="base" hangingPunct="1">
                <a:spcBef>
                  <a:spcPct val="50000"/>
                </a:spcBef>
                <a:spcAft>
                  <a:spcPct val="0"/>
                </a:spcAft>
                <a:buFont typeface="Arial" pitchFamily="34" charset="0"/>
                <a:buNone/>
              </a:pPr>
              <a:endParaRPr lang="zh-CN" altLang="en-US">
                <a:solidFill>
                  <a:srgbClr val="000000"/>
                </a:solidFill>
                <a:effectLst>
                  <a:outerShdw blurRad="38100" dist="38100" dir="2700000" algn="tl">
                    <a:srgbClr val="FFFFFF"/>
                  </a:outerShdw>
                </a:effectLst>
              </a:endParaRPr>
            </a:p>
          </p:txBody>
        </p:sp>
        <p:sp>
          <p:nvSpPr>
            <p:cNvPr id="10249" name="Text Box 10"/>
            <p:cNvSpPr txBox="1">
              <a:spLocks noChangeArrowheads="1"/>
            </p:cNvSpPr>
            <p:nvPr/>
          </p:nvSpPr>
          <p:spPr bwMode="auto">
            <a:xfrm>
              <a:off x="0" y="18"/>
              <a:ext cx="2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en-US" altLang="zh-CN">
                  <a:solidFill>
                    <a:srgbClr val="000000"/>
                  </a:solidFill>
                  <a:latin typeface="Times New Roman" pitchFamily="18" charset="0"/>
                  <a:ea typeface="宋体" pitchFamily="2" charset="-122"/>
                </a:rPr>
                <a:t>F</a:t>
              </a:r>
              <a:r>
                <a:rPr lang="en-US" altLang="zh-CN" baseline="-25000">
                  <a:solidFill>
                    <a:srgbClr val="000000"/>
                  </a:solidFill>
                  <a:latin typeface="Times New Roman" pitchFamily="18" charset="0"/>
                  <a:ea typeface="宋体" pitchFamily="2" charset="-122"/>
                </a:rPr>
                <a:t>2</a:t>
              </a:r>
              <a:endParaRPr lang="en-US" altLang="zh-CN">
                <a:solidFill>
                  <a:srgbClr val="000000"/>
                </a:solidFill>
                <a:latin typeface="Times New Roman" pitchFamily="18" charset="0"/>
                <a:ea typeface="宋体" pitchFamily="2" charset="-122"/>
              </a:endParaRPr>
            </a:p>
          </p:txBody>
        </p:sp>
      </p:grpSp>
      <p:grpSp>
        <p:nvGrpSpPr>
          <p:cNvPr id="10250" name="Group 10"/>
          <p:cNvGrpSpPr>
            <a:grpSpLocks/>
          </p:cNvGrpSpPr>
          <p:nvPr/>
        </p:nvGrpSpPr>
        <p:grpSpPr bwMode="auto">
          <a:xfrm>
            <a:off x="2579688" y="4300538"/>
            <a:ext cx="1503362" cy="352425"/>
            <a:chOff x="0" y="0"/>
            <a:chExt cx="947" cy="222"/>
          </a:xfrm>
        </p:grpSpPr>
        <p:grpSp>
          <p:nvGrpSpPr>
            <p:cNvPr id="10251" name="Group 11"/>
            <p:cNvGrpSpPr>
              <a:grpSpLocks/>
            </p:cNvGrpSpPr>
            <p:nvPr/>
          </p:nvGrpSpPr>
          <p:grpSpPr bwMode="auto">
            <a:xfrm>
              <a:off x="0" y="0"/>
              <a:ext cx="913" cy="93"/>
              <a:chOff x="0" y="0"/>
              <a:chExt cx="913" cy="93"/>
            </a:xfrm>
          </p:grpSpPr>
          <p:grpSp>
            <p:nvGrpSpPr>
              <p:cNvPr id="10252" name="Group 12"/>
              <p:cNvGrpSpPr>
                <a:grpSpLocks/>
              </p:cNvGrpSpPr>
              <p:nvPr/>
            </p:nvGrpSpPr>
            <p:grpSpPr bwMode="auto">
              <a:xfrm rot="2341346">
                <a:off x="0" y="0"/>
                <a:ext cx="913" cy="51"/>
                <a:chOff x="0" y="0"/>
                <a:chExt cx="1248" cy="0"/>
              </a:xfrm>
            </p:grpSpPr>
            <p:sp>
              <p:nvSpPr>
                <p:cNvPr id="10253" name="Line 14"/>
                <p:cNvSpPr>
                  <a:spLocks noChangeShapeType="1"/>
                </p:cNvSpPr>
                <p:nvPr/>
              </p:nvSpPr>
              <p:spPr bwMode="auto">
                <a:xfrm>
                  <a:off x="0" y="0"/>
                  <a:ext cx="624" cy="0"/>
                </a:xfrm>
                <a:prstGeom prst="line">
                  <a:avLst/>
                </a:prstGeom>
                <a:noFill/>
                <a:ln w="9525" cmpd="sng">
                  <a:solidFill>
                    <a:srgbClr val="FF0000"/>
                  </a:solidFill>
                  <a:round/>
                  <a:headEnd/>
                  <a:tailEnd type="stealth" w="med" len="lg"/>
                </a:ln>
                <a:extLst>
                  <a:ext uri="{909E8E84-426E-40DD-AFC4-6F175D3DCCD1}">
                    <a14:hiddenFill xmlns:a14="http://schemas.microsoft.com/office/drawing/2010/main">
                      <a:noFill/>
                    </a14:hiddenFill>
                  </a:ext>
                </a:extLst>
              </p:spPr>
              <p:txBody>
                <a:bodyPr wrap="none"/>
                <a:lstStyle/>
                <a:p>
                  <a:pPr algn="ctr" fontAlgn="base">
                    <a:spcBef>
                      <a:spcPct val="50000"/>
                    </a:spcBef>
                    <a:spcAft>
                      <a:spcPct val="0"/>
                    </a:spcAft>
                    <a:buFont typeface="Arial" pitchFamily="34" charset="0"/>
                    <a:buNone/>
                  </a:pPr>
                  <a:endParaRPr lang="zh-CN" altLang="en-US" sz="2400">
                    <a:solidFill>
                      <a:srgbClr val="000000"/>
                    </a:solidFill>
                    <a:effectLst>
                      <a:outerShdw blurRad="38100" dist="38100" dir="2700000" algn="tl">
                        <a:srgbClr val="000000">
                          <a:alpha val="43137"/>
                        </a:srgbClr>
                      </a:outerShdw>
                    </a:effectLst>
                    <a:latin typeface="Arial" pitchFamily="34" charset="0"/>
                    <a:ea typeface="方正稚艺简体" pitchFamily="1" charset="-122"/>
                  </a:endParaRPr>
                </a:p>
              </p:txBody>
            </p:sp>
            <p:sp>
              <p:nvSpPr>
                <p:cNvPr id="10254" name="Line 15"/>
                <p:cNvSpPr>
                  <a:spLocks noChangeShapeType="1"/>
                </p:cNvSpPr>
                <p:nvPr/>
              </p:nvSpPr>
              <p:spPr bwMode="auto">
                <a:xfrm>
                  <a:off x="336" y="0"/>
                  <a:ext cx="912" cy="0"/>
                </a:xfrm>
                <a:prstGeom prst="line">
                  <a:avLst/>
                </a:prstGeom>
                <a:noFill/>
                <a:ln w="9525" cmpd="sng">
                  <a:solidFill>
                    <a:srgbClr val="FF0000"/>
                  </a:solidFill>
                  <a:round/>
                  <a:headEnd/>
                  <a:tailEnd/>
                </a:ln>
                <a:extLst>
                  <a:ext uri="{909E8E84-426E-40DD-AFC4-6F175D3DCCD1}">
                    <a14:hiddenFill xmlns:a14="http://schemas.microsoft.com/office/drawing/2010/main">
                      <a:noFill/>
                    </a14:hiddenFill>
                  </a:ext>
                </a:extLst>
              </p:spPr>
              <p:txBody>
                <a:bodyPr wrap="none"/>
                <a:lstStyle/>
                <a:p>
                  <a:pPr algn="ctr" fontAlgn="base">
                    <a:spcBef>
                      <a:spcPct val="50000"/>
                    </a:spcBef>
                    <a:spcAft>
                      <a:spcPct val="0"/>
                    </a:spcAft>
                    <a:buFont typeface="Arial" pitchFamily="34" charset="0"/>
                    <a:buNone/>
                  </a:pPr>
                  <a:endParaRPr lang="zh-CN" altLang="en-US" sz="2400">
                    <a:solidFill>
                      <a:srgbClr val="000000"/>
                    </a:solidFill>
                    <a:effectLst>
                      <a:outerShdw blurRad="38100" dist="38100" dir="2700000" algn="tl">
                        <a:srgbClr val="000000">
                          <a:alpha val="43137"/>
                        </a:srgbClr>
                      </a:outerShdw>
                    </a:effectLst>
                    <a:latin typeface="Arial" pitchFamily="34" charset="0"/>
                    <a:ea typeface="方正稚艺简体" pitchFamily="1" charset="-122"/>
                  </a:endParaRPr>
                </a:p>
              </p:txBody>
            </p:sp>
          </p:grpSp>
          <p:grpSp>
            <p:nvGrpSpPr>
              <p:cNvPr id="10255" name="Group 15"/>
              <p:cNvGrpSpPr>
                <a:grpSpLocks/>
              </p:cNvGrpSpPr>
              <p:nvPr/>
            </p:nvGrpSpPr>
            <p:grpSpPr bwMode="auto">
              <a:xfrm rot="1406098">
                <a:off x="72" y="44"/>
                <a:ext cx="766" cy="49"/>
                <a:chOff x="0" y="0"/>
                <a:chExt cx="1248" cy="0"/>
              </a:xfrm>
            </p:grpSpPr>
            <p:sp>
              <p:nvSpPr>
                <p:cNvPr id="10256" name="Line 17"/>
                <p:cNvSpPr>
                  <a:spLocks noChangeShapeType="1"/>
                </p:cNvSpPr>
                <p:nvPr/>
              </p:nvSpPr>
              <p:spPr bwMode="auto">
                <a:xfrm>
                  <a:off x="0" y="0"/>
                  <a:ext cx="624" cy="0"/>
                </a:xfrm>
                <a:prstGeom prst="line">
                  <a:avLst/>
                </a:prstGeom>
                <a:noFill/>
                <a:ln w="9525" cmpd="sng">
                  <a:solidFill>
                    <a:srgbClr val="FF0000"/>
                  </a:solidFill>
                  <a:round/>
                  <a:headEnd/>
                  <a:tailEnd type="stealth" w="med" len="lg"/>
                </a:ln>
                <a:extLst>
                  <a:ext uri="{909E8E84-426E-40DD-AFC4-6F175D3DCCD1}">
                    <a14:hiddenFill xmlns:a14="http://schemas.microsoft.com/office/drawing/2010/main">
                      <a:noFill/>
                    </a14:hiddenFill>
                  </a:ext>
                </a:extLst>
              </p:spPr>
              <p:txBody>
                <a:bodyPr wrap="none"/>
                <a:lstStyle/>
                <a:p>
                  <a:pPr algn="ctr" fontAlgn="base">
                    <a:spcBef>
                      <a:spcPct val="50000"/>
                    </a:spcBef>
                    <a:spcAft>
                      <a:spcPct val="0"/>
                    </a:spcAft>
                    <a:buFont typeface="Arial" pitchFamily="34" charset="0"/>
                    <a:buNone/>
                  </a:pPr>
                  <a:endParaRPr lang="zh-CN" altLang="en-US" sz="2400">
                    <a:solidFill>
                      <a:srgbClr val="000000"/>
                    </a:solidFill>
                    <a:effectLst>
                      <a:outerShdw blurRad="38100" dist="38100" dir="2700000" algn="tl">
                        <a:srgbClr val="000000">
                          <a:alpha val="43137"/>
                        </a:srgbClr>
                      </a:outerShdw>
                    </a:effectLst>
                    <a:latin typeface="Arial" pitchFamily="34" charset="0"/>
                    <a:ea typeface="方正稚艺简体" pitchFamily="1" charset="-122"/>
                  </a:endParaRPr>
                </a:p>
              </p:txBody>
            </p:sp>
            <p:sp>
              <p:nvSpPr>
                <p:cNvPr id="10257" name="Line 18"/>
                <p:cNvSpPr>
                  <a:spLocks noChangeShapeType="1"/>
                </p:cNvSpPr>
                <p:nvPr/>
              </p:nvSpPr>
              <p:spPr bwMode="auto">
                <a:xfrm>
                  <a:off x="336" y="0"/>
                  <a:ext cx="912" cy="0"/>
                </a:xfrm>
                <a:prstGeom prst="line">
                  <a:avLst/>
                </a:prstGeom>
                <a:noFill/>
                <a:ln w="9525" cmpd="sng">
                  <a:solidFill>
                    <a:srgbClr val="FF0000"/>
                  </a:solidFill>
                  <a:round/>
                  <a:headEnd/>
                  <a:tailEnd/>
                </a:ln>
                <a:extLst>
                  <a:ext uri="{909E8E84-426E-40DD-AFC4-6F175D3DCCD1}">
                    <a14:hiddenFill xmlns:a14="http://schemas.microsoft.com/office/drawing/2010/main">
                      <a:noFill/>
                    </a14:hiddenFill>
                  </a:ext>
                </a:extLst>
              </p:spPr>
              <p:txBody>
                <a:bodyPr wrap="none"/>
                <a:lstStyle/>
                <a:p>
                  <a:pPr algn="ctr" fontAlgn="base">
                    <a:spcBef>
                      <a:spcPct val="50000"/>
                    </a:spcBef>
                    <a:spcAft>
                      <a:spcPct val="0"/>
                    </a:spcAft>
                    <a:buFont typeface="Arial" pitchFamily="34" charset="0"/>
                    <a:buNone/>
                  </a:pPr>
                  <a:endParaRPr lang="zh-CN" altLang="en-US" sz="2400">
                    <a:solidFill>
                      <a:srgbClr val="000000"/>
                    </a:solidFill>
                    <a:effectLst>
                      <a:outerShdw blurRad="38100" dist="38100" dir="2700000" algn="tl">
                        <a:srgbClr val="000000">
                          <a:alpha val="43137"/>
                        </a:srgbClr>
                      </a:outerShdw>
                    </a:effectLst>
                    <a:latin typeface="Arial" pitchFamily="34" charset="0"/>
                    <a:ea typeface="方正稚艺简体" pitchFamily="1" charset="-122"/>
                  </a:endParaRPr>
                </a:p>
              </p:txBody>
            </p:sp>
          </p:grpSp>
        </p:grpSp>
        <p:grpSp>
          <p:nvGrpSpPr>
            <p:cNvPr id="10258" name="Group 18"/>
            <p:cNvGrpSpPr>
              <a:grpSpLocks/>
            </p:cNvGrpSpPr>
            <p:nvPr/>
          </p:nvGrpSpPr>
          <p:grpSpPr bwMode="auto">
            <a:xfrm>
              <a:off x="69" y="93"/>
              <a:ext cx="766" cy="49"/>
              <a:chOff x="0" y="0"/>
              <a:chExt cx="1248" cy="0"/>
            </a:xfrm>
          </p:grpSpPr>
          <p:sp>
            <p:nvSpPr>
              <p:cNvPr id="10259" name="Line 20"/>
              <p:cNvSpPr>
                <a:spLocks noChangeShapeType="1"/>
              </p:cNvSpPr>
              <p:nvPr/>
            </p:nvSpPr>
            <p:spPr bwMode="auto">
              <a:xfrm>
                <a:off x="0" y="0"/>
                <a:ext cx="624" cy="0"/>
              </a:xfrm>
              <a:prstGeom prst="line">
                <a:avLst/>
              </a:prstGeom>
              <a:noFill/>
              <a:ln w="9525" cmpd="sng">
                <a:solidFill>
                  <a:srgbClr val="FF0000"/>
                </a:solidFill>
                <a:round/>
                <a:headEnd/>
                <a:tailEnd type="stealth" w="med" len="lg"/>
              </a:ln>
              <a:extLst>
                <a:ext uri="{909E8E84-426E-40DD-AFC4-6F175D3DCCD1}">
                  <a14:hiddenFill xmlns:a14="http://schemas.microsoft.com/office/drawing/2010/main">
                    <a:noFill/>
                  </a14:hiddenFill>
                </a:ext>
              </a:extLst>
            </p:spPr>
            <p:txBody>
              <a:bodyPr wrap="none"/>
              <a:lstStyle/>
              <a:p>
                <a:pPr algn="ctr" fontAlgn="base">
                  <a:spcBef>
                    <a:spcPct val="50000"/>
                  </a:spcBef>
                  <a:spcAft>
                    <a:spcPct val="0"/>
                  </a:spcAft>
                  <a:buFont typeface="Arial" pitchFamily="34" charset="0"/>
                  <a:buNone/>
                </a:pPr>
                <a:endParaRPr lang="zh-CN" altLang="en-US" sz="2400">
                  <a:solidFill>
                    <a:srgbClr val="000000"/>
                  </a:solidFill>
                  <a:effectLst>
                    <a:outerShdw blurRad="38100" dist="38100" dir="2700000" algn="tl">
                      <a:srgbClr val="000000">
                        <a:alpha val="43137"/>
                      </a:srgbClr>
                    </a:outerShdw>
                  </a:effectLst>
                  <a:latin typeface="Arial" pitchFamily="34" charset="0"/>
                  <a:ea typeface="方正稚艺简体" pitchFamily="1" charset="-122"/>
                </a:endParaRPr>
              </a:p>
            </p:txBody>
          </p:sp>
          <p:sp>
            <p:nvSpPr>
              <p:cNvPr id="10260" name="Line 21"/>
              <p:cNvSpPr>
                <a:spLocks noChangeShapeType="1"/>
              </p:cNvSpPr>
              <p:nvPr/>
            </p:nvSpPr>
            <p:spPr bwMode="auto">
              <a:xfrm>
                <a:off x="336" y="0"/>
                <a:ext cx="912" cy="0"/>
              </a:xfrm>
              <a:prstGeom prst="line">
                <a:avLst/>
              </a:prstGeom>
              <a:noFill/>
              <a:ln w="9525" cmpd="sng">
                <a:solidFill>
                  <a:srgbClr val="FF0000"/>
                </a:solidFill>
                <a:round/>
                <a:headEnd/>
                <a:tailEnd/>
              </a:ln>
              <a:extLst>
                <a:ext uri="{909E8E84-426E-40DD-AFC4-6F175D3DCCD1}">
                  <a14:hiddenFill xmlns:a14="http://schemas.microsoft.com/office/drawing/2010/main">
                    <a:noFill/>
                  </a14:hiddenFill>
                </a:ext>
              </a:extLst>
            </p:spPr>
            <p:txBody>
              <a:bodyPr wrap="none"/>
              <a:lstStyle/>
              <a:p>
                <a:pPr algn="ctr" fontAlgn="base">
                  <a:spcBef>
                    <a:spcPct val="50000"/>
                  </a:spcBef>
                  <a:spcAft>
                    <a:spcPct val="0"/>
                  </a:spcAft>
                  <a:buFont typeface="Arial" pitchFamily="34" charset="0"/>
                  <a:buNone/>
                </a:pPr>
                <a:endParaRPr lang="zh-CN" altLang="en-US" sz="2400">
                  <a:solidFill>
                    <a:srgbClr val="000000"/>
                  </a:solidFill>
                  <a:effectLst>
                    <a:outerShdw blurRad="38100" dist="38100" dir="2700000" algn="tl">
                      <a:srgbClr val="000000">
                        <a:alpha val="43137"/>
                      </a:srgbClr>
                    </a:outerShdw>
                  </a:effectLst>
                  <a:latin typeface="Arial" pitchFamily="34" charset="0"/>
                  <a:ea typeface="方正稚艺简体" pitchFamily="1" charset="-122"/>
                </a:endParaRPr>
              </a:p>
            </p:txBody>
          </p:sp>
        </p:grpSp>
        <p:grpSp>
          <p:nvGrpSpPr>
            <p:cNvPr id="10261" name="Group 21"/>
            <p:cNvGrpSpPr>
              <a:grpSpLocks/>
            </p:cNvGrpSpPr>
            <p:nvPr/>
          </p:nvGrpSpPr>
          <p:grpSpPr bwMode="auto">
            <a:xfrm flipV="1">
              <a:off x="34" y="129"/>
              <a:ext cx="913" cy="93"/>
              <a:chOff x="0" y="0"/>
              <a:chExt cx="913" cy="93"/>
            </a:xfrm>
          </p:grpSpPr>
          <p:grpSp>
            <p:nvGrpSpPr>
              <p:cNvPr id="10262" name="Group 22"/>
              <p:cNvGrpSpPr>
                <a:grpSpLocks/>
              </p:cNvGrpSpPr>
              <p:nvPr/>
            </p:nvGrpSpPr>
            <p:grpSpPr bwMode="auto">
              <a:xfrm rot="2341346">
                <a:off x="0" y="0"/>
                <a:ext cx="913" cy="51"/>
                <a:chOff x="0" y="0"/>
                <a:chExt cx="1248" cy="0"/>
              </a:xfrm>
            </p:grpSpPr>
            <p:sp>
              <p:nvSpPr>
                <p:cNvPr id="10263" name="Line 24"/>
                <p:cNvSpPr>
                  <a:spLocks noChangeShapeType="1"/>
                </p:cNvSpPr>
                <p:nvPr/>
              </p:nvSpPr>
              <p:spPr bwMode="auto">
                <a:xfrm>
                  <a:off x="0" y="0"/>
                  <a:ext cx="624" cy="0"/>
                </a:xfrm>
                <a:prstGeom prst="line">
                  <a:avLst/>
                </a:prstGeom>
                <a:noFill/>
                <a:ln w="9525" cmpd="sng">
                  <a:solidFill>
                    <a:srgbClr val="FF0000"/>
                  </a:solidFill>
                  <a:round/>
                  <a:headEnd/>
                  <a:tailEnd type="stealth" w="med" len="lg"/>
                </a:ln>
                <a:extLst>
                  <a:ext uri="{909E8E84-426E-40DD-AFC4-6F175D3DCCD1}">
                    <a14:hiddenFill xmlns:a14="http://schemas.microsoft.com/office/drawing/2010/main">
                      <a:noFill/>
                    </a14:hiddenFill>
                  </a:ext>
                </a:extLst>
              </p:spPr>
              <p:txBody>
                <a:bodyPr wrap="none"/>
                <a:lstStyle/>
                <a:p>
                  <a:pPr algn="ctr" fontAlgn="base">
                    <a:spcBef>
                      <a:spcPct val="50000"/>
                    </a:spcBef>
                    <a:spcAft>
                      <a:spcPct val="0"/>
                    </a:spcAft>
                    <a:buFont typeface="Arial" pitchFamily="34" charset="0"/>
                    <a:buNone/>
                  </a:pPr>
                  <a:endParaRPr lang="zh-CN" altLang="en-US" sz="2400">
                    <a:solidFill>
                      <a:srgbClr val="000000"/>
                    </a:solidFill>
                    <a:effectLst>
                      <a:outerShdw blurRad="38100" dist="38100" dir="2700000" algn="tl">
                        <a:srgbClr val="000000">
                          <a:alpha val="43137"/>
                        </a:srgbClr>
                      </a:outerShdw>
                    </a:effectLst>
                    <a:latin typeface="Arial" pitchFamily="34" charset="0"/>
                    <a:ea typeface="方正稚艺简体" pitchFamily="1" charset="-122"/>
                  </a:endParaRPr>
                </a:p>
              </p:txBody>
            </p:sp>
            <p:sp>
              <p:nvSpPr>
                <p:cNvPr id="10264" name="Line 25"/>
                <p:cNvSpPr>
                  <a:spLocks noChangeShapeType="1"/>
                </p:cNvSpPr>
                <p:nvPr/>
              </p:nvSpPr>
              <p:spPr bwMode="auto">
                <a:xfrm>
                  <a:off x="336" y="0"/>
                  <a:ext cx="912" cy="0"/>
                </a:xfrm>
                <a:prstGeom prst="line">
                  <a:avLst/>
                </a:prstGeom>
                <a:noFill/>
                <a:ln w="9525" cmpd="sng">
                  <a:solidFill>
                    <a:srgbClr val="FF0000"/>
                  </a:solidFill>
                  <a:round/>
                  <a:headEnd/>
                  <a:tailEnd/>
                </a:ln>
                <a:extLst>
                  <a:ext uri="{909E8E84-426E-40DD-AFC4-6F175D3DCCD1}">
                    <a14:hiddenFill xmlns:a14="http://schemas.microsoft.com/office/drawing/2010/main">
                      <a:noFill/>
                    </a14:hiddenFill>
                  </a:ext>
                </a:extLst>
              </p:spPr>
              <p:txBody>
                <a:bodyPr wrap="none"/>
                <a:lstStyle/>
                <a:p>
                  <a:pPr algn="ctr" fontAlgn="base">
                    <a:spcBef>
                      <a:spcPct val="50000"/>
                    </a:spcBef>
                    <a:spcAft>
                      <a:spcPct val="0"/>
                    </a:spcAft>
                    <a:buFont typeface="Arial" pitchFamily="34" charset="0"/>
                    <a:buNone/>
                  </a:pPr>
                  <a:endParaRPr lang="zh-CN" altLang="en-US" sz="2400">
                    <a:solidFill>
                      <a:srgbClr val="000000"/>
                    </a:solidFill>
                    <a:effectLst>
                      <a:outerShdw blurRad="38100" dist="38100" dir="2700000" algn="tl">
                        <a:srgbClr val="000000">
                          <a:alpha val="43137"/>
                        </a:srgbClr>
                      </a:outerShdw>
                    </a:effectLst>
                    <a:latin typeface="Arial" pitchFamily="34" charset="0"/>
                    <a:ea typeface="方正稚艺简体" pitchFamily="1" charset="-122"/>
                  </a:endParaRPr>
                </a:p>
              </p:txBody>
            </p:sp>
          </p:grpSp>
          <p:grpSp>
            <p:nvGrpSpPr>
              <p:cNvPr id="10265" name="Group 25"/>
              <p:cNvGrpSpPr>
                <a:grpSpLocks/>
              </p:cNvGrpSpPr>
              <p:nvPr/>
            </p:nvGrpSpPr>
            <p:grpSpPr bwMode="auto">
              <a:xfrm rot="1406098">
                <a:off x="72" y="44"/>
                <a:ext cx="766" cy="49"/>
                <a:chOff x="0" y="0"/>
                <a:chExt cx="1248" cy="0"/>
              </a:xfrm>
            </p:grpSpPr>
            <p:sp>
              <p:nvSpPr>
                <p:cNvPr id="10266" name="Line 27"/>
                <p:cNvSpPr>
                  <a:spLocks noChangeShapeType="1"/>
                </p:cNvSpPr>
                <p:nvPr/>
              </p:nvSpPr>
              <p:spPr bwMode="auto">
                <a:xfrm>
                  <a:off x="0" y="0"/>
                  <a:ext cx="624" cy="0"/>
                </a:xfrm>
                <a:prstGeom prst="line">
                  <a:avLst/>
                </a:prstGeom>
                <a:noFill/>
                <a:ln w="9525" cmpd="sng">
                  <a:solidFill>
                    <a:srgbClr val="FF0000"/>
                  </a:solidFill>
                  <a:round/>
                  <a:headEnd/>
                  <a:tailEnd type="stealth" w="med" len="lg"/>
                </a:ln>
                <a:extLst>
                  <a:ext uri="{909E8E84-426E-40DD-AFC4-6F175D3DCCD1}">
                    <a14:hiddenFill xmlns:a14="http://schemas.microsoft.com/office/drawing/2010/main">
                      <a:noFill/>
                    </a14:hiddenFill>
                  </a:ext>
                </a:extLst>
              </p:spPr>
              <p:txBody>
                <a:bodyPr wrap="none"/>
                <a:lstStyle/>
                <a:p>
                  <a:pPr algn="ctr" fontAlgn="base">
                    <a:spcBef>
                      <a:spcPct val="50000"/>
                    </a:spcBef>
                    <a:spcAft>
                      <a:spcPct val="0"/>
                    </a:spcAft>
                    <a:buFont typeface="Arial" pitchFamily="34" charset="0"/>
                    <a:buNone/>
                  </a:pPr>
                  <a:endParaRPr lang="zh-CN" altLang="en-US" sz="2400">
                    <a:solidFill>
                      <a:srgbClr val="000000"/>
                    </a:solidFill>
                    <a:effectLst>
                      <a:outerShdw blurRad="38100" dist="38100" dir="2700000" algn="tl">
                        <a:srgbClr val="000000">
                          <a:alpha val="43137"/>
                        </a:srgbClr>
                      </a:outerShdw>
                    </a:effectLst>
                    <a:latin typeface="Arial" pitchFamily="34" charset="0"/>
                    <a:ea typeface="方正稚艺简体" pitchFamily="1" charset="-122"/>
                  </a:endParaRPr>
                </a:p>
              </p:txBody>
            </p:sp>
            <p:sp>
              <p:nvSpPr>
                <p:cNvPr id="10267" name="Line 28"/>
                <p:cNvSpPr>
                  <a:spLocks noChangeShapeType="1"/>
                </p:cNvSpPr>
                <p:nvPr/>
              </p:nvSpPr>
              <p:spPr bwMode="auto">
                <a:xfrm>
                  <a:off x="336" y="0"/>
                  <a:ext cx="912" cy="0"/>
                </a:xfrm>
                <a:prstGeom prst="line">
                  <a:avLst/>
                </a:prstGeom>
                <a:noFill/>
                <a:ln w="9525" cmpd="sng">
                  <a:solidFill>
                    <a:srgbClr val="FF0000"/>
                  </a:solidFill>
                  <a:round/>
                  <a:headEnd/>
                  <a:tailEnd/>
                </a:ln>
                <a:extLst>
                  <a:ext uri="{909E8E84-426E-40DD-AFC4-6F175D3DCCD1}">
                    <a14:hiddenFill xmlns:a14="http://schemas.microsoft.com/office/drawing/2010/main">
                      <a:noFill/>
                    </a14:hiddenFill>
                  </a:ext>
                </a:extLst>
              </p:spPr>
              <p:txBody>
                <a:bodyPr wrap="none"/>
                <a:lstStyle/>
                <a:p>
                  <a:pPr algn="ctr" fontAlgn="base">
                    <a:spcBef>
                      <a:spcPct val="50000"/>
                    </a:spcBef>
                    <a:spcAft>
                      <a:spcPct val="0"/>
                    </a:spcAft>
                    <a:buFont typeface="Arial" pitchFamily="34" charset="0"/>
                    <a:buNone/>
                  </a:pPr>
                  <a:endParaRPr lang="zh-CN" altLang="en-US" sz="2400">
                    <a:solidFill>
                      <a:srgbClr val="000000"/>
                    </a:solidFill>
                    <a:effectLst>
                      <a:outerShdw blurRad="38100" dist="38100" dir="2700000" algn="tl">
                        <a:srgbClr val="000000">
                          <a:alpha val="43137"/>
                        </a:srgbClr>
                      </a:outerShdw>
                    </a:effectLst>
                    <a:latin typeface="Arial" pitchFamily="34" charset="0"/>
                    <a:ea typeface="方正稚艺简体" pitchFamily="1" charset="-122"/>
                  </a:endParaRPr>
                </a:p>
              </p:txBody>
            </p:sp>
          </p:grpSp>
        </p:grpSp>
      </p:grpSp>
      <p:grpSp>
        <p:nvGrpSpPr>
          <p:cNvPr id="10268" name="Group 28"/>
          <p:cNvGrpSpPr>
            <a:grpSpLocks/>
          </p:cNvGrpSpPr>
          <p:nvPr/>
        </p:nvGrpSpPr>
        <p:grpSpPr bwMode="auto">
          <a:xfrm>
            <a:off x="5884863" y="4216400"/>
            <a:ext cx="2041525" cy="508000"/>
            <a:chOff x="0" y="0"/>
            <a:chExt cx="1286" cy="320"/>
          </a:xfrm>
        </p:grpSpPr>
        <p:grpSp>
          <p:nvGrpSpPr>
            <p:cNvPr id="10269" name="Group 29"/>
            <p:cNvGrpSpPr>
              <a:grpSpLocks/>
            </p:cNvGrpSpPr>
            <p:nvPr/>
          </p:nvGrpSpPr>
          <p:grpSpPr bwMode="auto">
            <a:xfrm>
              <a:off x="20" y="0"/>
              <a:ext cx="1249" cy="113"/>
              <a:chOff x="0" y="0"/>
              <a:chExt cx="1249" cy="113"/>
            </a:xfrm>
          </p:grpSpPr>
          <p:grpSp>
            <p:nvGrpSpPr>
              <p:cNvPr id="10270" name="Group 30"/>
              <p:cNvGrpSpPr>
                <a:grpSpLocks/>
              </p:cNvGrpSpPr>
              <p:nvPr/>
            </p:nvGrpSpPr>
            <p:grpSpPr bwMode="auto">
              <a:xfrm rot="1406574" flipV="1">
                <a:off x="0" y="0"/>
                <a:ext cx="1249" cy="48"/>
                <a:chOff x="0" y="0"/>
                <a:chExt cx="1248" cy="0"/>
              </a:xfrm>
            </p:grpSpPr>
            <p:sp>
              <p:nvSpPr>
                <p:cNvPr id="10271" name="Line 32"/>
                <p:cNvSpPr>
                  <a:spLocks noChangeShapeType="1"/>
                </p:cNvSpPr>
                <p:nvPr/>
              </p:nvSpPr>
              <p:spPr bwMode="auto">
                <a:xfrm>
                  <a:off x="0" y="0"/>
                  <a:ext cx="624" cy="0"/>
                </a:xfrm>
                <a:prstGeom prst="line">
                  <a:avLst/>
                </a:prstGeom>
                <a:noFill/>
                <a:ln w="9525" cmpd="sng">
                  <a:solidFill>
                    <a:srgbClr val="FF0000"/>
                  </a:solidFill>
                  <a:round/>
                  <a:headEnd/>
                  <a:tailEnd type="stealth" w="med" len="lg"/>
                </a:ln>
                <a:extLst>
                  <a:ext uri="{909E8E84-426E-40DD-AFC4-6F175D3DCCD1}">
                    <a14:hiddenFill xmlns:a14="http://schemas.microsoft.com/office/drawing/2010/main">
                      <a:noFill/>
                    </a14:hiddenFill>
                  </a:ext>
                </a:extLst>
              </p:spPr>
              <p:txBody>
                <a:bodyPr wrap="none"/>
                <a:lstStyle/>
                <a:p>
                  <a:pPr algn="ctr" fontAlgn="base">
                    <a:spcBef>
                      <a:spcPct val="50000"/>
                    </a:spcBef>
                    <a:spcAft>
                      <a:spcPct val="0"/>
                    </a:spcAft>
                    <a:buFont typeface="Arial" pitchFamily="34" charset="0"/>
                    <a:buNone/>
                  </a:pPr>
                  <a:endParaRPr lang="zh-CN" altLang="en-US" sz="2400">
                    <a:solidFill>
                      <a:srgbClr val="000000"/>
                    </a:solidFill>
                    <a:effectLst>
                      <a:outerShdw blurRad="38100" dist="38100" dir="2700000" algn="tl">
                        <a:srgbClr val="000000">
                          <a:alpha val="43137"/>
                        </a:srgbClr>
                      </a:outerShdw>
                    </a:effectLst>
                    <a:latin typeface="Arial" pitchFamily="34" charset="0"/>
                    <a:ea typeface="方正稚艺简体" pitchFamily="1" charset="-122"/>
                  </a:endParaRPr>
                </a:p>
              </p:txBody>
            </p:sp>
            <p:sp>
              <p:nvSpPr>
                <p:cNvPr id="10272" name="Line 33"/>
                <p:cNvSpPr>
                  <a:spLocks noChangeShapeType="1"/>
                </p:cNvSpPr>
                <p:nvPr/>
              </p:nvSpPr>
              <p:spPr bwMode="auto">
                <a:xfrm>
                  <a:off x="336" y="0"/>
                  <a:ext cx="912" cy="0"/>
                </a:xfrm>
                <a:prstGeom prst="line">
                  <a:avLst/>
                </a:prstGeom>
                <a:noFill/>
                <a:ln w="9525" cmpd="sng">
                  <a:solidFill>
                    <a:srgbClr val="FF0000"/>
                  </a:solidFill>
                  <a:round/>
                  <a:headEnd/>
                  <a:tailEnd/>
                </a:ln>
                <a:extLst>
                  <a:ext uri="{909E8E84-426E-40DD-AFC4-6F175D3DCCD1}">
                    <a14:hiddenFill xmlns:a14="http://schemas.microsoft.com/office/drawing/2010/main">
                      <a:noFill/>
                    </a14:hiddenFill>
                  </a:ext>
                </a:extLst>
              </p:spPr>
              <p:txBody>
                <a:bodyPr wrap="none"/>
                <a:lstStyle/>
                <a:p>
                  <a:pPr algn="ctr" fontAlgn="base">
                    <a:spcBef>
                      <a:spcPct val="50000"/>
                    </a:spcBef>
                    <a:spcAft>
                      <a:spcPct val="0"/>
                    </a:spcAft>
                    <a:buFont typeface="Arial" pitchFamily="34" charset="0"/>
                    <a:buNone/>
                  </a:pPr>
                  <a:endParaRPr lang="zh-CN" altLang="en-US" sz="2400">
                    <a:solidFill>
                      <a:srgbClr val="000000"/>
                    </a:solidFill>
                    <a:effectLst>
                      <a:outerShdw blurRad="38100" dist="38100" dir="2700000" algn="tl">
                        <a:srgbClr val="000000">
                          <a:alpha val="43137"/>
                        </a:srgbClr>
                      </a:outerShdw>
                    </a:effectLst>
                    <a:latin typeface="Arial" pitchFamily="34" charset="0"/>
                    <a:ea typeface="方正稚艺简体" pitchFamily="1" charset="-122"/>
                  </a:endParaRPr>
                </a:p>
              </p:txBody>
            </p:sp>
          </p:grpSp>
          <p:grpSp>
            <p:nvGrpSpPr>
              <p:cNvPr id="10273" name="Group 33"/>
              <p:cNvGrpSpPr>
                <a:grpSpLocks/>
              </p:cNvGrpSpPr>
              <p:nvPr/>
            </p:nvGrpSpPr>
            <p:grpSpPr bwMode="auto">
              <a:xfrm rot="733020" flipV="1">
                <a:off x="40" y="66"/>
                <a:ext cx="1130" cy="47"/>
                <a:chOff x="0" y="0"/>
                <a:chExt cx="1248" cy="0"/>
              </a:xfrm>
            </p:grpSpPr>
            <p:sp>
              <p:nvSpPr>
                <p:cNvPr id="10274" name="Line 35"/>
                <p:cNvSpPr>
                  <a:spLocks noChangeShapeType="1"/>
                </p:cNvSpPr>
                <p:nvPr/>
              </p:nvSpPr>
              <p:spPr bwMode="auto">
                <a:xfrm>
                  <a:off x="0" y="0"/>
                  <a:ext cx="624" cy="0"/>
                </a:xfrm>
                <a:prstGeom prst="line">
                  <a:avLst/>
                </a:prstGeom>
                <a:noFill/>
                <a:ln w="9525" cmpd="sng">
                  <a:solidFill>
                    <a:srgbClr val="FF0000"/>
                  </a:solidFill>
                  <a:round/>
                  <a:headEnd/>
                  <a:tailEnd type="stealth" w="med" len="lg"/>
                </a:ln>
                <a:extLst>
                  <a:ext uri="{909E8E84-426E-40DD-AFC4-6F175D3DCCD1}">
                    <a14:hiddenFill xmlns:a14="http://schemas.microsoft.com/office/drawing/2010/main">
                      <a:noFill/>
                    </a14:hiddenFill>
                  </a:ext>
                </a:extLst>
              </p:spPr>
              <p:txBody>
                <a:bodyPr wrap="none"/>
                <a:lstStyle/>
                <a:p>
                  <a:pPr algn="ctr" fontAlgn="base">
                    <a:spcBef>
                      <a:spcPct val="50000"/>
                    </a:spcBef>
                    <a:spcAft>
                      <a:spcPct val="0"/>
                    </a:spcAft>
                    <a:buFont typeface="Arial" pitchFamily="34" charset="0"/>
                    <a:buNone/>
                  </a:pPr>
                  <a:endParaRPr lang="zh-CN" altLang="en-US" sz="2400">
                    <a:solidFill>
                      <a:srgbClr val="000000"/>
                    </a:solidFill>
                    <a:effectLst>
                      <a:outerShdw blurRad="38100" dist="38100" dir="2700000" algn="tl">
                        <a:srgbClr val="000000">
                          <a:alpha val="43137"/>
                        </a:srgbClr>
                      </a:outerShdw>
                    </a:effectLst>
                    <a:latin typeface="Arial" pitchFamily="34" charset="0"/>
                    <a:ea typeface="方正稚艺简体" pitchFamily="1" charset="-122"/>
                  </a:endParaRPr>
                </a:p>
              </p:txBody>
            </p:sp>
            <p:sp>
              <p:nvSpPr>
                <p:cNvPr id="10275" name="Line 36"/>
                <p:cNvSpPr>
                  <a:spLocks noChangeShapeType="1"/>
                </p:cNvSpPr>
                <p:nvPr/>
              </p:nvSpPr>
              <p:spPr bwMode="auto">
                <a:xfrm>
                  <a:off x="336" y="0"/>
                  <a:ext cx="912" cy="0"/>
                </a:xfrm>
                <a:prstGeom prst="line">
                  <a:avLst/>
                </a:prstGeom>
                <a:noFill/>
                <a:ln w="9525" cmpd="sng">
                  <a:solidFill>
                    <a:srgbClr val="FF0000"/>
                  </a:solidFill>
                  <a:round/>
                  <a:headEnd/>
                  <a:tailEnd/>
                </a:ln>
                <a:extLst>
                  <a:ext uri="{909E8E84-426E-40DD-AFC4-6F175D3DCCD1}">
                    <a14:hiddenFill xmlns:a14="http://schemas.microsoft.com/office/drawing/2010/main">
                      <a:noFill/>
                    </a14:hiddenFill>
                  </a:ext>
                </a:extLst>
              </p:spPr>
              <p:txBody>
                <a:bodyPr wrap="none"/>
                <a:lstStyle/>
                <a:p>
                  <a:pPr algn="ctr" fontAlgn="base">
                    <a:spcBef>
                      <a:spcPct val="50000"/>
                    </a:spcBef>
                    <a:spcAft>
                      <a:spcPct val="0"/>
                    </a:spcAft>
                    <a:buFont typeface="Arial" pitchFamily="34" charset="0"/>
                    <a:buNone/>
                  </a:pPr>
                  <a:endParaRPr lang="zh-CN" altLang="en-US" sz="2400">
                    <a:solidFill>
                      <a:srgbClr val="000000"/>
                    </a:solidFill>
                    <a:effectLst>
                      <a:outerShdw blurRad="38100" dist="38100" dir="2700000" algn="tl">
                        <a:srgbClr val="000000">
                          <a:alpha val="43137"/>
                        </a:srgbClr>
                      </a:outerShdw>
                    </a:effectLst>
                    <a:latin typeface="Arial" pitchFamily="34" charset="0"/>
                    <a:ea typeface="方正稚艺简体" pitchFamily="1" charset="-122"/>
                  </a:endParaRPr>
                </a:p>
              </p:txBody>
            </p:sp>
          </p:grpSp>
        </p:grpSp>
        <p:grpSp>
          <p:nvGrpSpPr>
            <p:cNvPr id="10276" name="Group 36"/>
            <p:cNvGrpSpPr>
              <a:grpSpLocks/>
            </p:cNvGrpSpPr>
            <p:nvPr/>
          </p:nvGrpSpPr>
          <p:grpSpPr bwMode="auto">
            <a:xfrm>
              <a:off x="0" y="143"/>
              <a:ext cx="1222" cy="120"/>
              <a:chOff x="0" y="0"/>
              <a:chExt cx="1248" cy="0"/>
            </a:xfrm>
          </p:grpSpPr>
          <p:sp>
            <p:nvSpPr>
              <p:cNvPr id="10277" name="Line 38"/>
              <p:cNvSpPr>
                <a:spLocks noChangeShapeType="1"/>
              </p:cNvSpPr>
              <p:nvPr/>
            </p:nvSpPr>
            <p:spPr bwMode="auto">
              <a:xfrm>
                <a:off x="0" y="0"/>
                <a:ext cx="624" cy="0"/>
              </a:xfrm>
              <a:prstGeom prst="line">
                <a:avLst/>
              </a:prstGeom>
              <a:noFill/>
              <a:ln w="9525" cmpd="sng">
                <a:solidFill>
                  <a:srgbClr val="FF0000"/>
                </a:solidFill>
                <a:round/>
                <a:headEnd/>
                <a:tailEnd type="stealth" w="med" len="lg"/>
              </a:ln>
              <a:extLst>
                <a:ext uri="{909E8E84-426E-40DD-AFC4-6F175D3DCCD1}">
                  <a14:hiddenFill xmlns:a14="http://schemas.microsoft.com/office/drawing/2010/main">
                    <a:noFill/>
                  </a14:hiddenFill>
                </a:ext>
              </a:extLst>
            </p:spPr>
            <p:txBody>
              <a:bodyPr wrap="none"/>
              <a:lstStyle/>
              <a:p>
                <a:pPr algn="ctr" fontAlgn="base">
                  <a:spcBef>
                    <a:spcPct val="50000"/>
                  </a:spcBef>
                  <a:spcAft>
                    <a:spcPct val="0"/>
                  </a:spcAft>
                  <a:buFont typeface="Arial" pitchFamily="34" charset="0"/>
                  <a:buNone/>
                </a:pPr>
                <a:endParaRPr lang="zh-CN" altLang="en-US" sz="2400">
                  <a:solidFill>
                    <a:srgbClr val="000000"/>
                  </a:solidFill>
                  <a:effectLst>
                    <a:outerShdw blurRad="38100" dist="38100" dir="2700000" algn="tl">
                      <a:srgbClr val="000000">
                        <a:alpha val="43137"/>
                      </a:srgbClr>
                    </a:outerShdw>
                  </a:effectLst>
                  <a:latin typeface="Arial" pitchFamily="34" charset="0"/>
                  <a:ea typeface="方正稚艺简体" pitchFamily="1" charset="-122"/>
                </a:endParaRPr>
              </a:p>
            </p:txBody>
          </p:sp>
          <p:sp>
            <p:nvSpPr>
              <p:cNvPr id="10278" name="Line 39"/>
              <p:cNvSpPr>
                <a:spLocks noChangeShapeType="1"/>
              </p:cNvSpPr>
              <p:nvPr/>
            </p:nvSpPr>
            <p:spPr bwMode="auto">
              <a:xfrm>
                <a:off x="336" y="0"/>
                <a:ext cx="912" cy="0"/>
              </a:xfrm>
              <a:prstGeom prst="line">
                <a:avLst/>
              </a:prstGeom>
              <a:noFill/>
              <a:ln w="9525" cmpd="sng">
                <a:solidFill>
                  <a:srgbClr val="FF0000"/>
                </a:solidFill>
                <a:round/>
                <a:headEnd/>
                <a:tailEnd/>
              </a:ln>
              <a:extLst>
                <a:ext uri="{909E8E84-426E-40DD-AFC4-6F175D3DCCD1}">
                  <a14:hiddenFill xmlns:a14="http://schemas.microsoft.com/office/drawing/2010/main">
                    <a:noFill/>
                  </a14:hiddenFill>
                </a:ext>
              </a:extLst>
            </p:spPr>
            <p:txBody>
              <a:bodyPr wrap="none"/>
              <a:lstStyle/>
              <a:p>
                <a:pPr algn="ctr" fontAlgn="base">
                  <a:spcBef>
                    <a:spcPct val="50000"/>
                  </a:spcBef>
                  <a:spcAft>
                    <a:spcPct val="0"/>
                  </a:spcAft>
                  <a:buFont typeface="Arial" pitchFamily="34" charset="0"/>
                  <a:buNone/>
                </a:pPr>
                <a:endParaRPr lang="zh-CN" altLang="en-US" sz="2400">
                  <a:solidFill>
                    <a:srgbClr val="000000"/>
                  </a:solidFill>
                  <a:effectLst>
                    <a:outerShdw blurRad="38100" dist="38100" dir="2700000" algn="tl">
                      <a:srgbClr val="000000">
                        <a:alpha val="43137"/>
                      </a:srgbClr>
                    </a:outerShdw>
                  </a:effectLst>
                  <a:latin typeface="Arial" pitchFamily="34" charset="0"/>
                  <a:ea typeface="方正稚艺简体" pitchFamily="1" charset="-122"/>
                </a:endParaRPr>
              </a:p>
            </p:txBody>
          </p:sp>
        </p:grpSp>
        <p:grpSp>
          <p:nvGrpSpPr>
            <p:cNvPr id="10279" name="Group 39"/>
            <p:cNvGrpSpPr>
              <a:grpSpLocks/>
            </p:cNvGrpSpPr>
            <p:nvPr/>
          </p:nvGrpSpPr>
          <p:grpSpPr bwMode="auto">
            <a:xfrm flipV="1">
              <a:off x="37" y="207"/>
              <a:ext cx="1249" cy="113"/>
              <a:chOff x="0" y="0"/>
              <a:chExt cx="1249" cy="113"/>
            </a:xfrm>
          </p:grpSpPr>
          <p:grpSp>
            <p:nvGrpSpPr>
              <p:cNvPr id="10280" name="Group 40"/>
              <p:cNvGrpSpPr>
                <a:grpSpLocks/>
              </p:cNvGrpSpPr>
              <p:nvPr/>
            </p:nvGrpSpPr>
            <p:grpSpPr bwMode="auto">
              <a:xfrm rot="1406574" flipV="1">
                <a:off x="0" y="0"/>
                <a:ext cx="1249" cy="48"/>
                <a:chOff x="0" y="0"/>
                <a:chExt cx="1248" cy="0"/>
              </a:xfrm>
            </p:grpSpPr>
            <p:sp>
              <p:nvSpPr>
                <p:cNvPr id="10281" name="Line 42"/>
                <p:cNvSpPr>
                  <a:spLocks noChangeShapeType="1"/>
                </p:cNvSpPr>
                <p:nvPr/>
              </p:nvSpPr>
              <p:spPr bwMode="auto">
                <a:xfrm>
                  <a:off x="0" y="0"/>
                  <a:ext cx="624" cy="0"/>
                </a:xfrm>
                <a:prstGeom prst="line">
                  <a:avLst/>
                </a:prstGeom>
                <a:noFill/>
                <a:ln w="9525" cmpd="sng">
                  <a:solidFill>
                    <a:srgbClr val="FF0000"/>
                  </a:solidFill>
                  <a:round/>
                  <a:headEnd/>
                  <a:tailEnd type="stealth" w="med" len="lg"/>
                </a:ln>
                <a:extLst>
                  <a:ext uri="{909E8E84-426E-40DD-AFC4-6F175D3DCCD1}">
                    <a14:hiddenFill xmlns:a14="http://schemas.microsoft.com/office/drawing/2010/main">
                      <a:noFill/>
                    </a14:hiddenFill>
                  </a:ext>
                </a:extLst>
              </p:spPr>
              <p:txBody>
                <a:bodyPr wrap="none"/>
                <a:lstStyle/>
                <a:p>
                  <a:pPr algn="ctr" fontAlgn="base">
                    <a:spcBef>
                      <a:spcPct val="50000"/>
                    </a:spcBef>
                    <a:spcAft>
                      <a:spcPct val="0"/>
                    </a:spcAft>
                    <a:buFont typeface="Arial" pitchFamily="34" charset="0"/>
                    <a:buNone/>
                  </a:pPr>
                  <a:endParaRPr lang="zh-CN" altLang="en-US" sz="2400">
                    <a:solidFill>
                      <a:srgbClr val="000000"/>
                    </a:solidFill>
                    <a:effectLst>
                      <a:outerShdw blurRad="38100" dist="38100" dir="2700000" algn="tl">
                        <a:srgbClr val="000000">
                          <a:alpha val="43137"/>
                        </a:srgbClr>
                      </a:outerShdw>
                    </a:effectLst>
                    <a:latin typeface="Arial" pitchFamily="34" charset="0"/>
                    <a:ea typeface="方正稚艺简体" pitchFamily="1" charset="-122"/>
                  </a:endParaRPr>
                </a:p>
              </p:txBody>
            </p:sp>
            <p:sp>
              <p:nvSpPr>
                <p:cNvPr id="10282" name="Line 43"/>
                <p:cNvSpPr>
                  <a:spLocks noChangeShapeType="1"/>
                </p:cNvSpPr>
                <p:nvPr/>
              </p:nvSpPr>
              <p:spPr bwMode="auto">
                <a:xfrm>
                  <a:off x="336" y="0"/>
                  <a:ext cx="912" cy="0"/>
                </a:xfrm>
                <a:prstGeom prst="line">
                  <a:avLst/>
                </a:prstGeom>
                <a:noFill/>
                <a:ln w="9525" cmpd="sng">
                  <a:solidFill>
                    <a:srgbClr val="FF0000"/>
                  </a:solidFill>
                  <a:round/>
                  <a:headEnd/>
                  <a:tailEnd/>
                </a:ln>
                <a:extLst>
                  <a:ext uri="{909E8E84-426E-40DD-AFC4-6F175D3DCCD1}">
                    <a14:hiddenFill xmlns:a14="http://schemas.microsoft.com/office/drawing/2010/main">
                      <a:noFill/>
                    </a14:hiddenFill>
                  </a:ext>
                </a:extLst>
              </p:spPr>
              <p:txBody>
                <a:bodyPr wrap="none"/>
                <a:lstStyle/>
                <a:p>
                  <a:pPr algn="ctr" fontAlgn="base">
                    <a:spcBef>
                      <a:spcPct val="50000"/>
                    </a:spcBef>
                    <a:spcAft>
                      <a:spcPct val="0"/>
                    </a:spcAft>
                    <a:buFont typeface="Arial" pitchFamily="34" charset="0"/>
                    <a:buNone/>
                  </a:pPr>
                  <a:endParaRPr lang="zh-CN" altLang="en-US" sz="2400">
                    <a:solidFill>
                      <a:srgbClr val="000000"/>
                    </a:solidFill>
                    <a:effectLst>
                      <a:outerShdw blurRad="38100" dist="38100" dir="2700000" algn="tl">
                        <a:srgbClr val="000000">
                          <a:alpha val="43137"/>
                        </a:srgbClr>
                      </a:outerShdw>
                    </a:effectLst>
                    <a:latin typeface="Arial" pitchFamily="34" charset="0"/>
                    <a:ea typeface="方正稚艺简体" pitchFamily="1" charset="-122"/>
                  </a:endParaRPr>
                </a:p>
              </p:txBody>
            </p:sp>
          </p:grpSp>
          <p:grpSp>
            <p:nvGrpSpPr>
              <p:cNvPr id="10283" name="Group 43"/>
              <p:cNvGrpSpPr>
                <a:grpSpLocks/>
              </p:cNvGrpSpPr>
              <p:nvPr/>
            </p:nvGrpSpPr>
            <p:grpSpPr bwMode="auto">
              <a:xfrm rot="733020" flipV="1">
                <a:off x="40" y="66"/>
                <a:ext cx="1130" cy="47"/>
                <a:chOff x="0" y="0"/>
                <a:chExt cx="1248" cy="0"/>
              </a:xfrm>
            </p:grpSpPr>
            <p:sp>
              <p:nvSpPr>
                <p:cNvPr id="10284" name="Line 45"/>
                <p:cNvSpPr>
                  <a:spLocks noChangeShapeType="1"/>
                </p:cNvSpPr>
                <p:nvPr/>
              </p:nvSpPr>
              <p:spPr bwMode="auto">
                <a:xfrm>
                  <a:off x="0" y="0"/>
                  <a:ext cx="624" cy="0"/>
                </a:xfrm>
                <a:prstGeom prst="line">
                  <a:avLst/>
                </a:prstGeom>
                <a:noFill/>
                <a:ln w="9525" cmpd="sng">
                  <a:solidFill>
                    <a:srgbClr val="FF0000"/>
                  </a:solidFill>
                  <a:round/>
                  <a:headEnd/>
                  <a:tailEnd type="stealth" w="med" len="lg"/>
                </a:ln>
                <a:extLst>
                  <a:ext uri="{909E8E84-426E-40DD-AFC4-6F175D3DCCD1}">
                    <a14:hiddenFill xmlns:a14="http://schemas.microsoft.com/office/drawing/2010/main">
                      <a:noFill/>
                    </a14:hiddenFill>
                  </a:ext>
                </a:extLst>
              </p:spPr>
              <p:txBody>
                <a:bodyPr wrap="none"/>
                <a:lstStyle/>
                <a:p>
                  <a:pPr algn="ctr" fontAlgn="base">
                    <a:spcBef>
                      <a:spcPct val="50000"/>
                    </a:spcBef>
                    <a:spcAft>
                      <a:spcPct val="0"/>
                    </a:spcAft>
                    <a:buFont typeface="Arial" pitchFamily="34" charset="0"/>
                    <a:buNone/>
                  </a:pPr>
                  <a:endParaRPr lang="zh-CN" altLang="en-US" sz="2400">
                    <a:solidFill>
                      <a:srgbClr val="000000"/>
                    </a:solidFill>
                    <a:effectLst>
                      <a:outerShdw blurRad="38100" dist="38100" dir="2700000" algn="tl">
                        <a:srgbClr val="000000">
                          <a:alpha val="43137"/>
                        </a:srgbClr>
                      </a:outerShdw>
                    </a:effectLst>
                    <a:latin typeface="Arial" pitchFamily="34" charset="0"/>
                    <a:ea typeface="方正稚艺简体" pitchFamily="1" charset="-122"/>
                  </a:endParaRPr>
                </a:p>
              </p:txBody>
            </p:sp>
            <p:sp>
              <p:nvSpPr>
                <p:cNvPr id="10285" name="Line 46"/>
                <p:cNvSpPr>
                  <a:spLocks noChangeShapeType="1"/>
                </p:cNvSpPr>
                <p:nvPr/>
              </p:nvSpPr>
              <p:spPr bwMode="auto">
                <a:xfrm>
                  <a:off x="336" y="0"/>
                  <a:ext cx="912" cy="0"/>
                </a:xfrm>
                <a:prstGeom prst="line">
                  <a:avLst/>
                </a:prstGeom>
                <a:noFill/>
                <a:ln w="9525" cmpd="sng">
                  <a:solidFill>
                    <a:srgbClr val="FF0000"/>
                  </a:solidFill>
                  <a:round/>
                  <a:headEnd/>
                  <a:tailEnd/>
                </a:ln>
                <a:extLst>
                  <a:ext uri="{909E8E84-426E-40DD-AFC4-6F175D3DCCD1}">
                    <a14:hiddenFill xmlns:a14="http://schemas.microsoft.com/office/drawing/2010/main">
                      <a:noFill/>
                    </a14:hiddenFill>
                  </a:ext>
                </a:extLst>
              </p:spPr>
              <p:txBody>
                <a:bodyPr wrap="none"/>
                <a:lstStyle/>
                <a:p>
                  <a:pPr algn="ctr" fontAlgn="base">
                    <a:spcBef>
                      <a:spcPct val="50000"/>
                    </a:spcBef>
                    <a:spcAft>
                      <a:spcPct val="0"/>
                    </a:spcAft>
                    <a:buFont typeface="Arial" pitchFamily="34" charset="0"/>
                    <a:buNone/>
                  </a:pPr>
                  <a:endParaRPr lang="zh-CN" altLang="en-US" sz="2400">
                    <a:solidFill>
                      <a:srgbClr val="000000"/>
                    </a:solidFill>
                    <a:effectLst>
                      <a:outerShdw blurRad="38100" dist="38100" dir="2700000" algn="tl">
                        <a:srgbClr val="000000">
                          <a:alpha val="43137"/>
                        </a:srgbClr>
                      </a:outerShdw>
                    </a:effectLst>
                    <a:latin typeface="Arial" pitchFamily="34" charset="0"/>
                    <a:ea typeface="方正稚艺简体" pitchFamily="1" charset="-122"/>
                  </a:endParaRPr>
                </a:p>
              </p:txBody>
            </p:sp>
          </p:grpSp>
        </p:grpSp>
      </p:grpSp>
      <p:sp>
        <p:nvSpPr>
          <p:cNvPr id="10286" name="Line 47"/>
          <p:cNvSpPr>
            <a:spLocks noChangeShapeType="1"/>
          </p:cNvSpPr>
          <p:nvPr/>
        </p:nvSpPr>
        <p:spPr bwMode="auto">
          <a:xfrm flipV="1">
            <a:off x="1219200" y="4437063"/>
            <a:ext cx="6592888" cy="11112"/>
          </a:xfrm>
          <a:prstGeom prst="line">
            <a:avLst/>
          </a:prstGeom>
          <a:noFill/>
          <a:ln w="9525" cmpd="sng">
            <a:solidFill>
              <a:schemeClr val="tx1"/>
            </a:solidFill>
            <a:prstDash val="lgDashDot"/>
            <a:round/>
            <a:headEnd/>
            <a:tailEnd/>
          </a:ln>
          <a:extLst>
            <a:ext uri="{909E8E84-426E-40DD-AFC4-6F175D3DCCD1}">
              <a14:hiddenFill xmlns:a14="http://schemas.microsoft.com/office/drawing/2010/main">
                <a:noFill/>
              </a14:hiddenFill>
            </a:ext>
          </a:extLst>
        </p:spPr>
        <p:txBody>
          <a:bodyPr wrap="none"/>
          <a:lstStyle/>
          <a:p>
            <a:pPr algn="ctr" fontAlgn="base">
              <a:spcBef>
                <a:spcPct val="50000"/>
              </a:spcBef>
              <a:spcAft>
                <a:spcPct val="0"/>
              </a:spcAft>
              <a:buFont typeface="Arial" pitchFamily="34" charset="0"/>
              <a:buNone/>
            </a:pPr>
            <a:endParaRPr lang="zh-CN" altLang="en-US" sz="2400">
              <a:solidFill>
                <a:srgbClr val="000000"/>
              </a:solidFill>
              <a:effectLst>
                <a:outerShdw blurRad="38100" dist="38100" dir="2700000" algn="tl">
                  <a:srgbClr val="000000">
                    <a:alpha val="43137"/>
                  </a:srgbClr>
                </a:outerShdw>
              </a:effectLst>
              <a:latin typeface="Arial" pitchFamily="34" charset="0"/>
              <a:ea typeface="方正稚艺简体" pitchFamily="1" charset="-122"/>
            </a:endParaRPr>
          </a:p>
        </p:txBody>
      </p:sp>
      <p:sp>
        <p:nvSpPr>
          <p:cNvPr id="10287" name="Text Box 48"/>
          <p:cNvSpPr txBox="1">
            <a:spLocks noChangeArrowheads="1"/>
          </p:cNvSpPr>
          <p:nvPr/>
        </p:nvSpPr>
        <p:spPr bwMode="auto">
          <a:xfrm>
            <a:off x="1331913" y="5661025"/>
            <a:ext cx="6192837"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0"/>
              </a:spcBef>
              <a:spcAft>
                <a:spcPct val="0"/>
              </a:spcAft>
              <a:buFont typeface="Arial" pitchFamily="34" charset="0"/>
              <a:buNone/>
            </a:pPr>
            <a:r>
              <a:rPr lang="zh-CN" altLang="en-US" b="1">
                <a:solidFill>
                  <a:srgbClr val="000000"/>
                </a:solidFill>
                <a:latin typeface="Times New Roman" pitchFamily="18" charset="0"/>
                <a:ea typeface="宋体" pitchFamily="2" charset="-122"/>
              </a:rPr>
              <a:t>结论：</a:t>
            </a:r>
            <a:r>
              <a:rPr lang="zh-CN" altLang="en-US" sz="2800" b="1">
                <a:solidFill>
                  <a:srgbClr val="FF3300"/>
                </a:solidFill>
                <a:latin typeface="Times New Roman" pitchFamily="18" charset="0"/>
                <a:ea typeface="黑体" pitchFamily="49" charset="-122"/>
              </a:rPr>
              <a:t>凸透镜越凸，折光能力越强！</a:t>
            </a:r>
          </a:p>
        </p:txBody>
      </p:sp>
      <p:sp>
        <p:nvSpPr>
          <p:cNvPr id="10288" name="Text Box 57"/>
          <p:cNvSpPr txBox="1">
            <a:spLocks noChangeArrowheads="1"/>
          </p:cNvSpPr>
          <p:nvPr/>
        </p:nvSpPr>
        <p:spPr bwMode="auto">
          <a:xfrm>
            <a:off x="2268538" y="0"/>
            <a:ext cx="3635375" cy="466725"/>
          </a:xfrm>
          <a:prstGeom prst="rect">
            <a:avLst/>
          </a:prstGeom>
          <a:solidFill>
            <a:srgbClr val="3366FF"/>
          </a:solidFill>
          <a:ln w="9525" cmpd="sng">
            <a:solidFill>
              <a:srgbClr val="00FFFF"/>
            </a:solidFill>
            <a:miter lim="800000"/>
            <a:headEnd/>
            <a:tailEnd/>
          </a:ln>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zh-CN" altLang="en-US">
                <a:solidFill>
                  <a:srgbClr val="FFFF99"/>
                </a:solidFill>
                <a:effectLst>
                  <a:outerShdw blurRad="38100" dist="38100" dir="2700000" algn="tl">
                    <a:srgbClr val="000000"/>
                  </a:outerShdw>
                </a:effectLst>
              </a:rPr>
              <a:t>四</a:t>
            </a:r>
            <a:r>
              <a:rPr lang="en-US" altLang="zh-CN">
                <a:solidFill>
                  <a:srgbClr val="FFFF99"/>
                </a:solidFill>
                <a:effectLst>
                  <a:outerShdw blurRad="38100" dist="38100" dir="2700000" algn="tl">
                    <a:srgbClr val="000000"/>
                  </a:outerShdw>
                </a:effectLst>
              </a:rPr>
              <a:t>.</a:t>
            </a:r>
            <a:r>
              <a:rPr lang="zh-CN" altLang="en-US">
                <a:solidFill>
                  <a:srgbClr val="FFFF99"/>
                </a:solidFill>
                <a:effectLst>
                  <a:outerShdw blurRad="38100" dist="38100" dir="2700000" algn="tl">
                    <a:srgbClr val="000000"/>
                  </a:outerShdw>
                </a:effectLst>
              </a:rPr>
              <a:t>眼睛和眼镜－知识回顾</a:t>
            </a:r>
          </a:p>
        </p:txBody>
      </p:sp>
    </p:spTree>
    <p:extLst>
      <p:ext uri="{BB962C8B-B14F-4D97-AF65-F5344CB8AC3E}">
        <p14:creationId xmlns:p14="http://schemas.microsoft.com/office/powerpoint/2010/main" val="3411559447"/>
      </p:ext>
    </p:extLst>
  </p:cSld>
  <p:clrMapOvr>
    <a:masterClrMapping/>
  </p:clrMapOvr>
  <p:transition spd="slow">
    <p:pull dir="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10244"/>
                                        </p:tgtEl>
                                        <p:attrNameLst>
                                          <p:attrName>style.visibility</p:attrName>
                                        </p:attrNameLst>
                                      </p:cBhvr>
                                      <p:to>
                                        <p:strVal val="visible"/>
                                      </p:to>
                                    </p:set>
                                    <p:animEffect transition="in" filter="dissolve">
                                      <p:cBhvr>
                                        <p:cTn id="7" dur="500"/>
                                        <p:tgtEl>
                                          <p:spTgt spid="10244"/>
                                        </p:tgtEl>
                                      </p:cBhvr>
                                    </p:animEffect>
                                  </p:childTnLst>
                                </p:cTn>
                              </p:par>
                            </p:childTnLst>
                          </p:cTn>
                        </p:par>
                        <p:par>
                          <p:cTn id="8" fill="hold" nodeType="afterGroup">
                            <p:stCondLst>
                              <p:cond delay="500"/>
                            </p:stCondLst>
                            <p:childTnLst>
                              <p:par>
                                <p:cTn id="9" presetID="9" presetClass="entr" presetSubtype="0" fill="hold" nodeType="afterEffect">
                                  <p:stCondLst>
                                    <p:cond delay="0"/>
                                  </p:stCondLst>
                                  <p:childTnLst>
                                    <p:set>
                                      <p:cBhvr>
                                        <p:cTn id="10" dur="1" fill="hold">
                                          <p:stCondLst>
                                            <p:cond delay="0"/>
                                          </p:stCondLst>
                                        </p:cTn>
                                        <p:tgtEl>
                                          <p:spTgt spid="10247"/>
                                        </p:tgtEl>
                                        <p:attrNameLst>
                                          <p:attrName>style.visibility</p:attrName>
                                        </p:attrNameLst>
                                      </p:cBhvr>
                                      <p:to>
                                        <p:strVal val="visible"/>
                                      </p:to>
                                    </p:set>
                                    <p:animEffect transition="in" filter="dissolve">
                                      <p:cBhvr>
                                        <p:cTn id="11" dur="500"/>
                                        <p:tgtEl>
                                          <p:spTgt spid="10247"/>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2" presetClass="entr" presetSubtype="8" fill="hold" nodeType="clickEffect">
                                  <p:stCondLst>
                                    <p:cond delay="0"/>
                                  </p:stCondLst>
                                  <p:childTnLst>
                                    <p:set>
                                      <p:cBhvr>
                                        <p:cTn id="15" dur="1" fill="hold">
                                          <p:stCondLst>
                                            <p:cond delay="0"/>
                                          </p:stCondLst>
                                        </p:cTn>
                                        <p:tgtEl>
                                          <p:spTgt spid="10250"/>
                                        </p:tgtEl>
                                        <p:attrNameLst>
                                          <p:attrName>style.visibility</p:attrName>
                                        </p:attrNameLst>
                                      </p:cBhvr>
                                      <p:to>
                                        <p:strVal val="visible"/>
                                      </p:to>
                                    </p:set>
                                    <p:animEffect transition="in" filter="wipe(left)">
                                      <p:cBhvr>
                                        <p:cTn id="16" dur="500"/>
                                        <p:tgtEl>
                                          <p:spTgt spid="10250"/>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8" fill="hold" nodeType="clickEffect">
                                  <p:stCondLst>
                                    <p:cond delay="0"/>
                                  </p:stCondLst>
                                  <p:childTnLst>
                                    <p:set>
                                      <p:cBhvr>
                                        <p:cTn id="20" dur="1" fill="hold">
                                          <p:stCondLst>
                                            <p:cond delay="0"/>
                                          </p:stCondLst>
                                        </p:cTn>
                                        <p:tgtEl>
                                          <p:spTgt spid="10268"/>
                                        </p:tgtEl>
                                        <p:attrNameLst>
                                          <p:attrName>style.visibility</p:attrName>
                                        </p:attrNameLst>
                                      </p:cBhvr>
                                      <p:to>
                                        <p:strVal val="visible"/>
                                      </p:to>
                                    </p:set>
                                    <p:animEffect transition="in" filter="wipe(left)">
                                      <p:cBhvr>
                                        <p:cTn id="21" dur="500"/>
                                        <p:tgtEl>
                                          <p:spTgt spid="10268"/>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10287"/>
                                        </p:tgtEl>
                                        <p:attrNameLst>
                                          <p:attrName>style.visibility</p:attrName>
                                        </p:attrNameLst>
                                      </p:cBhvr>
                                      <p:to>
                                        <p:strVal val="visible"/>
                                      </p:to>
                                    </p:set>
                                    <p:animEffect transition="in" filter="wipe(left)">
                                      <p:cBhvr>
                                        <p:cTn id="26" dur="500"/>
                                        <p:tgtEl>
                                          <p:spTgt spid="102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87"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1266" name="Text Box 7"/>
          <p:cNvSpPr txBox="1">
            <a:spLocks noChangeArrowheads="1"/>
          </p:cNvSpPr>
          <p:nvPr/>
        </p:nvSpPr>
        <p:spPr bwMode="auto">
          <a:xfrm>
            <a:off x="1187450" y="692150"/>
            <a:ext cx="6048375"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zh-CN" altLang="en-US" sz="4000" b="1">
                <a:solidFill>
                  <a:srgbClr val="CC0000"/>
                </a:solidFill>
                <a:effectLst>
                  <a:outerShdw blurRad="38100" dist="38100" dir="2700000" algn="tl">
                    <a:srgbClr val="C0C0C0"/>
                  </a:outerShdw>
                </a:effectLst>
                <a:latin typeface="黑体" pitchFamily="49" charset="-122"/>
                <a:ea typeface="黑体" pitchFamily="49" charset="-122"/>
              </a:rPr>
              <a:t>提出问题</a:t>
            </a:r>
            <a:r>
              <a:rPr lang="en-US" altLang="zh-CN" sz="4000" b="1">
                <a:solidFill>
                  <a:srgbClr val="CC0000"/>
                </a:solidFill>
                <a:effectLst>
                  <a:outerShdw blurRad="38100" dist="38100" dir="2700000" algn="tl">
                    <a:srgbClr val="C0C0C0"/>
                  </a:outerShdw>
                </a:effectLst>
                <a:latin typeface="黑体" pitchFamily="49" charset="-122"/>
                <a:ea typeface="黑体" pitchFamily="49" charset="-122"/>
              </a:rPr>
              <a:t>:</a:t>
            </a:r>
          </a:p>
          <a:p>
            <a:pPr eaLnBrk="1" fontAlgn="base" hangingPunct="1">
              <a:spcBef>
                <a:spcPct val="50000"/>
              </a:spcBef>
              <a:spcAft>
                <a:spcPct val="0"/>
              </a:spcAft>
              <a:buFont typeface="Arial" pitchFamily="34" charset="0"/>
              <a:buNone/>
            </a:pPr>
            <a:r>
              <a:rPr lang="zh-CN" altLang="en-US" sz="4000" b="1">
                <a:solidFill>
                  <a:srgbClr val="CC0000"/>
                </a:solidFill>
                <a:effectLst>
                  <a:outerShdw blurRad="38100" dist="38100" dir="2700000" algn="tl">
                    <a:srgbClr val="C0C0C0"/>
                  </a:outerShdw>
                </a:effectLst>
                <a:latin typeface="黑体" pitchFamily="49" charset="-122"/>
                <a:ea typeface="黑体" pitchFamily="49" charset="-122"/>
              </a:rPr>
              <a:t>眼睛是如何看见物体</a:t>
            </a:r>
            <a:r>
              <a:rPr lang="zh-CN" altLang="en-US" sz="2800" b="1">
                <a:solidFill>
                  <a:srgbClr val="CC0000"/>
                </a:solidFill>
                <a:effectLst>
                  <a:outerShdw blurRad="38100" dist="38100" dir="2700000" algn="tl">
                    <a:srgbClr val="C0C0C0"/>
                  </a:outerShdw>
                </a:effectLst>
                <a:ea typeface="宋体" pitchFamily="2" charset="-122"/>
              </a:rPr>
              <a:t> </a:t>
            </a:r>
            <a:r>
              <a:rPr lang="zh-CN" altLang="en-US" sz="4000" b="1">
                <a:solidFill>
                  <a:srgbClr val="CC0000"/>
                </a:solidFill>
                <a:effectLst>
                  <a:outerShdw blurRad="38100" dist="38100" dir="2700000" algn="tl">
                    <a:srgbClr val="C0C0C0"/>
                  </a:outerShdw>
                </a:effectLst>
                <a:ea typeface="黑体" pitchFamily="49" charset="-122"/>
              </a:rPr>
              <a:t>的？</a:t>
            </a:r>
          </a:p>
        </p:txBody>
      </p:sp>
      <p:sp>
        <p:nvSpPr>
          <p:cNvPr id="11267" name="WordArt 11"/>
          <p:cNvSpPr>
            <a:spLocks noChangeArrowheads="1" noChangeShapeType="1" noTextEdit="1"/>
          </p:cNvSpPr>
          <p:nvPr/>
        </p:nvSpPr>
        <p:spPr bwMode="auto">
          <a:xfrm>
            <a:off x="1116013" y="3213100"/>
            <a:ext cx="4824412" cy="2447925"/>
          </a:xfrm>
          <a:prstGeom prst="rect">
            <a:avLst/>
          </a:prstGeom>
        </p:spPr>
        <p:txBody>
          <a:bodyPr wrap="none" fromWordArt="1">
            <a:prstTxWarp prst="textCascadeUp">
              <a:avLst>
                <a:gd name="adj" fmla="val 44444"/>
              </a:avLst>
            </a:prstTxWarp>
            <a:scene3d>
              <a:camera prst="legacyPerspectiveFront">
                <a:rot lat="20519997" lon="1080000" rev="0"/>
              </a:camera>
              <a:lightRig rig="legacyFlat1" dir="r"/>
            </a:scene3d>
            <a:sp3d extrusionH="430200" prstMaterial="legacyMatte">
              <a:extrusionClr>
                <a:srgbClr val="FF6600"/>
              </a:extrusionClr>
            </a:sp3d>
          </a:bodyPr>
          <a:lstStyle/>
          <a:p>
            <a:pPr algn="ctr" fontAlgn="base">
              <a:spcBef>
                <a:spcPct val="50000"/>
              </a:spcBef>
              <a:spcAft>
                <a:spcPct val="0"/>
              </a:spcAft>
              <a:buFont typeface="Arial" pitchFamily="34" charset="0"/>
              <a:buNone/>
            </a:pPr>
            <a:r>
              <a:rPr lang="zh-CN" altLang="en-US" sz="3600" b="1">
                <a:ln w="9525" cmpd="sng">
                  <a:round/>
                  <a:headEnd/>
                  <a:tailEnd/>
                </a:ln>
                <a:gradFill rotWithShape="1">
                  <a:gsLst>
                    <a:gs pos="0">
                      <a:srgbClr val="FFE701"/>
                    </a:gs>
                    <a:gs pos="100000">
                      <a:srgbClr val="FE3E02"/>
                    </a:gs>
                  </a:gsLst>
                  <a:lin ang="5400000" scaled="1"/>
                </a:gradFill>
                <a:effectLst>
                  <a:outerShdw blurRad="38100" dist="38100" dir="2700000" algn="tl">
                    <a:srgbClr val="000000">
                      <a:alpha val="43137"/>
                    </a:srgbClr>
                  </a:outerShdw>
                </a:effectLst>
                <a:latin typeface="方正稚艺简体"/>
                <a:ea typeface="方正稚艺简体" pitchFamily="1" charset="-122"/>
              </a:rPr>
              <a:t>猜想：</a:t>
            </a:r>
          </a:p>
        </p:txBody>
      </p:sp>
      <p:sp>
        <p:nvSpPr>
          <p:cNvPr id="11268" name="Text Box 13"/>
          <p:cNvSpPr txBox="1">
            <a:spLocks noChangeArrowheads="1"/>
          </p:cNvSpPr>
          <p:nvPr/>
        </p:nvSpPr>
        <p:spPr bwMode="auto">
          <a:xfrm>
            <a:off x="3132138" y="0"/>
            <a:ext cx="3635375" cy="466725"/>
          </a:xfrm>
          <a:prstGeom prst="rect">
            <a:avLst/>
          </a:prstGeom>
          <a:solidFill>
            <a:srgbClr val="3366FF"/>
          </a:solidFill>
          <a:ln w="9525" cmpd="sng">
            <a:solidFill>
              <a:srgbClr val="00FFFF"/>
            </a:solidFill>
            <a:miter lim="800000"/>
            <a:headEnd/>
            <a:tailEnd/>
          </a:ln>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zh-CN" altLang="en-US">
                <a:solidFill>
                  <a:srgbClr val="FFFF99"/>
                </a:solidFill>
                <a:effectLst>
                  <a:outerShdw blurRad="38100" dist="38100" dir="2700000" algn="tl">
                    <a:srgbClr val="000000"/>
                  </a:outerShdw>
                </a:effectLst>
              </a:rPr>
              <a:t>四</a:t>
            </a:r>
            <a:r>
              <a:rPr lang="en-US" altLang="zh-CN">
                <a:solidFill>
                  <a:srgbClr val="FFFF99"/>
                </a:solidFill>
                <a:effectLst>
                  <a:outerShdw blurRad="38100" dist="38100" dir="2700000" algn="tl">
                    <a:srgbClr val="000000"/>
                  </a:outerShdw>
                </a:effectLst>
              </a:rPr>
              <a:t>.</a:t>
            </a:r>
            <a:r>
              <a:rPr lang="zh-CN" altLang="en-US">
                <a:solidFill>
                  <a:srgbClr val="FFFF99"/>
                </a:solidFill>
                <a:effectLst>
                  <a:outerShdw blurRad="38100" dist="38100" dir="2700000" algn="tl">
                    <a:srgbClr val="000000"/>
                  </a:outerShdw>
                </a:effectLst>
              </a:rPr>
              <a:t>眼睛和眼镜－学习新知</a:t>
            </a:r>
          </a:p>
        </p:txBody>
      </p:sp>
    </p:spTree>
    <p:extLst>
      <p:ext uri="{BB962C8B-B14F-4D97-AF65-F5344CB8AC3E}">
        <p14:creationId xmlns:p14="http://schemas.microsoft.com/office/powerpoint/2010/main" val="1743460942"/>
      </p:ext>
    </p:extLst>
  </p:cSld>
  <p:clrMapOvr>
    <a:masterClrMapping/>
  </p:clrMapOvr>
  <p:transition>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266"/>
                                        </p:tgtEl>
                                        <p:attrNameLst>
                                          <p:attrName>style.visibility</p:attrName>
                                        </p:attrNameLst>
                                      </p:cBhvr>
                                      <p:to>
                                        <p:strVal val="visible"/>
                                      </p:to>
                                    </p:set>
                                    <p:anim calcmode="lin" valueType="num">
                                      <p:cBhvr additive="base">
                                        <p:cTn id="7" dur="3000" fill="hold"/>
                                        <p:tgtEl>
                                          <p:spTgt spid="11266"/>
                                        </p:tgtEl>
                                        <p:attrNameLst>
                                          <p:attrName>ppt_x</p:attrName>
                                        </p:attrNameLst>
                                      </p:cBhvr>
                                      <p:tavLst>
                                        <p:tav tm="0">
                                          <p:val>
                                            <p:strVal val="#ppt_x"/>
                                          </p:val>
                                        </p:tav>
                                        <p:tav tm="100000">
                                          <p:val>
                                            <p:strVal val="#ppt_x"/>
                                          </p:val>
                                        </p:tav>
                                      </p:tavLst>
                                    </p:anim>
                                    <p:anim calcmode="lin" valueType="num">
                                      <p:cBhvr additive="base">
                                        <p:cTn id="8" dur="3000" fill="hold"/>
                                        <p:tgtEl>
                                          <p:spTgt spid="1126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2" presetClass="entr" presetSubtype="2" fill="hold" grpId="0" nodeType="clickEffect">
                                  <p:stCondLst>
                                    <p:cond delay="0"/>
                                  </p:stCondLst>
                                  <p:childTnLst>
                                    <p:set>
                                      <p:cBhvr>
                                        <p:cTn id="12" dur="1" fill="hold">
                                          <p:stCondLst>
                                            <p:cond delay="0"/>
                                          </p:stCondLst>
                                        </p:cTn>
                                        <p:tgtEl>
                                          <p:spTgt spid="11267"/>
                                        </p:tgtEl>
                                        <p:attrNameLst>
                                          <p:attrName>style.visibility</p:attrName>
                                        </p:attrNameLst>
                                      </p:cBhvr>
                                      <p:to>
                                        <p:strVal val="visible"/>
                                      </p:to>
                                    </p:set>
                                    <p:animEffect transition="in" filter="slide(fromRight)">
                                      <p:cBhvr>
                                        <p:cTn id="13" dur="3000"/>
                                        <p:tgtEl>
                                          <p:spTgt spid="112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autoUpdateAnimBg="0"/>
      <p:bldP spid="1126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4" descr="BJ_03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Text Box 2"/>
          <p:cNvSpPr txBox="1">
            <a:spLocks noChangeArrowheads="1"/>
          </p:cNvSpPr>
          <p:nvPr/>
        </p:nvSpPr>
        <p:spPr bwMode="auto">
          <a:xfrm>
            <a:off x="900113" y="1700213"/>
            <a:ext cx="7416800" cy="393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zh-CN" altLang="en-US" sz="2800" b="1">
                <a:solidFill>
                  <a:srgbClr val="FF0000"/>
                </a:solidFill>
                <a:effectLst>
                  <a:outerShdw blurRad="38100" dist="38100" dir="2700000" algn="tl">
                    <a:srgbClr val="C0C0C0"/>
                  </a:outerShdw>
                </a:effectLst>
                <a:ea typeface="宋体" pitchFamily="2" charset="-122"/>
              </a:rPr>
              <a:t>　　</a:t>
            </a:r>
            <a:r>
              <a:rPr lang="zh-CN" altLang="en-US" sz="3600" b="1">
                <a:solidFill>
                  <a:srgbClr val="CC0000"/>
                </a:solidFill>
                <a:effectLst>
                  <a:outerShdw blurRad="38100" dist="38100" dir="2700000" algn="tl">
                    <a:srgbClr val="C0C0C0"/>
                  </a:outerShdw>
                </a:effectLst>
                <a:ea typeface="黑体" pitchFamily="49" charset="-122"/>
              </a:rPr>
              <a:t>眼球好像一架照相机，进入眼球的光线，通过透明的角膜，再穿过扮演透镜功能的晶状体，聚焦到眼球相当于“胶片”的“视网膜”上，在视网膜上的视神经细胞受到光的刺激，把这个信号传输给大脑，人就可以看到这个物体了。</a:t>
            </a:r>
          </a:p>
        </p:txBody>
      </p:sp>
      <p:pic>
        <p:nvPicPr>
          <p:cNvPr id="12292" name="Picture 6" descr="1228ta5-1">
            <a:hlinkClick r:id="rId3" action="ppaction://hlinkfil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51725" y="0"/>
            <a:ext cx="1692275" cy="169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3" name="Text Box 16"/>
          <p:cNvSpPr txBox="1">
            <a:spLocks noChangeArrowheads="1"/>
          </p:cNvSpPr>
          <p:nvPr/>
        </p:nvSpPr>
        <p:spPr bwMode="auto">
          <a:xfrm>
            <a:off x="2771775" y="0"/>
            <a:ext cx="3635375" cy="466725"/>
          </a:xfrm>
          <a:prstGeom prst="rect">
            <a:avLst/>
          </a:prstGeom>
          <a:solidFill>
            <a:srgbClr val="3366FF"/>
          </a:solidFill>
          <a:ln w="9525" cmpd="sng">
            <a:solidFill>
              <a:srgbClr val="00FFFF"/>
            </a:solidFill>
            <a:miter lim="800000"/>
            <a:headEnd/>
            <a:tailEnd/>
          </a:ln>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zh-CN" altLang="en-US">
                <a:solidFill>
                  <a:srgbClr val="FFFF99"/>
                </a:solidFill>
                <a:effectLst>
                  <a:outerShdw blurRad="38100" dist="38100" dir="2700000" algn="tl">
                    <a:srgbClr val="000000"/>
                  </a:outerShdw>
                </a:effectLst>
              </a:rPr>
              <a:t>四</a:t>
            </a:r>
            <a:r>
              <a:rPr lang="en-US" altLang="zh-CN">
                <a:solidFill>
                  <a:srgbClr val="FFFF99"/>
                </a:solidFill>
                <a:effectLst>
                  <a:outerShdw blurRad="38100" dist="38100" dir="2700000" algn="tl">
                    <a:srgbClr val="000000"/>
                  </a:outerShdw>
                </a:effectLst>
              </a:rPr>
              <a:t>.</a:t>
            </a:r>
            <a:r>
              <a:rPr lang="zh-CN" altLang="en-US">
                <a:solidFill>
                  <a:srgbClr val="FFFF99"/>
                </a:solidFill>
                <a:effectLst>
                  <a:outerShdw blurRad="38100" dist="38100" dir="2700000" algn="tl">
                    <a:srgbClr val="000000"/>
                  </a:outerShdw>
                </a:effectLst>
              </a:rPr>
              <a:t>眼睛和眼镜－学习新知</a:t>
            </a:r>
          </a:p>
        </p:txBody>
      </p:sp>
    </p:spTree>
    <p:extLst>
      <p:ext uri="{BB962C8B-B14F-4D97-AF65-F5344CB8AC3E}">
        <p14:creationId xmlns:p14="http://schemas.microsoft.com/office/powerpoint/2010/main" val="2041374207"/>
      </p:ext>
    </p:extLst>
  </p:cSld>
  <p:clrMapOvr>
    <a:masterClrMapping/>
  </p:clrMapOvr>
  <p:transition>
    <p:spli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6" descr="BJ_020"/>
          <p:cNvPicPr>
            <a:picLocks noChangeAspect="1" noChangeArrowheads="1"/>
          </p:cNvPicPr>
          <p:nvPr/>
        </p:nvPicPr>
        <p:blipFill>
          <a:blip r:embed="rId2">
            <a:lum bright="6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Text Box 12"/>
          <p:cNvSpPr txBox="1">
            <a:spLocks noChangeArrowheads="1"/>
          </p:cNvSpPr>
          <p:nvPr/>
        </p:nvSpPr>
        <p:spPr bwMode="auto">
          <a:xfrm>
            <a:off x="1619250" y="4724400"/>
            <a:ext cx="5975350"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zh-CN" altLang="en-US" sz="2800" b="1">
                <a:solidFill>
                  <a:srgbClr val="333399"/>
                </a:solidFill>
                <a:effectLst>
                  <a:outerShdw blurRad="38100" dist="38100" dir="2700000" algn="tl">
                    <a:srgbClr val="C0C0C0"/>
                  </a:outerShdw>
                </a:effectLst>
                <a:ea typeface="黑体" pitchFamily="49" charset="-122"/>
              </a:rPr>
              <a:t>人眼的结构和照相机十分相似：角膜和晶状体相当于照相机的凸透镜，瞳孔相当于光圈，脉络膜相当于暗箱，视网膜相当于底片。</a:t>
            </a:r>
          </a:p>
        </p:txBody>
      </p:sp>
      <p:sp>
        <p:nvSpPr>
          <p:cNvPr id="13316" name="Text Box 14"/>
          <p:cNvSpPr txBox="1">
            <a:spLocks noChangeArrowheads="1"/>
          </p:cNvSpPr>
          <p:nvPr/>
        </p:nvSpPr>
        <p:spPr bwMode="auto">
          <a:xfrm>
            <a:off x="666750" y="836613"/>
            <a:ext cx="671513" cy="216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zh-CN" altLang="en-US" sz="3200" b="1">
                <a:solidFill>
                  <a:srgbClr val="CC0000"/>
                </a:solidFill>
                <a:effectLst>
                  <a:outerShdw blurRad="38100" dist="38100" dir="2700000" algn="tl">
                    <a:srgbClr val="C0C0C0"/>
                  </a:outerShdw>
                </a:effectLst>
                <a:ea typeface="黑体" pitchFamily="49" charset="-122"/>
              </a:rPr>
              <a:t>眼睛的结构</a:t>
            </a:r>
          </a:p>
        </p:txBody>
      </p:sp>
      <p:pic>
        <p:nvPicPr>
          <p:cNvPr id="13317" name="Picture 20" descr="眼睛"/>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8538" y="765175"/>
            <a:ext cx="4968875" cy="386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8" name="Text Box 17"/>
          <p:cNvSpPr txBox="1">
            <a:spLocks noChangeArrowheads="1"/>
          </p:cNvSpPr>
          <p:nvPr/>
        </p:nvSpPr>
        <p:spPr bwMode="auto">
          <a:xfrm>
            <a:off x="3132138" y="0"/>
            <a:ext cx="3635375" cy="466725"/>
          </a:xfrm>
          <a:prstGeom prst="rect">
            <a:avLst/>
          </a:prstGeom>
          <a:solidFill>
            <a:srgbClr val="3366FF"/>
          </a:solidFill>
          <a:ln w="9525" cmpd="sng">
            <a:solidFill>
              <a:srgbClr val="00FFFF"/>
            </a:solidFill>
            <a:miter lim="800000"/>
            <a:headEnd/>
            <a:tailEnd/>
          </a:ln>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zh-CN" altLang="en-US">
                <a:solidFill>
                  <a:srgbClr val="FFFF99"/>
                </a:solidFill>
                <a:effectLst>
                  <a:outerShdw blurRad="38100" dist="38100" dir="2700000" algn="tl">
                    <a:srgbClr val="000000"/>
                  </a:outerShdw>
                </a:effectLst>
              </a:rPr>
              <a:t>四</a:t>
            </a:r>
            <a:r>
              <a:rPr lang="en-US" altLang="zh-CN">
                <a:solidFill>
                  <a:srgbClr val="FFFF99"/>
                </a:solidFill>
                <a:effectLst>
                  <a:outerShdw blurRad="38100" dist="38100" dir="2700000" algn="tl">
                    <a:srgbClr val="000000"/>
                  </a:outerShdw>
                </a:effectLst>
              </a:rPr>
              <a:t>.</a:t>
            </a:r>
            <a:r>
              <a:rPr lang="zh-CN" altLang="en-US">
                <a:solidFill>
                  <a:srgbClr val="FFFF99"/>
                </a:solidFill>
                <a:effectLst>
                  <a:outerShdw blurRad="38100" dist="38100" dir="2700000" algn="tl">
                    <a:srgbClr val="000000"/>
                  </a:outerShdw>
                </a:effectLst>
              </a:rPr>
              <a:t>眼睛和眼镜－学习新知</a:t>
            </a:r>
          </a:p>
        </p:txBody>
      </p:sp>
    </p:spTree>
    <p:extLst>
      <p:ext uri="{BB962C8B-B14F-4D97-AF65-F5344CB8AC3E}">
        <p14:creationId xmlns:p14="http://schemas.microsoft.com/office/powerpoint/2010/main" val="3483096271"/>
      </p:ext>
    </p:extLst>
  </p:cSld>
  <p:clrMapOvr>
    <a:masterClrMapping/>
  </p:clrMapOvr>
  <p:transition>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315"/>
                                        </p:tgtEl>
                                        <p:attrNameLst>
                                          <p:attrName>style.visibility</p:attrName>
                                        </p:attrNameLst>
                                      </p:cBhvr>
                                      <p:to>
                                        <p:strVal val="visible"/>
                                      </p:to>
                                    </p:set>
                                    <p:anim calcmode="lin" valueType="num">
                                      <p:cBhvr additive="base">
                                        <p:cTn id="7" dur="3000" fill="hold"/>
                                        <p:tgtEl>
                                          <p:spTgt spid="13315"/>
                                        </p:tgtEl>
                                        <p:attrNameLst>
                                          <p:attrName>ppt_x</p:attrName>
                                        </p:attrNameLst>
                                      </p:cBhvr>
                                      <p:tavLst>
                                        <p:tav tm="0">
                                          <p:val>
                                            <p:strVal val="#ppt_x"/>
                                          </p:val>
                                        </p:tav>
                                        <p:tav tm="100000">
                                          <p:val>
                                            <p:strVal val="#ppt_x"/>
                                          </p:val>
                                        </p:tav>
                                      </p:tavLst>
                                    </p:anim>
                                    <p:anim calcmode="lin" valueType="num">
                                      <p:cBhvr additive="base">
                                        <p:cTn id="8" dur="3000" fill="hold"/>
                                        <p:tgtEl>
                                          <p:spTgt spid="133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4338" name="Text Box 8"/>
          <p:cNvSpPr txBox="1">
            <a:spLocks noChangeArrowheads="1"/>
          </p:cNvSpPr>
          <p:nvPr/>
        </p:nvSpPr>
        <p:spPr bwMode="auto">
          <a:xfrm>
            <a:off x="684213" y="1557338"/>
            <a:ext cx="7596187" cy="3660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zh-CN" altLang="en-US" sz="3600" b="1">
                <a:solidFill>
                  <a:srgbClr val="FF0000"/>
                </a:solidFill>
                <a:effectLst>
                  <a:outerShdw blurRad="38100" dist="38100" dir="2700000" algn="tl">
                    <a:srgbClr val="C0C0C0"/>
                  </a:outerShdw>
                </a:effectLst>
                <a:latin typeface="黑体" pitchFamily="49" charset="-122"/>
                <a:ea typeface="黑体" pitchFamily="49" charset="-122"/>
              </a:rPr>
              <a:t>提出问题</a:t>
            </a:r>
            <a:r>
              <a:rPr lang="en-US" altLang="zh-CN" sz="3600" b="1">
                <a:solidFill>
                  <a:srgbClr val="FF0000"/>
                </a:solidFill>
                <a:effectLst>
                  <a:outerShdw blurRad="38100" dist="38100" dir="2700000" algn="tl">
                    <a:srgbClr val="C0C0C0"/>
                  </a:outerShdw>
                </a:effectLst>
                <a:latin typeface="黑体" pitchFamily="49" charset="-122"/>
                <a:ea typeface="黑体" pitchFamily="49" charset="-122"/>
              </a:rPr>
              <a:t>:</a:t>
            </a:r>
          </a:p>
          <a:p>
            <a:pPr eaLnBrk="1" fontAlgn="base" hangingPunct="1">
              <a:spcBef>
                <a:spcPct val="50000"/>
              </a:spcBef>
              <a:spcAft>
                <a:spcPct val="0"/>
              </a:spcAft>
              <a:buFont typeface="Arial" pitchFamily="34" charset="0"/>
              <a:buNone/>
            </a:pPr>
            <a:r>
              <a:rPr lang="zh-CN" altLang="en-US" sz="3600" b="1">
                <a:solidFill>
                  <a:srgbClr val="FF0000"/>
                </a:solidFill>
                <a:effectLst>
                  <a:outerShdw blurRad="38100" dist="38100" dir="2700000" algn="tl">
                    <a:srgbClr val="C0C0C0"/>
                  </a:outerShdw>
                </a:effectLst>
                <a:latin typeface="黑体" pitchFamily="49" charset="-122"/>
                <a:ea typeface="黑体" pitchFamily="49" charset="-122"/>
              </a:rPr>
              <a:t>　用眼睛看远近不同的物体时，像都成在视网膜上，即像与透镜之间的距离不变，这不是与透镜成像规律有矛盾吗</a:t>
            </a:r>
            <a:r>
              <a:rPr lang="en-US" altLang="zh-CN" sz="3600" b="1">
                <a:solidFill>
                  <a:srgbClr val="FF0000"/>
                </a:solidFill>
                <a:effectLst>
                  <a:outerShdw blurRad="38100" dist="38100" dir="2700000" algn="tl">
                    <a:srgbClr val="C0C0C0"/>
                  </a:outerShdw>
                </a:effectLst>
                <a:latin typeface="黑体" pitchFamily="49" charset="-122"/>
                <a:ea typeface="黑体" pitchFamily="49" charset="-122"/>
              </a:rPr>
              <a:t>? </a:t>
            </a:r>
            <a:r>
              <a:rPr lang="zh-CN" altLang="en-US" sz="3600" b="1">
                <a:solidFill>
                  <a:srgbClr val="FF0000"/>
                </a:solidFill>
                <a:effectLst>
                  <a:outerShdw blurRad="38100" dist="38100" dir="2700000" algn="tl">
                    <a:srgbClr val="C0C0C0"/>
                  </a:outerShdw>
                </a:effectLst>
                <a:latin typeface="黑体" pitchFamily="49" charset="-122"/>
                <a:ea typeface="黑体" pitchFamily="49" charset="-122"/>
              </a:rPr>
              <a:t>眼睛是怎样调节的？</a:t>
            </a:r>
            <a:r>
              <a:rPr lang="zh-CN" altLang="en-US" b="1">
                <a:solidFill>
                  <a:srgbClr val="FF0000"/>
                </a:solidFill>
                <a:effectLst>
                  <a:outerShdw blurRad="38100" dist="38100" dir="2700000" algn="tl">
                    <a:srgbClr val="C0C0C0"/>
                  </a:outerShdw>
                </a:effectLst>
                <a:ea typeface="宋体" pitchFamily="2" charset="-122"/>
              </a:rPr>
              <a:t> </a:t>
            </a:r>
          </a:p>
          <a:p>
            <a:pPr eaLnBrk="1" fontAlgn="base" hangingPunct="1">
              <a:spcBef>
                <a:spcPct val="50000"/>
              </a:spcBef>
              <a:spcAft>
                <a:spcPct val="0"/>
              </a:spcAft>
              <a:buFont typeface="Arial" pitchFamily="34" charset="0"/>
              <a:buNone/>
            </a:pPr>
            <a:endParaRPr lang="en-US" altLang="zh-CN" b="1">
              <a:solidFill>
                <a:srgbClr val="FF0000"/>
              </a:solidFill>
              <a:effectLst>
                <a:outerShdw blurRad="38100" dist="38100" dir="2700000" algn="tl">
                  <a:srgbClr val="C0C0C0"/>
                </a:outerShdw>
              </a:effectLst>
              <a:ea typeface="黑体" pitchFamily="49" charset="-122"/>
            </a:endParaRPr>
          </a:p>
        </p:txBody>
      </p:sp>
      <p:sp>
        <p:nvSpPr>
          <p:cNvPr id="14339" name="Text Box 13"/>
          <p:cNvSpPr txBox="1">
            <a:spLocks noChangeArrowheads="1"/>
          </p:cNvSpPr>
          <p:nvPr/>
        </p:nvSpPr>
        <p:spPr bwMode="auto">
          <a:xfrm>
            <a:off x="2771775" y="0"/>
            <a:ext cx="3635375" cy="466725"/>
          </a:xfrm>
          <a:prstGeom prst="rect">
            <a:avLst/>
          </a:prstGeom>
          <a:solidFill>
            <a:srgbClr val="3366FF"/>
          </a:solidFill>
          <a:ln w="9525" cmpd="sng">
            <a:solidFill>
              <a:srgbClr val="00FFFF"/>
            </a:solidFill>
            <a:miter lim="800000"/>
            <a:headEnd/>
            <a:tailEnd/>
          </a:ln>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zh-CN" altLang="en-US">
                <a:solidFill>
                  <a:srgbClr val="FFFF99"/>
                </a:solidFill>
                <a:effectLst>
                  <a:outerShdw blurRad="38100" dist="38100" dir="2700000" algn="tl">
                    <a:srgbClr val="000000"/>
                  </a:outerShdw>
                </a:effectLst>
              </a:rPr>
              <a:t>四</a:t>
            </a:r>
            <a:r>
              <a:rPr lang="en-US" altLang="zh-CN">
                <a:solidFill>
                  <a:srgbClr val="FFFF99"/>
                </a:solidFill>
                <a:effectLst>
                  <a:outerShdw blurRad="38100" dist="38100" dir="2700000" algn="tl">
                    <a:srgbClr val="000000"/>
                  </a:outerShdw>
                </a:effectLst>
              </a:rPr>
              <a:t>.</a:t>
            </a:r>
            <a:r>
              <a:rPr lang="zh-CN" altLang="en-US">
                <a:solidFill>
                  <a:srgbClr val="FFFF99"/>
                </a:solidFill>
                <a:effectLst>
                  <a:outerShdw blurRad="38100" dist="38100" dir="2700000" algn="tl">
                    <a:srgbClr val="000000"/>
                  </a:outerShdw>
                </a:effectLst>
              </a:rPr>
              <a:t>眼睛和眼镜－学习新知</a:t>
            </a:r>
          </a:p>
        </p:txBody>
      </p:sp>
    </p:spTree>
    <p:extLst>
      <p:ext uri="{BB962C8B-B14F-4D97-AF65-F5344CB8AC3E}">
        <p14:creationId xmlns:p14="http://schemas.microsoft.com/office/powerpoint/2010/main" val="169059626"/>
      </p:ext>
    </p:extLst>
  </p:cSld>
  <p:clrMapOvr>
    <a:masterClrMapping/>
  </p:clrMapOvr>
  <p:transition>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blinds(horizontal)">
                                      <p:cBhvr>
                                        <p:cTn id="7" dur="500"/>
                                        <p:tgtEl>
                                          <p:spTgt spid="14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15362" name="Picture 3" descr="{BBC7E973-50F7-4AB6-A8FB-F504B087A4EB}0"/>
          <p:cNvPicPr>
            <a:picLocks noChangeAspect="1" noChangeArrowheads="1"/>
          </p:cNvPicPr>
          <p:nvPr/>
        </p:nvPicPr>
        <p:blipFill>
          <a:blip r:embed="rId3">
            <a:lum bright="-22000" contrast="42000"/>
            <a:extLst>
              <a:ext uri="{28A0092B-C50C-407E-A947-70E740481C1C}">
                <a14:useLocalDpi xmlns:a14="http://schemas.microsoft.com/office/drawing/2010/main" val="0"/>
              </a:ext>
            </a:extLst>
          </a:blip>
          <a:srcRect/>
          <a:stretch>
            <a:fillRect/>
          </a:stretch>
        </p:blipFill>
        <p:spPr bwMode="auto">
          <a:xfrm>
            <a:off x="2195513" y="620713"/>
            <a:ext cx="5364162" cy="345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Text Box 5"/>
          <p:cNvSpPr txBox="1">
            <a:spLocks noChangeArrowheads="1"/>
          </p:cNvSpPr>
          <p:nvPr/>
        </p:nvSpPr>
        <p:spPr bwMode="auto">
          <a:xfrm>
            <a:off x="0" y="1989138"/>
            <a:ext cx="3203575" cy="1004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endParaRPr lang="en-US" altLang="zh-CN" b="1">
              <a:solidFill>
                <a:srgbClr val="660033"/>
              </a:solidFill>
              <a:effectLst>
                <a:outerShdw blurRad="38100" dist="38100" dir="2700000" algn="tl">
                  <a:srgbClr val="C0C0C0"/>
                </a:outerShdw>
              </a:effectLst>
              <a:ea typeface="宋体" pitchFamily="2" charset="-122"/>
            </a:endParaRPr>
          </a:p>
          <a:p>
            <a:pPr eaLnBrk="1" fontAlgn="base" hangingPunct="1">
              <a:spcBef>
                <a:spcPct val="50000"/>
              </a:spcBef>
              <a:spcAft>
                <a:spcPct val="0"/>
              </a:spcAft>
              <a:buFont typeface="Arial" pitchFamily="34" charset="0"/>
              <a:buNone/>
            </a:pPr>
            <a:endParaRPr lang="en-US" altLang="zh-CN" b="1">
              <a:solidFill>
                <a:srgbClr val="660033"/>
              </a:solidFill>
              <a:effectLst>
                <a:outerShdw blurRad="38100" dist="38100" dir="2700000" algn="tl">
                  <a:srgbClr val="C0C0C0"/>
                </a:outerShdw>
              </a:effectLst>
              <a:ea typeface="黑体" pitchFamily="49" charset="-122"/>
            </a:endParaRPr>
          </a:p>
        </p:txBody>
      </p:sp>
      <p:sp>
        <p:nvSpPr>
          <p:cNvPr id="15364" name="Text Box 6"/>
          <p:cNvSpPr txBox="1">
            <a:spLocks noChangeArrowheads="1"/>
          </p:cNvSpPr>
          <p:nvPr/>
        </p:nvSpPr>
        <p:spPr bwMode="auto">
          <a:xfrm>
            <a:off x="395288" y="3989388"/>
            <a:ext cx="8353425" cy="329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zh-CN" altLang="en-US" sz="2800" b="1">
                <a:solidFill>
                  <a:srgbClr val="CC0000"/>
                </a:solidFill>
                <a:effectLst>
                  <a:outerShdw blurRad="38100" dist="38100" dir="2700000" algn="tl">
                    <a:srgbClr val="C0C0C0"/>
                  </a:outerShdw>
                </a:effectLst>
                <a:ea typeface="黑体" pitchFamily="49" charset="-122"/>
              </a:rPr>
              <a:t>眼睛通过</a:t>
            </a:r>
            <a:r>
              <a:rPr lang="zh-CN" altLang="en-US" sz="2800" b="1">
                <a:solidFill>
                  <a:srgbClr val="333399"/>
                </a:solidFill>
                <a:effectLst>
                  <a:outerShdw blurRad="38100" dist="38100" dir="2700000" algn="tl">
                    <a:srgbClr val="C0C0C0"/>
                  </a:outerShdw>
                </a:effectLst>
                <a:ea typeface="黑体" pitchFamily="49" charset="-122"/>
              </a:rPr>
              <a:t>睫状体</a:t>
            </a:r>
            <a:r>
              <a:rPr lang="zh-CN" altLang="en-US" sz="2800" b="1">
                <a:solidFill>
                  <a:srgbClr val="CC0000"/>
                </a:solidFill>
                <a:effectLst>
                  <a:outerShdw blurRad="38100" dist="38100" dir="2700000" algn="tl">
                    <a:srgbClr val="C0C0C0"/>
                  </a:outerShdw>
                </a:effectLst>
                <a:ea typeface="黑体" pitchFamily="49" charset="-122"/>
              </a:rPr>
              <a:t>来改变晶状体的形状：当睫状体放松时，晶状体比较薄，远处物体射来的光刚好会聚在视网膜上，眼球可以看清远处的物体；当睫状体收缩时，晶状体变厚，对光的偏折能力变大，近处物体射来的光会聚在视网膜上，眼球可以看清远处的物体．</a:t>
            </a:r>
          </a:p>
          <a:p>
            <a:pPr eaLnBrk="1" fontAlgn="base" hangingPunct="1">
              <a:spcBef>
                <a:spcPct val="50000"/>
              </a:spcBef>
              <a:spcAft>
                <a:spcPct val="0"/>
              </a:spcAft>
              <a:buFont typeface="Arial" pitchFamily="34" charset="0"/>
              <a:buNone/>
            </a:pPr>
            <a:endParaRPr lang="en-US" altLang="zh-CN" sz="2800" b="1">
              <a:solidFill>
                <a:srgbClr val="CC0000"/>
              </a:solidFill>
              <a:effectLst>
                <a:outerShdw blurRad="38100" dist="38100" dir="2700000" algn="tl">
                  <a:srgbClr val="C0C0C0"/>
                </a:outerShdw>
              </a:effectLst>
              <a:ea typeface="黑体" pitchFamily="49" charset="-122"/>
            </a:endParaRPr>
          </a:p>
        </p:txBody>
      </p:sp>
      <p:pic>
        <p:nvPicPr>
          <p:cNvPr id="15365" name="Picture 10" descr="AG00007_">
            <a:hlinkClick r:id="rId4" action="ppaction://hlinkfile"/>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08925" y="0"/>
            <a:ext cx="1235075"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6" name="Text Box 12"/>
          <p:cNvSpPr txBox="1">
            <a:spLocks noChangeArrowheads="1"/>
          </p:cNvSpPr>
          <p:nvPr/>
        </p:nvSpPr>
        <p:spPr bwMode="auto">
          <a:xfrm>
            <a:off x="1187450" y="765175"/>
            <a:ext cx="611188" cy="331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zh-CN" altLang="en-US" sz="2800" b="1">
                <a:solidFill>
                  <a:srgbClr val="333399"/>
                </a:solidFill>
                <a:effectLst>
                  <a:outerShdw blurRad="38100" dist="38100" dir="2700000" algn="tl">
                    <a:srgbClr val="C0C0C0"/>
                  </a:outerShdw>
                </a:effectLst>
                <a:ea typeface="黑体" pitchFamily="49" charset="-122"/>
              </a:rPr>
              <a:t>正常的眼睛调节：</a:t>
            </a:r>
          </a:p>
        </p:txBody>
      </p:sp>
      <p:sp>
        <p:nvSpPr>
          <p:cNvPr id="15367" name="Text Box 13"/>
          <p:cNvSpPr txBox="1">
            <a:spLocks noChangeArrowheads="1"/>
          </p:cNvSpPr>
          <p:nvPr/>
        </p:nvSpPr>
        <p:spPr bwMode="auto">
          <a:xfrm>
            <a:off x="2627313" y="0"/>
            <a:ext cx="3635375" cy="466725"/>
          </a:xfrm>
          <a:prstGeom prst="rect">
            <a:avLst/>
          </a:prstGeom>
          <a:solidFill>
            <a:srgbClr val="3366FF"/>
          </a:solidFill>
          <a:ln w="9525" cmpd="sng">
            <a:solidFill>
              <a:srgbClr val="00FFFF"/>
            </a:solidFill>
            <a:miter lim="800000"/>
            <a:headEnd/>
            <a:tailEnd/>
          </a:ln>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zh-CN" altLang="en-US">
                <a:solidFill>
                  <a:srgbClr val="FFFF99"/>
                </a:solidFill>
                <a:effectLst>
                  <a:outerShdw blurRad="38100" dist="38100" dir="2700000" algn="tl">
                    <a:srgbClr val="000000"/>
                  </a:outerShdw>
                </a:effectLst>
              </a:rPr>
              <a:t>四</a:t>
            </a:r>
            <a:r>
              <a:rPr lang="en-US" altLang="zh-CN">
                <a:solidFill>
                  <a:srgbClr val="FFFF99"/>
                </a:solidFill>
                <a:effectLst>
                  <a:outerShdw blurRad="38100" dist="38100" dir="2700000" algn="tl">
                    <a:srgbClr val="000000"/>
                  </a:outerShdw>
                </a:effectLst>
              </a:rPr>
              <a:t>.</a:t>
            </a:r>
            <a:r>
              <a:rPr lang="zh-CN" altLang="en-US">
                <a:solidFill>
                  <a:srgbClr val="FFFF99"/>
                </a:solidFill>
                <a:effectLst>
                  <a:outerShdw blurRad="38100" dist="38100" dir="2700000" algn="tl">
                    <a:srgbClr val="000000"/>
                  </a:outerShdw>
                </a:effectLst>
              </a:rPr>
              <a:t>眼睛和眼镜－学习新知</a:t>
            </a:r>
          </a:p>
        </p:txBody>
      </p:sp>
    </p:spTree>
    <p:extLst>
      <p:ext uri="{BB962C8B-B14F-4D97-AF65-F5344CB8AC3E}">
        <p14:creationId xmlns:p14="http://schemas.microsoft.com/office/powerpoint/2010/main" val="3977723106"/>
      </p:ext>
    </p:extLst>
  </p:cSld>
  <p:clrMapOvr>
    <a:masterClrMapping/>
  </p:clrMapOvr>
  <p:transition>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5364"/>
                                        </p:tgtEl>
                                        <p:attrNameLst>
                                          <p:attrName>style.visibility</p:attrName>
                                        </p:attrNameLst>
                                      </p:cBhvr>
                                      <p:to>
                                        <p:strVal val="visible"/>
                                      </p:to>
                                    </p:set>
                                    <p:animEffect transition="in" filter="diamond(in)">
                                      <p:cBhvr>
                                        <p:cTn id="7" dur="2000"/>
                                        <p:tgtEl>
                                          <p:spTgt spid="153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4"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6386" name="Text Box 5"/>
          <p:cNvSpPr txBox="1">
            <a:spLocks noChangeArrowheads="1"/>
          </p:cNvSpPr>
          <p:nvPr/>
        </p:nvSpPr>
        <p:spPr bwMode="auto">
          <a:xfrm>
            <a:off x="611188" y="3357563"/>
            <a:ext cx="8135937"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en-US" altLang="zh-CN" sz="3600" b="1">
                <a:solidFill>
                  <a:srgbClr val="CC0000"/>
                </a:solidFill>
                <a:effectLst>
                  <a:outerShdw blurRad="38100" dist="38100" dir="2700000" algn="tl">
                    <a:srgbClr val="C0C0C0"/>
                  </a:outerShdw>
                </a:effectLst>
                <a:ea typeface="黑体" pitchFamily="49" charset="-122"/>
              </a:rPr>
              <a:t>   </a:t>
            </a:r>
            <a:r>
              <a:rPr lang="zh-CN" altLang="en-US" sz="3200" b="1">
                <a:solidFill>
                  <a:srgbClr val="CC0000"/>
                </a:solidFill>
                <a:effectLst>
                  <a:outerShdw blurRad="38100" dist="38100" dir="2700000" algn="tl">
                    <a:srgbClr val="C0C0C0"/>
                  </a:outerShdw>
                </a:effectLst>
                <a:ea typeface="黑体" pitchFamily="49" charset="-122"/>
              </a:rPr>
              <a:t>人眼通过改变晶状体的形状来调节焦距，照相机通过调节像距，使像变得清晰。都是倒立缩小的实像。</a:t>
            </a:r>
          </a:p>
        </p:txBody>
      </p:sp>
      <p:pic>
        <p:nvPicPr>
          <p:cNvPr id="16387" name="Picture 6" descr="AG00007_"/>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08925" y="0"/>
            <a:ext cx="1235075"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8" name="Text Box 8"/>
          <p:cNvSpPr txBox="1">
            <a:spLocks noChangeArrowheads="1"/>
          </p:cNvSpPr>
          <p:nvPr/>
        </p:nvSpPr>
        <p:spPr bwMode="auto">
          <a:xfrm>
            <a:off x="2843213" y="0"/>
            <a:ext cx="3635375" cy="466725"/>
          </a:xfrm>
          <a:prstGeom prst="rect">
            <a:avLst/>
          </a:prstGeom>
          <a:solidFill>
            <a:srgbClr val="3366FF"/>
          </a:solidFill>
          <a:ln w="9525" cmpd="sng">
            <a:solidFill>
              <a:srgbClr val="00FFFF"/>
            </a:solidFill>
            <a:miter lim="800000"/>
            <a:headEnd/>
            <a:tailEnd/>
          </a:ln>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zh-CN" altLang="en-US">
                <a:solidFill>
                  <a:srgbClr val="FFFF99"/>
                </a:solidFill>
                <a:effectLst>
                  <a:outerShdw blurRad="38100" dist="38100" dir="2700000" algn="tl">
                    <a:srgbClr val="000000"/>
                  </a:outerShdw>
                </a:effectLst>
              </a:rPr>
              <a:t>四</a:t>
            </a:r>
            <a:r>
              <a:rPr lang="en-US" altLang="zh-CN">
                <a:solidFill>
                  <a:srgbClr val="FFFF99"/>
                </a:solidFill>
                <a:effectLst>
                  <a:outerShdw blurRad="38100" dist="38100" dir="2700000" algn="tl">
                    <a:srgbClr val="000000"/>
                  </a:outerShdw>
                </a:effectLst>
              </a:rPr>
              <a:t>.</a:t>
            </a:r>
            <a:r>
              <a:rPr lang="zh-CN" altLang="en-US">
                <a:solidFill>
                  <a:srgbClr val="FFFF99"/>
                </a:solidFill>
                <a:effectLst>
                  <a:outerShdw blurRad="38100" dist="38100" dir="2700000" algn="tl">
                    <a:srgbClr val="000000"/>
                  </a:outerShdw>
                </a:effectLst>
              </a:rPr>
              <a:t>眼睛和眼镜－学习新知</a:t>
            </a:r>
          </a:p>
        </p:txBody>
      </p:sp>
      <p:sp>
        <p:nvSpPr>
          <p:cNvPr id="16389" name="Text Box 9"/>
          <p:cNvSpPr txBox="1">
            <a:spLocks noChangeArrowheads="1"/>
          </p:cNvSpPr>
          <p:nvPr/>
        </p:nvSpPr>
        <p:spPr bwMode="auto">
          <a:xfrm>
            <a:off x="827088" y="1628775"/>
            <a:ext cx="6696075" cy="112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en-US" altLang="zh-CN" sz="3600" b="1">
                <a:solidFill>
                  <a:srgbClr val="CC0000"/>
                </a:solidFill>
                <a:effectLst>
                  <a:outerShdw blurRad="38100" dist="38100" dir="2700000" algn="tl">
                    <a:srgbClr val="C0C0C0"/>
                  </a:outerShdw>
                </a:effectLst>
                <a:ea typeface="黑体" pitchFamily="49" charset="-122"/>
              </a:rPr>
              <a:t>   </a:t>
            </a:r>
            <a:r>
              <a:rPr lang="zh-CN" altLang="en-US" sz="3200" b="1">
                <a:solidFill>
                  <a:srgbClr val="333399"/>
                </a:solidFill>
                <a:effectLst>
                  <a:outerShdw blurRad="38100" dist="38100" dir="2700000" algn="tl">
                    <a:srgbClr val="C0C0C0"/>
                  </a:outerShdw>
                </a:effectLst>
                <a:ea typeface="黑体" pitchFamily="49" charset="-122"/>
              </a:rPr>
              <a:t>人眼与照相机都能使像变得清晰，两者有何不同？有何相同？</a:t>
            </a:r>
            <a:endParaRPr lang="zh-CN" altLang="en-US" sz="3200" b="1">
              <a:solidFill>
                <a:srgbClr val="CC0000"/>
              </a:solidFill>
              <a:effectLst>
                <a:outerShdw blurRad="38100" dist="38100" dir="2700000" algn="tl">
                  <a:srgbClr val="C0C0C0"/>
                </a:outerShdw>
              </a:effectLst>
              <a:ea typeface="黑体" pitchFamily="49" charset="-122"/>
            </a:endParaRPr>
          </a:p>
        </p:txBody>
      </p:sp>
    </p:spTree>
    <p:extLst>
      <p:ext uri="{BB962C8B-B14F-4D97-AF65-F5344CB8AC3E}">
        <p14:creationId xmlns:p14="http://schemas.microsoft.com/office/powerpoint/2010/main" val="3747882503"/>
      </p:ext>
    </p:extLst>
  </p:cSld>
  <p:clrMapOvr>
    <a:masterClrMapping/>
  </p:clrMapOvr>
  <p:transition>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16386"/>
                                        </p:tgtEl>
                                        <p:attrNameLst>
                                          <p:attrName>style.visibility</p:attrName>
                                        </p:attrNameLst>
                                      </p:cBhvr>
                                      <p:to>
                                        <p:strVal val="visible"/>
                                      </p:to>
                                    </p:set>
                                    <p:animEffect transition="in" filter="wedge">
                                      <p:cBhvr>
                                        <p:cTn id="7" dur="20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17410" name="Picture 9" descr="112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6600" y="4221163"/>
            <a:ext cx="2663825" cy="1344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1" name="Picture 12" descr="hl5"/>
          <p:cNvPicPr>
            <a:picLocks noChangeAspect="1" noChangeArrowheads="1"/>
          </p:cNvPicPr>
          <p:nvPr/>
        </p:nvPicPr>
        <p:blipFill>
          <a:blip r:embed="rId4">
            <a:lum bright="-18000" contrast="24000"/>
            <a:extLst>
              <a:ext uri="{28A0092B-C50C-407E-A947-70E740481C1C}">
                <a14:useLocalDpi xmlns:a14="http://schemas.microsoft.com/office/drawing/2010/main" val="0"/>
              </a:ext>
            </a:extLst>
          </a:blip>
          <a:srcRect/>
          <a:stretch>
            <a:fillRect/>
          </a:stretch>
        </p:blipFill>
        <p:spPr bwMode="auto">
          <a:xfrm>
            <a:off x="7596188" y="3716338"/>
            <a:ext cx="1404937" cy="168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2" name="Text Box 7"/>
          <p:cNvSpPr txBox="1">
            <a:spLocks noChangeArrowheads="1"/>
          </p:cNvSpPr>
          <p:nvPr/>
        </p:nvSpPr>
        <p:spPr bwMode="auto">
          <a:xfrm>
            <a:off x="827088" y="765175"/>
            <a:ext cx="7489825" cy="262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zh-CN" altLang="en-US" sz="4000" b="1">
                <a:solidFill>
                  <a:srgbClr val="CC0000"/>
                </a:solidFill>
                <a:effectLst>
                  <a:outerShdw blurRad="38100" dist="38100" dir="2700000" algn="tl">
                    <a:srgbClr val="C0C0C0"/>
                  </a:outerShdw>
                </a:effectLst>
                <a:latin typeface="黑体" pitchFamily="49" charset="-122"/>
                <a:ea typeface="黑体" pitchFamily="49" charset="-122"/>
              </a:rPr>
              <a:t>提出问题</a:t>
            </a:r>
            <a:r>
              <a:rPr lang="en-US" altLang="zh-CN" sz="4000" b="1">
                <a:solidFill>
                  <a:srgbClr val="CC0000"/>
                </a:solidFill>
                <a:effectLst>
                  <a:outerShdw blurRad="38100" dist="38100" dir="2700000" algn="tl">
                    <a:srgbClr val="C0C0C0"/>
                  </a:outerShdw>
                </a:effectLst>
                <a:latin typeface="黑体" pitchFamily="49" charset="-122"/>
                <a:ea typeface="黑体" pitchFamily="49" charset="-122"/>
              </a:rPr>
              <a:t>:</a:t>
            </a:r>
          </a:p>
          <a:p>
            <a:pPr eaLnBrk="1" fontAlgn="base" hangingPunct="1">
              <a:spcBef>
                <a:spcPct val="50000"/>
              </a:spcBef>
              <a:spcAft>
                <a:spcPct val="0"/>
              </a:spcAft>
              <a:buFont typeface="Arial" pitchFamily="34" charset="0"/>
              <a:buNone/>
            </a:pPr>
            <a:r>
              <a:rPr lang="zh-CN" altLang="en-US" sz="3600" b="1">
                <a:solidFill>
                  <a:srgbClr val="CC0000"/>
                </a:solidFill>
                <a:effectLst>
                  <a:outerShdw blurRad="38100" dist="38100" dir="2700000" algn="tl">
                    <a:srgbClr val="C0C0C0"/>
                  </a:outerShdw>
                </a:effectLst>
                <a:ea typeface="黑体" pitchFamily="49" charset="-122"/>
              </a:rPr>
              <a:t>由于生理上的原因，有些人单靠自身眼睛的调节已不能使像成在视网膜上，这种情况应如何处理？</a:t>
            </a:r>
          </a:p>
        </p:txBody>
      </p:sp>
      <p:sp>
        <p:nvSpPr>
          <p:cNvPr id="17413" name="Text Box 14"/>
          <p:cNvSpPr txBox="1">
            <a:spLocks noChangeArrowheads="1"/>
          </p:cNvSpPr>
          <p:nvPr/>
        </p:nvSpPr>
        <p:spPr bwMode="auto">
          <a:xfrm>
            <a:off x="2700338" y="0"/>
            <a:ext cx="3635375" cy="466725"/>
          </a:xfrm>
          <a:prstGeom prst="rect">
            <a:avLst/>
          </a:prstGeom>
          <a:solidFill>
            <a:srgbClr val="3366FF"/>
          </a:solidFill>
          <a:ln w="9525" cmpd="sng">
            <a:solidFill>
              <a:srgbClr val="00FFFF"/>
            </a:solidFill>
            <a:miter lim="800000"/>
            <a:headEnd/>
            <a:tailEnd/>
          </a:ln>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zh-CN" altLang="en-US">
                <a:solidFill>
                  <a:srgbClr val="FFFF99"/>
                </a:solidFill>
                <a:effectLst>
                  <a:outerShdw blurRad="38100" dist="38100" dir="2700000" algn="tl">
                    <a:srgbClr val="000000"/>
                  </a:outerShdw>
                </a:effectLst>
              </a:rPr>
              <a:t>四</a:t>
            </a:r>
            <a:r>
              <a:rPr lang="en-US" altLang="zh-CN">
                <a:solidFill>
                  <a:srgbClr val="FFFF99"/>
                </a:solidFill>
                <a:effectLst>
                  <a:outerShdw blurRad="38100" dist="38100" dir="2700000" algn="tl">
                    <a:srgbClr val="000000"/>
                  </a:outerShdw>
                </a:effectLst>
              </a:rPr>
              <a:t>.</a:t>
            </a:r>
            <a:r>
              <a:rPr lang="zh-CN" altLang="en-US">
                <a:solidFill>
                  <a:srgbClr val="FFFF99"/>
                </a:solidFill>
                <a:effectLst>
                  <a:outerShdw blurRad="38100" dist="38100" dir="2700000" algn="tl">
                    <a:srgbClr val="000000"/>
                  </a:outerShdw>
                </a:effectLst>
              </a:rPr>
              <a:t>眼睛和眼镜－学习新知</a:t>
            </a:r>
          </a:p>
        </p:txBody>
      </p:sp>
    </p:spTree>
    <p:extLst>
      <p:ext uri="{BB962C8B-B14F-4D97-AF65-F5344CB8AC3E}">
        <p14:creationId xmlns:p14="http://schemas.microsoft.com/office/powerpoint/2010/main" val="1287465875"/>
      </p:ext>
    </p:extLst>
  </p:cSld>
  <p:clrMapOvr>
    <a:masterClrMapping/>
  </p:clrMapOvr>
  <p:transition>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7410"/>
                                        </p:tgtEl>
                                        <p:attrNameLst>
                                          <p:attrName>style.visibility</p:attrName>
                                        </p:attrNameLst>
                                      </p:cBhvr>
                                      <p:to>
                                        <p:strVal val="visible"/>
                                      </p:to>
                                    </p:set>
                                    <p:anim calcmode="lin" valueType="num">
                                      <p:cBhvr additive="base">
                                        <p:cTn id="7" dur="3000" fill="hold"/>
                                        <p:tgtEl>
                                          <p:spTgt spid="17410"/>
                                        </p:tgtEl>
                                        <p:attrNameLst>
                                          <p:attrName>ppt_x</p:attrName>
                                        </p:attrNameLst>
                                      </p:cBhvr>
                                      <p:tavLst>
                                        <p:tav tm="0">
                                          <p:val>
                                            <p:strVal val="#ppt_x"/>
                                          </p:val>
                                        </p:tav>
                                        <p:tav tm="100000">
                                          <p:val>
                                            <p:strVal val="#ppt_x"/>
                                          </p:val>
                                        </p:tav>
                                      </p:tavLst>
                                    </p:anim>
                                    <p:anim calcmode="lin" valueType="num">
                                      <p:cBhvr additive="base">
                                        <p:cTn id="8" dur="3000" fill="hold"/>
                                        <p:tgtEl>
                                          <p:spTgt spid="1741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8" presetClass="entr" presetSubtype="16" fill="hold" nodeType="clickEffect">
                                  <p:stCondLst>
                                    <p:cond delay="0"/>
                                  </p:stCondLst>
                                  <p:childTnLst>
                                    <p:set>
                                      <p:cBhvr>
                                        <p:cTn id="12" dur="1" fill="hold">
                                          <p:stCondLst>
                                            <p:cond delay="0"/>
                                          </p:stCondLst>
                                        </p:cTn>
                                        <p:tgtEl>
                                          <p:spTgt spid="17411"/>
                                        </p:tgtEl>
                                        <p:attrNameLst>
                                          <p:attrName>style.visibility</p:attrName>
                                        </p:attrNameLst>
                                      </p:cBhvr>
                                      <p:to>
                                        <p:strVal val="visible"/>
                                      </p:to>
                                    </p:set>
                                    <p:animEffect transition="in" filter="diamond(in)">
                                      <p:cBhvr>
                                        <p:cTn id="13" dur="2000"/>
                                        <p:tgtEl>
                                          <p:spTgt spid="174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2"/>
          <a:srcRect/>
          <a:tile tx="0" ty="0" sx="100000" sy="100000" flip="none" algn="tl"/>
        </a:blipFill>
        <a:effectLst/>
      </p:bgPr>
    </p:bg>
    <p:spTree>
      <p:nvGrpSpPr>
        <p:cNvPr id="1" name=""/>
        <p:cNvGrpSpPr/>
        <p:nvPr/>
      </p:nvGrpSpPr>
      <p:grpSpPr>
        <a:xfrm>
          <a:off x="0" y="0"/>
          <a:ext cx="0" cy="0"/>
          <a:chOff x="0" y="0"/>
          <a:chExt cx="0" cy="0"/>
        </a:xfrm>
      </p:grpSpPr>
      <p:sp>
        <p:nvSpPr>
          <p:cNvPr id="18434" name="Rectangle 2"/>
          <p:cNvSpPr>
            <a:spLocks noChangeArrowheads="1"/>
          </p:cNvSpPr>
          <p:nvPr/>
        </p:nvSpPr>
        <p:spPr bwMode="auto">
          <a:xfrm>
            <a:off x="0" y="0"/>
            <a:ext cx="9144000" cy="1052513"/>
          </a:xfrm>
          <a:prstGeom prst="rect">
            <a:avLst/>
          </a:prstGeom>
          <a:gradFill rotWithShape="1">
            <a:gsLst>
              <a:gs pos="0">
                <a:srgbClr val="FED748"/>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algn="ctr" eaLnBrk="1" fontAlgn="base" hangingPunct="1">
              <a:spcBef>
                <a:spcPct val="50000"/>
              </a:spcBef>
              <a:spcAft>
                <a:spcPct val="0"/>
              </a:spcAft>
              <a:buFont typeface="Arial" pitchFamily="34" charset="0"/>
              <a:buNone/>
            </a:pPr>
            <a:endParaRPr lang="zh-CN" altLang="en-US">
              <a:solidFill>
                <a:srgbClr val="000000"/>
              </a:solidFill>
              <a:effectLst>
                <a:outerShdw blurRad="38100" dist="38100" dir="2700000" algn="tl">
                  <a:srgbClr val="FFFFFF"/>
                </a:outerShdw>
              </a:effectLst>
            </a:endParaRPr>
          </a:p>
        </p:txBody>
      </p:sp>
      <p:sp>
        <p:nvSpPr>
          <p:cNvPr id="18435" name="Text Box 3"/>
          <p:cNvSpPr txBox="1">
            <a:spLocks noChangeArrowheads="1"/>
          </p:cNvSpPr>
          <p:nvPr/>
        </p:nvSpPr>
        <p:spPr bwMode="auto">
          <a:xfrm>
            <a:off x="3276600" y="2286000"/>
            <a:ext cx="3429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endParaRPr lang="zh-CN" altLang="en-US" sz="1800">
              <a:solidFill>
                <a:srgbClr val="000000"/>
              </a:solidFill>
              <a:ea typeface="宋体" pitchFamily="2" charset="-122"/>
            </a:endParaRPr>
          </a:p>
        </p:txBody>
      </p:sp>
      <p:pic>
        <p:nvPicPr>
          <p:cNvPr id="18436" name="Picture 15" descr="netease-bobo37-autumn1024n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7" name="Text Box 12"/>
          <p:cNvSpPr txBox="1">
            <a:spLocks noChangeArrowheads="1"/>
          </p:cNvSpPr>
          <p:nvPr/>
        </p:nvSpPr>
        <p:spPr bwMode="auto">
          <a:xfrm>
            <a:off x="1258888" y="4292600"/>
            <a:ext cx="6840537" cy="137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zh-CN" altLang="en-US" sz="2800" b="1">
                <a:solidFill>
                  <a:srgbClr val="000066"/>
                </a:solidFill>
                <a:effectLst>
                  <a:outerShdw blurRad="38100" dist="38100" dir="2700000" algn="tl">
                    <a:srgbClr val="C0C0C0"/>
                  </a:outerShdw>
                </a:effectLst>
                <a:ea typeface="黑体" pitchFamily="49" charset="-122"/>
              </a:rPr>
              <a:t>近视眼是因为晶状体过凸，使得光线会聚在视网膜的前方。</a:t>
            </a:r>
            <a:r>
              <a:rPr lang="zh-CN" altLang="en-US" sz="2800" b="1">
                <a:solidFill>
                  <a:srgbClr val="CC0000"/>
                </a:solidFill>
                <a:effectLst>
                  <a:outerShdw blurRad="38100" dist="38100" dir="2700000" algn="tl">
                    <a:srgbClr val="C0C0C0"/>
                  </a:outerShdw>
                </a:effectLst>
                <a:ea typeface="黑体" pitchFamily="49" charset="-122"/>
              </a:rPr>
              <a:t>矫正：利用凹透镜先使光发散，再经晶状体会聚在视网膜上．</a:t>
            </a:r>
          </a:p>
        </p:txBody>
      </p:sp>
      <p:sp>
        <p:nvSpPr>
          <p:cNvPr id="18438" name="Text Box 14"/>
          <p:cNvSpPr txBox="1">
            <a:spLocks noChangeArrowheads="1"/>
          </p:cNvSpPr>
          <p:nvPr/>
        </p:nvSpPr>
        <p:spPr bwMode="auto">
          <a:xfrm>
            <a:off x="2339975" y="0"/>
            <a:ext cx="3635375" cy="466725"/>
          </a:xfrm>
          <a:prstGeom prst="rect">
            <a:avLst/>
          </a:prstGeom>
          <a:solidFill>
            <a:srgbClr val="3366FF"/>
          </a:solidFill>
          <a:ln w="9525" cmpd="sng">
            <a:solidFill>
              <a:srgbClr val="00FFFF"/>
            </a:solidFill>
            <a:miter lim="800000"/>
            <a:headEnd/>
            <a:tailEnd/>
          </a:ln>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zh-CN" altLang="en-US">
                <a:solidFill>
                  <a:srgbClr val="FFFF99"/>
                </a:solidFill>
                <a:effectLst>
                  <a:outerShdw blurRad="38100" dist="38100" dir="2700000" algn="tl">
                    <a:srgbClr val="000000"/>
                  </a:outerShdw>
                </a:effectLst>
              </a:rPr>
              <a:t>四</a:t>
            </a:r>
            <a:r>
              <a:rPr lang="en-US" altLang="zh-CN">
                <a:solidFill>
                  <a:srgbClr val="FFFF99"/>
                </a:solidFill>
                <a:effectLst>
                  <a:outerShdw blurRad="38100" dist="38100" dir="2700000" algn="tl">
                    <a:srgbClr val="000000"/>
                  </a:outerShdw>
                </a:effectLst>
              </a:rPr>
              <a:t>.</a:t>
            </a:r>
            <a:r>
              <a:rPr lang="zh-CN" altLang="en-US">
                <a:solidFill>
                  <a:srgbClr val="FFFF99"/>
                </a:solidFill>
                <a:effectLst>
                  <a:outerShdw blurRad="38100" dist="38100" dir="2700000" algn="tl">
                    <a:srgbClr val="000000"/>
                  </a:outerShdw>
                </a:effectLst>
              </a:rPr>
              <a:t>眼睛和眼镜－学习新知</a:t>
            </a:r>
          </a:p>
        </p:txBody>
      </p:sp>
      <p:pic>
        <p:nvPicPr>
          <p:cNvPr id="18439" name="Picture 16" descr="{05B136ED-7544-456E-9F81-66E00E1CAAFE}0"/>
          <p:cNvPicPr>
            <a:picLocks noChangeAspect="1" noChangeArrowheads="1"/>
          </p:cNvPicPr>
          <p:nvPr/>
        </p:nvPicPr>
        <p:blipFill>
          <a:blip r:embed="rId4">
            <a:lum bright="-36000" contrast="60000"/>
            <a:extLst>
              <a:ext uri="{28A0092B-C50C-407E-A947-70E740481C1C}">
                <a14:useLocalDpi xmlns:a14="http://schemas.microsoft.com/office/drawing/2010/main" val="0"/>
              </a:ext>
            </a:extLst>
          </a:blip>
          <a:srcRect/>
          <a:stretch>
            <a:fillRect/>
          </a:stretch>
        </p:blipFill>
        <p:spPr bwMode="auto">
          <a:xfrm>
            <a:off x="2700338" y="692150"/>
            <a:ext cx="4176712"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40" name="Text Box 17"/>
          <p:cNvSpPr txBox="1">
            <a:spLocks noChangeArrowheads="1"/>
          </p:cNvSpPr>
          <p:nvPr/>
        </p:nvSpPr>
        <p:spPr bwMode="auto">
          <a:xfrm>
            <a:off x="1692275" y="1341438"/>
            <a:ext cx="611188" cy="2636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zh-CN" altLang="en-US" sz="2800" b="1">
                <a:solidFill>
                  <a:srgbClr val="009900"/>
                </a:solidFill>
                <a:effectLst>
                  <a:outerShdw blurRad="38100" dist="38100" dir="2700000" algn="tl">
                    <a:srgbClr val="C0C0C0"/>
                  </a:outerShdw>
                </a:effectLst>
                <a:ea typeface="黑体" pitchFamily="49" charset="-122"/>
              </a:rPr>
              <a:t>近视眼及其矫正</a:t>
            </a:r>
          </a:p>
        </p:txBody>
      </p:sp>
    </p:spTree>
    <p:extLst>
      <p:ext uri="{BB962C8B-B14F-4D97-AF65-F5344CB8AC3E}">
        <p14:creationId xmlns:p14="http://schemas.microsoft.com/office/powerpoint/2010/main" val="1707459665"/>
      </p:ext>
    </p:extLst>
  </p:cSld>
  <p:clrMapOvr>
    <a:masterClrMapping/>
  </p:clrMapOvr>
  <p:transition>
    <p:plus/>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18437"/>
                                        </p:tgtEl>
                                        <p:attrNameLst>
                                          <p:attrName>style.visibility</p:attrName>
                                        </p:attrNameLst>
                                      </p:cBhvr>
                                      <p:to>
                                        <p:strVal val="visible"/>
                                      </p:to>
                                    </p:set>
                                    <p:animEffect transition="in" filter="slide(fromLeft)">
                                      <p:cBhvr>
                                        <p:cTn id="7" dur="3000"/>
                                        <p:tgtEl>
                                          <p:spTgt spid="184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7"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2"/>
          <p:cNvSpPr txBox="1">
            <a:spLocks noChangeArrowheads="1"/>
          </p:cNvSpPr>
          <p:nvPr/>
        </p:nvSpPr>
        <p:spPr bwMode="auto">
          <a:xfrm>
            <a:off x="1116013" y="1412875"/>
            <a:ext cx="611187" cy="2636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zh-CN" altLang="en-US" sz="2800" b="1">
                <a:solidFill>
                  <a:srgbClr val="009900"/>
                </a:solidFill>
                <a:effectLst>
                  <a:outerShdw blurRad="38100" dist="38100" dir="2700000" algn="tl">
                    <a:srgbClr val="C0C0C0"/>
                  </a:outerShdw>
                </a:effectLst>
                <a:ea typeface="黑体" pitchFamily="49" charset="-122"/>
              </a:rPr>
              <a:t>远视眼及其矫正</a:t>
            </a:r>
          </a:p>
        </p:txBody>
      </p:sp>
      <p:sp>
        <p:nvSpPr>
          <p:cNvPr id="19459" name="Text Box 3"/>
          <p:cNvSpPr txBox="1">
            <a:spLocks noChangeArrowheads="1"/>
          </p:cNvSpPr>
          <p:nvPr/>
        </p:nvSpPr>
        <p:spPr bwMode="auto">
          <a:xfrm>
            <a:off x="827088" y="4076700"/>
            <a:ext cx="6840537"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zh-CN" altLang="en-US" sz="2800" b="1">
                <a:solidFill>
                  <a:srgbClr val="000066"/>
                </a:solidFill>
                <a:effectLst>
                  <a:outerShdw blurRad="38100" dist="38100" dir="2700000" algn="tl">
                    <a:srgbClr val="C0C0C0"/>
                  </a:outerShdw>
                </a:effectLst>
                <a:ea typeface="黑体" pitchFamily="49" charset="-122"/>
              </a:rPr>
              <a:t>远视眼是晶状体过于扁平，物体经晶状体折射后将像成在视网膜之后。</a:t>
            </a:r>
            <a:r>
              <a:rPr lang="zh-CN" altLang="en-US" sz="2800" b="1">
                <a:solidFill>
                  <a:srgbClr val="CC0000"/>
                </a:solidFill>
                <a:effectLst>
                  <a:outerShdw blurRad="38100" dist="38100" dir="2700000" algn="tl">
                    <a:srgbClr val="C0C0C0"/>
                  </a:outerShdw>
                </a:effectLst>
                <a:ea typeface="黑体" pitchFamily="49" charset="-122"/>
              </a:rPr>
              <a:t>矫正：</a:t>
            </a:r>
            <a:br>
              <a:rPr lang="zh-CN" altLang="en-US" sz="2800" b="1">
                <a:solidFill>
                  <a:srgbClr val="CC0000"/>
                </a:solidFill>
                <a:effectLst>
                  <a:outerShdw blurRad="38100" dist="38100" dir="2700000" algn="tl">
                    <a:srgbClr val="C0C0C0"/>
                  </a:outerShdw>
                </a:effectLst>
                <a:ea typeface="黑体" pitchFamily="49" charset="-122"/>
              </a:rPr>
            </a:br>
            <a:r>
              <a:rPr lang="zh-CN" altLang="en-US" sz="2800" b="1">
                <a:solidFill>
                  <a:srgbClr val="CC0000"/>
                </a:solidFill>
                <a:effectLst>
                  <a:outerShdw blurRad="38100" dist="38100" dir="2700000" algn="tl">
                    <a:srgbClr val="C0C0C0"/>
                  </a:outerShdw>
                </a:effectLst>
                <a:ea typeface="黑体" pitchFamily="49" charset="-122"/>
              </a:rPr>
              <a:t>利用凸透镜加强光会聚，再经晶状体会聚在视网膜上．</a:t>
            </a:r>
          </a:p>
        </p:txBody>
      </p:sp>
      <p:pic>
        <p:nvPicPr>
          <p:cNvPr id="19460" name="Picture 4" descr="{11F15585-41C0-4224-A088-70DC98713C9A}0"/>
          <p:cNvPicPr>
            <a:picLocks noChangeAspect="1" noChangeArrowheads="1"/>
          </p:cNvPicPr>
          <p:nvPr/>
        </p:nvPicPr>
        <p:blipFill>
          <a:blip r:embed="rId2">
            <a:lum bright="-36000" contrast="60000"/>
            <a:extLst>
              <a:ext uri="{28A0092B-C50C-407E-A947-70E740481C1C}">
                <a14:useLocalDpi xmlns:a14="http://schemas.microsoft.com/office/drawing/2010/main" val="0"/>
              </a:ext>
            </a:extLst>
          </a:blip>
          <a:srcRect/>
          <a:stretch>
            <a:fillRect/>
          </a:stretch>
        </p:blipFill>
        <p:spPr bwMode="auto">
          <a:xfrm>
            <a:off x="2268538" y="908050"/>
            <a:ext cx="3455987" cy="322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1" name="Text Box 5"/>
          <p:cNvSpPr txBox="1">
            <a:spLocks noChangeArrowheads="1"/>
          </p:cNvSpPr>
          <p:nvPr/>
        </p:nvSpPr>
        <p:spPr bwMode="auto">
          <a:xfrm>
            <a:off x="2771775" y="115888"/>
            <a:ext cx="3635375" cy="466725"/>
          </a:xfrm>
          <a:prstGeom prst="rect">
            <a:avLst/>
          </a:prstGeom>
          <a:solidFill>
            <a:srgbClr val="3366FF"/>
          </a:solidFill>
          <a:ln w="9525" cmpd="sng">
            <a:solidFill>
              <a:srgbClr val="00FFFF"/>
            </a:solidFill>
            <a:miter lim="800000"/>
            <a:headEnd/>
            <a:tailEnd/>
          </a:ln>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zh-CN" altLang="en-US">
                <a:solidFill>
                  <a:srgbClr val="FFFF99"/>
                </a:solidFill>
                <a:effectLst>
                  <a:outerShdw blurRad="38100" dist="38100" dir="2700000" algn="tl">
                    <a:srgbClr val="000000"/>
                  </a:outerShdw>
                </a:effectLst>
              </a:rPr>
              <a:t>四</a:t>
            </a:r>
            <a:r>
              <a:rPr lang="en-US" altLang="zh-CN">
                <a:solidFill>
                  <a:srgbClr val="FFFF99"/>
                </a:solidFill>
                <a:effectLst>
                  <a:outerShdw blurRad="38100" dist="38100" dir="2700000" algn="tl">
                    <a:srgbClr val="000000"/>
                  </a:outerShdw>
                </a:effectLst>
              </a:rPr>
              <a:t>.</a:t>
            </a:r>
            <a:r>
              <a:rPr lang="zh-CN" altLang="en-US">
                <a:solidFill>
                  <a:srgbClr val="FFFF99"/>
                </a:solidFill>
                <a:effectLst>
                  <a:outerShdw blurRad="38100" dist="38100" dir="2700000" algn="tl">
                    <a:srgbClr val="000000"/>
                  </a:outerShdw>
                </a:effectLst>
              </a:rPr>
              <a:t>眼睛和眼镜－学习新知</a:t>
            </a:r>
          </a:p>
        </p:txBody>
      </p:sp>
    </p:spTree>
    <p:extLst>
      <p:ext uri="{BB962C8B-B14F-4D97-AF65-F5344CB8AC3E}">
        <p14:creationId xmlns:p14="http://schemas.microsoft.com/office/powerpoint/2010/main" val="3750690820"/>
      </p:ext>
    </p:extLst>
  </p:cSld>
  <p:clrMapOvr>
    <a:masterClrMapping/>
  </p:clrMapOvr>
  <p:transition spd="slow">
    <p:pull dir="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19459"/>
                                        </p:tgtEl>
                                        <p:attrNameLst>
                                          <p:attrName>style.visibility</p:attrName>
                                        </p:attrNameLst>
                                      </p:cBhvr>
                                      <p:to>
                                        <p:strVal val="visible"/>
                                      </p:to>
                                    </p:set>
                                    <p:animEffect transition="in" filter="slide(fromLeft)">
                                      <p:cBhvr>
                                        <p:cTn id="7" dur="3000"/>
                                        <p:tgtEl>
                                          <p:spTgt spid="194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6"/>
          <p:cNvSpPr txBox="1">
            <a:spLocks noChangeArrowheads="1"/>
          </p:cNvSpPr>
          <p:nvPr/>
        </p:nvSpPr>
        <p:spPr bwMode="auto">
          <a:xfrm>
            <a:off x="1042988" y="1700213"/>
            <a:ext cx="6335712" cy="3078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en-US" altLang="zh-CN" sz="3600" b="1">
                <a:solidFill>
                  <a:srgbClr val="CC0000"/>
                </a:solidFill>
                <a:effectLst>
                  <a:outerShdw blurRad="38100" dist="38100" dir="2700000" algn="tl">
                    <a:srgbClr val="C0C0C0"/>
                  </a:outerShdw>
                </a:effectLst>
                <a:ea typeface="黑体" pitchFamily="49" charset="-122"/>
              </a:rPr>
              <a:t>   </a:t>
            </a:r>
            <a:r>
              <a:rPr lang="zh-CN" altLang="en-US" sz="3200" b="1">
                <a:solidFill>
                  <a:srgbClr val="3333CC"/>
                </a:solidFill>
                <a:effectLst>
                  <a:outerShdw blurRad="38100" dist="38100" dir="2700000" algn="tl">
                    <a:srgbClr val="C0C0C0"/>
                  </a:outerShdw>
                </a:effectLst>
                <a:ea typeface="黑体" pitchFamily="49" charset="-122"/>
              </a:rPr>
              <a:t>眼睛的调节作用所能看清的最远点，叫远点，正常眼的远点在极远处</a:t>
            </a:r>
            <a:r>
              <a:rPr lang="en-US" altLang="zh-CN" sz="3200" b="1">
                <a:solidFill>
                  <a:srgbClr val="3333CC"/>
                </a:solidFill>
                <a:effectLst>
                  <a:outerShdw blurRad="38100" dist="38100" dir="2700000" algn="tl">
                    <a:srgbClr val="C0C0C0"/>
                  </a:outerShdw>
                </a:effectLst>
                <a:ea typeface="黑体" pitchFamily="49" charset="-122"/>
              </a:rPr>
              <a:t>(</a:t>
            </a:r>
            <a:r>
              <a:rPr lang="en-US" altLang="zh-CN" sz="2800" b="1">
                <a:solidFill>
                  <a:srgbClr val="3333CC"/>
                </a:solidFill>
                <a:effectLst>
                  <a:outerShdw blurRad="38100" dist="38100" dir="2700000" algn="tl">
                    <a:srgbClr val="C0C0C0"/>
                  </a:outerShdw>
                </a:effectLst>
                <a:ea typeface="黑体" pitchFamily="49" charset="-122"/>
              </a:rPr>
              <a:t>∞</a:t>
            </a:r>
            <a:r>
              <a:rPr lang="en-US" altLang="zh-CN" sz="3200" b="1">
                <a:solidFill>
                  <a:srgbClr val="3333CC"/>
                </a:solidFill>
                <a:effectLst>
                  <a:outerShdw blurRad="38100" dist="38100" dir="2700000" algn="tl">
                    <a:srgbClr val="C0C0C0"/>
                  </a:outerShdw>
                </a:effectLst>
                <a:ea typeface="黑体" pitchFamily="49" charset="-122"/>
              </a:rPr>
              <a:t>)</a:t>
            </a:r>
            <a:r>
              <a:rPr lang="zh-CN" altLang="en-US" sz="3200" b="1">
                <a:solidFill>
                  <a:srgbClr val="3333CC"/>
                </a:solidFill>
                <a:effectLst>
                  <a:outerShdw blurRad="38100" dist="38100" dir="2700000" algn="tl">
                    <a:srgbClr val="C0C0C0"/>
                  </a:outerShdw>
                </a:effectLst>
                <a:ea typeface="黑体" pitchFamily="49" charset="-122"/>
              </a:rPr>
              <a:t>；眼睛所能看清最近的点，叫近点，正常眼的近点距眼约</a:t>
            </a:r>
            <a:r>
              <a:rPr lang="en-US" altLang="zh-CN" sz="3200" b="1">
                <a:solidFill>
                  <a:srgbClr val="3333CC"/>
                </a:solidFill>
                <a:effectLst>
                  <a:outerShdw blurRad="38100" dist="38100" dir="2700000" algn="tl">
                    <a:srgbClr val="C0C0C0"/>
                  </a:outerShdw>
                </a:effectLst>
                <a:ea typeface="黑体" pitchFamily="49" charset="-122"/>
              </a:rPr>
              <a:t>10</a:t>
            </a:r>
            <a:r>
              <a:rPr lang="zh-CN" altLang="en-US" sz="3200" b="1">
                <a:solidFill>
                  <a:srgbClr val="3333CC"/>
                </a:solidFill>
                <a:effectLst>
                  <a:outerShdw blurRad="38100" dist="38100" dir="2700000" algn="tl">
                    <a:srgbClr val="C0C0C0"/>
                  </a:outerShdw>
                </a:effectLst>
                <a:ea typeface="黑体" pitchFamily="49" charset="-122"/>
              </a:rPr>
              <a:t>厘米；正常眼的明视距离是</a:t>
            </a:r>
            <a:r>
              <a:rPr lang="en-US" altLang="zh-CN" sz="3200" b="1">
                <a:solidFill>
                  <a:srgbClr val="3333CC"/>
                </a:solidFill>
                <a:effectLst>
                  <a:outerShdw blurRad="38100" dist="38100" dir="2700000" algn="tl">
                    <a:srgbClr val="C0C0C0"/>
                  </a:outerShdw>
                </a:effectLst>
                <a:ea typeface="黑体" pitchFamily="49" charset="-122"/>
              </a:rPr>
              <a:t>25</a:t>
            </a:r>
            <a:r>
              <a:rPr lang="zh-CN" altLang="en-US" sz="3200" b="1">
                <a:solidFill>
                  <a:srgbClr val="3333CC"/>
                </a:solidFill>
                <a:effectLst>
                  <a:outerShdw blurRad="38100" dist="38100" dir="2700000" algn="tl">
                    <a:srgbClr val="C0C0C0"/>
                  </a:outerShdw>
                </a:effectLst>
                <a:ea typeface="黑体" pitchFamily="49" charset="-122"/>
              </a:rPr>
              <a:t>厘米。</a:t>
            </a:r>
          </a:p>
        </p:txBody>
      </p:sp>
    </p:spTree>
    <p:extLst>
      <p:ext uri="{BB962C8B-B14F-4D97-AF65-F5344CB8AC3E}">
        <p14:creationId xmlns:p14="http://schemas.microsoft.com/office/powerpoint/2010/main" val="3207670417"/>
      </p:ext>
    </p:extLst>
  </p:cSld>
  <p:clrMapOvr>
    <a:masterClrMapping/>
  </p:clrMapOvr>
  <p:transition spd="slow">
    <p:pull dir="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482"/>
                                        </p:tgtEl>
                                        <p:attrNameLst>
                                          <p:attrName>style.visibility</p:attrName>
                                        </p:attrNameLst>
                                      </p:cBhvr>
                                      <p:to>
                                        <p:strVal val="visible"/>
                                      </p:to>
                                    </p:set>
                                    <p:anim calcmode="lin" valueType="num">
                                      <p:cBhvr additive="base">
                                        <p:cTn id="7" dur="2000" fill="hold"/>
                                        <p:tgtEl>
                                          <p:spTgt spid="20482"/>
                                        </p:tgtEl>
                                        <p:attrNameLst>
                                          <p:attrName>ppt_x</p:attrName>
                                        </p:attrNameLst>
                                      </p:cBhvr>
                                      <p:tavLst>
                                        <p:tav tm="0">
                                          <p:val>
                                            <p:strVal val="#ppt_x"/>
                                          </p:val>
                                        </p:tav>
                                        <p:tav tm="100000">
                                          <p:val>
                                            <p:strVal val="#ppt_x"/>
                                          </p:val>
                                        </p:tav>
                                      </p:tavLst>
                                    </p:anim>
                                    <p:anim calcmode="lin" valueType="num">
                                      <p:cBhvr additive="base">
                                        <p:cTn id="8" dur="2000" fill="hold"/>
                                        <p:tgtEl>
                                          <p:spTgt spid="2048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bg bwMode="auto">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1506" name="Text Box 7"/>
          <p:cNvSpPr txBox="1">
            <a:spLocks noChangeArrowheads="1"/>
          </p:cNvSpPr>
          <p:nvPr/>
        </p:nvSpPr>
        <p:spPr bwMode="auto">
          <a:xfrm>
            <a:off x="2843213" y="0"/>
            <a:ext cx="3635375" cy="466725"/>
          </a:xfrm>
          <a:prstGeom prst="rect">
            <a:avLst/>
          </a:prstGeom>
          <a:solidFill>
            <a:srgbClr val="3366FF"/>
          </a:solidFill>
          <a:ln w="9525" cmpd="sng">
            <a:solidFill>
              <a:srgbClr val="00FFFF"/>
            </a:solidFill>
            <a:miter lim="800000"/>
            <a:headEnd/>
            <a:tailEnd/>
          </a:ln>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zh-CN" altLang="en-US">
                <a:solidFill>
                  <a:srgbClr val="FFFF99"/>
                </a:solidFill>
                <a:effectLst>
                  <a:outerShdw blurRad="38100" dist="38100" dir="2700000" algn="tl">
                    <a:srgbClr val="000000"/>
                  </a:outerShdw>
                </a:effectLst>
              </a:rPr>
              <a:t>四</a:t>
            </a:r>
            <a:r>
              <a:rPr lang="en-US" altLang="zh-CN">
                <a:solidFill>
                  <a:srgbClr val="FFFF99"/>
                </a:solidFill>
                <a:effectLst>
                  <a:outerShdw blurRad="38100" dist="38100" dir="2700000" algn="tl">
                    <a:srgbClr val="000000"/>
                  </a:outerShdw>
                </a:effectLst>
              </a:rPr>
              <a:t>.</a:t>
            </a:r>
            <a:r>
              <a:rPr lang="zh-CN" altLang="en-US">
                <a:solidFill>
                  <a:srgbClr val="FFFF99"/>
                </a:solidFill>
                <a:effectLst>
                  <a:outerShdw blurRad="38100" dist="38100" dir="2700000" algn="tl">
                    <a:srgbClr val="000000"/>
                  </a:outerShdw>
                </a:effectLst>
              </a:rPr>
              <a:t>眼睛和眼镜－学习新知</a:t>
            </a:r>
          </a:p>
        </p:txBody>
      </p:sp>
      <p:pic>
        <p:nvPicPr>
          <p:cNvPr id="21507" name="Picture 9" descr="OF0000504040_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8" y="4508500"/>
            <a:ext cx="2016125"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8" name="Picture 12" descr="{4F7771F5-FB6C-4CB6-8B5A-52BA0F23230C}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288" y="5805488"/>
            <a:ext cx="201612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1509" name="Group 5"/>
          <p:cNvGrpSpPr>
            <a:grpSpLocks/>
          </p:cNvGrpSpPr>
          <p:nvPr/>
        </p:nvGrpSpPr>
        <p:grpSpPr bwMode="auto">
          <a:xfrm>
            <a:off x="1187450" y="1125538"/>
            <a:ext cx="6769100" cy="3557587"/>
            <a:chOff x="0" y="0"/>
            <a:chExt cx="4264" cy="2241"/>
          </a:xfrm>
        </p:grpSpPr>
        <p:sp>
          <p:nvSpPr>
            <p:cNvPr id="21510" name="Text Box 8"/>
            <p:cNvSpPr txBox="1">
              <a:spLocks noChangeArrowheads="1"/>
            </p:cNvSpPr>
            <p:nvPr/>
          </p:nvSpPr>
          <p:spPr bwMode="auto">
            <a:xfrm>
              <a:off x="544" y="861"/>
              <a:ext cx="3447" cy="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en-US" altLang="zh-CN" b="1">
                  <a:solidFill>
                    <a:srgbClr val="3333CC"/>
                  </a:solidFill>
                  <a:effectLst>
                    <a:outerShdw blurRad="38100" dist="38100" dir="2700000" algn="tl">
                      <a:srgbClr val="C0C0C0"/>
                    </a:outerShdw>
                  </a:effectLst>
                  <a:latin typeface="黑体" pitchFamily="49" charset="-122"/>
                  <a:ea typeface="黑体" pitchFamily="49" charset="-122"/>
                </a:rPr>
                <a:t>2.</a:t>
              </a:r>
              <a:r>
                <a:rPr lang="zh-CN" altLang="en-US" b="1">
                  <a:solidFill>
                    <a:srgbClr val="CC0000"/>
                  </a:solidFill>
                  <a:effectLst>
                    <a:outerShdw blurRad="38100" dist="38100" dir="2700000" algn="tl">
                      <a:srgbClr val="C0C0C0"/>
                    </a:outerShdw>
                  </a:effectLst>
                  <a:latin typeface="黑体" pitchFamily="49" charset="-122"/>
                  <a:ea typeface="黑体" pitchFamily="49" charset="-122"/>
                </a:rPr>
                <a:t>眼镜的度数</a:t>
              </a:r>
              <a:r>
                <a:rPr lang="zh-CN" altLang="en-US" b="1">
                  <a:solidFill>
                    <a:srgbClr val="3333CC"/>
                  </a:solidFill>
                  <a:effectLst>
                    <a:outerShdw blurRad="38100" dist="38100" dir="2700000" algn="tl">
                      <a:srgbClr val="C0C0C0"/>
                    </a:outerShdw>
                  </a:effectLst>
                  <a:latin typeface="黑体" pitchFamily="49" charset="-122"/>
                  <a:ea typeface="黑体" pitchFamily="49" charset="-122"/>
                </a:rPr>
                <a:t>就是透镜的焦度乘</a:t>
              </a:r>
              <a:r>
                <a:rPr lang="en-US" altLang="zh-CN" b="1">
                  <a:solidFill>
                    <a:srgbClr val="3333CC"/>
                  </a:solidFill>
                  <a:effectLst>
                    <a:outerShdw blurRad="38100" dist="38100" dir="2700000" algn="tl">
                      <a:srgbClr val="C0C0C0"/>
                    </a:outerShdw>
                  </a:effectLst>
                  <a:latin typeface="黑体" pitchFamily="49" charset="-122"/>
                  <a:ea typeface="黑体" pitchFamily="49" charset="-122"/>
                </a:rPr>
                <a:t>100</a:t>
              </a:r>
              <a:r>
                <a:rPr lang="zh-CN" altLang="en-US" b="1">
                  <a:solidFill>
                    <a:srgbClr val="3333CC"/>
                  </a:solidFill>
                  <a:effectLst>
                    <a:outerShdw blurRad="38100" dist="38100" dir="2700000" algn="tl">
                      <a:srgbClr val="C0C0C0"/>
                    </a:outerShdw>
                  </a:effectLst>
                  <a:latin typeface="黑体" pitchFamily="49" charset="-122"/>
                  <a:ea typeface="黑体" pitchFamily="49" charset="-122"/>
                </a:rPr>
                <a:t>的值即： </a:t>
              </a:r>
              <a:r>
                <a:rPr lang="en-US" altLang="zh-CN" b="1">
                  <a:solidFill>
                    <a:srgbClr val="CC0000"/>
                  </a:solidFill>
                  <a:effectLst>
                    <a:outerShdw blurRad="38100" dist="38100" dir="2700000" algn="tl">
                      <a:srgbClr val="C0C0C0"/>
                    </a:outerShdw>
                  </a:effectLst>
                  <a:latin typeface="黑体" pitchFamily="49" charset="-122"/>
                  <a:ea typeface="黑体" pitchFamily="49" charset="-122"/>
                </a:rPr>
                <a:t>D=</a:t>
              </a:r>
              <a:r>
                <a:rPr lang="en-US" altLang="zh-CN" b="1">
                  <a:solidFill>
                    <a:srgbClr val="3333CC"/>
                  </a:solidFill>
                  <a:effectLst>
                    <a:outerShdw blurRad="38100" dist="38100" dir="2700000" algn="tl">
                      <a:srgbClr val="C0C0C0"/>
                    </a:outerShdw>
                  </a:effectLst>
                  <a:latin typeface="黑体" pitchFamily="49" charset="-122"/>
                  <a:ea typeface="黑体" pitchFamily="49" charset="-122"/>
                </a:rPr>
                <a:t> </a:t>
              </a:r>
              <a:r>
                <a:rPr lang="zh-CN" altLang="en-US" b="1">
                  <a:solidFill>
                    <a:srgbClr val="CC0000"/>
                  </a:solidFill>
                  <a:effectLst>
                    <a:outerShdw blurRad="38100" dist="38100" dir="2700000" algn="tl">
                      <a:srgbClr val="C0C0C0"/>
                    </a:outerShdw>
                  </a:effectLst>
                  <a:latin typeface="黑体" pitchFamily="49" charset="-122"/>
                  <a:ea typeface="黑体" pitchFamily="49" charset="-122"/>
                </a:rPr>
                <a:t>１００／ｆ</a:t>
              </a:r>
            </a:p>
          </p:txBody>
        </p:sp>
        <p:sp>
          <p:nvSpPr>
            <p:cNvPr id="21511" name="Text Box 11"/>
            <p:cNvSpPr txBox="1">
              <a:spLocks noChangeArrowheads="1"/>
            </p:cNvSpPr>
            <p:nvPr/>
          </p:nvSpPr>
          <p:spPr bwMode="auto">
            <a:xfrm>
              <a:off x="544" y="0"/>
              <a:ext cx="3720" cy="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en-US" altLang="zh-CN" b="1">
                  <a:solidFill>
                    <a:srgbClr val="3333CC"/>
                  </a:solidFill>
                  <a:effectLst>
                    <a:outerShdw blurRad="38100" dist="38100" dir="2700000" algn="tl">
                      <a:srgbClr val="C0C0C0"/>
                    </a:outerShdw>
                  </a:effectLst>
                  <a:latin typeface="黑体" pitchFamily="49" charset="-122"/>
                  <a:ea typeface="黑体" pitchFamily="49" charset="-122"/>
                </a:rPr>
                <a:t>1.</a:t>
              </a:r>
              <a:r>
                <a:rPr lang="zh-CN" altLang="en-US" b="1">
                  <a:solidFill>
                    <a:srgbClr val="3333CC"/>
                  </a:solidFill>
                  <a:effectLst>
                    <a:outerShdw blurRad="38100" dist="38100" dir="2700000" algn="tl">
                      <a:srgbClr val="C0C0C0"/>
                    </a:outerShdw>
                  </a:effectLst>
                  <a:latin typeface="黑体" pitchFamily="49" charset="-122"/>
                  <a:ea typeface="黑体" pitchFamily="49" charset="-122"/>
                </a:rPr>
                <a:t>透镜</a:t>
              </a:r>
              <a:r>
                <a:rPr lang="zh-CN" altLang="en-US" b="1">
                  <a:solidFill>
                    <a:srgbClr val="CC0000"/>
                  </a:solidFill>
                  <a:effectLst>
                    <a:outerShdw blurRad="38100" dist="38100" dir="2700000" algn="tl">
                      <a:srgbClr val="C0C0C0"/>
                    </a:outerShdw>
                  </a:effectLst>
                  <a:latin typeface="黑体" pitchFamily="49" charset="-122"/>
                  <a:ea typeface="黑体" pitchFamily="49" charset="-122"/>
                </a:rPr>
                <a:t>焦距</a:t>
              </a:r>
              <a:r>
                <a:rPr lang="zh-CN" altLang="en-US" b="1">
                  <a:solidFill>
                    <a:srgbClr val="3333CC"/>
                  </a:solidFill>
                  <a:effectLst>
                    <a:outerShdw blurRad="38100" dist="38100" dir="2700000" algn="tl">
                      <a:srgbClr val="C0C0C0"/>
                    </a:outerShdw>
                  </a:effectLst>
                  <a:latin typeface="黑体" pitchFamily="49" charset="-122"/>
                  <a:ea typeface="黑体" pitchFamily="49" charset="-122"/>
                </a:rPr>
                <a:t>的倒数叫做透镜焦度（∮）：</a:t>
              </a:r>
            </a:p>
            <a:p>
              <a:pPr eaLnBrk="1" fontAlgn="base" hangingPunct="1">
                <a:spcBef>
                  <a:spcPct val="50000"/>
                </a:spcBef>
                <a:spcAft>
                  <a:spcPct val="0"/>
                </a:spcAft>
                <a:buFont typeface="Arial" pitchFamily="34" charset="0"/>
                <a:buNone/>
              </a:pPr>
              <a:r>
                <a:rPr lang="zh-CN" altLang="en-US" b="1">
                  <a:solidFill>
                    <a:srgbClr val="CC0000"/>
                  </a:solidFill>
                  <a:effectLst>
                    <a:outerShdw blurRad="38100" dist="38100" dir="2700000" algn="tl">
                      <a:srgbClr val="C0C0C0"/>
                    </a:outerShdw>
                  </a:effectLst>
                  <a:latin typeface="黑体" pitchFamily="49" charset="-122"/>
                  <a:ea typeface="黑体" pitchFamily="49" charset="-122"/>
                </a:rPr>
                <a:t>∮＝</a:t>
              </a:r>
              <a:r>
                <a:rPr lang="en-US" altLang="zh-CN" b="1">
                  <a:solidFill>
                    <a:srgbClr val="CC0000"/>
                  </a:solidFill>
                  <a:effectLst>
                    <a:outerShdw blurRad="38100" dist="38100" dir="2700000" algn="tl">
                      <a:srgbClr val="C0C0C0"/>
                    </a:outerShdw>
                  </a:effectLst>
                  <a:latin typeface="黑体" pitchFamily="49" charset="-122"/>
                  <a:ea typeface="黑体" pitchFamily="49" charset="-122"/>
                </a:rPr>
                <a:t>1/f</a:t>
              </a:r>
              <a:r>
                <a:rPr lang="en-US" altLang="zh-CN" b="1">
                  <a:solidFill>
                    <a:srgbClr val="000000"/>
                  </a:solidFill>
                  <a:effectLst>
                    <a:outerShdw blurRad="38100" dist="38100" dir="2700000" algn="tl">
                      <a:srgbClr val="C0C0C0"/>
                    </a:outerShdw>
                  </a:effectLst>
                  <a:latin typeface="黑体" pitchFamily="49" charset="-122"/>
                  <a:ea typeface="黑体" pitchFamily="49" charset="-122"/>
                </a:rPr>
                <a:t>  </a:t>
              </a:r>
              <a:r>
                <a:rPr lang="en-US" altLang="zh-CN" b="1">
                  <a:solidFill>
                    <a:srgbClr val="3333CC"/>
                  </a:solidFill>
                  <a:effectLst>
                    <a:outerShdw blurRad="38100" dist="38100" dir="2700000" algn="tl">
                      <a:srgbClr val="C0C0C0"/>
                    </a:outerShdw>
                  </a:effectLst>
                  <a:latin typeface="黑体" pitchFamily="49" charset="-122"/>
                  <a:ea typeface="黑体" pitchFamily="49" charset="-122"/>
                </a:rPr>
                <a:t>(f</a:t>
              </a:r>
              <a:r>
                <a:rPr lang="zh-CN" altLang="en-US" b="1">
                  <a:solidFill>
                    <a:srgbClr val="3333CC"/>
                  </a:solidFill>
                  <a:effectLst>
                    <a:outerShdw blurRad="38100" dist="38100" dir="2700000" algn="tl">
                      <a:srgbClr val="C0C0C0"/>
                    </a:outerShdw>
                  </a:effectLst>
                  <a:latin typeface="黑体" pitchFamily="49" charset="-122"/>
                  <a:ea typeface="黑体" pitchFamily="49" charset="-122"/>
                </a:rPr>
                <a:t>的单位是</a:t>
              </a:r>
              <a:r>
                <a:rPr lang="en-US" altLang="zh-CN" b="1">
                  <a:solidFill>
                    <a:srgbClr val="3333CC"/>
                  </a:solidFill>
                  <a:effectLst>
                    <a:outerShdw blurRad="38100" dist="38100" dir="2700000" algn="tl">
                      <a:srgbClr val="C0C0C0"/>
                    </a:outerShdw>
                  </a:effectLst>
                  <a:latin typeface="黑体" pitchFamily="49" charset="-122"/>
                  <a:ea typeface="黑体" pitchFamily="49" charset="-122"/>
                </a:rPr>
                <a:t>m</a:t>
              </a:r>
              <a:r>
                <a:rPr lang="zh-CN" altLang="en-US" b="1">
                  <a:solidFill>
                    <a:srgbClr val="3333CC"/>
                  </a:solidFill>
                  <a:effectLst>
                    <a:outerShdw blurRad="38100" dist="38100" dir="2700000" algn="tl">
                      <a:srgbClr val="C0C0C0"/>
                    </a:outerShdw>
                  </a:effectLst>
                  <a:latin typeface="黑体" pitchFamily="49" charset="-122"/>
                  <a:ea typeface="黑体" pitchFamily="49" charset="-122"/>
                </a:rPr>
                <a:t>，</a:t>
              </a:r>
              <a:r>
                <a:rPr lang="zh-CN" altLang="en-US" b="1">
                  <a:solidFill>
                    <a:srgbClr val="CC0000"/>
                  </a:solidFill>
                  <a:effectLst>
                    <a:outerShdw blurRad="38100" dist="38100" dir="2700000" algn="tl">
                      <a:srgbClr val="C0C0C0"/>
                    </a:outerShdw>
                  </a:effectLst>
                </a:rPr>
                <a:t>∮</a:t>
              </a:r>
              <a:r>
                <a:rPr lang="zh-CN" altLang="en-US" b="1">
                  <a:solidFill>
                    <a:srgbClr val="3333CC"/>
                  </a:solidFill>
                  <a:effectLst>
                    <a:outerShdw blurRad="38100" dist="38100" dir="2700000" algn="tl">
                      <a:srgbClr val="C0C0C0"/>
                    </a:outerShdw>
                  </a:effectLst>
                </a:rPr>
                <a:t>的单位是</a:t>
              </a:r>
              <a:r>
                <a:rPr lang="en-US" altLang="zh-CN" b="1">
                  <a:solidFill>
                    <a:srgbClr val="3333CC"/>
                  </a:solidFill>
                  <a:effectLst>
                    <a:outerShdw blurRad="38100" dist="38100" dir="2700000" algn="tl">
                      <a:srgbClr val="C0C0C0"/>
                    </a:outerShdw>
                  </a:effectLst>
                </a:rPr>
                <a:t>m</a:t>
              </a:r>
              <a:r>
                <a:rPr lang="en-US" altLang="zh-CN" b="1" baseline="30000">
                  <a:solidFill>
                    <a:srgbClr val="3333CC"/>
                  </a:solidFill>
                  <a:effectLst>
                    <a:outerShdw blurRad="38100" dist="38100" dir="2700000" algn="tl">
                      <a:srgbClr val="C0C0C0"/>
                    </a:outerShdw>
                  </a:effectLst>
                </a:rPr>
                <a:t>-1</a:t>
              </a:r>
              <a:r>
                <a:rPr lang="en-US" altLang="zh-CN" b="1">
                  <a:solidFill>
                    <a:srgbClr val="3333CC"/>
                  </a:solidFill>
                  <a:effectLst>
                    <a:outerShdw blurRad="38100" dist="38100" dir="2700000" algn="tl">
                      <a:srgbClr val="C0C0C0"/>
                    </a:outerShdw>
                  </a:effectLst>
                  <a:latin typeface="黑体" pitchFamily="49" charset="-122"/>
                  <a:ea typeface="黑体" pitchFamily="49" charset="-122"/>
                </a:rPr>
                <a:t>)</a:t>
              </a:r>
            </a:p>
          </p:txBody>
        </p:sp>
        <p:sp>
          <p:nvSpPr>
            <p:cNvPr id="21512" name="Text Box 13"/>
            <p:cNvSpPr txBox="1">
              <a:spLocks noChangeArrowheads="1"/>
            </p:cNvSpPr>
            <p:nvPr/>
          </p:nvSpPr>
          <p:spPr bwMode="auto">
            <a:xfrm>
              <a:off x="635" y="1723"/>
              <a:ext cx="3402" cy="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en-US" altLang="zh-CN" b="1">
                  <a:solidFill>
                    <a:srgbClr val="3333CC"/>
                  </a:solidFill>
                  <a:effectLst>
                    <a:outerShdw blurRad="38100" dist="38100" dir="2700000" algn="tl">
                      <a:srgbClr val="C0C0C0"/>
                    </a:outerShdw>
                  </a:effectLst>
                  <a:latin typeface="黑体" pitchFamily="49" charset="-122"/>
                  <a:ea typeface="黑体" pitchFamily="49" charset="-122"/>
                </a:rPr>
                <a:t>3.</a:t>
              </a:r>
              <a:r>
                <a:rPr lang="zh-CN" altLang="en-US" b="1">
                  <a:solidFill>
                    <a:srgbClr val="3333CC"/>
                  </a:solidFill>
                  <a:effectLst>
                    <a:outerShdw blurRad="38100" dist="38100" dir="2700000" algn="tl">
                      <a:srgbClr val="C0C0C0"/>
                    </a:outerShdw>
                  </a:effectLst>
                  <a:latin typeface="黑体" pitchFamily="49" charset="-122"/>
                  <a:ea typeface="黑体" pitchFamily="49" charset="-122"/>
                </a:rPr>
                <a:t>凸透镜（远视镜片）的度数是</a:t>
              </a:r>
              <a:r>
                <a:rPr lang="zh-CN" altLang="en-US" b="1">
                  <a:solidFill>
                    <a:srgbClr val="CC0000"/>
                  </a:solidFill>
                  <a:effectLst>
                    <a:outerShdw blurRad="38100" dist="38100" dir="2700000" algn="tl">
                      <a:srgbClr val="C0C0C0"/>
                    </a:outerShdw>
                  </a:effectLst>
                  <a:latin typeface="黑体" pitchFamily="49" charset="-122"/>
                  <a:ea typeface="黑体" pitchFamily="49" charset="-122"/>
                </a:rPr>
                <a:t>正数</a:t>
              </a:r>
              <a:r>
                <a:rPr lang="zh-CN" altLang="en-US" b="1">
                  <a:solidFill>
                    <a:srgbClr val="3333CC"/>
                  </a:solidFill>
                  <a:effectLst>
                    <a:outerShdw blurRad="38100" dist="38100" dir="2700000" algn="tl">
                      <a:srgbClr val="C0C0C0"/>
                    </a:outerShdw>
                  </a:effectLst>
                  <a:latin typeface="黑体" pitchFamily="49" charset="-122"/>
                  <a:ea typeface="黑体" pitchFamily="49" charset="-122"/>
                </a:rPr>
                <a:t>，   凹透镜（近视镜片）的度数是</a:t>
              </a:r>
              <a:r>
                <a:rPr lang="zh-CN" altLang="en-US" b="1">
                  <a:solidFill>
                    <a:srgbClr val="CC0000"/>
                  </a:solidFill>
                  <a:effectLst>
                    <a:outerShdw blurRad="38100" dist="38100" dir="2700000" algn="tl">
                      <a:srgbClr val="C0C0C0"/>
                    </a:outerShdw>
                  </a:effectLst>
                  <a:latin typeface="黑体" pitchFamily="49" charset="-122"/>
                  <a:ea typeface="黑体" pitchFamily="49" charset="-122"/>
                </a:rPr>
                <a:t>负数</a:t>
              </a:r>
              <a:r>
                <a:rPr lang="zh-CN" altLang="en-US" b="1">
                  <a:solidFill>
                    <a:srgbClr val="3333CC"/>
                  </a:solidFill>
                  <a:effectLst>
                    <a:outerShdw blurRad="38100" dist="38100" dir="2700000" algn="tl">
                      <a:srgbClr val="C0C0C0"/>
                    </a:outerShdw>
                  </a:effectLst>
                  <a:latin typeface="黑体" pitchFamily="49" charset="-122"/>
                  <a:ea typeface="黑体" pitchFamily="49" charset="-122"/>
                </a:rPr>
                <a:t>。</a:t>
              </a:r>
            </a:p>
          </p:txBody>
        </p:sp>
        <p:sp>
          <p:nvSpPr>
            <p:cNvPr id="21513" name="Text Box 14"/>
            <p:cNvSpPr txBox="1">
              <a:spLocks noChangeArrowheads="1"/>
            </p:cNvSpPr>
            <p:nvPr/>
          </p:nvSpPr>
          <p:spPr bwMode="auto">
            <a:xfrm>
              <a:off x="0" y="498"/>
              <a:ext cx="346" cy="11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algn="ctr" eaLnBrk="1" fontAlgn="base" hangingPunct="1">
                <a:spcBef>
                  <a:spcPct val="50000"/>
                </a:spcBef>
                <a:spcAft>
                  <a:spcPct val="0"/>
                </a:spcAft>
                <a:buFont typeface="Arial" pitchFamily="34" charset="0"/>
                <a:buNone/>
              </a:pPr>
              <a:r>
                <a:rPr lang="zh-CN" altLang="en-US" b="1">
                  <a:solidFill>
                    <a:srgbClr val="3333CC"/>
                  </a:solidFill>
                  <a:effectLst>
                    <a:outerShdw blurRad="38100" dist="38100" dir="2700000" algn="tl">
                      <a:srgbClr val="C0C0C0"/>
                    </a:outerShdw>
                  </a:effectLst>
                  <a:ea typeface="黑体" pitchFamily="49" charset="-122"/>
                </a:rPr>
                <a:t>眼镜的度数</a:t>
              </a:r>
            </a:p>
          </p:txBody>
        </p:sp>
        <p:sp>
          <p:nvSpPr>
            <p:cNvPr id="21514" name="AutoShape 15"/>
            <p:cNvSpPr>
              <a:spLocks/>
            </p:cNvSpPr>
            <p:nvPr/>
          </p:nvSpPr>
          <p:spPr bwMode="auto">
            <a:xfrm>
              <a:off x="454" y="181"/>
              <a:ext cx="90" cy="1769"/>
            </a:xfrm>
            <a:prstGeom prst="leftBrace">
              <a:avLst>
                <a:gd name="adj1" fmla="val 163796"/>
                <a:gd name="adj2" fmla="val 50000"/>
              </a:avLst>
            </a:prstGeom>
            <a:noFill/>
            <a:ln w="9525" cmpd="sng">
              <a:solidFill>
                <a:srgbClr val="0000FF"/>
              </a:solidFill>
              <a:round/>
              <a:headEnd/>
              <a:tailEnd/>
            </a:ln>
            <a:extLst>
              <a:ext uri="{909E8E84-426E-40DD-AFC4-6F175D3DCCD1}">
                <a14:hiddenFill xmlns:a14="http://schemas.microsoft.com/office/drawing/2010/main">
                  <a:solidFill>
                    <a:srgbClr val="FFFFFF"/>
                  </a:solidFill>
                </a14:hiddenFill>
              </a:ext>
            </a:extLst>
          </p:spPr>
          <p:txBody>
            <a:bodyPr wrap="none" anchor="ct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algn="ctr" eaLnBrk="1" fontAlgn="base" hangingPunct="1">
                <a:spcBef>
                  <a:spcPct val="50000"/>
                </a:spcBef>
                <a:spcAft>
                  <a:spcPct val="0"/>
                </a:spcAft>
                <a:buFont typeface="Arial" pitchFamily="34" charset="0"/>
                <a:buNone/>
              </a:pPr>
              <a:endParaRPr lang="zh-CN" altLang="en-US">
                <a:solidFill>
                  <a:srgbClr val="000000"/>
                </a:solidFill>
                <a:effectLst>
                  <a:outerShdw blurRad="38100" dist="38100" dir="2700000" algn="tl">
                    <a:srgbClr val="C0C0C0"/>
                  </a:outerShdw>
                </a:effectLst>
              </a:endParaRPr>
            </a:p>
          </p:txBody>
        </p:sp>
      </p:grpSp>
    </p:spTree>
    <p:extLst>
      <p:ext uri="{BB962C8B-B14F-4D97-AF65-F5344CB8AC3E}">
        <p14:creationId xmlns:p14="http://schemas.microsoft.com/office/powerpoint/2010/main" val="751388238"/>
      </p:ext>
    </p:extLst>
  </p:cSld>
  <p:clrMapOvr>
    <a:masterClrMapping/>
  </p:clrMapOvr>
  <p:transition>
    <p:zoom/>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9"/>
          <p:cNvSpPr txBox="1">
            <a:spLocks noChangeArrowheads="1"/>
          </p:cNvSpPr>
          <p:nvPr/>
        </p:nvSpPr>
        <p:spPr bwMode="auto">
          <a:xfrm>
            <a:off x="1692275" y="0"/>
            <a:ext cx="3779838" cy="466725"/>
          </a:xfrm>
          <a:prstGeom prst="rect">
            <a:avLst/>
          </a:prstGeom>
          <a:solidFill>
            <a:srgbClr val="3366FF"/>
          </a:solidFill>
          <a:ln w="9525" cmpd="sng">
            <a:solidFill>
              <a:srgbClr val="00FFFF"/>
            </a:solidFill>
            <a:miter lim="800000"/>
            <a:headEnd/>
            <a:tailEnd/>
          </a:ln>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zh-CN" altLang="en-US">
                <a:solidFill>
                  <a:srgbClr val="FFFF99"/>
                </a:solidFill>
                <a:effectLst>
                  <a:outerShdw blurRad="38100" dist="38100" dir="2700000" algn="tl">
                    <a:srgbClr val="000000"/>
                  </a:outerShdw>
                </a:effectLst>
              </a:rPr>
              <a:t>四</a:t>
            </a:r>
            <a:r>
              <a:rPr lang="en-US" altLang="zh-CN">
                <a:solidFill>
                  <a:srgbClr val="FFFF99"/>
                </a:solidFill>
                <a:effectLst>
                  <a:outerShdw blurRad="38100" dist="38100" dir="2700000" algn="tl">
                    <a:srgbClr val="000000"/>
                  </a:outerShdw>
                </a:effectLst>
              </a:rPr>
              <a:t>.</a:t>
            </a:r>
            <a:r>
              <a:rPr lang="zh-CN" altLang="en-US">
                <a:solidFill>
                  <a:srgbClr val="FFFF99"/>
                </a:solidFill>
                <a:effectLst>
                  <a:outerShdw blurRad="38100" dist="38100" dir="2700000" algn="tl">
                    <a:srgbClr val="000000"/>
                  </a:outerShdw>
                </a:effectLst>
              </a:rPr>
              <a:t>眼睛和眼镜－知识小结</a:t>
            </a:r>
          </a:p>
        </p:txBody>
      </p:sp>
      <p:pic>
        <p:nvPicPr>
          <p:cNvPr id="22531" name="Picture 21" descr="{AFBA4D2B-132E-4F0C-8513-D2FE5FCD43C3}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550" y="1844675"/>
            <a:ext cx="1584325"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2" name="Picture 23" descr="1121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0113" y="3644900"/>
            <a:ext cx="1655762" cy="1163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3" name="Text Box 10"/>
          <p:cNvSpPr txBox="1">
            <a:spLocks noChangeArrowheads="1"/>
          </p:cNvSpPr>
          <p:nvPr/>
        </p:nvSpPr>
        <p:spPr bwMode="auto">
          <a:xfrm>
            <a:off x="900113" y="2924175"/>
            <a:ext cx="2003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zh-CN" altLang="en-US" b="1">
                <a:solidFill>
                  <a:srgbClr val="CC0000"/>
                </a:solidFill>
                <a:effectLst>
                  <a:outerShdw blurRad="38100" dist="38100" dir="2700000" algn="tl">
                    <a:srgbClr val="C0C0C0"/>
                  </a:outerShdw>
                </a:effectLst>
                <a:ea typeface="黑体" pitchFamily="49" charset="-122"/>
              </a:rPr>
              <a:t>眼睛与眼镜</a:t>
            </a:r>
          </a:p>
        </p:txBody>
      </p:sp>
      <p:sp>
        <p:nvSpPr>
          <p:cNvPr id="22534" name="Text Box 12"/>
          <p:cNvSpPr txBox="1">
            <a:spLocks noChangeArrowheads="1"/>
          </p:cNvSpPr>
          <p:nvPr/>
        </p:nvSpPr>
        <p:spPr bwMode="auto">
          <a:xfrm>
            <a:off x="2771775" y="1628775"/>
            <a:ext cx="21732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algn="ctr" eaLnBrk="1" fontAlgn="base" hangingPunct="1">
              <a:spcBef>
                <a:spcPct val="50000"/>
              </a:spcBef>
              <a:spcAft>
                <a:spcPct val="0"/>
              </a:spcAft>
              <a:buFont typeface="Arial" pitchFamily="34" charset="0"/>
              <a:buNone/>
            </a:pPr>
            <a:r>
              <a:rPr lang="zh-CN" altLang="en-US" b="1">
                <a:solidFill>
                  <a:srgbClr val="CC0000"/>
                </a:solidFill>
                <a:effectLst>
                  <a:outerShdw blurRad="38100" dist="38100" dir="2700000" algn="tl">
                    <a:srgbClr val="C0C0C0"/>
                  </a:outerShdw>
                </a:effectLst>
                <a:ea typeface="黑体" pitchFamily="49" charset="-122"/>
              </a:rPr>
              <a:t>眼睛的结构</a:t>
            </a:r>
          </a:p>
        </p:txBody>
      </p:sp>
      <p:sp>
        <p:nvSpPr>
          <p:cNvPr id="22535" name="Text Box 13"/>
          <p:cNvSpPr txBox="1">
            <a:spLocks noChangeArrowheads="1"/>
          </p:cNvSpPr>
          <p:nvPr/>
        </p:nvSpPr>
        <p:spPr bwMode="auto">
          <a:xfrm>
            <a:off x="2771775" y="2349500"/>
            <a:ext cx="43418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algn="ctr" eaLnBrk="1" fontAlgn="base" hangingPunct="1">
              <a:spcBef>
                <a:spcPct val="50000"/>
              </a:spcBef>
              <a:spcAft>
                <a:spcPct val="0"/>
              </a:spcAft>
              <a:buFont typeface="Arial" pitchFamily="34" charset="0"/>
              <a:buNone/>
            </a:pPr>
            <a:r>
              <a:rPr lang="zh-CN" altLang="en-US" b="1">
                <a:solidFill>
                  <a:srgbClr val="CC0000"/>
                </a:solidFill>
                <a:effectLst>
                  <a:outerShdw blurRad="38100" dist="38100" dir="2700000" algn="tl">
                    <a:srgbClr val="C0C0C0"/>
                  </a:outerShdw>
                </a:effectLst>
                <a:ea typeface="黑体" pitchFamily="49" charset="-122"/>
              </a:rPr>
              <a:t>近视眼及其矫正：凹透镜</a:t>
            </a:r>
          </a:p>
        </p:txBody>
      </p:sp>
      <p:sp>
        <p:nvSpPr>
          <p:cNvPr id="22536" name="Text Box 14"/>
          <p:cNvSpPr txBox="1">
            <a:spLocks noChangeArrowheads="1"/>
          </p:cNvSpPr>
          <p:nvPr/>
        </p:nvSpPr>
        <p:spPr bwMode="auto">
          <a:xfrm>
            <a:off x="2844800" y="3213100"/>
            <a:ext cx="41767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algn="ctr" eaLnBrk="1" fontAlgn="base" hangingPunct="1">
              <a:spcBef>
                <a:spcPct val="50000"/>
              </a:spcBef>
              <a:spcAft>
                <a:spcPct val="0"/>
              </a:spcAft>
              <a:buFont typeface="Arial" pitchFamily="34" charset="0"/>
              <a:buNone/>
            </a:pPr>
            <a:r>
              <a:rPr lang="zh-CN" altLang="en-US" b="1">
                <a:solidFill>
                  <a:srgbClr val="CC0000"/>
                </a:solidFill>
                <a:effectLst>
                  <a:outerShdw blurRad="38100" dist="38100" dir="2700000" algn="tl">
                    <a:srgbClr val="C0C0C0"/>
                  </a:outerShdw>
                </a:effectLst>
                <a:ea typeface="黑体" pitchFamily="49" charset="-122"/>
              </a:rPr>
              <a:t>远视眼及其矫正：凸透镜</a:t>
            </a:r>
          </a:p>
        </p:txBody>
      </p:sp>
      <p:sp>
        <p:nvSpPr>
          <p:cNvPr id="22537" name="Text Box 15"/>
          <p:cNvSpPr txBox="1">
            <a:spLocks noChangeArrowheads="1"/>
          </p:cNvSpPr>
          <p:nvPr/>
        </p:nvSpPr>
        <p:spPr bwMode="auto">
          <a:xfrm>
            <a:off x="2916238" y="4292600"/>
            <a:ext cx="417671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algn="ctr" eaLnBrk="1" fontAlgn="base" hangingPunct="1">
              <a:spcBef>
                <a:spcPct val="50000"/>
              </a:spcBef>
              <a:spcAft>
                <a:spcPct val="0"/>
              </a:spcAft>
              <a:buFont typeface="Arial" pitchFamily="34" charset="0"/>
              <a:buNone/>
            </a:pPr>
            <a:r>
              <a:rPr lang="zh-CN" altLang="en-US" b="1">
                <a:solidFill>
                  <a:srgbClr val="CC0000"/>
                </a:solidFill>
                <a:effectLst>
                  <a:outerShdw blurRad="38100" dist="38100" dir="2700000" algn="tl">
                    <a:srgbClr val="C0C0C0"/>
                  </a:outerShdw>
                </a:effectLst>
                <a:ea typeface="黑体" pitchFamily="49" charset="-122"/>
              </a:rPr>
              <a:t>眼镜的度数：</a:t>
            </a:r>
            <a:r>
              <a:rPr lang="en-US" altLang="zh-CN" b="1">
                <a:solidFill>
                  <a:srgbClr val="CC0000"/>
                </a:solidFill>
                <a:effectLst>
                  <a:outerShdw blurRad="38100" dist="38100" dir="2700000" algn="tl">
                    <a:srgbClr val="C0C0C0"/>
                  </a:outerShdw>
                </a:effectLst>
                <a:ea typeface="黑体" pitchFamily="49" charset="-122"/>
              </a:rPr>
              <a:t>D</a:t>
            </a:r>
            <a:r>
              <a:rPr lang="zh-CN" altLang="en-US" b="1">
                <a:solidFill>
                  <a:srgbClr val="CC0000"/>
                </a:solidFill>
                <a:effectLst>
                  <a:outerShdw blurRad="38100" dist="38100" dir="2700000" algn="tl">
                    <a:srgbClr val="C0C0C0"/>
                  </a:outerShdw>
                </a:effectLst>
                <a:ea typeface="黑体" pitchFamily="49" charset="-122"/>
              </a:rPr>
              <a:t>＝１００／ｆ</a:t>
            </a:r>
          </a:p>
        </p:txBody>
      </p:sp>
      <p:sp>
        <p:nvSpPr>
          <p:cNvPr id="22538" name="AutoShape 24"/>
          <p:cNvSpPr>
            <a:spLocks/>
          </p:cNvSpPr>
          <p:nvPr/>
        </p:nvSpPr>
        <p:spPr bwMode="auto">
          <a:xfrm>
            <a:off x="2700338" y="1844675"/>
            <a:ext cx="250825" cy="2663825"/>
          </a:xfrm>
          <a:prstGeom prst="leftBrace">
            <a:avLst>
              <a:gd name="adj1" fmla="val 88502"/>
              <a:gd name="adj2" fmla="val 50000"/>
            </a:avLst>
          </a:prstGeom>
          <a:noFill/>
          <a:ln w="9525" cmpd="sng">
            <a:solidFill>
              <a:srgbClr val="FF0000"/>
            </a:solidFill>
            <a:round/>
            <a:headEnd/>
            <a:tailEnd/>
          </a:ln>
          <a:extLst>
            <a:ext uri="{909E8E84-426E-40DD-AFC4-6F175D3DCCD1}">
              <a14:hiddenFill xmlns:a14="http://schemas.microsoft.com/office/drawing/2010/main">
                <a:solidFill>
                  <a:srgbClr val="FFFFFF"/>
                </a:solidFill>
              </a14:hiddenFill>
            </a:ext>
          </a:extLst>
        </p:spPr>
        <p:txBody>
          <a:bodyPr anchor="ct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algn="ctr" eaLnBrk="1" fontAlgn="base" hangingPunct="1">
              <a:spcBef>
                <a:spcPct val="50000"/>
              </a:spcBef>
              <a:spcAft>
                <a:spcPct val="0"/>
              </a:spcAft>
              <a:buFont typeface="Arial" pitchFamily="34" charset="0"/>
              <a:buNone/>
            </a:pPr>
            <a:endParaRPr lang="zh-CN" altLang="en-US">
              <a:solidFill>
                <a:srgbClr val="000000"/>
              </a:solidFill>
              <a:effectLst>
                <a:outerShdw blurRad="38100" dist="38100" dir="2700000" algn="tl">
                  <a:srgbClr val="C0C0C0"/>
                </a:outerShdw>
              </a:effectLst>
            </a:endParaRPr>
          </a:p>
        </p:txBody>
      </p:sp>
      <p:pic>
        <p:nvPicPr>
          <p:cNvPr id="22539" name="Picture 27" descr="SS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00788" y="836613"/>
            <a:ext cx="1198562" cy="147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94666559"/>
      </p:ext>
    </p:extLst>
  </p:cSld>
  <p:clrMapOvr>
    <a:masterClrMapping/>
  </p:clrMapOvr>
  <p:transition spd="slow">
    <p:pull dir="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2534"/>
                                        </p:tgtEl>
                                        <p:attrNameLst>
                                          <p:attrName>style.visibility</p:attrName>
                                        </p:attrNameLst>
                                      </p:cBhvr>
                                      <p:to>
                                        <p:strVal val="visible"/>
                                      </p:to>
                                    </p:set>
                                    <p:anim calcmode="lin" valueType="num">
                                      <p:cBhvr additive="base">
                                        <p:cTn id="7" dur="1000" fill="hold"/>
                                        <p:tgtEl>
                                          <p:spTgt spid="22534"/>
                                        </p:tgtEl>
                                        <p:attrNameLst>
                                          <p:attrName>ppt_x</p:attrName>
                                        </p:attrNameLst>
                                      </p:cBhvr>
                                      <p:tavLst>
                                        <p:tav tm="0">
                                          <p:val>
                                            <p:strVal val="0-#ppt_w/2"/>
                                          </p:val>
                                        </p:tav>
                                        <p:tav tm="100000">
                                          <p:val>
                                            <p:strVal val="#ppt_x"/>
                                          </p:val>
                                        </p:tav>
                                      </p:tavLst>
                                    </p:anim>
                                    <p:anim calcmode="lin" valueType="num">
                                      <p:cBhvr additive="base">
                                        <p:cTn id="8" dur="1000" fill="hold"/>
                                        <p:tgtEl>
                                          <p:spTgt spid="2253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22535"/>
                                        </p:tgtEl>
                                        <p:attrNameLst>
                                          <p:attrName>style.visibility</p:attrName>
                                        </p:attrNameLst>
                                      </p:cBhvr>
                                      <p:to>
                                        <p:strVal val="visible"/>
                                      </p:to>
                                    </p:set>
                                    <p:anim calcmode="lin" valueType="num">
                                      <p:cBhvr additive="base">
                                        <p:cTn id="13" dur="1000" fill="hold"/>
                                        <p:tgtEl>
                                          <p:spTgt spid="22535"/>
                                        </p:tgtEl>
                                        <p:attrNameLst>
                                          <p:attrName>ppt_x</p:attrName>
                                        </p:attrNameLst>
                                      </p:cBhvr>
                                      <p:tavLst>
                                        <p:tav tm="0">
                                          <p:val>
                                            <p:strVal val="1+#ppt_w/2"/>
                                          </p:val>
                                        </p:tav>
                                        <p:tav tm="100000">
                                          <p:val>
                                            <p:strVal val="#ppt_x"/>
                                          </p:val>
                                        </p:tav>
                                      </p:tavLst>
                                    </p:anim>
                                    <p:anim calcmode="lin" valueType="num">
                                      <p:cBhvr additive="base">
                                        <p:cTn id="14" dur="1000" fill="hold"/>
                                        <p:tgtEl>
                                          <p:spTgt spid="22535"/>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8" presetClass="entr" presetSubtype="32" fill="hold" grpId="0" nodeType="clickEffect">
                                  <p:stCondLst>
                                    <p:cond delay="0"/>
                                  </p:stCondLst>
                                  <p:childTnLst>
                                    <p:set>
                                      <p:cBhvr>
                                        <p:cTn id="18" dur="1" fill="hold">
                                          <p:stCondLst>
                                            <p:cond delay="0"/>
                                          </p:stCondLst>
                                        </p:cTn>
                                        <p:tgtEl>
                                          <p:spTgt spid="22536"/>
                                        </p:tgtEl>
                                        <p:attrNameLst>
                                          <p:attrName>style.visibility</p:attrName>
                                        </p:attrNameLst>
                                      </p:cBhvr>
                                      <p:to>
                                        <p:strVal val="visible"/>
                                      </p:to>
                                    </p:set>
                                    <p:animEffect transition="in" filter="diamond(out)">
                                      <p:cBhvr>
                                        <p:cTn id="19" dur="3000"/>
                                        <p:tgtEl>
                                          <p:spTgt spid="22536"/>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2537"/>
                                        </p:tgtEl>
                                        <p:attrNameLst>
                                          <p:attrName>style.visibility</p:attrName>
                                        </p:attrNameLst>
                                      </p:cBhvr>
                                      <p:to>
                                        <p:strVal val="visible"/>
                                      </p:to>
                                    </p:set>
                                    <p:anim calcmode="lin" valueType="num">
                                      <p:cBhvr additive="base">
                                        <p:cTn id="24" dur="1000" fill="hold"/>
                                        <p:tgtEl>
                                          <p:spTgt spid="22537"/>
                                        </p:tgtEl>
                                        <p:attrNameLst>
                                          <p:attrName>ppt_x</p:attrName>
                                        </p:attrNameLst>
                                      </p:cBhvr>
                                      <p:tavLst>
                                        <p:tav tm="0">
                                          <p:val>
                                            <p:strVal val="#ppt_x"/>
                                          </p:val>
                                        </p:tav>
                                        <p:tav tm="100000">
                                          <p:val>
                                            <p:strVal val="#ppt_x"/>
                                          </p:val>
                                        </p:tav>
                                      </p:tavLst>
                                    </p:anim>
                                    <p:anim calcmode="lin" valueType="num">
                                      <p:cBhvr additive="base">
                                        <p:cTn id="25" dur="1000" fill="hold"/>
                                        <p:tgtEl>
                                          <p:spTgt spid="22537"/>
                                        </p:tgtEl>
                                        <p:attrNameLst>
                                          <p:attrName>ppt_y</p:attrName>
                                        </p:attrNameLst>
                                      </p:cBhvr>
                                      <p:tavLst>
                                        <p:tav tm="0">
                                          <p:val>
                                            <p:strVal val="1+#ppt_h/2"/>
                                          </p:val>
                                        </p:tav>
                                        <p:tav tm="100000">
                                          <p:val>
                                            <p:strVal val="#ppt_y"/>
                                          </p:val>
                                        </p:tav>
                                      </p:tavLst>
                                    </p:anim>
                                  </p:childTnLst>
                                </p:cTn>
                              </p:par>
                            </p:childTnLst>
                          </p:cTn>
                        </p:par>
                        <p:par>
                          <p:cTn id="26" fill="hold" nodeType="afterGroup">
                            <p:stCondLst>
                              <p:cond delay="1000"/>
                            </p:stCondLst>
                            <p:childTnLst>
                              <p:par>
                                <p:cTn id="27" presetID="2" presetClass="entr" presetSubtype="8" fill="hold" nodeType="afterEffect">
                                  <p:stCondLst>
                                    <p:cond delay="0"/>
                                  </p:stCondLst>
                                  <p:childTnLst>
                                    <p:set>
                                      <p:cBhvr>
                                        <p:cTn id="28" dur="1" fill="hold">
                                          <p:stCondLst>
                                            <p:cond delay="0"/>
                                          </p:stCondLst>
                                        </p:cTn>
                                        <p:tgtEl>
                                          <p:spTgt spid="22539"/>
                                        </p:tgtEl>
                                        <p:attrNameLst>
                                          <p:attrName>style.visibility</p:attrName>
                                        </p:attrNameLst>
                                      </p:cBhvr>
                                      <p:to>
                                        <p:strVal val="visible"/>
                                      </p:to>
                                    </p:set>
                                    <p:anim calcmode="lin" valueType="num">
                                      <p:cBhvr additive="base">
                                        <p:cTn id="29" dur="500" fill="hold"/>
                                        <p:tgtEl>
                                          <p:spTgt spid="22539"/>
                                        </p:tgtEl>
                                        <p:attrNameLst>
                                          <p:attrName>ppt_x</p:attrName>
                                        </p:attrNameLst>
                                      </p:cBhvr>
                                      <p:tavLst>
                                        <p:tav tm="0">
                                          <p:val>
                                            <p:strVal val="0-#ppt_w/2"/>
                                          </p:val>
                                        </p:tav>
                                        <p:tav tm="100000">
                                          <p:val>
                                            <p:strVal val="#ppt_x"/>
                                          </p:val>
                                        </p:tav>
                                      </p:tavLst>
                                    </p:anim>
                                    <p:anim calcmode="lin" valueType="num">
                                      <p:cBhvr additive="base">
                                        <p:cTn id="30" dur="500" fill="hold"/>
                                        <p:tgtEl>
                                          <p:spTgt spid="225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4" grpId="0" autoUpdateAnimBg="0"/>
      <p:bldP spid="22535" grpId="0" autoUpdateAnimBg="0"/>
      <p:bldP spid="22536" grpId="0" autoUpdateAnimBg="0"/>
      <p:bldP spid="22537"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13" descr="netease-10-1024x768-or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38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5" name="Text Box 5"/>
          <p:cNvSpPr txBox="1">
            <a:spLocks noChangeArrowheads="1"/>
          </p:cNvSpPr>
          <p:nvPr/>
        </p:nvSpPr>
        <p:spPr bwMode="auto">
          <a:xfrm>
            <a:off x="2555875" y="549275"/>
            <a:ext cx="3348038" cy="466725"/>
          </a:xfrm>
          <a:prstGeom prst="rect">
            <a:avLst/>
          </a:prstGeom>
          <a:solidFill>
            <a:srgbClr val="3366FF"/>
          </a:solidFill>
          <a:ln w="9525" cmpd="sng">
            <a:solidFill>
              <a:srgbClr val="00FFFF"/>
            </a:solidFill>
            <a:miter lim="800000"/>
            <a:headEnd/>
            <a:tailEnd/>
          </a:ln>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zh-CN" altLang="en-US">
                <a:solidFill>
                  <a:srgbClr val="FFFF99"/>
                </a:solidFill>
                <a:effectLst>
                  <a:outerShdw blurRad="38100" dist="38100" dir="2700000" algn="tl">
                    <a:srgbClr val="000000"/>
                  </a:outerShdw>
                </a:effectLst>
              </a:rPr>
              <a:t>典型题例－基础技能</a:t>
            </a:r>
          </a:p>
        </p:txBody>
      </p:sp>
      <p:pic>
        <p:nvPicPr>
          <p:cNvPr id="23556" name="Picture 6" descr="112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229225"/>
            <a:ext cx="1619250" cy="593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7" name="Picture 8" descr="{F35697E2-8ED6-43F2-B4B0-73751541320B}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5788025"/>
            <a:ext cx="1619250"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8" name="Text Box 9"/>
          <p:cNvSpPr txBox="1">
            <a:spLocks noChangeArrowheads="1"/>
          </p:cNvSpPr>
          <p:nvPr/>
        </p:nvSpPr>
        <p:spPr bwMode="auto">
          <a:xfrm>
            <a:off x="827088" y="2205038"/>
            <a:ext cx="7129462" cy="158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zh-CN" altLang="en-US" sz="2800">
                <a:solidFill>
                  <a:srgbClr val="990033"/>
                </a:solidFill>
                <a:effectLst>
                  <a:outerShdw blurRad="38100" dist="38100" dir="2700000" algn="tl">
                    <a:srgbClr val="C0C0C0"/>
                  </a:outerShdw>
                </a:effectLst>
                <a:latin typeface="黑体" pitchFamily="49" charset="-122"/>
                <a:ea typeface="黑体" pitchFamily="49" charset="-122"/>
              </a:rPr>
              <a:t>例</a:t>
            </a:r>
            <a:r>
              <a:rPr lang="en-US" altLang="zh-CN" sz="2800">
                <a:solidFill>
                  <a:srgbClr val="990033"/>
                </a:solidFill>
                <a:effectLst>
                  <a:outerShdw blurRad="38100" dist="38100" dir="2700000" algn="tl">
                    <a:srgbClr val="C0C0C0"/>
                  </a:outerShdw>
                </a:effectLst>
                <a:latin typeface="黑体" pitchFamily="49" charset="-122"/>
                <a:ea typeface="黑体" pitchFamily="49" charset="-122"/>
              </a:rPr>
              <a:t>1</a:t>
            </a:r>
            <a:r>
              <a:rPr lang="zh-CN" altLang="en-US" sz="2800">
                <a:solidFill>
                  <a:srgbClr val="990033"/>
                </a:solidFill>
                <a:effectLst>
                  <a:outerShdw blurRad="38100" dist="38100" dir="2700000" algn="tl">
                    <a:srgbClr val="C0C0C0"/>
                  </a:outerShdw>
                </a:effectLst>
                <a:latin typeface="黑体" pitchFamily="49" charset="-122"/>
                <a:ea typeface="黑体" pitchFamily="49" charset="-122"/>
              </a:rPr>
              <a:t>：小明的眼镜是</a:t>
            </a:r>
            <a:r>
              <a:rPr lang="en-US" altLang="zh-CN" sz="2800">
                <a:solidFill>
                  <a:srgbClr val="990033"/>
                </a:solidFill>
                <a:effectLst>
                  <a:outerShdw blurRad="38100" dist="38100" dir="2700000" algn="tl">
                    <a:srgbClr val="C0C0C0"/>
                  </a:outerShdw>
                </a:effectLst>
                <a:latin typeface="黑体" pitchFamily="49" charset="-122"/>
                <a:ea typeface="黑体" pitchFamily="49" charset="-122"/>
              </a:rPr>
              <a:t>+200</a:t>
            </a:r>
            <a:r>
              <a:rPr lang="zh-CN" altLang="en-US" sz="2800">
                <a:solidFill>
                  <a:srgbClr val="990033"/>
                </a:solidFill>
                <a:effectLst>
                  <a:outerShdw blurRad="38100" dist="38100" dir="2700000" algn="tl">
                    <a:srgbClr val="C0C0C0"/>
                  </a:outerShdw>
                </a:effectLst>
                <a:latin typeface="黑体" pitchFamily="49" charset="-122"/>
                <a:ea typeface="黑体" pitchFamily="49" charset="-122"/>
              </a:rPr>
              <a:t>度，他的眼睛是</a:t>
            </a:r>
            <a:r>
              <a:rPr lang="zh-CN" altLang="en-US" sz="2800" u="sng">
                <a:solidFill>
                  <a:srgbClr val="990033"/>
                </a:solidFill>
                <a:effectLst>
                  <a:outerShdw blurRad="38100" dist="38100" dir="2700000" algn="tl">
                    <a:srgbClr val="C0C0C0"/>
                  </a:outerShdw>
                </a:effectLst>
                <a:latin typeface="黑体" pitchFamily="49" charset="-122"/>
                <a:ea typeface="黑体" pitchFamily="49" charset="-122"/>
              </a:rPr>
              <a:t>        </a:t>
            </a:r>
            <a:r>
              <a:rPr lang="zh-CN" altLang="en-US" sz="2800">
                <a:solidFill>
                  <a:srgbClr val="990033"/>
                </a:solidFill>
                <a:effectLst>
                  <a:outerShdw blurRad="38100" dist="38100" dir="2700000" algn="tl">
                    <a:srgbClr val="C0C0C0"/>
                  </a:outerShdw>
                </a:effectLst>
                <a:latin typeface="黑体" pitchFamily="49" charset="-122"/>
                <a:ea typeface="黑体" pitchFamily="49" charset="-122"/>
              </a:rPr>
              <a:t>，镜片的焦距是：</a:t>
            </a:r>
            <a:r>
              <a:rPr lang="zh-CN" altLang="en-US" sz="2800" u="sng">
                <a:solidFill>
                  <a:srgbClr val="990033"/>
                </a:solidFill>
                <a:effectLst>
                  <a:outerShdw blurRad="38100" dist="38100" dir="2700000" algn="tl">
                    <a:srgbClr val="C0C0C0"/>
                  </a:outerShdw>
                </a:effectLst>
                <a:latin typeface="黑体" pitchFamily="49" charset="-122"/>
                <a:ea typeface="黑体" pitchFamily="49" charset="-122"/>
              </a:rPr>
              <a:t>     </a:t>
            </a:r>
            <a:r>
              <a:rPr lang="en-US" altLang="zh-CN" sz="2800">
                <a:solidFill>
                  <a:srgbClr val="990033"/>
                </a:solidFill>
                <a:effectLst>
                  <a:outerShdw blurRad="38100" dist="38100" dir="2700000" algn="tl">
                    <a:srgbClr val="C0C0C0"/>
                  </a:outerShdw>
                </a:effectLst>
                <a:latin typeface="黑体" pitchFamily="49" charset="-122"/>
                <a:ea typeface="黑体" pitchFamily="49" charset="-122"/>
              </a:rPr>
              <a:t>m</a:t>
            </a:r>
            <a:r>
              <a:rPr lang="zh-CN" altLang="en-US" sz="2800">
                <a:solidFill>
                  <a:srgbClr val="990033"/>
                </a:solidFill>
                <a:effectLst>
                  <a:outerShdw blurRad="38100" dist="38100" dir="2700000" algn="tl">
                    <a:srgbClr val="C0C0C0"/>
                  </a:outerShdw>
                </a:effectLst>
                <a:latin typeface="黑体" pitchFamily="49" charset="-122"/>
                <a:ea typeface="黑体" pitchFamily="49" charset="-122"/>
              </a:rPr>
              <a:t>，</a:t>
            </a:r>
          </a:p>
          <a:p>
            <a:pPr eaLnBrk="1" fontAlgn="base" hangingPunct="1">
              <a:spcBef>
                <a:spcPct val="50000"/>
              </a:spcBef>
              <a:spcAft>
                <a:spcPct val="0"/>
              </a:spcAft>
              <a:buFont typeface="Arial" pitchFamily="34" charset="0"/>
              <a:buNone/>
            </a:pPr>
            <a:r>
              <a:rPr lang="zh-CN" altLang="en-US" sz="2800">
                <a:solidFill>
                  <a:srgbClr val="990033"/>
                </a:solidFill>
                <a:effectLst>
                  <a:outerShdw blurRad="38100" dist="38100" dir="2700000" algn="tl">
                    <a:srgbClr val="C0C0C0"/>
                  </a:outerShdw>
                </a:effectLst>
                <a:latin typeface="黑体" pitchFamily="49" charset="-122"/>
                <a:ea typeface="黑体" pitchFamily="49" charset="-122"/>
              </a:rPr>
              <a:t>是</a:t>
            </a:r>
            <a:r>
              <a:rPr lang="zh-CN" altLang="en-US" sz="2800" u="sng">
                <a:solidFill>
                  <a:srgbClr val="990033"/>
                </a:solidFill>
                <a:effectLst>
                  <a:outerShdw blurRad="38100" dist="38100" dir="2700000" algn="tl">
                    <a:srgbClr val="C0C0C0"/>
                  </a:outerShdw>
                </a:effectLst>
                <a:latin typeface="黑体" pitchFamily="49" charset="-122"/>
                <a:ea typeface="黑体" pitchFamily="49" charset="-122"/>
              </a:rPr>
              <a:t>         </a:t>
            </a:r>
            <a:r>
              <a:rPr lang="zh-CN" altLang="en-US" sz="2800">
                <a:solidFill>
                  <a:srgbClr val="990033"/>
                </a:solidFill>
                <a:effectLst>
                  <a:outerShdw blurRad="38100" dist="38100" dir="2700000" algn="tl">
                    <a:srgbClr val="C0C0C0"/>
                  </a:outerShdw>
                </a:effectLst>
                <a:latin typeface="黑体" pitchFamily="49" charset="-122"/>
                <a:ea typeface="黑体" pitchFamily="49" charset="-122"/>
              </a:rPr>
              <a:t>（凸透镜或凹透镜）</a:t>
            </a:r>
          </a:p>
        </p:txBody>
      </p:sp>
      <p:sp>
        <p:nvSpPr>
          <p:cNvPr id="23559" name="Text Box 10"/>
          <p:cNvSpPr txBox="1">
            <a:spLocks noChangeArrowheads="1"/>
          </p:cNvSpPr>
          <p:nvPr/>
        </p:nvSpPr>
        <p:spPr bwMode="auto">
          <a:xfrm>
            <a:off x="1258888" y="2565400"/>
            <a:ext cx="1296987"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algn="ctr" eaLnBrk="1" fontAlgn="base" hangingPunct="1">
              <a:spcBef>
                <a:spcPct val="50000"/>
              </a:spcBef>
              <a:spcAft>
                <a:spcPct val="0"/>
              </a:spcAft>
              <a:buFont typeface="Arial" pitchFamily="34" charset="0"/>
              <a:buNone/>
            </a:pPr>
            <a:r>
              <a:rPr lang="zh-CN" altLang="en-US" sz="2800" b="1">
                <a:solidFill>
                  <a:srgbClr val="3333CC"/>
                </a:solidFill>
                <a:effectLst>
                  <a:outerShdw blurRad="38100" dist="38100" dir="2700000" algn="tl">
                    <a:srgbClr val="C0C0C0"/>
                  </a:outerShdw>
                </a:effectLst>
                <a:ea typeface="黑体" pitchFamily="49" charset="-122"/>
              </a:rPr>
              <a:t>远视眼</a:t>
            </a:r>
          </a:p>
        </p:txBody>
      </p:sp>
      <p:sp>
        <p:nvSpPr>
          <p:cNvPr id="23560" name="Text Box 11"/>
          <p:cNvSpPr txBox="1">
            <a:spLocks noChangeArrowheads="1"/>
          </p:cNvSpPr>
          <p:nvPr/>
        </p:nvSpPr>
        <p:spPr bwMode="auto">
          <a:xfrm>
            <a:off x="5364163" y="2636838"/>
            <a:ext cx="1081087"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algn="ctr" eaLnBrk="1" fontAlgn="base" hangingPunct="1">
              <a:spcBef>
                <a:spcPct val="50000"/>
              </a:spcBef>
              <a:spcAft>
                <a:spcPct val="0"/>
              </a:spcAft>
              <a:buFont typeface="Arial" pitchFamily="34" charset="0"/>
              <a:buNone/>
            </a:pPr>
            <a:r>
              <a:rPr lang="en-US" altLang="zh-CN" sz="2800" b="1">
                <a:solidFill>
                  <a:srgbClr val="3333CC"/>
                </a:solidFill>
                <a:effectLst>
                  <a:outerShdw blurRad="38100" dist="38100" dir="2700000" algn="tl">
                    <a:srgbClr val="C0C0C0"/>
                  </a:outerShdw>
                </a:effectLst>
                <a:latin typeface="黑体" pitchFamily="49" charset="-122"/>
                <a:ea typeface="黑体" pitchFamily="49" charset="-122"/>
              </a:rPr>
              <a:t>0.5</a:t>
            </a:r>
          </a:p>
        </p:txBody>
      </p:sp>
      <p:sp>
        <p:nvSpPr>
          <p:cNvPr id="23561" name="Text Box 12"/>
          <p:cNvSpPr txBox="1">
            <a:spLocks noChangeArrowheads="1"/>
          </p:cNvSpPr>
          <p:nvPr/>
        </p:nvSpPr>
        <p:spPr bwMode="auto">
          <a:xfrm>
            <a:off x="1331913" y="3141663"/>
            <a:ext cx="136842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algn="ctr" eaLnBrk="1" fontAlgn="base" hangingPunct="1">
              <a:spcBef>
                <a:spcPct val="50000"/>
              </a:spcBef>
              <a:spcAft>
                <a:spcPct val="0"/>
              </a:spcAft>
              <a:buFont typeface="Arial" pitchFamily="34" charset="0"/>
              <a:buNone/>
            </a:pPr>
            <a:r>
              <a:rPr lang="zh-CN" altLang="en-US" sz="2800" b="1">
                <a:solidFill>
                  <a:srgbClr val="3333CC"/>
                </a:solidFill>
                <a:effectLst>
                  <a:outerShdw blurRad="38100" dist="38100" dir="2700000" algn="tl">
                    <a:srgbClr val="C0C0C0"/>
                  </a:outerShdw>
                </a:effectLst>
                <a:ea typeface="黑体" pitchFamily="49" charset="-122"/>
              </a:rPr>
              <a:t>凸透镜</a:t>
            </a:r>
          </a:p>
        </p:txBody>
      </p:sp>
    </p:spTree>
    <p:extLst>
      <p:ext uri="{BB962C8B-B14F-4D97-AF65-F5344CB8AC3E}">
        <p14:creationId xmlns:p14="http://schemas.microsoft.com/office/powerpoint/2010/main" val="22303454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3559"/>
                                        </p:tgtEl>
                                        <p:attrNameLst>
                                          <p:attrName>style.visibility</p:attrName>
                                        </p:attrNameLst>
                                      </p:cBhvr>
                                      <p:to>
                                        <p:strVal val="visible"/>
                                      </p:to>
                                    </p:set>
                                    <p:anim calcmode="lin" valueType="num">
                                      <p:cBhvr additive="base">
                                        <p:cTn id="7" dur="2000" fill="hold"/>
                                        <p:tgtEl>
                                          <p:spTgt spid="23559"/>
                                        </p:tgtEl>
                                        <p:attrNameLst>
                                          <p:attrName>ppt_x</p:attrName>
                                        </p:attrNameLst>
                                      </p:cBhvr>
                                      <p:tavLst>
                                        <p:tav tm="0">
                                          <p:val>
                                            <p:strVal val="0-#ppt_w/2"/>
                                          </p:val>
                                        </p:tav>
                                        <p:tav tm="100000">
                                          <p:val>
                                            <p:strVal val="#ppt_x"/>
                                          </p:val>
                                        </p:tav>
                                      </p:tavLst>
                                    </p:anim>
                                    <p:anim calcmode="lin" valueType="num">
                                      <p:cBhvr additive="base">
                                        <p:cTn id="8" dur="2000" fill="hold"/>
                                        <p:tgtEl>
                                          <p:spTgt spid="23559"/>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23560"/>
                                        </p:tgtEl>
                                        <p:attrNameLst>
                                          <p:attrName>style.visibility</p:attrName>
                                        </p:attrNameLst>
                                      </p:cBhvr>
                                      <p:to>
                                        <p:strVal val="visible"/>
                                      </p:to>
                                    </p:set>
                                    <p:anim calcmode="lin" valueType="num">
                                      <p:cBhvr additive="base">
                                        <p:cTn id="13" dur="2000" fill="hold"/>
                                        <p:tgtEl>
                                          <p:spTgt spid="23560"/>
                                        </p:tgtEl>
                                        <p:attrNameLst>
                                          <p:attrName>ppt_x</p:attrName>
                                        </p:attrNameLst>
                                      </p:cBhvr>
                                      <p:tavLst>
                                        <p:tav tm="0">
                                          <p:val>
                                            <p:strVal val="1+#ppt_w/2"/>
                                          </p:val>
                                        </p:tav>
                                        <p:tav tm="100000">
                                          <p:val>
                                            <p:strVal val="#ppt_x"/>
                                          </p:val>
                                        </p:tav>
                                      </p:tavLst>
                                    </p:anim>
                                    <p:anim calcmode="lin" valueType="num">
                                      <p:cBhvr additive="base">
                                        <p:cTn id="14" dur="2000" fill="hold"/>
                                        <p:tgtEl>
                                          <p:spTgt spid="23560"/>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3561"/>
                                        </p:tgtEl>
                                        <p:attrNameLst>
                                          <p:attrName>style.visibility</p:attrName>
                                        </p:attrNameLst>
                                      </p:cBhvr>
                                      <p:to>
                                        <p:strVal val="visible"/>
                                      </p:to>
                                    </p:set>
                                    <p:anim calcmode="lin" valueType="num">
                                      <p:cBhvr additive="base">
                                        <p:cTn id="19" dur="2000" fill="hold"/>
                                        <p:tgtEl>
                                          <p:spTgt spid="23561"/>
                                        </p:tgtEl>
                                        <p:attrNameLst>
                                          <p:attrName>ppt_x</p:attrName>
                                        </p:attrNameLst>
                                      </p:cBhvr>
                                      <p:tavLst>
                                        <p:tav tm="0">
                                          <p:val>
                                            <p:strVal val="#ppt_x"/>
                                          </p:val>
                                        </p:tav>
                                        <p:tav tm="100000">
                                          <p:val>
                                            <p:strVal val="#ppt_x"/>
                                          </p:val>
                                        </p:tav>
                                      </p:tavLst>
                                    </p:anim>
                                    <p:anim calcmode="lin" valueType="num">
                                      <p:cBhvr additive="base">
                                        <p:cTn id="20" dur="2000" fill="hold"/>
                                        <p:tgtEl>
                                          <p:spTgt spid="2356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9" grpId="0" autoUpdateAnimBg="0"/>
      <p:bldP spid="23560" grpId="0" autoUpdateAnimBg="0"/>
      <p:bldP spid="23561"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4578" name="Text Box 7"/>
          <p:cNvSpPr txBox="1">
            <a:spLocks noChangeArrowheads="1"/>
          </p:cNvSpPr>
          <p:nvPr/>
        </p:nvSpPr>
        <p:spPr bwMode="auto">
          <a:xfrm>
            <a:off x="2195513" y="188913"/>
            <a:ext cx="3851275" cy="466725"/>
          </a:xfrm>
          <a:prstGeom prst="rect">
            <a:avLst/>
          </a:prstGeom>
          <a:solidFill>
            <a:srgbClr val="3366FF"/>
          </a:solidFill>
          <a:ln w="9525" cmpd="sng">
            <a:solidFill>
              <a:srgbClr val="00FFFF"/>
            </a:solidFill>
            <a:miter lim="800000"/>
            <a:headEnd/>
            <a:tailEnd/>
          </a:ln>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en-US" altLang="zh-CN">
                <a:solidFill>
                  <a:srgbClr val="FFFF99"/>
                </a:solidFill>
                <a:effectLst>
                  <a:outerShdw blurRad="38100" dist="38100" dir="2700000" algn="tl">
                    <a:srgbClr val="000000"/>
                  </a:outerShdw>
                </a:effectLst>
              </a:rPr>
              <a:t>    </a:t>
            </a:r>
            <a:r>
              <a:rPr lang="zh-CN" altLang="en-US">
                <a:solidFill>
                  <a:srgbClr val="FF0000"/>
                </a:solidFill>
                <a:effectLst>
                  <a:outerShdw blurRad="38100" dist="38100" dir="2700000" algn="tl">
                    <a:srgbClr val="000000"/>
                  </a:outerShdw>
                </a:effectLst>
              </a:rPr>
              <a:t>典型题例－学科整合</a:t>
            </a:r>
          </a:p>
        </p:txBody>
      </p:sp>
      <p:pic>
        <p:nvPicPr>
          <p:cNvPr id="24579" name="Picture 9" descr="{F35697E2-8ED6-43F2-B4B0-73751541320B}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788025"/>
            <a:ext cx="1619250"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0" name="Text Box 8"/>
          <p:cNvSpPr txBox="1">
            <a:spLocks noChangeArrowheads="1"/>
          </p:cNvSpPr>
          <p:nvPr/>
        </p:nvSpPr>
        <p:spPr bwMode="auto">
          <a:xfrm>
            <a:off x="755650" y="981075"/>
            <a:ext cx="7416800" cy="500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zh-CN" altLang="en-US" sz="2800" b="1">
                <a:solidFill>
                  <a:srgbClr val="000066"/>
                </a:solidFill>
                <a:effectLst>
                  <a:outerShdw blurRad="38100" dist="38100" dir="2700000" algn="tl">
                    <a:srgbClr val="C0C0C0"/>
                  </a:outerShdw>
                </a:effectLst>
                <a:latin typeface="黑体" pitchFamily="49" charset="-122"/>
                <a:ea typeface="黑体" pitchFamily="49" charset="-122"/>
              </a:rPr>
              <a:t>例</a:t>
            </a:r>
            <a:r>
              <a:rPr lang="en-US" altLang="zh-CN" sz="2800" b="1">
                <a:solidFill>
                  <a:srgbClr val="000066"/>
                </a:solidFill>
                <a:effectLst>
                  <a:outerShdw blurRad="38100" dist="38100" dir="2700000" algn="tl">
                    <a:srgbClr val="C0C0C0"/>
                  </a:outerShdw>
                </a:effectLst>
                <a:latin typeface="黑体" pitchFamily="49" charset="-122"/>
                <a:ea typeface="黑体" pitchFamily="49" charset="-122"/>
              </a:rPr>
              <a:t>2.</a:t>
            </a:r>
            <a:r>
              <a:rPr lang="zh-CN" altLang="en-US" sz="2800" b="1">
                <a:solidFill>
                  <a:srgbClr val="000066"/>
                </a:solidFill>
                <a:effectLst>
                  <a:outerShdw blurRad="38100" dist="38100" dir="2700000" algn="tl">
                    <a:srgbClr val="C0C0C0"/>
                  </a:outerShdw>
                </a:effectLst>
                <a:latin typeface="黑体" pitchFamily="49" charset="-122"/>
                <a:ea typeface="黑体" pitchFamily="49" charset="-122"/>
              </a:rPr>
              <a:t>阅读下面短文，回答问题：</a:t>
            </a:r>
          </a:p>
          <a:p>
            <a:pPr eaLnBrk="1" fontAlgn="base" hangingPunct="1">
              <a:spcBef>
                <a:spcPct val="50000"/>
              </a:spcBef>
              <a:spcAft>
                <a:spcPct val="0"/>
              </a:spcAft>
              <a:buFont typeface="Arial" pitchFamily="34" charset="0"/>
              <a:buNone/>
            </a:pPr>
            <a:r>
              <a:rPr lang="zh-CN" altLang="en-US" sz="2800" b="1">
                <a:solidFill>
                  <a:srgbClr val="000066"/>
                </a:solidFill>
                <a:effectLst>
                  <a:outerShdw blurRad="38100" dist="38100" dir="2700000" algn="tl">
                    <a:srgbClr val="C0C0C0"/>
                  </a:outerShdw>
                </a:effectLst>
                <a:latin typeface="黑体" pitchFamily="49" charset="-122"/>
                <a:ea typeface="黑体" pitchFamily="49" charset="-122"/>
              </a:rPr>
              <a:t>人类和某些动物的眼睛很像一架照相机，眼球内的晶状体相当于一个凸透镜，视网膜相当于光屛，我们看物体时，是通过睫状体的伸缩来调节晶状体的弯曲程度，改变晶状体的焦距，使不同远近的物体都能在像距相同的视网膜上生成清晰的倒立的缩小的实像。⑴人眼所看到的像是</a:t>
            </a:r>
            <a:r>
              <a:rPr lang="zh-CN" altLang="en-US" sz="2800" b="1" u="sng">
                <a:solidFill>
                  <a:srgbClr val="000066"/>
                </a:solidFill>
                <a:effectLst>
                  <a:outerShdw blurRad="38100" dist="38100" dir="2700000" algn="tl">
                    <a:srgbClr val="C0C0C0"/>
                  </a:outerShdw>
                </a:effectLst>
                <a:latin typeface="黑体" pitchFamily="49" charset="-122"/>
                <a:ea typeface="黑体" pitchFamily="49" charset="-122"/>
              </a:rPr>
              <a:t>     </a:t>
            </a:r>
            <a:r>
              <a:rPr lang="zh-CN" altLang="en-US" sz="2800" b="1">
                <a:solidFill>
                  <a:srgbClr val="000066"/>
                </a:solidFill>
                <a:effectLst>
                  <a:outerShdw blurRad="38100" dist="38100" dir="2700000" algn="tl">
                    <a:srgbClr val="C0C0C0"/>
                  </a:outerShdw>
                </a:effectLst>
                <a:latin typeface="黑体" pitchFamily="49" charset="-122"/>
                <a:ea typeface="黑体" pitchFamily="49" charset="-122"/>
              </a:rPr>
              <a:t>的</a:t>
            </a:r>
            <a:r>
              <a:rPr lang="zh-CN" altLang="en-US" sz="2800" b="1" u="sng">
                <a:solidFill>
                  <a:srgbClr val="000066"/>
                </a:solidFill>
                <a:effectLst>
                  <a:outerShdw blurRad="38100" dist="38100" dir="2700000" algn="tl">
                    <a:srgbClr val="C0C0C0"/>
                  </a:outerShdw>
                </a:effectLst>
                <a:latin typeface="黑体" pitchFamily="49" charset="-122"/>
                <a:ea typeface="黑体" pitchFamily="49" charset="-122"/>
              </a:rPr>
              <a:t>        </a:t>
            </a:r>
            <a:r>
              <a:rPr lang="zh-CN" altLang="en-US" sz="2800" b="1">
                <a:solidFill>
                  <a:srgbClr val="000066"/>
                </a:solidFill>
                <a:effectLst>
                  <a:outerShdw blurRad="38100" dist="38100" dir="2700000" algn="tl">
                    <a:srgbClr val="C0C0C0"/>
                  </a:outerShdw>
                </a:effectLst>
                <a:latin typeface="黑体" pitchFamily="49" charset="-122"/>
                <a:ea typeface="黑体" pitchFamily="49" charset="-122"/>
              </a:rPr>
              <a:t>像，眼睛与照相机不同之处是</a:t>
            </a:r>
            <a:r>
              <a:rPr lang="zh-CN" altLang="en-US" sz="2800" b="1" u="sng">
                <a:solidFill>
                  <a:srgbClr val="000066"/>
                </a:solidFill>
                <a:effectLst>
                  <a:outerShdw blurRad="38100" dist="38100" dir="2700000" algn="tl">
                    <a:srgbClr val="C0C0C0"/>
                  </a:outerShdw>
                </a:effectLst>
                <a:latin typeface="黑体" pitchFamily="49" charset="-122"/>
                <a:ea typeface="黑体" pitchFamily="49" charset="-122"/>
              </a:rPr>
              <a:t>                          </a:t>
            </a:r>
            <a:r>
              <a:rPr lang="zh-CN" altLang="en-US" sz="2800" b="1">
                <a:solidFill>
                  <a:srgbClr val="000066"/>
                </a:solidFill>
                <a:effectLst>
                  <a:outerShdw blurRad="38100" dist="38100" dir="2700000" algn="tl">
                    <a:srgbClr val="C0C0C0"/>
                  </a:outerShdw>
                </a:effectLst>
                <a:latin typeface="黑体" pitchFamily="49" charset="-122"/>
                <a:ea typeface="黑体" pitchFamily="49" charset="-122"/>
              </a:rPr>
              <a:t>，⑵正常眼睛观察距离为</a:t>
            </a:r>
            <a:r>
              <a:rPr lang="zh-CN" altLang="en-US" sz="2800" b="1" u="sng">
                <a:solidFill>
                  <a:srgbClr val="000066"/>
                </a:solidFill>
                <a:effectLst>
                  <a:outerShdw blurRad="38100" dist="38100" dir="2700000" algn="tl">
                    <a:srgbClr val="C0C0C0"/>
                  </a:outerShdw>
                </a:effectLst>
                <a:latin typeface="黑体" pitchFamily="49" charset="-122"/>
                <a:ea typeface="黑体" pitchFamily="49" charset="-122"/>
              </a:rPr>
              <a:t>          </a:t>
            </a:r>
            <a:r>
              <a:rPr lang="zh-CN" altLang="en-US" sz="2800" b="1">
                <a:solidFill>
                  <a:srgbClr val="000066"/>
                </a:solidFill>
                <a:effectLst>
                  <a:outerShdw blurRad="38100" dist="38100" dir="2700000" algn="tl">
                    <a:srgbClr val="C0C0C0"/>
                  </a:outerShdw>
                </a:effectLst>
                <a:latin typeface="黑体" pitchFamily="49" charset="-122"/>
                <a:ea typeface="黑体" pitchFamily="49" charset="-122"/>
              </a:rPr>
              <a:t>，最佳距离为</a:t>
            </a:r>
            <a:r>
              <a:rPr lang="zh-CN" altLang="en-US" sz="2800" b="1" u="sng">
                <a:solidFill>
                  <a:srgbClr val="000066"/>
                </a:solidFill>
                <a:effectLst>
                  <a:outerShdw blurRad="38100" dist="38100" dir="2700000" algn="tl">
                    <a:srgbClr val="C0C0C0"/>
                  </a:outerShdw>
                </a:effectLst>
                <a:latin typeface="黑体" pitchFamily="49" charset="-122"/>
                <a:ea typeface="黑体" pitchFamily="49" charset="-122"/>
              </a:rPr>
              <a:t>        </a:t>
            </a:r>
            <a:r>
              <a:rPr lang="zh-CN" altLang="en-US" sz="2800" b="1">
                <a:solidFill>
                  <a:srgbClr val="000066"/>
                </a:solidFill>
                <a:effectLst>
                  <a:outerShdw blurRad="38100" dist="38100" dir="2700000" algn="tl">
                    <a:srgbClr val="C0C0C0"/>
                  </a:outerShdw>
                </a:effectLst>
                <a:latin typeface="黑体" pitchFamily="49" charset="-122"/>
                <a:ea typeface="黑体" pitchFamily="49" charset="-122"/>
              </a:rPr>
              <a:t>。</a:t>
            </a:r>
          </a:p>
        </p:txBody>
      </p:sp>
      <p:sp>
        <p:nvSpPr>
          <p:cNvPr id="24581" name="Text Box 10"/>
          <p:cNvSpPr txBox="1">
            <a:spLocks noChangeArrowheads="1"/>
          </p:cNvSpPr>
          <p:nvPr/>
        </p:nvSpPr>
        <p:spPr bwMode="auto">
          <a:xfrm>
            <a:off x="1908175" y="4221163"/>
            <a:ext cx="9350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algn="ctr" eaLnBrk="1" fontAlgn="base" hangingPunct="1">
              <a:spcBef>
                <a:spcPct val="50000"/>
              </a:spcBef>
              <a:spcAft>
                <a:spcPct val="0"/>
              </a:spcAft>
              <a:buFont typeface="Arial" pitchFamily="34" charset="0"/>
              <a:buNone/>
            </a:pPr>
            <a:r>
              <a:rPr lang="zh-CN" altLang="en-US" b="1">
                <a:solidFill>
                  <a:srgbClr val="CC0000"/>
                </a:solidFill>
                <a:effectLst>
                  <a:outerShdw blurRad="38100" dist="38100" dir="2700000" algn="tl">
                    <a:srgbClr val="C0C0C0"/>
                  </a:outerShdw>
                </a:effectLst>
                <a:ea typeface="黑体" pitchFamily="49" charset="-122"/>
              </a:rPr>
              <a:t>倒立</a:t>
            </a:r>
          </a:p>
        </p:txBody>
      </p:sp>
      <p:sp>
        <p:nvSpPr>
          <p:cNvPr id="24582" name="Text Box 11"/>
          <p:cNvSpPr txBox="1">
            <a:spLocks noChangeArrowheads="1"/>
          </p:cNvSpPr>
          <p:nvPr/>
        </p:nvSpPr>
        <p:spPr bwMode="auto">
          <a:xfrm>
            <a:off x="3348038" y="4221163"/>
            <a:ext cx="10080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algn="ctr" eaLnBrk="1" fontAlgn="base" hangingPunct="1">
              <a:spcBef>
                <a:spcPct val="50000"/>
              </a:spcBef>
              <a:spcAft>
                <a:spcPct val="0"/>
              </a:spcAft>
              <a:buFont typeface="Arial" pitchFamily="34" charset="0"/>
              <a:buNone/>
            </a:pPr>
            <a:endParaRPr lang="zh-CN" altLang="en-US">
              <a:solidFill>
                <a:srgbClr val="000000"/>
              </a:solidFill>
              <a:effectLst>
                <a:outerShdw blurRad="38100" dist="38100" dir="2700000" algn="tl">
                  <a:srgbClr val="C0C0C0"/>
                </a:outerShdw>
              </a:effectLst>
            </a:endParaRPr>
          </a:p>
        </p:txBody>
      </p:sp>
      <p:sp>
        <p:nvSpPr>
          <p:cNvPr id="24583" name="Text Box 12"/>
          <p:cNvSpPr txBox="1">
            <a:spLocks noChangeArrowheads="1"/>
          </p:cNvSpPr>
          <p:nvPr/>
        </p:nvSpPr>
        <p:spPr bwMode="auto">
          <a:xfrm>
            <a:off x="3132138" y="4221163"/>
            <a:ext cx="15113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algn="ctr" eaLnBrk="1" fontAlgn="base" hangingPunct="1">
              <a:spcBef>
                <a:spcPct val="50000"/>
              </a:spcBef>
              <a:spcAft>
                <a:spcPct val="0"/>
              </a:spcAft>
              <a:buFont typeface="Arial" pitchFamily="34" charset="0"/>
              <a:buNone/>
            </a:pPr>
            <a:r>
              <a:rPr lang="zh-CN" altLang="en-US" b="1">
                <a:solidFill>
                  <a:srgbClr val="CC0000"/>
                </a:solidFill>
                <a:effectLst>
                  <a:outerShdw blurRad="38100" dist="38100" dir="2700000" algn="tl">
                    <a:srgbClr val="C0C0C0"/>
                  </a:outerShdw>
                </a:effectLst>
                <a:ea typeface="黑体" pitchFamily="49" charset="-122"/>
              </a:rPr>
              <a:t>缩小的实</a:t>
            </a:r>
          </a:p>
        </p:txBody>
      </p:sp>
      <p:sp>
        <p:nvSpPr>
          <p:cNvPr id="24584" name="Text Box 13"/>
          <p:cNvSpPr txBox="1">
            <a:spLocks noChangeArrowheads="1"/>
          </p:cNvSpPr>
          <p:nvPr/>
        </p:nvSpPr>
        <p:spPr bwMode="auto">
          <a:xfrm>
            <a:off x="2195513" y="4652963"/>
            <a:ext cx="51847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zh-CN" altLang="en-US" b="1">
                <a:solidFill>
                  <a:srgbClr val="CC0000"/>
                </a:solidFill>
                <a:effectLst>
                  <a:outerShdw blurRad="38100" dist="38100" dir="2700000" algn="tl">
                    <a:srgbClr val="C0C0C0"/>
                  </a:outerShdw>
                </a:effectLst>
                <a:ea typeface="黑体" pitchFamily="49" charset="-122"/>
              </a:rPr>
              <a:t>人眼是调节焦距，相机是调节像距</a:t>
            </a:r>
          </a:p>
        </p:txBody>
      </p:sp>
      <p:sp>
        <p:nvSpPr>
          <p:cNvPr id="24585" name="Text Box 14"/>
          <p:cNvSpPr txBox="1">
            <a:spLocks noChangeArrowheads="1"/>
          </p:cNvSpPr>
          <p:nvPr/>
        </p:nvSpPr>
        <p:spPr bwMode="auto">
          <a:xfrm>
            <a:off x="3779838" y="5084763"/>
            <a:ext cx="15843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en-US" altLang="zh-CN" b="1">
                <a:solidFill>
                  <a:srgbClr val="CC0000"/>
                </a:solidFill>
                <a:effectLst>
                  <a:outerShdw blurRad="38100" dist="38100" dir="2700000" algn="tl">
                    <a:srgbClr val="C0C0C0"/>
                  </a:outerShdw>
                </a:effectLst>
                <a:latin typeface="黑体" pitchFamily="49" charset="-122"/>
                <a:ea typeface="黑体" pitchFamily="49" charset="-122"/>
              </a:rPr>
              <a:t>10cm</a:t>
            </a:r>
            <a:r>
              <a:rPr lang="zh-CN" altLang="en-US" b="1">
                <a:solidFill>
                  <a:srgbClr val="CC0000"/>
                </a:solidFill>
                <a:effectLst>
                  <a:outerShdw blurRad="38100" dist="38100" dir="2700000" algn="tl">
                    <a:srgbClr val="C0C0C0"/>
                  </a:outerShdw>
                </a:effectLst>
                <a:latin typeface="黑体" pitchFamily="49" charset="-122"/>
                <a:ea typeface="黑体" pitchFamily="49" charset="-122"/>
              </a:rPr>
              <a:t>－∞</a:t>
            </a:r>
          </a:p>
        </p:txBody>
      </p:sp>
      <p:sp>
        <p:nvSpPr>
          <p:cNvPr id="24586" name="Text Box 15"/>
          <p:cNvSpPr txBox="1">
            <a:spLocks noChangeArrowheads="1"/>
          </p:cNvSpPr>
          <p:nvPr/>
        </p:nvSpPr>
        <p:spPr bwMode="auto">
          <a:xfrm>
            <a:off x="1331913" y="5492750"/>
            <a:ext cx="11525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algn="ctr" eaLnBrk="1" fontAlgn="base" hangingPunct="1">
              <a:spcBef>
                <a:spcPct val="50000"/>
              </a:spcBef>
              <a:spcAft>
                <a:spcPct val="0"/>
              </a:spcAft>
              <a:buFont typeface="Arial" pitchFamily="34" charset="0"/>
              <a:buNone/>
            </a:pPr>
            <a:r>
              <a:rPr lang="en-US" altLang="zh-CN" b="1">
                <a:solidFill>
                  <a:srgbClr val="CC0000"/>
                </a:solidFill>
                <a:effectLst>
                  <a:outerShdw blurRad="38100" dist="38100" dir="2700000" algn="tl">
                    <a:srgbClr val="C0C0C0"/>
                  </a:outerShdw>
                </a:effectLst>
                <a:latin typeface="黑体" pitchFamily="49" charset="-122"/>
                <a:ea typeface="黑体" pitchFamily="49" charset="-122"/>
              </a:rPr>
              <a:t>25cm</a:t>
            </a:r>
          </a:p>
        </p:txBody>
      </p:sp>
      <p:pic>
        <p:nvPicPr>
          <p:cNvPr id="24587" name="Picture 16" descr="题的图片"/>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84888" y="0"/>
            <a:ext cx="3059112" cy="165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38237394"/>
      </p:ext>
    </p:extLst>
  </p:cSld>
  <p:clrMapOvr>
    <a:masterClrMapping/>
  </p:clrMapOvr>
  <p:transition>
    <p:wheel spokes="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581"/>
                                        </p:tgtEl>
                                        <p:attrNameLst>
                                          <p:attrName>style.visibility</p:attrName>
                                        </p:attrNameLst>
                                      </p:cBhvr>
                                      <p:to>
                                        <p:strVal val="visible"/>
                                      </p:to>
                                    </p:set>
                                    <p:anim calcmode="lin" valueType="num">
                                      <p:cBhvr additive="base">
                                        <p:cTn id="7" dur="2000" fill="hold"/>
                                        <p:tgtEl>
                                          <p:spTgt spid="24581"/>
                                        </p:tgtEl>
                                        <p:attrNameLst>
                                          <p:attrName>ppt_x</p:attrName>
                                        </p:attrNameLst>
                                      </p:cBhvr>
                                      <p:tavLst>
                                        <p:tav tm="0">
                                          <p:val>
                                            <p:strVal val="#ppt_x"/>
                                          </p:val>
                                        </p:tav>
                                        <p:tav tm="100000">
                                          <p:val>
                                            <p:strVal val="#ppt_x"/>
                                          </p:val>
                                        </p:tav>
                                      </p:tavLst>
                                    </p:anim>
                                    <p:anim calcmode="lin" valueType="num">
                                      <p:cBhvr additive="base">
                                        <p:cTn id="8" dur="2000" fill="hold"/>
                                        <p:tgtEl>
                                          <p:spTgt spid="2458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4583"/>
                                        </p:tgtEl>
                                        <p:attrNameLst>
                                          <p:attrName>style.visibility</p:attrName>
                                        </p:attrNameLst>
                                      </p:cBhvr>
                                      <p:to>
                                        <p:strVal val="visible"/>
                                      </p:to>
                                    </p:set>
                                    <p:anim calcmode="lin" valueType="num">
                                      <p:cBhvr additive="base">
                                        <p:cTn id="11" dur="2000" fill="hold"/>
                                        <p:tgtEl>
                                          <p:spTgt spid="24583"/>
                                        </p:tgtEl>
                                        <p:attrNameLst>
                                          <p:attrName>ppt_x</p:attrName>
                                        </p:attrNameLst>
                                      </p:cBhvr>
                                      <p:tavLst>
                                        <p:tav tm="0">
                                          <p:val>
                                            <p:strVal val="#ppt_x"/>
                                          </p:val>
                                        </p:tav>
                                        <p:tav tm="100000">
                                          <p:val>
                                            <p:strVal val="#ppt_x"/>
                                          </p:val>
                                        </p:tav>
                                      </p:tavLst>
                                    </p:anim>
                                    <p:anim calcmode="lin" valueType="num">
                                      <p:cBhvr additive="base">
                                        <p:cTn id="12" dur="2000" fill="hold"/>
                                        <p:tgtEl>
                                          <p:spTgt spid="24583"/>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2" fill="hold" grpId="0" nodeType="clickEffect">
                                  <p:stCondLst>
                                    <p:cond delay="0"/>
                                  </p:stCondLst>
                                  <p:childTnLst>
                                    <p:set>
                                      <p:cBhvr>
                                        <p:cTn id="16" dur="1" fill="hold">
                                          <p:stCondLst>
                                            <p:cond delay="0"/>
                                          </p:stCondLst>
                                        </p:cTn>
                                        <p:tgtEl>
                                          <p:spTgt spid="24584"/>
                                        </p:tgtEl>
                                        <p:attrNameLst>
                                          <p:attrName>style.visibility</p:attrName>
                                        </p:attrNameLst>
                                      </p:cBhvr>
                                      <p:to>
                                        <p:strVal val="visible"/>
                                      </p:to>
                                    </p:set>
                                    <p:anim calcmode="lin" valueType="num">
                                      <p:cBhvr additive="base">
                                        <p:cTn id="17" dur="2000" fill="hold"/>
                                        <p:tgtEl>
                                          <p:spTgt spid="24584"/>
                                        </p:tgtEl>
                                        <p:attrNameLst>
                                          <p:attrName>ppt_x</p:attrName>
                                        </p:attrNameLst>
                                      </p:cBhvr>
                                      <p:tavLst>
                                        <p:tav tm="0">
                                          <p:val>
                                            <p:strVal val="1+#ppt_w/2"/>
                                          </p:val>
                                        </p:tav>
                                        <p:tav tm="100000">
                                          <p:val>
                                            <p:strVal val="#ppt_x"/>
                                          </p:val>
                                        </p:tav>
                                      </p:tavLst>
                                    </p:anim>
                                    <p:anim calcmode="lin" valueType="num">
                                      <p:cBhvr additive="base">
                                        <p:cTn id="18" dur="2000" fill="hold"/>
                                        <p:tgtEl>
                                          <p:spTgt spid="24584"/>
                                        </p:tgtEl>
                                        <p:attrNameLst>
                                          <p:attrName>ppt_y</p:attrName>
                                        </p:attrNameLst>
                                      </p:cBhvr>
                                      <p:tavLst>
                                        <p:tav tm="0">
                                          <p:val>
                                            <p:strVal val="#ppt_y"/>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24585"/>
                                        </p:tgtEl>
                                        <p:attrNameLst>
                                          <p:attrName>style.visibility</p:attrName>
                                        </p:attrNameLst>
                                      </p:cBhvr>
                                      <p:to>
                                        <p:strVal val="visible"/>
                                      </p:to>
                                    </p:set>
                                    <p:anim calcmode="lin" valueType="num">
                                      <p:cBhvr additive="base">
                                        <p:cTn id="23" dur="2000" fill="hold"/>
                                        <p:tgtEl>
                                          <p:spTgt spid="24585"/>
                                        </p:tgtEl>
                                        <p:attrNameLst>
                                          <p:attrName>ppt_x</p:attrName>
                                        </p:attrNameLst>
                                      </p:cBhvr>
                                      <p:tavLst>
                                        <p:tav tm="0">
                                          <p:val>
                                            <p:strVal val="0-#ppt_w/2"/>
                                          </p:val>
                                        </p:tav>
                                        <p:tav tm="100000">
                                          <p:val>
                                            <p:strVal val="#ppt_x"/>
                                          </p:val>
                                        </p:tav>
                                      </p:tavLst>
                                    </p:anim>
                                    <p:anim calcmode="lin" valueType="num">
                                      <p:cBhvr additive="base">
                                        <p:cTn id="24" dur="2000" fill="hold"/>
                                        <p:tgtEl>
                                          <p:spTgt spid="24585"/>
                                        </p:tgtEl>
                                        <p:attrNameLst>
                                          <p:attrName>ppt_y</p:attrName>
                                        </p:attrNameLst>
                                      </p:cBhvr>
                                      <p:tavLst>
                                        <p:tav tm="0">
                                          <p:val>
                                            <p:strVal val="#ppt_y"/>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24586"/>
                                        </p:tgtEl>
                                        <p:attrNameLst>
                                          <p:attrName>style.visibility</p:attrName>
                                        </p:attrNameLst>
                                      </p:cBhvr>
                                      <p:to>
                                        <p:strVal val="visible"/>
                                      </p:to>
                                    </p:set>
                                    <p:anim calcmode="lin" valueType="num">
                                      <p:cBhvr additive="base">
                                        <p:cTn id="29" dur="1000" fill="hold"/>
                                        <p:tgtEl>
                                          <p:spTgt spid="24586"/>
                                        </p:tgtEl>
                                        <p:attrNameLst>
                                          <p:attrName>ppt_x</p:attrName>
                                        </p:attrNameLst>
                                      </p:cBhvr>
                                      <p:tavLst>
                                        <p:tav tm="0">
                                          <p:val>
                                            <p:strVal val="#ppt_x"/>
                                          </p:val>
                                        </p:tav>
                                        <p:tav tm="100000">
                                          <p:val>
                                            <p:strVal val="#ppt_x"/>
                                          </p:val>
                                        </p:tav>
                                      </p:tavLst>
                                    </p:anim>
                                    <p:anim calcmode="lin" valueType="num">
                                      <p:cBhvr additive="base">
                                        <p:cTn id="30" dur="1000" fill="hold"/>
                                        <p:tgtEl>
                                          <p:spTgt spid="2458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1" grpId="0" autoUpdateAnimBg="0"/>
      <p:bldP spid="24583" grpId="0" autoUpdateAnimBg="0"/>
      <p:bldP spid="24584" grpId="0" autoUpdateAnimBg="0"/>
      <p:bldP spid="24585" grpId="0" autoUpdateAnimBg="0"/>
      <p:bldP spid="24586"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602" name="Text Box 13"/>
          <p:cNvSpPr txBox="1">
            <a:spLocks noChangeArrowheads="1"/>
          </p:cNvSpPr>
          <p:nvPr/>
        </p:nvSpPr>
        <p:spPr bwMode="auto">
          <a:xfrm>
            <a:off x="2411413" y="188913"/>
            <a:ext cx="3348037" cy="466725"/>
          </a:xfrm>
          <a:prstGeom prst="rect">
            <a:avLst/>
          </a:prstGeom>
          <a:solidFill>
            <a:srgbClr val="3366FF"/>
          </a:solidFill>
          <a:ln w="9525" cmpd="sng">
            <a:solidFill>
              <a:srgbClr val="00FFFF"/>
            </a:solidFill>
            <a:miter lim="800000"/>
            <a:headEnd/>
            <a:tailEnd/>
          </a:ln>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zh-CN" altLang="en-US">
                <a:solidFill>
                  <a:srgbClr val="FF0000"/>
                </a:solidFill>
                <a:effectLst>
                  <a:outerShdw blurRad="38100" dist="38100" dir="2700000" algn="tl">
                    <a:srgbClr val="000000"/>
                  </a:outerShdw>
                </a:effectLst>
              </a:rPr>
              <a:t>典型题例－开放探究</a:t>
            </a:r>
          </a:p>
        </p:txBody>
      </p:sp>
      <p:pic>
        <p:nvPicPr>
          <p:cNvPr id="25603" name="Picture 14" descr="{F35697E2-8ED6-43F2-B4B0-73751541320B}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788025"/>
            <a:ext cx="1619250"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4" name="Text Box 15"/>
          <p:cNvSpPr txBox="1">
            <a:spLocks noChangeArrowheads="1"/>
          </p:cNvSpPr>
          <p:nvPr/>
        </p:nvSpPr>
        <p:spPr bwMode="auto">
          <a:xfrm>
            <a:off x="1042988" y="692150"/>
            <a:ext cx="7200900"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zh-CN" altLang="en-US" sz="2800" b="1">
                <a:solidFill>
                  <a:srgbClr val="660066"/>
                </a:solidFill>
                <a:effectLst>
                  <a:outerShdw blurRad="38100" dist="38100" dir="2700000" algn="tl">
                    <a:srgbClr val="C0C0C0"/>
                  </a:outerShdw>
                </a:effectLst>
                <a:ea typeface="黑体" pitchFamily="49" charset="-122"/>
              </a:rPr>
              <a:t>例</a:t>
            </a:r>
            <a:r>
              <a:rPr lang="en-US" altLang="zh-CN" sz="2800" b="1">
                <a:solidFill>
                  <a:srgbClr val="660066"/>
                </a:solidFill>
                <a:effectLst>
                  <a:outerShdw blurRad="38100" dist="38100" dir="2700000" algn="tl">
                    <a:srgbClr val="C0C0C0"/>
                  </a:outerShdw>
                </a:effectLst>
                <a:ea typeface="黑体" pitchFamily="49" charset="-122"/>
              </a:rPr>
              <a:t>3</a:t>
            </a:r>
            <a:r>
              <a:rPr lang="zh-CN" altLang="en-US" sz="2800" b="1">
                <a:solidFill>
                  <a:srgbClr val="660066"/>
                </a:solidFill>
                <a:effectLst>
                  <a:outerShdw blurRad="38100" dist="38100" dir="2700000" algn="tl">
                    <a:srgbClr val="C0C0C0"/>
                  </a:outerShdw>
                </a:effectLst>
                <a:ea typeface="黑体" pitchFamily="49" charset="-122"/>
              </a:rPr>
              <a:t>：小明和爷爷的眼镜放在一起，虽然爷爷的眼镜是老花镜，小明的眼镜是近视镜，但是两个眼镜的外形完全相同，请你帮小明用三种最简单的方法区分两个眼镜。</a:t>
            </a:r>
          </a:p>
        </p:txBody>
      </p:sp>
      <p:sp>
        <p:nvSpPr>
          <p:cNvPr id="25605" name="Text Box 16"/>
          <p:cNvSpPr txBox="1">
            <a:spLocks noChangeArrowheads="1"/>
          </p:cNvSpPr>
          <p:nvPr/>
        </p:nvSpPr>
        <p:spPr bwMode="auto">
          <a:xfrm>
            <a:off x="1116013" y="2781300"/>
            <a:ext cx="7667625" cy="308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zh-CN" altLang="en-US" sz="2800" b="1">
                <a:solidFill>
                  <a:srgbClr val="3333CC"/>
                </a:solidFill>
                <a:effectLst>
                  <a:outerShdw blurRad="38100" dist="38100" dir="2700000" algn="tl">
                    <a:srgbClr val="C0C0C0"/>
                  </a:outerShdw>
                </a:effectLst>
                <a:ea typeface="黑体" pitchFamily="49" charset="-122"/>
              </a:rPr>
              <a:t>答：⑴摸形状：中间厚边缘薄的是远视镜，中间薄边缘厚的是近视镜。</a:t>
            </a:r>
          </a:p>
          <a:p>
            <a:pPr eaLnBrk="1" fontAlgn="base" hangingPunct="1">
              <a:spcBef>
                <a:spcPct val="50000"/>
              </a:spcBef>
              <a:spcAft>
                <a:spcPct val="0"/>
              </a:spcAft>
              <a:buFont typeface="Arial" pitchFamily="34" charset="0"/>
              <a:buNone/>
            </a:pPr>
            <a:r>
              <a:rPr lang="zh-CN" altLang="en-US" sz="2800" b="1">
                <a:solidFill>
                  <a:srgbClr val="3333CC"/>
                </a:solidFill>
                <a:effectLst>
                  <a:outerShdw blurRad="38100" dist="38100" dir="2700000" algn="tl">
                    <a:srgbClr val="C0C0C0"/>
                  </a:outerShdw>
                </a:effectLst>
                <a:ea typeface="黑体" pitchFamily="49" charset="-122"/>
              </a:rPr>
              <a:t>⑵看成像：放在报纸上，成缩小虚像的是近视镜，成放大虚像的是远视镜。</a:t>
            </a:r>
          </a:p>
          <a:p>
            <a:pPr eaLnBrk="1" fontAlgn="base" hangingPunct="1">
              <a:spcBef>
                <a:spcPct val="50000"/>
              </a:spcBef>
              <a:spcAft>
                <a:spcPct val="0"/>
              </a:spcAft>
              <a:buFont typeface="Arial" pitchFamily="34" charset="0"/>
              <a:buNone/>
            </a:pPr>
            <a:r>
              <a:rPr lang="zh-CN" altLang="en-US" sz="2800" b="1">
                <a:solidFill>
                  <a:srgbClr val="3333CC"/>
                </a:solidFill>
                <a:effectLst>
                  <a:outerShdw blurRad="38100" dist="38100" dir="2700000" algn="tl">
                    <a:srgbClr val="C0C0C0"/>
                  </a:outerShdw>
                </a:effectLst>
                <a:ea typeface="黑体" pitchFamily="49" charset="-122"/>
              </a:rPr>
              <a:t>⑶看对光的作用：会聚光的是远视镜，发散光的是近视镜。</a:t>
            </a:r>
          </a:p>
        </p:txBody>
      </p:sp>
    </p:spTree>
    <p:extLst>
      <p:ext uri="{BB962C8B-B14F-4D97-AF65-F5344CB8AC3E}">
        <p14:creationId xmlns:p14="http://schemas.microsoft.com/office/powerpoint/2010/main" val="2984932760"/>
      </p:ext>
    </p:extLst>
  </p:cSld>
  <p:clrMapOvr>
    <a:masterClrMapping/>
  </p:clrMapOvr>
  <p:transition>
    <p:randomBa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605"/>
                                        </p:tgtEl>
                                        <p:attrNameLst>
                                          <p:attrName>style.visibility</p:attrName>
                                        </p:attrNameLst>
                                      </p:cBhvr>
                                      <p:to>
                                        <p:strVal val="visible"/>
                                      </p:to>
                                    </p:set>
                                    <p:anim calcmode="lin" valueType="num">
                                      <p:cBhvr additive="base">
                                        <p:cTn id="7" dur="1000" fill="hold"/>
                                        <p:tgtEl>
                                          <p:spTgt spid="25605"/>
                                        </p:tgtEl>
                                        <p:attrNameLst>
                                          <p:attrName>ppt_x</p:attrName>
                                        </p:attrNameLst>
                                      </p:cBhvr>
                                      <p:tavLst>
                                        <p:tav tm="0">
                                          <p:val>
                                            <p:strVal val="#ppt_x"/>
                                          </p:val>
                                        </p:tav>
                                        <p:tav tm="100000">
                                          <p:val>
                                            <p:strVal val="#ppt_x"/>
                                          </p:val>
                                        </p:tav>
                                      </p:tavLst>
                                    </p:anim>
                                    <p:anim calcmode="lin" valueType="num">
                                      <p:cBhvr additive="base">
                                        <p:cTn id="8" dur="1000" fill="hold"/>
                                        <p:tgtEl>
                                          <p:spTgt spid="2560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5"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8" descr="netease-bobo9-flower-no102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7" name="Picture 4" descr="{F35697E2-8ED6-43F2-B4B0-73751541320B}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788025"/>
            <a:ext cx="1619250"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8" name="Text Box 2"/>
          <p:cNvSpPr txBox="1">
            <a:spLocks noChangeArrowheads="1"/>
          </p:cNvSpPr>
          <p:nvPr/>
        </p:nvSpPr>
        <p:spPr bwMode="auto">
          <a:xfrm>
            <a:off x="0" y="0"/>
            <a:ext cx="3419475" cy="466725"/>
          </a:xfrm>
          <a:prstGeom prst="rect">
            <a:avLst/>
          </a:prstGeom>
          <a:solidFill>
            <a:srgbClr val="3366FF"/>
          </a:solidFill>
          <a:ln w="9525" cmpd="sng">
            <a:solidFill>
              <a:srgbClr val="00FFFF"/>
            </a:solidFill>
            <a:miter lim="800000"/>
            <a:headEnd/>
            <a:tailEnd/>
          </a:ln>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zh-CN" altLang="en-US">
                <a:solidFill>
                  <a:srgbClr val="FFFF99"/>
                </a:solidFill>
                <a:effectLst>
                  <a:outerShdw blurRad="38100" dist="38100" dir="2700000" algn="tl">
                    <a:srgbClr val="000000"/>
                  </a:outerShdw>
                </a:effectLst>
              </a:rPr>
              <a:t>典型题例－中考接轨</a:t>
            </a:r>
          </a:p>
        </p:txBody>
      </p:sp>
      <p:sp>
        <p:nvSpPr>
          <p:cNvPr id="26629" name="Text Box 7"/>
          <p:cNvSpPr txBox="1">
            <a:spLocks noChangeArrowheads="1"/>
          </p:cNvSpPr>
          <p:nvPr/>
        </p:nvSpPr>
        <p:spPr bwMode="auto">
          <a:xfrm>
            <a:off x="1258888" y="1412875"/>
            <a:ext cx="244951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algn="ctr" eaLnBrk="1" fontAlgn="base" hangingPunct="1">
              <a:spcBef>
                <a:spcPct val="50000"/>
              </a:spcBef>
              <a:spcAft>
                <a:spcPct val="0"/>
              </a:spcAft>
              <a:buFont typeface="Arial" pitchFamily="34" charset="0"/>
              <a:buNone/>
            </a:pPr>
            <a:endParaRPr lang="zh-CN" altLang="en-US">
              <a:solidFill>
                <a:srgbClr val="000000"/>
              </a:solidFill>
              <a:effectLst>
                <a:outerShdw blurRad="38100" dist="38100" dir="2700000" algn="tl">
                  <a:srgbClr val="C0C0C0"/>
                </a:outerShdw>
              </a:effectLst>
            </a:endParaRPr>
          </a:p>
        </p:txBody>
      </p:sp>
      <p:sp>
        <p:nvSpPr>
          <p:cNvPr id="26630" name="Text Box 9"/>
          <p:cNvSpPr txBox="1">
            <a:spLocks noChangeArrowheads="1"/>
          </p:cNvSpPr>
          <p:nvPr/>
        </p:nvSpPr>
        <p:spPr bwMode="auto">
          <a:xfrm>
            <a:off x="971550" y="908050"/>
            <a:ext cx="6769100" cy="308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en-US" altLang="zh-CN" sz="2800" b="1">
                <a:solidFill>
                  <a:srgbClr val="003300"/>
                </a:solidFill>
                <a:effectLst>
                  <a:outerShdw blurRad="38100" dist="38100" dir="2700000" algn="tl">
                    <a:srgbClr val="C0C0C0"/>
                  </a:outerShdw>
                </a:effectLst>
                <a:latin typeface="黑体" pitchFamily="49" charset="-122"/>
                <a:ea typeface="黑体" pitchFamily="49" charset="-122"/>
              </a:rPr>
              <a:t>1.</a:t>
            </a:r>
            <a:r>
              <a:rPr lang="zh-CN" altLang="en-US" sz="2800" b="1">
                <a:solidFill>
                  <a:srgbClr val="003300"/>
                </a:solidFill>
                <a:effectLst>
                  <a:outerShdw blurRad="38100" dist="38100" dir="2700000" algn="tl">
                    <a:srgbClr val="C0C0C0"/>
                  </a:outerShdw>
                </a:effectLst>
                <a:latin typeface="黑体" pitchFamily="49" charset="-122"/>
                <a:ea typeface="黑体" pitchFamily="49" charset="-122"/>
              </a:rPr>
              <a:t>在探究近视眼视力矫正问题时，用如图所示的装置模拟眼睛，烧瓶中的着色液体相当于玻璃体</a:t>
            </a:r>
            <a:r>
              <a:rPr lang="en-US" altLang="zh-CN" sz="2800" b="1">
                <a:solidFill>
                  <a:srgbClr val="003300"/>
                </a:solidFill>
                <a:effectLst>
                  <a:outerShdw blurRad="38100" dist="38100" dir="2700000" algn="tl">
                    <a:srgbClr val="C0C0C0"/>
                  </a:outerShdw>
                </a:effectLst>
                <a:latin typeface="黑体" pitchFamily="49" charset="-122"/>
                <a:ea typeface="黑体" pitchFamily="49" charset="-122"/>
              </a:rPr>
              <a:t>,</a:t>
            </a:r>
            <a:r>
              <a:rPr lang="zh-CN" altLang="en-US" sz="2800" b="1">
                <a:solidFill>
                  <a:srgbClr val="003300"/>
                </a:solidFill>
                <a:effectLst>
                  <a:outerShdw blurRad="38100" dist="38100" dir="2700000" algn="tl">
                    <a:srgbClr val="C0C0C0"/>
                  </a:outerShdw>
                </a:effectLst>
                <a:latin typeface="黑体" pitchFamily="49" charset="-122"/>
                <a:ea typeface="黑体" pitchFamily="49" charset="-122"/>
              </a:rPr>
              <a:t>烧瓶左侧紧靠瓶壁的凸透镜相当于晶状体</a:t>
            </a:r>
            <a:r>
              <a:rPr lang="en-US" altLang="zh-CN" sz="2800" b="1">
                <a:solidFill>
                  <a:srgbClr val="003300"/>
                </a:solidFill>
                <a:effectLst>
                  <a:outerShdw blurRad="38100" dist="38100" dir="2700000" algn="tl">
                    <a:srgbClr val="C0C0C0"/>
                  </a:outerShdw>
                </a:effectLst>
                <a:latin typeface="黑体" pitchFamily="49" charset="-122"/>
                <a:ea typeface="黑体" pitchFamily="49" charset="-122"/>
              </a:rPr>
              <a:t>,</a:t>
            </a:r>
            <a:r>
              <a:rPr lang="zh-CN" altLang="en-US" sz="2800" b="1">
                <a:solidFill>
                  <a:srgbClr val="003300"/>
                </a:solidFill>
                <a:effectLst>
                  <a:outerShdw blurRad="38100" dist="38100" dir="2700000" algn="tl">
                    <a:srgbClr val="C0C0C0"/>
                  </a:outerShdw>
                </a:effectLst>
                <a:latin typeface="黑体" pitchFamily="49" charset="-122"/>
                <a:ea typeface="黑体" pitchFamily="49" charset="-122"/>
              </a:rPr>
              <a:t>右侧内壁相当于视网膜</a:t>
            </a:r>
            <a:r>
              <a:rPr lang="en-US" altLang="zh-CN" sz="2800" b="1">
                <a:solidFill>
                  <a:srgbClr val="003300"/>
                </a:solidFill>
                <a:effectLst>
                  <a:outerShdw blurRad="38100" dist="38100" dir="2700000" algn="tl">
                    <a:srgbClr val="C0C0C0"/>
                  </a:outerShdw>
                </a:effectLst>
                <a:latin typeface="黑体" pitchFamily="49" charset="-122"/>
                <a:ea typeface="黑体" pitchFamily="49" charset="-122"/>
              </a:rPr>
              <a:t>.</a:t>
            </a:r>
            <a:r>
              <a:rPr lang="zh-CN" altLang="en-US" sz="2800" b="1">
                <a:solidFill>
                  <a:srgbClr val="003300"/>
                </a:solidFill>
                <a:effectLst>
                  <a:outerShdw blurRad="38100" dist="38100" dir="2700000" algn="tl">
                    <a:srgbClr val="C0C0C0"/>
                  </a:outerShdw>
                </a:effectLst>
                <a:latin typeface="黑体" pitchFamily="49" charset="-122"/>
                <a:ea typeface="黑体" pitchFamily="49" charset="-122"/>
              </a:rPr>
              <a:t>如图所示是一些同学描绘近视眼矫正的方法和光路</a:t>
            </a:r>
            <a:r>
              <a:rPr lang="en-US" altLang="zh-CN" sz="2800" b="1">
                <a:solidFill>
                  <a:srgbClr val="003300"/>
                </a:solidFill>
                <a:effectLst>
                  <a:outerShdw blurRad="38100" dist="38100" dir="2700000" algn="tl">
                    <a:srgbClr val="C0C0C0"/>
                  </a:outerShdw>
                </a:effectLst>
                <a:latin typeface="黑体" pitchFamily="49" charset="-122"/>
                <a:ea typeface="黑体" pitchFamily="49" charset="-122"/>
              </a:rPr>
              <a:t>,</a:t>
            </a:r>
            <a:r>
              <a:rPr lang="zh-CN" altLang="en-US" sz="2800" b="1">
                <a:solidFill>
                  <a:srgbClr val="003300"/>
                </a:solidFill>
                <a:effectLst>
                  <a:outerShdw blurRad="38100" dist="38100" dir="2700000" algn="tl">
                    <a:srgbClr val="C0C0C0"/>
                  </a:outerShdw>
                </a:effectLst>
                <a:latin typeface="黑体" pitchFamily="49" charset="-122"/>
                <a:ea typeface="黑体" pitchFamily="49" charset="-122"/>
              </a:rPr>
              <a:t>其中达到近视眼矫正目的的是</a:t>
            </a:r>
            <a:r>
              <a:rPr lang="en-US" altLang="zh-CN" sz="2800" b="1">
                <a:solidFill>
                  <a:srgbClr val="003300"/>
                </a:solidFill>
                <a:effectLst>
                  <a:outerShdw blurRad="38100" dist="38100" dir="2700000" algn="tl">
                    <a:srgbClr val="C0C0C0"/>
                  </a:outerShdw>
                </a:effectLst>
                <a:latin typeface="黑体" pitchFamily="49" charset="-122"/>
                <a:ea typeface="黑体" pitchFamily="49" charset="-122"/>
                <a:sym typeface="Wingdings" pitchFamily="2" charset="2"/>
              </a:rPr>
              <a:t>(       )</a:t>
            </a:r>
            <a:endParaRPr lang="en-US" altLang="zh-CN" sz="2800" b="1">
              <a:solidFill>
                <a:srgbClr val="003300"/>
              </a:solidFill>
              <a:effectLst>
                <a:outerShdw blurRad="38100" dist="38100" dir="2700000" algn="tl">
                  <a:srgbClr val="C0C0C0"/>
                </a:outerShdw>
              </a:effectLst>
              <a:latin typeface="黑体" pitchFamily="49" charset="-122"/>
              <a:ea typeface="黑体" pitchFamily="49" charset="-122"/>
            </a:endParaRPr>
          </a:p>
        </p:txBody>
      </p:sp>
      <p:pic>
        <p:nvPicPr>
          <p:cNvPr id="26631" name="Picture 11" descr="题的图片00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650" y="4149725"/>
            <a:ext cx="1441450"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2" name="Picture 12" descr="题的图片00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27313" y="4221163"/>
            <a:ext cx="2663825" cy="1296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3" name="Picture 13" descr="题的图片00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51500" y="4221163"/>
            <a:ext cx="2333625" cy="1296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4" name="Text Box 16"/>
          <p:cNvSpPr txBox="1">
            <a:spLocks noChangeArrowheads="1"/>
          </p:cNvSpPr>
          <p:nvPr/>
        </p:nvSpPr>
        <p:spPr bwMode="auto">
          <a:xfrm>
            <a:off x="3924300" y="3429000"/>
            <a:ext cx="936625"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algn="ctr" eaLnBrk="1" fontAlgn="base" hangingPunct="1">
              <a:spcBef>
                <a:spcPct val="50000"/>
              </a:spcBef>
              <a:spcAft>
                <a:spcPct val="0"/>
              </a:spcAft>
              <a:buFont typeface="Arial" pitchFamily="34" charset="0"/>
              <a:buNone/>
            </a:pPr>
            <a:r>
              <a:rPr lang="en-US" altLang="zh-CN" sz="3200" b="1">
                <a:solidFill>
                  <a:srgbClr val="FF0000"/>
                </a:solidFill>
                <a:effectLst>
                  <a:outerShdw blurRad="38100" dist="38100" dir="2700000" algn="tl">
                    <a:srgbClr val="C0C0C0"/>
                  </a:outerShdw>
                </a:effectLst>
                <a:latin typeface="黑体" pitchFamily="49" charset="-122"/>
                <a:ea typeface="黑体" pitchFamily="49" charset="-122"/>
              </a:rPr>
              <a:t>C</a:t>
            </a:r>
          </a:p>
        </p:txBody>
      </p:sp>
    </p:spTree>
    <p:extLst>
      <p:ext uri="{BB962C8B-B14F-4D97-AF65-F5344CB8AC3E}">
        <p14:creationId xmlns:p14="http://schemas.microsoft.com/office/powerpoint/2010/main" val="532883692"/>
      </p:ext>
    </p:extLst>
  </p:cSld>
  <p:clrMapOvr>
    <a:masterClrMapping/>
  </p:clrMapOvr>
  <p:transition>
    <p:randomBa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6634"/>
                                        </p:tgtEl>
                                        <p:attrNameLst>
                                          <p:attrName>style.visibility</p:attrName>
                                        </p:attrNameLst>
                                      </p:cBhvr>
                                      <p:to>
                                        <p:strVal val="visible"/>
                                      </p:to>
                                    </p:set>
                                    <p:anim calcmode="lin" valueType="num">
                                      <p:cBhvr additive="base">
                                        <p:cTn id="7" dur="2000" fill="hold"/>
                                        <p:tgtEl>
                                          <p:spTgt spid="26634"/>
                                        </p:tgtEl>
                                        <p:attrNameLst>
                                          <p:attrName>ppt_x</p:attrName>
                                        </p:attrNameLst>
                                      </p:cBhvr>
                                      <p:tavLst>
                                        <p:tav tm="0">
                                          <p:val>
                                            <p:strVal val="0-#ppt_w/2"/>
                                          </p:val>
                                        </p:tav>
                                        <p:tav tm="100000">
                                          <p:val>
                                            <p:strVal val="#ppt_x"/>
                                          </p:val>
                                        </p:tav>
                                      </p:tavLst>
                                    </p:anim>
                                    <p:anim calcmode="lin" valueType="num">
                                      <p:cBhvr additive="base">
                                        <p:cTn id="8" dur="2000" fill="hold"/>
                                        <p:tgtEl>
                                          <p:spTgt spid="266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34"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7650" name="Text Box 6"/>
          <p:cNvSpPr txBox="1">
            <a:spLocks noChangeArrowheads="1"/>
          </p:cNvSpPr>
          <p:nvPr/>
        </p:nvSpPr>
        <p:spPr bwMode="auto">
          <a:xfrm>
            <a:off x="1476375" y="1628775"/>
            <a:ext cx="6551613" cy="173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方正稚艺简体" pitchFamily="1" charset="-122"/>
              </a:defRPr>
            </a:lvl1pPr>
            <a:lvl2pPr marL="742950" indent="-285750" eaLnBrk="0" hangingPunct="0">
              <a:defRPr sz="2400">
                <a:solidFill>
                  <a:schemeClr val="tx1"/>
                </a:solidFill>
                <a:latin typeface="Arial" pitchFamily="34" charset="0"/>
                <a:ea typeface="方正稚艺简体" pitchFamily="1" charset="-122"/>
              </a:defRPr>
            </a:lvl2pPr>
            <a:lvl3pPr marL="1143000" indent="-228600" eaLnBrk="0" hangingPunct="0">
              <a:defRPr sz="2400">
                <a:solidFill>
                  <a:schemeClr val="tx1"/>
                </a:solidFill>
                <a:latin typeface="Arial" pitchFamily="34" charset="0"/>
                <a:ea typeface="方正稚艺简体" pitchFamily="1" charset="-122"/>
              </a:defRPr>
            </a:lvl3pPr>
            <a:lvl4pPr marL="1600200" indent="-228600" eaLnBrk="0" hangingPunct="0">
              <a:defRPr sz="2400">
                <a:solidFill>
                  <a:schemeClr val="tx1"/>
                </a:solidFill>
                <a:latin typeface="Arial" pitchFamily="34" charset="0"/>
                <a:ea typeface="方正稚艺简体" pitchFamily="1" charset="-122"/>
              </a:defRPr>
            </a:lvl4pPr>
            <a:lvl5pPr marL="2057400" indent="-228600" eaLnBrk="0" hangingPunct="0">
              <a:defRPr sz="2400">
                <a:solidFill>
                  <a:schemeClr val="tx1"/>
                </a:solidFill>
                <a:latin typeface="Arial" pitchFamily="34" charset="0"/>
                <a:ea typeface="方正稚艺简体" pitchFamily="1" charset="-122"/>
              </a:defRPr>
            </a:lvl5pPr>
            <a:lvl6pPr marL="25146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6pPr>
            <a:lvl7pPr marL="29718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7pPr>
            <a:lvl8pPr marL="34290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8pPr>
            <a:lvl9pPr marL="3886200" indent="-228600" algn="ctr" eaLnBrk="0" fontAlgn="base" hangingPunct="0">
              <a:spcBef>
                <a:spcPct val="50000"/>
              </a:spcBef>
              <a:spcAft>
                <a:spcPct val="0"/>
              </a:spcAft>
              <a:buFont typeface="Arial" pitchFamily="34" charset="0"/>
              <a:defRPr sz="2400">
                <a:solidFill>
                  <a:schemeClr val="tx1"/>
                </a:solidFill>
                <a:latin typeface="Arial" pitchFamily="34" charset="0"/>
                <a:ea typeface="方正稚艺简体" pitchFamily="1" charset="-122"/>
              </a:defRPr>
            </a:lvl9pPr>
          </a:lstStyle>
          <a:p>
            <a:pPr eaLnBrk="1" fontAlgn="base" hangingPunct="1">
              <a:spcBef>
                <a:spcPct val="50000"/>
              </a:spcBef>
              <a:spcAft>
                <a:spcPct val="0"/>
              </a:spcAft>
              <a:buFont typeface="Arial" pitchFamily="34" charset="0"/>
              <a:buNone/>
            </a:pPr>
            <a:r>
              <a:rPr lang="zh-CN" altLang="en-US" sz="5400" b="1">
                <a:solidFill>
                  <a:srgbClr val="CC0000"/>
                </a:solidFill>
                <a:effectLst>
                  <a:outerShdw blurRad="38100" dist="38100" dir="2700000" algn="tl">
                    <a:srgbClr val="C0C0C0"/>
                  </a:outerShdw>
                </a:effectLst>
                <a:latin typeface="黑体" pitchFamily="49" charset="-122"/>
                <a:ea typeface="黑体" pitchFamily="49" charset="-122"/>
              </a:rPr>
              <a:t>作业</a:t>
            </a:r>
            <a:r>
              <a:rPr lang="en-US" altLang="zh-CN" sz="5400" b="1">
                <a:solidFill>
                  <a:srgbClr val="CC0000"/>
                </a:solidFill>
                <a:effectLst>
                  <a:outerShdw blurRad="38100" dist="38100" dir="2700000" algn="tl">
                    <a:srgbClr val="C0C0C0"/>
                  </a:outerShdw>
                </a:effectLst>
                <a:latin typeface="黑体" pitchFamily="49" charset="-122"/>
                <a:ea typeface="黑体" pitchFamily="49" charset="-122"/>
              </a:rPr>
              <a:t>: </a:t>
            </a:r>
            <a:r>
              <a:rPr lang="en-US" altLang="zh-CN" sz="5400" b="1">
                <a:solidFill>
                  <a:srgbClr val="CC0000"/>
                </a:solidFill>
                <a:effectLst>
                  <a:outerShdw blurRad="38100" dist="38100" dir="2700000" algn="tl">
                    <a:srgbClr val="C0C0C0"/>
                  </a:outerShdw>
                </a:effectLst>
                <a:ea typeface="黑体" pitchFamily="49" charset="-122"/>
              </a:rPr>
              <a:t>P70</a:t>
            </a:r>
            <a:r>
              <a:rPr lang="zh-CN" altLang="en-US" sz="5400" b="1">
                <a:solidFill>
                  <a:srgbClr val="CC0000"/>
                </a:solidFill>
                <a:effectLst>
                  <a:outerShdw blurRad="38100" dist="38100" dir="2700000" algn="tl">
                    <a:srgbClr val="C0C0C0"/>
                  </a:outerShdw>
                </a:effectLst>
                <a:ea typeface="黑体" pitchFamily="49" charset="-122"/>
              </a:rPr>
              <a:t>页动手动脑学物理</a:t>
            </a:r>
            <a:r>
              <a:rPr lang="en-US" altLang="zh-CN" sz="5400" b="1">
                <a:solidFill>
                  <a:srgbClr val="CC0000"/>
                </a:solidFill>
                <a:effectLst>
                  <a:outerShdw blurRad="38100" dist="38100" dir="2700000" algn="tl">
                    <a:srgbClr val="C0C0C0"/>
                  </a:outerShdw>
                </a:effectLst>
                <a:ea typeface="黑体" pitchFamily="49" charset="-122"/>
              </a:rPr>
              <a:t>1</a:t>
            </a:r>
            <a:r>
              <a:rPr lang="zh-CN" altLang="en-US" sz="5400" b="1">
                <a:solidFill>
                  <a:srgbClr val="CC0000"/>
                </a:solidFill>
                <a:effectLst>
                  <a:outerShdw blurRad="38100" dist="38100" dir="2700000" algn="tl">
                    <a:srgbClr val="C0C0C0"/>
                  </a:outerShdw>
                </a:effectLst>
                <a:ea typeface="黑体" pitchFamily="49" charset="-122"/>
              </a:rPr>
              <a:t>、</a:t>
            </a:r>
            <a:r>
              <a:rPr lang="en-US" altLang="zh-CN" sz="5400" b="1">
                <a:solidFill>
                  <a:srgbClr val="CC0000"/>
                </a:solidFill>
                <a:effectLst>
                  <a:outerShdw blurRad="38100" dist="38100" dir="2700000" algn="tl">
                    <a:srgbClr val="C0C0C0"/>
                  </a:outerShdw>
                </a:effectLst>
                <a:ea typeface="黑体" pitchFamily="49" charset="-122"/>
              </a:rPr>
              <a:t>2</a:t>
            </a:r>
            <a:r>
              <a:rPr lang="zh-CN" altLang="en-US" sz="5400" b="1">
                <a:solidFill>
                  <a:srgbClr val="CC0000"/>
                </a:solidFill>
                <a:effectLst>
                  <a:outerShdw blurRad="38100" dist="38100" dir="2700000" algn="tl">
                    <a:srgbClr val="C0C0C0"/>
                  </a:outerShdw>
                </a:effectLst>
                <a:ea typeface="黑体" pitchFamily="49" charset="-122"/>
              </a:rPr>
              <a:t>、</a:t>
            </a:r>
            <a:r>
              <a:rPr lang="en-US" altLang="zh-CN" sz="5400" b="1">
                <a:solidFill>
                  <a:srgbClr val="CC0000"/>
                </a:solidFill>
                <a:effectLst>
                  <a:outerShdw blurRad="38100" dist="38100" dir="2700000" algn="tl">
                    <a:srgbClr val="C0C0C0"/>
                  </a:outerShdw>
                </a:effectLst>
                <a:ea typeface="黑体" pitchFamily="49" charset="-122"/>
              </a:rPr>
              <a:t>3</a:t>
            </a:r>
          </a:p>
        </p:txBody>
      </p:sp>
    </p:spTree>
    <p:extLst>
      <p:ext uri="{BB962C8B-B14F-4D97-AF65-F5344CB8AC3E}">
        <p14:creationId xmlns:p14="http://schemas.microsoft.com/office/powerpoint/2010/main" val="22794754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幻灯片2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28675" name="WordArt 3"/>
          <p:cNvSpPr>
            <a:spLocks noChangeArrowheads="1" noChangeShapeType="1" noTextEdit="1"/>
          </p:cNvSpPr>
          <p:nvPr/>
        </p:nvSpPr>
        <p:spPr bwMode="auto">
          <a:xfrm>
            <a:off x="900113" y="2060575"/>
            <a:ext cx="2819400" cy="792163"/>
          </a:xfrm>
          <a:prstGeom prst="rect">
            <a:avLst/>
          </a:prstGeom>
        </p:spPr>
        <p:txBody>
          <a:bodyPr wrap="none" fromWordArt="1">
            <a:prstTxWarp prst="textWave1">
              <a:avLst>
                <a:gd name="adj1" fmla="val 13005"/>
                <a:gd name="adj2" fmla="val 0"/>
              </a:avLst>
            </a:prstTxWarp>
          </a:bodyPr>
          <a:lstStyle/>
          <a:p>
            <a:pPr algn="ctr" fontAlgn="base">
              <a:spcBef>
                <a:spcPct val="50000"/>
              </a:spcBef>
              <a:spcAft>
                <a:spcPct val="0"/>
              </a:spcAft>
            </a:pPr>
            <a:r>
              <a:rPr lang="zh-CN" altLang="en-US" sz="3600" kern="10">
                <a:ln w="9525" cmpd="sng">
                  <a:solidFill>
                    <a:srgbClr val="FF00FF"/>
                  </a:solidFill>
                  <a:round/>
                  <a:headEnd/>
                  <a:tailEnd/>
                </a:ln>
                <a:solidFill>
                  <a:srgbClr val="FF00FF">
                    <a:alpha val="70000"/>
                  </a:srgbClr>
                </a:solidFill>
                <a:effectLst>
                  <a:outerShdw dist="53882" dir="2700000" algn="ctr" rotWithShape="0">
                    <a:srgbClr val="C0C0C0">
                      <a:alpha val="79999"/>
                    </a:srgbClr>
                  </a:outerShdw>
                </a:effectLst>
                <a:latin typeface="宋体"/>
              </a:rPr>
              <a:t>休息一会儿</a:t>
            </a:r>
          </a:p>
        </p:txBody>
      </p:sp>
      <p:pic>
        <p:nvPicPr>
          <p:cNvPr id="28676" name="Picture 4" descr="6666"/>
          <p:cNvPicPr>
            <a:picLocks noChangeAspect="1" noChangeArrowheads="1"/>
          </p:cNvPicPr>
          <p:nvPr/>
        </p:nvPicPr>
        <p:blipFill>
          <a:blip r:embed="rId3">
            <a:extLst>
              <a:ext uri="{28A0092B-C50C-407E-A947-70E740481C1C}">
                <a14:useLocalDpi xmlns:a14="http://schemas.microsoft.com/office/drawing/2010/main" val="0"/>
              </a:ext>
            </a:extLst>
          </a:blip>
          <a:srcRect l="8696" t="-12566" r="10869"/>
          <a:stretch>
            <a:fillRect/>
          </a:stretch>
        </p:blipFill>
        <p:spPr bwMode="auto">
          <a:xfrm>
            <a:off x="3708400" y="5734050"/>
            <a:ext cx="5029200" cy="86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805261"/>
      </p:ext>
    </p:extLst>
  </p:cSld>
  <p:clrMapOvr>
    <a:masterClrMapping/>
  </p:clrMapOvr>
  <p:transition advTm="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28674"/>
                                        </p:tgtEl>
                                        <p:attrNameLst>
                                          <p:attrName>style.visibility</p:attrName>
                                        </p:attrNameLst>
                                      </p:cBhvr>
                                      <p:to>
                                        <p:strVal val="visible"/>
                                      </p:to>
                                    </p:set>
                                    <p:animEffect transition="in" filter="wipe(right)">
                                      <p:cBhvr>
                                        <p:cTn id="7" dur="1000"/>
                                        <p:tgtEl>
                                          <p:spTgt spid="286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4405d"/>
          <p:cNvPicPr>
            <a:picLocks noChangeAspect="1" noChangeArrowheads="1"/>
          </p:cNvPicPr>
          <p:nvPr/>
        </p:nvPicPr>
        <p:blipFill>
          <a:blip r:embed="rId2">
            <a:extLst>
              <a:ext uri="{28A0092B-C50C-407E-A947-70E740481C1C}">
                <a14:useLocalDpi xmlns:a14="http://schemas.microsoft.com/office/drawing/2010/main" val="0"/>
              </a:ext>
            </a:extLst>
          </a:blip>
          <a:srcRect l="4352" t="3249" r="6648" b="7951"/>
          <a:stretch>
            <a:fillRect/>
          </a:stretch>
        </p:blipFill>
        <p:spPr bwMode="auto">
          <a:xfrm>
            <a:off x="-58738" y="-31750"/>
            <a:ext cx="9259888" cy="692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699" name="Text Box 3"/>
          <p:cNvSpPr txBox="1">
            <a:spLocks noChangeArrowheads="1"/>
          </p:cNvSpPr>
          <p:nvPr/>
        </p:nvSpPr>
        <p:spPr bwMode="auto">
          <a:xfrm>
            <a:off x="701675" y="1133475"/>
            <a:ext cx="7710488" cy="3441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fontAlgn="base" hangingPunct="0">
              <a:spcBef>
                <a:spcPct val="50000"/>
              </a:spcBef>
              <a:spcAft>
                <a:spcPct val="0"/>
              </a:spcAft>
              <a:buFont typeface="Arial" pitchFamily="34" charset="0"/>
              <a:buNone/>
            </a:pPr>
            <a:r>
              <a:rPr lang="zh-CN" altLang="en-US" sz="4400" b="1">
                <a:solidFill>
                  <a:srgbClr val="FF0000"/>
                </a:solidFill>
                <a:ea typeface="仿宋_GB2312" pitchFamily="1" charset="-122"/>
              </a:rPr>
              <a:t>       同学们，其实生活中处处都有美丽的景色，我们要善于去发现美，感受美，愿你们每个人的心中都有一片美的天地！</a:t>
            </a:r>
          </a:p>
        </p:txBody>
      </p:sp>
    </p:spTree>
    <p:extLst>
      <p:ext uri="{BB962C8B-B14F-4D97-AF65-F5344CB8AC3E}">
        <p14:creationId xmlns:p14="http://schemas.microsoft.com/office/powerpoint/2010/main" val="3606425783"/>
      </p:ext>
    </p:extLst>
  </p:cSld>
  <p:clrMapOvr>
    <a:masterClrMapping/>
  </p:clrMapOvr>
  <p:transition spd="slow">
    <p:newsflash/>
  </p:transition>
</p:sld>
</file>

<file path=ppt/theme/theme1.xml><?xml version="1.0" encoding="utf-8"?>
<a:theme xmlns:a="http://schemas.openxmlformats.org/drawingml/2006/main" name="1_Office 主题">
  <a:themeElements>
    <a:clrScheme name="Office 主题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Office 主题">
      <a:majorFont>
        <a:latin typeface="Calibri"/>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solidFill>
            <a:srgbClr val="00FFF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spAutoFit/>
      </a:bodyPr>
      <a:lstStyle>
        <a:defPPr marL="0" marR="0" indent="0" algn="ctr" defTabSz="914400" rtl="0" eaLnBrk="1" fontAlgn="base" latinLnBrk="0" hangingPunct="1">
          <a:lnSpc>
            <a:spcPct val="100000"/>
          </a:lnSpc>
          <a:spcBef>
            <a:spcPct val="50000"/>
          </a:spcBef>
          <a:spcAft>
            <a:spcPct val="0"/>
          </a:spcAft>
          <a:buClrTx/>
          <a:buSzTx/>
          <a:buFont typeface="Arial" pitchFamily="34" charset="0"/>
          <a:buNone/>
          <a:tabLst/>
          <a:defRPr kumimoji="0" lang="zh-CN" altLang="zh-CN" sz="2400" b="0" i="0" u="none" strike="noStrike" cap="none" normalizeH="0" baseline="0" smtClean="0">
            <a:ln>
              <a:noFill/>
            </a:ln>
            <a:solidFill>
              <a:schemeClr val="tx1"/>
            </a:solidFill>
            <a:effectLst>
              <a:outerShdw blurRad="38100" dist="38100" dir="2700000" algn="tl">
                <a:srgbClr val="000000">
                  <a:alpha val="43137"/>
                </a:srgbClr>
              </a:outerShdw>
            </a:effectLst>
            <a:latin typeface="Arial" pitchFamily="34" charset="0"/>
            <a:ea typeface="方正稚艺简体" pitchFamily="1" charset="-122"/>
          </a:defRPr>
        </a:defPPr>
      </a:lstStyle>
    </a:spDef>
    <a:lnDef>
      <a:spPr bwMode="auto">
        <a:xfrm>
          <a:off x="0" y="0"/>
          <a:ext cx="1" cy="1"/>
        </a:xfrm>
        <a:custGeom>
          <a:avLst/>
          <a:gdLst/>
          <a:ahLst/>
          <a:cxnLst/>
          <a:rect l="0" t="0" r="0" b="0"/>
          <a:pathLst/>
        </a:custGeom>
        <a:noFill/>
        <a:ln w="9525" cap="flat" cmpd="sng" algn="ctr">
          <a:solidFill>
            <a:srgbClr val="00FFF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spAutoFit/>
      </a:bodyPr>
      <a:lstStyle>
        <a:defPPr marL="0" marR="0" indent="0" algn="ctr" defTabSz="914400" rtl="0" eaLnBrk="1" fontAlgn="base" latinLnBrk="0" hangingPunct="1">
          <a:lnSpc>
            <a:spcPct val="100000"/>
          </a:lnSpc>
          <a:spcBef>
            <a:spcPct val="50000"/>
          </a:spcBef>
          <a:spcAft>
            <a:spcPct val="0"/>
          </a:spcAft>
          <a:buClrTx/>
          <a:buSzTx/>
          <a:buFont typeface="Arial" pitchFamily="34" charset="0"/>
          <a:buNone/>
          <a:tabLst/>
          <a:defRPr kumimoji="0" lang="zh-CN" altLang="zh-CN" sz="2400" b="0" i="0" u="none" strike="noStrike" cap="none" normalizeH="0" baseline="0" smtClean="0">
            <a:ln>
              <a:noFill/>
            </a:ln>
            <a:solidFill>
              <a:schemeClr val="tx1"/>
            </a:solidFill>
            <a:effectLst>
              <a:outerShdw blurRad="38100" dist="38100" dir="2700000" algn="tl">
                <a:srgbClr val="000000">
                  <a:alpha val="43137"/>
                </a:srgbClr>
              </a:outerShdw>
            </a:effectLst>
            <a:latin typeface="Arial" pitchFamily="34" charset="0"/>
            <a:ea typeface="方正稚艺简体" pitchFamily="1" charset="-122"/>
          </a:defRPr>
        </a:defPPr>
      </a:lstStyle>
    </a:lnDef>
  </a:objectDefaults>
  <a:extraClrSchemeLst>
    <a:extraClrScheme>
      <a:clrScheme name="Office 主题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默认设计模板_2">
  <a:themeElements>
    <a:clrScheme name="默认设计模板_2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_2">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solidFill>
            <a:srgbClr val="00FFF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spAutoFit/>
      </a:bodyPr>
      <a:lstStyle>
        <a:defPPr marL="0" marR="0" indent="0" algn="ctr" defTabSz="914400" rtl="0" eaLnBrk="1" fontAlgn="base" latinLnBrk="0" hangingPunct="1">
          <a:lnSpc>
            <a:spcPct val="100000"/>
          </a:lnSpc>
          <a:spcBef>
            <a:spcPct val="50000"/>
          </a:spcBef>
          <a:spcAft>
            <a:spcPct val="0"/>
          </a:spcAft>
          <a:buClrTx/>
          <a:buSzTx/>
          <a:buFont typeface="Arial" pitchFamily="34" charset="0"/>
          <a:buNone/>
          <a:tabLst/>
          <a:defRPr kumimoji="0" lang="zh-CN" altLang="zh-CN" sz="2400" b="0" i="0" u="none" strike="noStrike" cap="none" normalizeH="0" baseline="0" smtClean="0">
            <a:ln>
              <a:noFill/>
            </a:ln>
            <a:solidFill>
              <a:schemeClr val="tx1"/>
            </a:solidFill>
            <a:effectLst>
              <a:outerShdw blurRad="38100" dist="38100" dir="2700000" algn="tl">
                <a:srgbClr val="000000">
                  <a:alpha val="43137"/>
                </a:srgbClr>
              </a:outerShdw>
            </a:effectLst>
            <a:latin typeface="Arial" pitchFamily="34" charset="0"/>
            <a:ea typeface="方正稚艺简体" pitchFamily="1" charset="-122"/>
          </a:defRPr>
        </a:defPPr>
      </a:lstStyle>
    </a:spDef>
    <a:lnDef>
      <a:spPr bwMode="auto">
        <a:xfrm>
          <a:off x="0" y="0"/>
          <a:ext cx="1" cy="1"/>
        </a:xfrm>
        <a:custGeom>
          <a:avLst/>
          <a:gdLst/>
          <a:ahLst/>
          <a:cxnLst/>
          <a:rect l="0" t="0" r="0" b="0"/>
          <a:pathLst/>
        </a:custGeom>
        <a:noFill/>
        <a:ln w="9525" cap="flat" cmpd="sng" algn="ctr">
          <a:solidFill>
            <a:srgbClr val="00FFF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spAutoFit/>
      </a:bodyPr>
      <a:lstStyle>
        <a:defPPr marL="0" marR="0" indent="0" algn="ctr" defTabSz="914400" rtl="0" eaLnBrk="1" fontAlgn="base" latinLnBrk="0" hangingPunct="1">
          <a:lnSpc>
            <a:spcPct val="100000"/>
          </a:lnSpc>
          <a:spcBef>
            <a:spcPct val="50000"/>
          </a:spcBef>
          <a:spcAft>
            <a:spcPct val="0"/>
          </a:spcAft>
          <a:buClrTx/>
          <a:buSzTx/>
          <a:buFont typeface="Arial" pitchFamily="34" charset="0"/>
          <a:buNone/>
          <a:tabLst/>
          <a:defRPr kumimoji="0" lang="zh-CN" altLang="zh-CN" sz="2400" b="0" i="0" u="none" strike="noStrike" cap="none" normalizeH="0" baseline="0" smtClean="0">
            <a:ln>
              <a:noFill/>
            </a:ln>
            <a:solidFill>
              <a:schemeClr val="tx1"/>
            </a:solidFill>
            <a:effectLst>
              <a:outerShdw blurRad="38100" dist="38100" dir="2700000" algn="tl">
                <a:srgbClr val="000000">
                  <a:alpha val="43137"/>
                </a:srgbClr>
              </a:outerShdw>
            </a:effectLst>
            <a:latin typeface="Arial" pitchFamily="34" charset="0"/>
            <a:ea typeface="方正稚艺简体" pitchFamily="1" charset="-122"/>
          </a:defRPr>
        </a:defPPr>
      </a:lstStyle>
    </a:lnDef>
  </a:objectDefaults>
  <a:extraClrSchemeLst>
    <a:extraClrScheme>
      <a:clrScheme name="默认设计模板_2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_2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_2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_2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_2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_2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_2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_2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_2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_2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_2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_2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心心相映">
  <a:themeElements>
    <a:clrScheme name="心心相映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心心相映">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solidFill>
            <a:srgbClr val="00FFF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spAutoFit/>
      </a:bodyPr>
      <a:lstStyle>
        <a:defPPr marL="0" marR="0" indent="0" algn="ctr" defTabSz="914400" rtl="0" eaLnBrk="1" fontAlgn="base" latinLnBrk="0" hangingPunct="1">
          <a:lnSpc>
            <a:spcPct val="100000"/>
          </a:lnSpc>
          <a:spcBef>
            <a:spcPct val="50000"/>
          </a:spcBef>
          <a:spcAft>
            <a:spcPct val="0"/>
          </a:spcAft>
          <a:buClrTx/>
          <a:buSzTx/>
          <a:buFont typeface="Arial" pitchFamily="34" charset="0"/>
          <a:buNone/>
          <a:tabLst/>
          <a:defRPr kumimoji="0" lang="zh-CN" altLang="zh-CN" sz="2400" b="0" i="0" u="none" strike="noStrike" cap="none" normalizeH="0" baseline="0" smtClean="0">
            <a:ln>
              <a:noFill/>
            </a:ln>
            <a:solidFill>
              <a:schemeClr val="tx1"/>
            </a:solidFill>
            <a:effectLst>
              <a:outerShdw blurRad="38100" dist="38100" dir="2700000" algn="tl">
                <a:srgbClr val="000000">
                  <a:alpha val="43137"/>
                </a:srgbClr>
              </a:outerShdw>
            </a:effectLst>
            <a:latin typeface="Arial" pitchFamily="34" charset="0"/>
            <a:ea typeface="方正稚艺简体" pitchFamily="1" charset="-122"/>
          </a:defRPr>
        </a:defPPr>
      </a:lstStyle>
    </a:spDef>
    <a:lnDef>
      <a:spPr bwMode="auto">
        <a:xfrm>
          <a:off x="0" y="0"/>
          <a:ext cx="1" cy="1"/>
        </a:xfrm>
        <a:custGeom>
          <a:avLst/>
          <a:gdLst/>
          <a:ahLst/>
          <a:cxnLst/>
          <a:rect l="0" t="0" r="0" b="0"/>
          <a:pathLst/>
        </a:custGeom>
        <a:noFill/>
        <a:ln w="9525" cap="flat" cmpd="sng" algn="ctr">
          <a:solidFill>
            <a:srgbClr val="00FFF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spAutoFit/>
      </a:bodyPr>
      <a:lstStyle>
        <a:defPPr marL="0" marR="0" indent="0" algn="ctr" defTabSz="914400" rtl="0" eaLnBrk="1" fontAlgn="base" latinLnBrk="0" hangingPunct="1">
          <a:lnSpc>
            <a:spcPct val="100000"/>
          </a:lnSpc>
          <a:spcBef>
            <a:spcPct val="50000"/>
          </a:spcBef>
          <a:spcAft>
            <a:spcPct val="0"/>
          </a:spcAft>
          <a:buClrTx/>
          <a:buSzTx/>
          <a:buFont typeface="Arial" pitchFamily="34" charset="0"/>
          <a:buNone/>
          <a:tabLst/>
          <a:defRPr kumimoji="0" lang="zh-CN" altLang="zh-CN" sz="2400" b="0" i="0" u="none" strike="noStrike" cap="none" normalizeH="0" baseline="0" smtClean="0">
            <a:ln>
              <a:noFill/>
            </a:ln>
            <a:solidFill>
              <a:schemeClr val="tx1"/>
            </a:solidFill>
            <a:effectLst>
              <a:outerShdw blurRad="38100" dist="38100" dir="2700000" algn="tl">
                <a:srgbClr val="000000">
                  <a:alpha val="43137"/>
                </a:srgbClr>
              </a:outerShdw>
            </a:effectLst>
            <a:latin typeface="Arial" pitchFamily="34" charset="0"/>
            <a:ea typeface="方正稚艺简体" pitchFamily="1" charset="-122"/>
          </a:defRPr>
        </a:defPPr>
      </a:lstStyle>
    </a:lnDef>
  </a:objectDefaults>
  <a:extraClrSchemeLst>
    <a:extraClrScheme>
      <a:clrScheme name="心心相映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心心相映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心心相映 3">
        <a:dk1>
          <a:srgbClr val="000000"/>
        </a:dk1>
        <a:lt1>
          <a:srgbClr val="FFFFCC"/>
        </a:lt1>
        <a:dk2>
          <a:srgbClr val="808000"/>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心心相映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心心相映 5">
        <a:dk1>
          <a:srgbClr val="000000"/>
        </a:dk1>
        <a:lt1>
          <a:srgbClr val="FFFFFF"/>
        </a:lt1>
        <a:dk2>
          <a:srgbClr val="000000"/>
        </a:dk2>
        <a:lt2>
          <a:srgbClr val="969696"/>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心心相映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心心相映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1_默认设计模板">
  <a:themeElements>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solidFill>
            <a:srgbClr val="00FFF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spAutoFit/>
      </a:bodyPr>
      <a:lstStyle>
        <a:defPPr marL="0" marR="0" indent="0" algn="ctr" defTabSz="914400" rtl="0" eaLnBrk="1" fontAlgn="base" latinLnBrk="0" hangingPunct="1">
          <a:lnSpc>
            <a:spcPct val="100000"/>
          </a:lnSpc>
          <a:spcBef>
            <a:spcPct val="50000"/>
          </a:spcBef>
          <a:spcAft>
            <a:spcPct val="0"/>
          </a:spcAft>
          <a:buClrTx/>
          <a:buSzTx/>
          <a:buFont typeface="Arial" pitchFamily="34" charset="0"/>
          <a:buNone/>
          <a:tabLst/>
          <a:defRPr kumimoji="0" lang="zh-CN" altLang="zh-CN" sz="2400" b="0" i="0" u="none" strike="noStrike" cap="none" normalizeH="0" baseline="0" smtClean="0">
            <a:ln>
              <a:noFill/>
            </a:ln>
            <a:solidFill>
              <a:schemeClr val="tx1"/>
            </a:solidFill>
            <a:effectLst>
              <a:outerShdw blurRad="38100" dist="38100" dir="2700000" algn="tl">
                <a:srgbClr val="000000">
                  <a:alpha val="43137"/>
                </a:srgbClr>
              </a:outerShdw>
            </a:effectLst>
            <a:latin typeface="Arial" pitchFamily="34" charset="0"/>
            <a:ea typeface="方正稚艺简体" pitchFamily="1" charset="-122"/>
          </a:defRPr>
        </a:defPPr>
      </a:lstStyle>
    </a:spDef>
    <a:lnDef>
      <a:spPr bwMode="auto">
        <a:xfrm>
          <a:off x="0" y="0"/>
          <a:ext cx="1" cy="1"/>
        </a:xfrm>
        <a:custGeom>
          <a:avLst/>
          <a:gdLst/>
          <a:ahLst/>
          <a:cxnLst/>
          <a:rect l="0" t="0" r="0" b="0"/>
          <a:pathLst/>
        </a:custGeom>
        <a:noFill/>
        <a:ln w="9525" cap="flat" cmpd="sng" algn="ctr">
          <a:solidFill>
            <a:srgbClr val="00FFF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spAutoFit/>
      </a:bodyPr>
      <a:lstStyle>
        <a:defPPr marL="0" marR="0" indent="0" algn="ctr" defTabSz="914400" rtl="0" eaLnBrk="1" fontAlgn="base" latinLnBrk="0" hangingPunct="1">
          <a:lnSpc>
            <a:spcPct val="100000"/>
          </a:lnSpc>
          <a:spcBef>
            <a:spcPct val="50000"/>
          </a:spcBef>
          <a:spcAft>
            <a:spcPct val="0"/>
          </a:spcAft>
          <a:buClrTx/>
          <a:buSzTx/>
          <a:buFont typeface="Arial" pitchFamily="34" charset="0"/>
          <a:buNone/>
          <a:tabLst/>
          <a:defRPr kumimoji="0" lang="zh-CN" altLang="zh-CN" sz="2400" b="0" i="0" u="none" strike="noStrike" cap="none" normalizeH="0" baseline="0" smtClean="0">
            <a:ln>
              <a:noFill/>
            </a:ln>
            <a:solidFill>
              <a:schemeClr val="tx1"/>
            </a:solidFill>
            <a:effectLst>
              <a:outerShdw blurRad="38100" dist="38100" dir="2700000" algn="tl">
                <a:srgbClr val="000000">
                  <a:alpha val="43137"/>
                </a:srgbClr>
              </a:outerShdw>
            </a:effectLst>
            <a:latin typeface="Arial" pitchFamily="34" charset="0"/>
            <a:ea typeface="方正稚艺简体" pitchFamily="1" charset="-122"/>
          </a:defRPr>
        </a:defPPr>
      </a:lstStyle>
    </a:lnDef>
  </a:objectDefaults>
  <a:extraClrSchemeLst>
    <a:extraClrScheme>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solidFill>
            <a:srgbClr val="00FFF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spAutoFit/>
      </a:bodyPr>
      <a:lstStyle>
        <a:defPPr marL="0" marR="0" indent="0" algn="ctr" defTabSz="914400" rtl="0" eaLnBrk="1" fontAlgn="base" latinLnBrk="0" hangingPunct="1">
          <a:lnSpc>
            <a:spcPct val="100000"/>
          </a:lnSpc>
          <a:spcBef>
            <a:spcPct val="50000"/>
          </a:spcBef>
          <a:spcAft>
            <a:spcPct val="0"/>
          </a:spcAft>
          <a:buClrTx/>
          <a:buSzTx/>
          <a:buFont typeface="Arial" pitchFamily="34" charset="0"/>
          <a:buNone/>
          <a:tabLst/>
          <a:defRPr kumimoji="0" lang="zh-CN" altLang="zh-CN" sz="2400" b="0" i="0" u="none" strike="noStrike" cap="none" normalizeH="0" baseline="0" smtClean="0">
            <a:ln>
              <a:noFill/>
            </a:ln>
            <a:solidFill>
              <a:schemeClr val="tx1"/>
            </a:solidFill>
            <a:effectLst>
              <a:outerShdw blurRad="38100" dist="38100" dir="2700000" algn="tl">
                <a:srgbClr val="000000">
                  <a:alpha val="43137"/>
                </a:srgbClr>
              </a:outerShdw>
            </a:effectLst>
            <a:latin typeface="Arial" pitchFamily="34" charset="0"/>
            <a:ea typeface="方正稚艺简体" pitchFamily="1" charset="-122"/>
          </a:defRPr>
        </a:defPPr>
      </a:lstStyle>
    </a:spDef>
    <a:lnDef>
      <a:spPr bwMode="auto">
        <a:xfrm>
          <a:off x="0" y="0"/>
          <a:ext cx="1" cy="1"/>
        </a:xfrm>
        <a:custGeom>
          <a:avLst/>
          <a:gdLst/>
          <a:ahLst/>
          <a:cxnLst/>
          <a:rect l="0" t="0" r="0" b="0"/>
          <a:pathLst/>
        </a:custGeom>
        <a:noFill/>
        <a:ln w="9525" cap="flat" cmpd="sng" algn="ctr">
          <a:solidFill>
            <a:srgbClr val="00FFF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spAutoFit/>
      </a:bodyPr>
      <a:lstStyle>
        <a:defPPr marL="0" marR="0" indent="0" algn="ctr" defTabSz="914400" rtl="0" eaLnBrk="1" fontAlgn="base" latinLnBrk="0" hangingPunct="1">
          <a:lnSpc>
            <a:spcPct val="100000"/>
          </a:lnSpc>
          <a:spcBef>
            <a:spcPct val="50000"/>
          </a:spcBef>
          <a:spcAft>
            <a:spcPct val="0"/>
          </a:spcAft>
          <a:buClrTx/>
          <a:buSzTx/>
          <a:buFont typeface="Arial" pitchFamily="34" charset="0"/>
          <a:buNone/>
          <a:tabLst/>
          <a:defRPr kumimoji="0" lang="zh-CN" altLang="zh-CN" sz="2400" b="0" i="0" u="none" strike="noStrike" cap="none" normalizeH="0" baseline="0" smtClean="0">
            <a:ln>
              <a:noFill/>
            </a:ln>
            <a:solidFill>
              <a:schemeClr val="tx1"/>
            </a:solidFill>
            <a:effectLst>
              <a:outerShdw blurRad="38100" dist="38100" dir="2700000" algn="tl">
                <a:srgbClr val="000000">
                  <a:alpha val="43137"/>
                </a:srgbClr>
              </a:outerShdw>
            </a:effectLst>
            <a:latin typeface="Arial" pitchFamily="34" charset="0"/>
            <a:ea typeface="方正稚艺简体" pitchFamily="1"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TotalTime>
  <Words>1048</Words>
  <Application>Microsoft Office PowerPoint</Application>
  <PresentationFormat>全屏显示(4:3)</PresentationFormat>
  <Paragraphs>76</Paragraphs>
  <Slides>23</Slides>
  <Notes>0</Notes>
  <HiddenSlides>0</HiddenSlides>
  <MMClips>0</MMClips>
  <ScaleCrop>false</ScaleCrop>
  <HeadingPairs>
    <vt:vector size="4" baseType="variant">
      <vt:variant>
        <vt:lpstr>主题</vt:lpstr>
      </vt:variant>
      <vt:variant>
        <vt:i4>5</vt:i4>
      </vt:variant>
      <vt:variant>
        <vt:lpstr>幻灯片标题</vt:lpstr>
      </vt:variant>
      <vt:variant>
        <vt:i4>23</vt:i4>
      </vt:variant>
    </vt:vector>
  </HeadingPairs>
  <TitlesOfParts>
    <vt:vector size="28" baseType="lpstr">
      <vt:lpstr>1_Office 主题</vt:lpstr>
      <vt:lpstr>默认设计模板_2</vt:lpstr>
      <vt:lpstr>心心相映</vt:lpstr>
      <vt:lpstr>1_默认设计模板</vt:lpstr>
      <vt:lpstr>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Microsoft</dc:creator>
  <cp:lastModifiedBy>Administrator</cp:lastModifiedBy>
  <cp:revision>6</cp:revision>
  <dcterms:created xsi:type="dcterms:W3CDTF">2016-09-13T07:51:41Z</dcterms:created>
  <dcterms:modified xsi:type="dcterms:W3CDTF">2018-10-10T13:04:35Z</dcterms:modified>
</cp:coreProperties>
</file>