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385" r:id="rId5"/>
    <p:sldId id="427" r:id="rId6"/>
    <p:sldId id="500" r:id="rId7"/>
    <p:sldId id="501" r:id="rId8"/>
    <p:sldId id="428" r:id="rId9"/>
    <p:sldId id="515" r:id="rId10"/>
    <p:sldId id="442" r:id="rId11"/>
    <p:sldId id="443" r:id="rId12"/>
    <p:sldId id="445" r:id="rId13"/>
    <p:sldId id="446" r:id="rId14"/>
    <p:sldId id="506" r:id="rId15"/>
    <p:sldId id="514" r:id="rId16"/>
    <p:sldId id="448" r:id="rId17"/>
    <p:sldId id="449" r:id="rId18"/>
    <p:sldId id="450" r:id="rId19"/>
    <p:sldId id="451" r:id="rId20"/>
    <p:sldId id="452" r:id="rId21"/>
    <p:sldId id="453" r:id="rId22"/>
    <p:sldId id="454" r:id="rId23"/>
    <p:sldId id="455" r:id="rId24"/>
    <p:sldId id="459" r:id="rId25"/>
    <p:sldId id="460" r:id="rId26"/>
    <p:sldId id="517" r:id="rId27"/>
    <p:sldId id="518" r:id="rId28"/>
    <p:sldId id="519" r:id="rId29"/>
    <p:sldId id="520" r:id="rId30"/>
    <p:sldId id="521" r:id="rId31"/>
    <p:sldId id="522" r:id="rId32"/>
    <p:sldId id="461" r:id="rId33"/>
    <p:sldId id="462" r:id="rId34"/>
    <p:sldId id="463" r:id="rId35"/>
    <p:sldId id="464" r:id="rId36"/>
    <p:sldId id="465" r:id="rId37"/>
    <p:sldId id="466" r:id="rId38"/>
    <p:sldId id="467" r:id="rId39"/>
    <p:sldId id="468" r:id="rId40"/>
    <p:sldId id="495" r:id="rId41"/>
  </p:sldIdLst>
  <p:sldSz cx="12187238" cy="6840538"/>
  <p:notesSz cx="6858000" cy="9144000"/>
  <p:custDataLst>
    <p:tags r:id="rId42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tags" Target="tags/tag1.xml" /><Relationship Id="rId43" Type="http://schemas.openxmlformats.org/officeDocument/2006/relationships/presProps" Target="presProps.xml" /><Relationship Id="rId44" Type="http://schemas.openxmlformats.org/officeDocument/2006/relationships/viewProps" Target="viewProps.xml" /><Relationship Id="rId45" Type="http://schemas.openxmlformats.org/officeDocument/2006/relationships/theme" Target="theme/theme1.xml" /><Relationship Id="rId46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Relationship Id="rId2" Type="http://schemas.openxmlformats.org/officeDocument/2006/relationships/image" Target="../media/image5.emf" /><Relationship Id="rId3" Type="http://schemas.openxmlformats.org/officeDocument/2006/relationships/image" Target="../media/image6.emf" /><Relationship Id="rId4" Type="http://schemas.openxmlformats.org/officeDocument/2006/relationships/image" Target="../media/image7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Relationship Id="rId2" Type="http://schemas.openxmlformats.org/officeDocument/2006/relationships/image" Target="../media/image18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Relationship Id="rId2" Type="http://schemas.openxmlformats.org/officeDocument/2006/relationships/image" Target="../media/image21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Relationship Id="rId2" Type="http://schemas.openxmlformats.org/officeDocument/2006/relationships/image" Target="../media/image23.emf" /><Relationship Id="rId3" Type="http://schemas.openxmlformats.org/officeDocument/2006/relationships/image" Target="../media/image24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Relationship Id="rId2" Type="http://schemas.openxmlformats.org/officeDocument/2006/relationships/image" Target="../media/image26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Relationship Id="rId2" Type="http://schemas.openxmlformats.org/officeDocument/2006/relationships/image" Target="../media/image30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Relationship Id="rId2" Type="http://schemas.openxmlformats.org/officeDocument/2006/relationships/image" Target="../media/image33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Relationship Id="rId2" Type="http://schemas.openxmlformats.org/officeDocument/2006/relationships/image" Target="../media/image35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Relationship Id="rId2" Type="http://schemas.openxmlformats.org/officeDocument/2006/relationships/image" Target="../media/image37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Relationship Id="rId2" Type="http://schemas.openxmlformats.org/officeDocument/2006/relationships/image" Target="../media/image47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2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Relationship Id="rId2" Type="http://schemas.openxmlformats.org/officeDocument/2006/relationships/image" Target="../media/image55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Relationship Id="rId2" Type="http://schemas.openxmlformats.org/officeDocument/2006/relationships/image" Target="../media/image57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8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Relationship Id="rId2" Type="http://schemas.openxmlformats.org/officeDocument/2006/relationships/image" Target="../media/image60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Relationship Id="rId2" Type="http://schemas.openxmlformats.org/officeDocument/2006/relationships/image" Target="../media/image62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198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198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5F6BCE33-E4BF-47D1-9F30-F836FE82E576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98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198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99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99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AD87D592-72CC-4272-BAA5-1B4AE990CD82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9938" name="矩形 1030"/>
          <p:cNvSpPr>
            <a:spLocks noChangeArrowheads="1"/>
          </p:cNvSpPr>
          <p:nvPr/>
        </p:nvSpPr>
        <p:spPr bwMode="auto">
          <a:xfrm>
            <a:off x="0" y="6743700"/>
            <a:ext cx="12192000" cy="114300"/>
          </a:xfrm>
          <a:prstGeom prst="rect">
            <a:avLst/>
          </a:prstGeom>
          <a:solidFill>
            <a:srgbClr val="E72E34"/>
          </a:solidFill>
          <a:ln w="9525"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vmlDrawing" Target="../drawings/vmlDrawing3.v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4.emf" /><Relationship Id="rId4" Type="http://schemas.openxmlformats.org/officeDocument/2006/relationships/oleObject" Target="../embeddings/oleObject4.doc" TargetMode="Internal" /><Relationship Id="rId5" Type="http://schemas.openxmlformats.org/officeDocument/2006/relationships/image" Target="../media/image5.emf" /><Relationship Id="rId6" Type="http://schemas.openxmlformats.org/officeDocument/2006/relationships/oleObject" Target="../embeddings/oleObject5.doc" TargetMode="Internal" /><Relationship Id="rId7" Type="http://schemas.openxmlformats.org/officeDocument/2006/relationships/image" Target="../media/image6.emf" /><Relationship Id="rId8" Type="http://schemas.openxmlformats.org/officeDocument/2006/relationships/oleObject" Target="../embeddings/oleObject6.doc" TargetMode="Internal" /><Relationship Id="rId9" Type="http://schemas.openxmlformats.org/officeDocument/2006/relationships/image" Target="../media/image7.emf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9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Relationship Id="rId3" Type="http://schemas.openxmlformats.org/officeDocument/2006/relationships/oleObject" Target="../embeddings/oleObject9.doc" TargetMode="Internal" /><Relationship Id="rId4" Type="http://schemas.openxmlformats.org/officeDocument/2006/relationships/image" Target="../media/image11.emf" /><Relationship Id="rId5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12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3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4.emf" /><Relationship Id="rId4" Type="http://schemas.openxmlformats.org/officeDocument/2006/relationships/image" Target="../media/image15.png" /><Relationship Id="rId5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6.emf" /><Relationship Id="rId4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17.emf" /><Relationship Id="rId4" Type="http://schemas.openxmlformats.org/officeDocument/2006/relationships/oleObject" Target="../embeddings/oleObject15.doc" TargetMode="Internal" /><Relationship Id="rId5" Type="http://schemas.openxmlformats.org/officeDocument/2006/relationships/image" Target="../media/image18.emf" /><Relationship Id="rId6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19.emf" /><Relationship Id="rId4" Type="http://schemas.openxmlformats.org/officeDocument/2006/relationships/image" Target="../media/image20.png" /><Relationship Id="rId5" Type="http://schemas.openxmlformats.org/officeDocument/2006/relationships/oleObject" Target="../embeddings/oleObject17.doc" TargetMode="Internal" /><Relationship Id="rId6" Type="http://schemas.openxmlformats.org/officeDocument/2006/relationships/image" Target="../media/image21.emf" /><Relationship Id="rId7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2.emf" /><Relationship Id="rId4" Type="http://schemas.openxmlformats.org/officeDocument/2006/relationships/oleObject" Target="../embeddings/oleObject19.doc" TargetMode="Internal" /><Relationship Id="rId5" Type="http://schemas.openxmlformats.org/officeDocument/2006/relationships/image" Target="../media/image23.emf" /><Relationship Id="rId6" Type="http://schemas.openxmlformats.org/officeDocument/2006/relationships/oleObject" Target="../embeddings/oleObject20.doc" TargetMode="Internal" /><Relationship Id="rId7" Type="http://schemas.openxmlformats.org/officeDocument/2006/relationships/image" Target="../media/image24.emf" /><Relationship Id="rId8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25.emf" /><Relationship Id="rId4" Type="http://schemas.openxmlformats.org/officeDocument/2006/relationships/oleObject" Target="../embeddings/oleObject22.doc" TargetMode="Internal" /><Relationship Id="rId5" Type="http://schemas.openxmlformats.org/officeDocument/2006/relationships/image" Target="../media/image26.emf" /><Relationship Id="rId6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27.emf" /><Relationship Id="rId4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28.emf" /><Relationship Id="rId4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29.emf" /><Relationship Id="rId4" Type="http://schemas.openxmlformats.org/officeDocument/2006/relationships/oleObject" Target="../embeddings/oleObject26.doc" TargetMode="Internal" /><Relationship Id="rId5" Type="http://schemas.openxmlformats.org/officeDocument/2006/relationships/image" Target="../media/image30.emf" /><Relationship Id="rId6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7.doc" TargetMode="Internal" /><Relationship Id="rId3" Type="http://schemas.openxmlformats.org/officeDocument/2006/relationships/image" Target="../media/image31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32.emf" /><Relationship Id="rId4" Type="http://schemas.openxmlformats.org/officeDocument/2006/relationships/oleObject" Target="../embeddings/oleObject29.doc" TargetMode="Internal" /><Relationship Id="rId5" Type="http://schemas.openxmlformats.org/officeDocument/2006/relationships/image" Target="../media/image33.emf" /><Relationship Id="rId6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34.emf" /><Relationship Id="rId4" Type="http://schemas.openxmlformats.org/officeDocument/2006/relationships/oleObject" Target="../embeddings/oleObject31.doc" TargetMode="Internal" /><Relationship Id="rId5" Type="http://schemas.openxmlformats.org/officeDocument/2006/relationships/image" Target="../media/image35.emf" /><Relationship Id="rId6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36.emf" /><Relationship Id="rId4" Type="http://schemas.openxmlformats.org/officeDocument/2006/relationships/oleObject" Target="../embeddings/oleObject33.doc" TargetMode="Internal" /><Relationship Id="rId5" Type="http://schemas.openxmlformats.org/officeDocument/2006/relationships/image" Target="../media/image37.emf" /><Relationship Id="rId6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8.png" /><Relationship Id="rId3" Type="http://schemas.openxmlformats.org/officeDocument/2006/relationships/oleObject" Target="../embeddings/oleObject34.doc" TargetMode="Internal" /><Relationship Id="rId4" Type="http://schemas.openxmlformats.org/officeDocument/2006/relationships/image" Target="../media/image39.emf" /><Relationship Id="rId5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40.emf" /><Relationship Id="rId4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41.emf" /><Relationship Id="rId4" Type="http://schemas.openxmlformats.org/officeDocument/2006/relationships/image" Target="../media/image42.png" /><Relationship Id="rId5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43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44.emf" /><Relationship Id="rId4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45.emf" /><Relationship Id="rId4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0.doc" TargetMode="Internal" /><Relationship Id="rId3" Type="http://schemas.openxmlformats.org/officeDocument/2006/relationships/image" Target="../media/image46.emf" /><Relationship Id="rId4" Type="http://schemas.openxmlformats.org/officeDocument/2006/relationships/oleObject" Target="../embeddings/oleObject41.doc" TargetMode="Internal" /><Relationship Id="rId5" Type="http://schemas.openxmlformats.org/officeDocument/2006/relationships/image" Target="../media/image47.emf" /><Relationship Id="rId6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48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9.png" /><Relationship Id="rId3" Type="http://schemas.openxmlformats.org/officeDocument/2006/relationships/oleObject" Target="../embeddings/oleObject43.doc" TargetMode="Internal" /><Relationship Id="rId4" Type="http://schemas.openxmlformats.org/officeDocument/2006/relationships/image" Target="../media/image50.emf" /><Relationship Id="rId5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51.emf" /><Relationship Id="rId4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52.emf" /><Relationship Id="rId4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53.emf" /><Relationship Id="rId4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54.emf" /><Relationship Id="rId4" Type="http://schemas.openxmlformats.org/officeDocument/2006/relationships/oleObject" Target="../embeddings/oleObject48.doc" TargetMode="Internal" /><Relationship Id="rId5" Type="http://schemas.openxmlformats.org/officeDocument/2006/relationships/image" Target="../media/image55.emf" /><Relationship Id="rId6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56.emf" /><Relationship Id="rId4" Type="http://schemas.openxmlformats.org/officeDocument/2006/relationships/oleObject" Target="../embeddings/oleObject50.doc" TargetMode="Internal" /><Relationship Id="rId5" Type="http://schemas.openxmlformats.org/officeDocument/2006/relationships/image" Target="../media/image57.emf" /><Relationship Id="rId6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1.doc" TargetMode="Internal" /><Relationship Id="rId3" Type="http://schemas.openxmlformats.org/officeDocument/2006/relationships/image" Target="../media/image58.emf" /><Relationship Id="rId4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59.emf" /><Relationship Id="rId4" Type="http://schemas.openxmlformats.org/officeDocument/2006/relationships/oleObject" Target="../embeddings/oleObject53.doc" TargetMode="Internal" /><Relationship Id="rId5" Type="http://schemas.openxmlformats.org/officeDocument/2006/relationships/image" Target="../media/image60.emf" /><Relationship Id="rId6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4.doc" TargetMode="Internal" /><Relationship Id="rId3" Type="http://schemas.openxmlformats.org/officeDocument/2006/relationships/image" Target="../media/image61.emf" /><Relationship Id="rId4" Type="http://schemas.openxmlformats.org/officeDocument/2006/relationships/oleObject" Target="../embeddings/oleObject55.doc" TargetMode="Internal" /><Relationship Id="rId5" Type="http://schemas.openxmlformats.org/officeDocument/2006/relationships/image" Target="../media/image62.emf" /><Relationship Id="rId6" Type="http://schemas.openxmlformats.org/officeDocument/2006/relationships/image" Target="../media/image63.png" /><Relationship Id="rId7" Type="http://schemas.openxmlformats.org/officeDocument/2006/relationships/vmlDrawing" Target="../drawings/vmlDrawing38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TextBox 20"/>
          <p:cNvSpPr/>
          <p:nvPr/>
        </p:nvSpPr>
        <p:spPr>
          <a:xfrm>
            <a:off x="1412875" y="2770188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　质量和密度</a:t>
            </a:r>
            <a:endParaRPr lang="zh-CN" altLang="en-US" sz="60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200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71"/>
          <p:cNvSpPr/>
          <p:nvPr/>
        </p:nvSpPr>
        <p:spPr>
          <a:xfrm>
            <a:off x="2133600" y="941388"/>
            <a:ext cx="420211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质量和密度的概念及应用 </a:t>
            </a:r>
            <a:endParaRPr lang="zh-CN" altLang="en-US" sz="28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1026" name="对象 10272"/>
          <p:cNvGraphicFramePr>
            <a:graphicFrameLocks noChangeAspect="1"/>
          </p:cNvGraphicFramePr>
          <p:nvPr/>
        </p:nvGraphicFramePr>
        <p:xfrm>
          <a:off x="188913" y="1692275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4149725" progId="Word.Document.8">
                  <p:embed/>
                </p:oleObj>
              </mc:Choice>
              <mc:Fallback>
                <p:oleObj r:id="rId3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8913" y="1692275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3"/>
          <p:cNvSpPr/>
          <p:nvPr/>
        </p:nvSpPr>
        <p:spPr>
          <a:xfrm>
            <a:off x="7389813" y="2195513"/>
            <a:ext cx="4968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m </a:t>
            </a:r>
            <a:endParaRPr lang="en-US" altLang="zh-CN" i="1"/>
          </a:p>
        </p:txBody>
      </p:sp>
      <p:sp>
        <p:nvSpPr>
          <p:cNvPr id="1030" name="矩形 10274"/>
          <p:cNvSpPr/>
          <p:nvPr/>
        </p:nvSpPr>
        <p:spPr>
          <a:xfrm>
            <a:off x="3717925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千克 </a:t>
            </a:r>
            <a:endParaRPr lang="zh-CN" altLang="en-US"/>
          </a:p>
        </p:txBody>
      </p:sp>
      <p:sp>
        <p:nvSpPr>
          <p:cNvPr id="1031" name="矩形 10275"/>
          <p:cNvSpPr/>
          <p:nvPr/>
        </p:nvSpPr>
        <p:spPr>
          <a:xfrm>
            <a:off x="6310313" y="2771775"/>
            <a:ext cx="5826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kg </a:t>
            </a:r>
            <a:endParaRPr lang="en-US" altLang="zh-CN"/>
          </a:p>
        </p:txBody>
      </p:sp>
      <p:sp>
        <p:nvSpPr>
          <p:cNvPr id="1032" name="矩形 10276"/>
          <p:cNvSpPr/>
          <p:nvPr/>
        </p:nvSpPr>
        <p:spPr>
          <a:xfrm>
            <a:off x="1989138" y="3348038"/>
            <a:ext cx="946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1 000 </a:t>
            </a:r>
            <a:endParaRPr lang="en-US" altLang="zh-CN"/>
          </a:p>
        </p:txBody>
      </p:sp>
      <p:sp>
        <p:nvSpPr>
          <p:cNvPr id="1033" name="矩形 10277"/>
          <p:cNvSpPr/>
          <p:nvPr/>
        </p:nvSpPr>
        <p:spPr>
          <a:xfrm>
            <a:off x="5589588" y="3348038"/>
            <a:ext cx="946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1 000 </a:t>
            </a:r>
            <a:endParaRPr lang="en-US" altLang="zh-CN"/>
          </a:p>
        </p:txBody>
      </p:sp>
      <p:sp>
        <p:nvSpPr>
          <p:cNvPr id="1034" name="矩形 10278"/>
          <p:cNvSpPr/>
          <p:nvPr/>
        </p:nvSpPr>
        <p:spPr>
          <a:xfrm>
            <a:off x="2060575" y="3971925"/>
            <a:ext cx="946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1 000 </a:t>
            </a:r>
            <a:endParaRPr lang="en-US" altLang="zh-CN"/>
          </a:p>
        </p:txBody>
      </p:sp>
      <p:sp>
        <p:nvSpPr>
          <p:cNvPr id="1035" name="矩形 10279"/>
          <p:cNvSpPr/>
          <p:nvPr/>
        </p:nvSpPr>
        <p:spPr>
          <a:xfrm>
            <a:off x="7461250" y="45720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形状 </a:t>
            </a:r>
            <a:endParaRPr lang="zh-CN" altLang="en-US"/>
          </a:p>
        </p:txBody>
      </p:sp>
      <p:sp>
        <p:nvSpPr>
          <p:cNvPr id="1036" name="矩形 10280"/>
          <p:cNvSpPr/>
          <p:nvPr/>
        </p:nvSpPr>
        <p:spPr>
          <a:xfrm>
            <a:off x="9982200" y="45720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位置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  <p:bldP spid="1031" grpId="0"/>
      <p:bldP spid="1032" grpId="0"/>
      <p:bldP spid="1033" grpId="0"/>
      <p:bldP spid="1034" grpId="0"/>
      <p:bldP spid="1035" grpId="0"/>
      <p:bldP spid="10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050" name="对象 11275"/>
          <p:cNvGraphicFramePr>
            <a:graphicFrameLocks noChangeAspect="1"/>
          </p:cNvGraphicFramePr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1276"/>
          <p:cNvSpPr/>
          <p:nvPr/>
        </p:nvSpPr>
        <p:spPr>
          <a:xfrm>
            <a:off x="4725988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天平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074" name="对象 63507"/>
          <p:cNvGraphicFramePr>
            <a:graphicFrameLocks noChangeAspect="1"/>
          </p:cNvGraphicFramePr>
          <p:nvPr/>
        </p:nvGraphicFramePr>
        <p:xfrm>
          <a:off x="301625" y="1181100"/>
          <a:ext cx="11582400" cy="4476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11582400" imgH="4476750" progId="Word.Document.8">
                  <p:embed/>
                </p:oleObj>
              </mc:Choice>
              <mc:Fallback>
                <p:oleObj r:id="rId2" imgW="11582400" imgH="4476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81100"/>
                        <a:ext cx="11582400" cy="4476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8" name="矩形 63508"/>
          <p:cNvSpPr/>
          <p:nvPr/>
        </p:nvSpPr>
        <p:spPr>
          <a:xfrm>
            <a:off x="5157788" y="169068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质量 </a:t>
            </a:r>
            <a:endParaRPr lang="zh-CN" altLang="en-US"/>
          </a:p>
        </p:txBody>
      </p:sp>
      <p:sp>
        <p:nvSpPr>
          <p:cNvPr id="3079" name="矩形 63509"/>
          <p:cNvSpPr/>
          <p:nvPr/>
        </p:nvSpPr>
        <p:spPr>
          <a:xfrm>
            <a:off x="7319963" y="16906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体积 </a:t>
            </a:r>
            <a:endParaRPr lang="zh-CN" altLang="en-US"/>
          </a:p>
        </p:txBody>
      </p:sp>
      <p:graphicFrame>
        <p:nvGraphicFramePr>
          <p:cNvPr id="3075" name="对象 63511"/>
          <p:cNvGraphicFramePr>
            <a:graphicFrameLocks noChangeAspect="1"/>
          </p:cNvGraphicFramePr>
          <p:nvPr/>
        </p:nvGraphicFramePr>
        <p:xfrm>
          <a:off x="2490788" y="2058988"/>
          <a:ext cx="1285875" cy="815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4" imgW="1285875" imgH="815975" progId="Word.Document.8">
                  <p:embed/>
                </p:oleObj>
              </mc:Choice>
              <mc:Fallback>
                <p:oleObj r:id="rId4" imgW="1285875" imgH="815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90788" y="2058988"/>
                        <a:ext cx="1285875" cy="815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0" name="矩形 63512"/>
          <p:cNvSpPr/>
          <p:nvPr/>
        </p:nvSpPr>
        <p:spPr>
          <a:xfrm>
            <a:off x="2563813" y="4429125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千克每立方米 </a:t>
            </a:r>
            <a:endParaRPr lang="zh-CN" altLang="en-US"/>
          </a:p>
        </p:txBody>
      </p:sp>
      <p:graphicFrame>
        <p:nvGraphicFramePr>
          <p:cNvPr id="3076" name="对象 63513"/>
          <p:cNvGraphicFramePr>
            <a:graphicFrameLocks noChangeAspect="1"/>
          </p:cNvGraphicFramePr>
          <p:nvPr/>
        </p:nvGraphicFramePr>
        <p:xfrm>
          <a:off x="6742113" y="4429125"/>
          <a:ext cx="1212850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6" imgW="1212850" imgH="414338" progId="Word.Document.8">
                  <p:embed/>
                </p:oleObj>
              </mc:Choice>
              <mc:Fallback>
                <p:oleObj r:id="rId6" imgW="1212850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742113" y="4429125"/>
                        <a:ext cx="1212850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对象 63515"/>
          <p:cNvGraphicFramePr>
            <a:graphicFrameLocks noChangeAspect="1"/>
          </p:cNvGraphicFramePr>
          <p:nvPr/>
        </p:nvGraphicFramePr>
        <p:xfrm>
          <a:off x="4221163" y="5076825"/>
          <a:ext cx="2743200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8" imgW="2743200" imgH="414338" progId="Word.Document.8">
                  <p:embed/>
                </p:oleObj>
              </mc:Choice>
              <mc:Fallback>
                <p:oleObj r:id="rId8" imgW="2743200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21163" y="5076825"/>
                        <a:ext cx="2743200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79" grpId="0"/>
      <p:bldP spid="30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098" name="对象 146437"/>
          <p:cNvGraphicFramePr>
            <a:graphicFrameLocks noChangeAspect="1"/>
          </p:cNvGraphicFramePr>
          <p:nvPr/>
        </p:nvGraphicFramePr>
        <p:xfrm>
          <a:off x="301625" y="22352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2352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矩形 146438"/>
          <p:cNvSpPr/>
          <p:nvPr/>
        </p:nvSpPr>
        <p:spPr>
          <a:xfrm>
            <a:off x="9117013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无关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122" name="对象 147458"/>
          <p:cNvGraphicFramePr>
            <a:graphicFrameLocks noChangeAspect="1"/>
          </p:cNvGraphicFramePr>
          <p:nvPr/>
        </p:nvGraphicFramePr>
        <p:xfrm>
          <a:off x="301625" y="590550"/>
          <a:ext cx="11582400" cy="5657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1582400" imgH="5657850" progId="Word.Document.8">
                  <p:embed/>
                </p:oleObj>
              </mc:Choice>
              <mc:Fallback>
                <p:oleObj r:id="rId2" imgW="11582400" imgH="5657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90550"/>
                        <a:ext cx="11582400" cy="5657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矩形 147459"/>
          <p:cNvSpPr/>
          <p:nvPr/>
        </p:nvSpPr>
        <p:spPr>
          <a:xfrm>
            <a:off x="8469313" y="11160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热胀冷缩 </a:t>
            </a:r>
            <a:endParaRPr lang="zh-CN" altLang="en-US"/>
          </a:p>
        </p:txBody>
      </p:sp>
      <p:sp>
        <p:nvSpPr>
          <p:cNvPr id="5124" name="矩形 147460"/>
          <p:cNvSpPr/>
          <p:nvPr/>
        </p:nvSpPr>
        <p:spPr>
          <a:xfrm>
            <a:off x="4437063" y="22685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质量 </a:t>
            </a:r>
            <a:endParaRPr lang="zh-CN" altLang="en-US"/>
          </a:p>
        </p:txBody>
      </p:sp>
      <p:sp>
        <p:nvSpPr>
          <p:cNvPr id="5125" name="矩形 147461"/>
          <p:cNvSpPr/>
          <p:nvPr/>
        </p:nvSpPr>
        <p:spPr>
          <a:xfrm>
            <a:off x="7102475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  <p:sp>
        <p:nvSpPr>
          <p:cNvPr id="5126" name="矩形 147462"/>
          <p:cNvSpPr/>
          <p:nvPr/>
        </p:nvSpPr>
        <p:spPr>
          <a:xfrm>
            <a:off x="9334500" y="22685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变小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7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3725" y="78898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矩形 64520"/>
          <p:cNvSpPr/>
          <p:nvPr/>
        </p:nvSpPr>
        <p:spPr>
          <a:xfrm>
            <a:off x="1917700" y="755650"/>
            <a:ext cx="31305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质量和密度的测量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6146" name="对象 64522"/>
          <p:cNvGraphicFramePr>
            <a:graphicFrameLocks noChangeAspect="1"/>
          </p:cNvGraphicFramePr>
          <p:nvPr/>
        </p:nvGraphicFramePr>
        <p:xfrm>
          <a:off x="452438" y="1476375"/>
          <a:ext cx="11734800" cy="44942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3" imgW="11734800" imgH="4494213" progId="Word.Document.8">
                  <p:embed/>
                </p:oleObj>
              </mc:Choice>
              <mc:Fallback>
                <p:oleObj r:id="rId3" imgW="11734800" imgH="44942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2438" y="1476375"/>
                        <a:ext cx="11734800" cy="4494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矩形 64523"/>
          <p:cNvSpPr/>
          <p:nvPr/>
        </p:nvSpPr>
        <p:spPr>
          <a:xfrm>
            <a:off x="2997200" y="2019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水平 </a:t>
            </a:r>
            <a:endParaRPr lang="zh-CN" altLang="en-US"/>
          </a:p>
        </p:txBody>
      </p:sp>
      <p:sp>
        <p:nvSpPr>
          <p:cNvPr id="6150" name="矩形 64524"/>
          <p:cNvSpPr/>
          <p:nvPr/>
        </p:nvSpPr>
        <p:spPr>
          <a:xfrm>
            <a:off x="7821613" y="20240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零刻度线 </a:t>
            </a:r>
            <a:endParaRPr lang="zh-CN" altLang="en-US"/>
          </a:p>
        </p:txBody>
      </p:sp>
      <p:sp>
        <p:nvSpPr>
          <p:cNvPr id="6151" name="矩形 64525"/>
          <p:cNvSpPr/>
          <p:nvPr/>
        </p:nvSpPr>
        <p:spPr>
          <a:xfrm>
            <a:off x="3479800" y="258445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平衡螺母 </a:t>
            </a:r>
            <a:endParaRPr lang="zh-CN" altLang="en-US"/>
          </a:p>
        </p:txBody>
      </p:sp>
      <p:sp>
        <p:nvSpPr>
          <p:cNvPr id="6152" name="矩形 64526"/>
          <p:cNvSpPr/>
          <p:nvPr/>
        </p:nvSpPr>
        <p:spPr>
          <a:xfrm>
            <a:off x="3717925" y="32035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  <p:sp>
        <p:nvSpPr>
          <p:cNvPr id="6153" name="矩形 64527"/>
          <p:cNvSpPr/>
          <p:nvPr/>
        </p:nvSpPr>
        <p:spPr>
          <a:xfrm>
            <a:off x="6526213" y="32035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  <p:sp>
        <p:nvSpPr>
          <p:cNvPr id="6154" name="矩形 64528"/>
          <p:cNvSpPr/>
          <p:nvPr/>
        </p:nvSpPr>
        <p:spPr>
          <a:xfrm>
            <a:off x="4294188" y="4400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加上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  <p:bldP spid="6151" grpId="0"/>
      <p:bldP spid="6152" grpId="0"/>
      <p:bldP spid="6153" grpId="0"/>
      <p:bldP spid="61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7170" name="对象 168963"/>
          <p:cNvGraphicFramePr>
            <a:graphicFrameLocks noChangeAspect="1"/>
          </p:cNvGraphicFramePr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168964"/>
          <p:cNvSpPr/>
          <p:nvPr/>
        </p:nvSpPr>
        <p:spPr>
          <a:xfrm>
            <a:off x="2781300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体积 </a:t>
            </a:r>
            <a:endParaRPr lang="zh-CN" altLang="en-US"/>
          </a:p>
        </p:txBody>
      </p:sp>
      <p:sp>
        <p:nvSpPr>
          <p:cNvPr id="7172" name="矩形 168965"/>
          <p:cNvSpPr/>
          <p:nvPr/>
        </p:nvSpPr>
        <p:spPr>
          <a:xfrm>
            <a:off x="3789363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量程 </a:t>
            </a:r>
            <a:endParaRPr lang="zh-CN" altLang="en-US"/>
          </a:p>
        </p:txBody>
      </p:sp>
      <p:sp>
        <p:nvSpPr>
          <p:cNvPr id="7173" name="矩形 168966"/>
          <p:cNvSpPr/>
          <p:nvPr/>
        </p:nvSpPr>
        <p:spPr>
          <a:xfrm>
            <a:off x="5229225" y="363696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分度值 </a:t>
            </a:r>
            <a:endParaRPr lang="zh-CN" altLang="en-US"/>
          </a:p>
        </p:txBody>
      </p:sp>
      <p:sp>
        <p:nvSpPr>
          <p:cNvPr id="7174" name="矩形 168967"/>
          <p:cNvSpPr/>
          <p:nvPr/>
        </p:nvSpPr>
        <p:spPr>
          <a:xfrm>
            <a:off x="8326438" y="4787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相平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8194" name="对象 80906"/>
          <p:cNvGraphicFramePr>
            <a:graphicFrameLocks noChangeAspect="1"/>
          </p:cNvGraphicFramePr>
          <p:nvPr/>
        </p:nvGraphicFramePr>
        <p:xfrm>
          <a:off x="303213" y="1558925"/>
          <a:ext cx="11463337" cy="36877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463337" imgH="3687763" progId="Word.Document.8">
                  <p:embed/>
                </p:oleObj>
              </mc:Choice>
              <mc:Fallback>
                <p:oleObj r:id="rId2" imgW="11463337" imgH="36877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3213" y="1558925"/>
                        <a:ext cx="11463337" cy="3687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矩形 80907"/>
          <p:cNvSpPr/>
          <p:nvPr/>
        </p:nvSpPr>
        <p:spPr>
          <a:xfrm>
            <a:off x="6223000" y="344963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1.2 </a:t>
            </a:r>
            <a:endParaRPr lang="en-US" altLang="zh-CN"/>
          </a:p>
        </p:txBody>
      </p:sp>
      <p:sp>
        <p:nvSpPr>
          <p:cNvPr id="8196" name="矩形 80908"/>
          <p:cNvSpPr/>
          <p:nvPr/>
        </p:nvSpPr>
        <p:spPr>
          <a:xfrm>
            <a:off x="10493375" y="3449638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0.15 </a:t>
            </a:r>
            <a:endParaRPr lang="en-US" altLang="zh-CN"/>
          </a:p>
        </p:txBody>
      </p:sp>
      <p:sp>
        <p:nvSpPr>
          <p:cNvPr id="8197" name="矩形 80909"/>
          <p:cNvSpPr/>
          <p:nvPr/>
        </p:nvSpPr>
        <p:spPr>
          <a:xfrm>
            <a:off x="7767638" y="40544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9218" name="对象 79877"/>
          <p:cNvGraphicFramePr>
            <a:graphicFrameLocks noChangeAspect="1"/>
          </p:cNvGraphicFramePr>
          <p:nvPr/>
        </p:nvGraphicFramePr>
        <p:xfrm>
          <a:off x="223838" y="692150"/>
          <a:ext cx="11591925" cy="4445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591925" imgH="4445000" progId="Word.Document.8">
                  <p:embed/>
                </p:oleObj>
              </mc:Choice>
              <mc:Fallback>
                <p:oleObj r:id="rId2" imgW="11591925" imgH="4445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3838" y="692150"/>
                        <a:ext cx="11591925" cy="444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9" name="图片 798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7363" y="2227263"/>
            <a:ext cx="3524250" cy="2352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矩形 79879"/>
          <p:cNvSpPr/>
          <p:nvPr/>
        </p:nvSpPr>
        <p:spPr>
          <a:xfrm>
            <a:off x="11277600" y="161925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0242" name="对象 81924"/>
          <p:cNvGraphicFramePr>
            <a:graphicFrameLocks noChangeAspect="1"/>
          </p:cNvGraphicFramePr>
          <p:nvPr/>
        </p:nvGraphicFramePr>
        <p:xfrm>
          <a:off x="295275" y="923925"/>
          <a:ext cx="11591925" cy="4981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591925" imgH="4981575" progId="Word.Document.8">
                  <p:embed/>
                </p:oleObj>
              </mc:Choice>
              <mc:Fallback>
                <p:oleObj r:id="rId2" imgW="11591925" imgH="4981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923925"/>
                        <a:ext cx="11591925" cy="4981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1266" name="对象 82950"/>
          <p:cNvGraphicFramePr>
            <a:graphicFrameLocks noChangeAspect="1"/>
          </p:cNvGraphicFramePr>
          <p:nvPr/>
        </p:nvGraphicFramePr>
        <p:xfrm>
          <a:off x="300038" y="1717675"/>
          <a:ext cx="11471275" cy="2292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471275" imgH="2292350" progId="Word.Document.8">
                  <p:embed/>
                </p:oleObj>
              </mc:Choice>
              <mc:Fallback>
                <p:oleObj r:id="rId2" imgW="11471275" imgH="2292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0038" y="1717675"/>
                        <a:ext cx="11471275" cy="2292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矩形 82951"/>
          <p:cNvSpPr/>
          <p:nvPr/>
        </p:nvSpPr>
        <p:spPr>
          <a:xfrm>
            <a:off x="8902700" y="2843213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250 </a:t>
            </a:r>
            <a:endParaRPr lang="en-US" altLang="zh-CN"/>
          </a:p>
        </p:txBody>
      </p:sp>
      <p:graphicFrame>
        <p:nvGraphicFramePr>
          <p:cNvPr id="11267" name="对象 82952"/>
          <p:cNvGraphicFramePr>
            <a:graphicFrameLocks noChangeAspect="1"/>
          </p:cNvGraphicFramePr>
          <p:nvPr/>
        </p:nvGraphicFramePr>
        <p:xfrm>
          <a:off x="1719263" y="3390900"/>
          <a:ext cx="1876425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4" imgW="1876425" imgH="414338" progId="Word.Document.8">
                  <p:embed/>
                </p:oleObj>
              </mc:Choice>
              <mc:Fallback>
                <p:oleObj r:id="rId4" imgW="1876425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19263" y="3390900"/>
                        <a:ext cx="1876425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9" name="矩形 82953"/>
          <p:cNvSpPr/>
          <p:nvPr/>
        </p:nvSpPr>
        <p:spPr>
          <a:xfrm>
            <a:off x="7199313" y="3390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2290" name="对象 155651"/>
          <p:cNvGraphicFramePr>
            <a:graphicFrameLocks noChangeAspect="1"/>
          </p:cNvGraphicFramePr>
          <p:nvPr/>
        </p:nvGraphicFramePr>
        <p:xfrm>
          <a:off x="261938" y="1011238"/>
          <a:ext cx="11471275" cy="2336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471275" imgH="2336800" progId="Word.Document.8">
                  <p:embed/>
                </p:oleObj>
              </mc:Choice>
              <mc:Fallback>
                <p:oleObj r:id="rId2" imgW="11471275" imgH="2336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1938" y="1011238"/>
                        <a:ext cx="11471275" cy="2336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2" name="图片 1556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4175" y="3316288"/>
            <a:ext cx="3436938" cy="2533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3" name="矩形 155653"/>
          <p:cNvSpPr/>
          <p:nvPr/>
        </p:nvSpPr>
        <p:spPr>
          <a:xfrm>
            <a:off x="2133600" y="2170113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40 </a:t>
            </a:r>
            <a:endParaRPr lang="en-US" altLang="zh-CN"/>
          </a:p>
        </p:txBody>
      </p:sp>
      <p:graphicFrame>
        <p:nvGraphicFramePr>
          <p:cNvPr id="12291" name="对象 155654"/>
          <p:cNvGraphicFramePr>
            <a:graphicFrameLocks noChangeAspect="1"/>
          </p:cNvGraphicFramePr>
          <p:nvPr/>
        </p:nvGraphicFramePr>
        <p:xfrm>
          <a:off x="5661025" y="2195513"/>
          <a:ext cx="1973263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5" imgW="1973263" imgH="414337" progId="Word.Document.8">
                  <p:embed/>
                </p:oleObj>
              </mc:Choice>
              <mc:Fallback>
                <p:oleObj r:id="rId5" imgW="1973263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61025" y="2195513"/>
                        <a:ext cx="1973263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矩形 155655"/>
          <p:cNvSpPr/>
          <p:nvPr/>
        </p:nvSpPr>
        <p:spPr>
          <a:xfrm>
            <a:off x="2133600" y="270033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90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3314" name="对象 163842"/>
          <p:cNvGraphicFramePr>
            <a:graphicFrameLocks noChangeAspect="1"/>
          </p:cNvGraphicFramePr>
          <p:nvPr/>
        </p:nvGraphicFramePr>
        <p:xfrm>
          <a:off x="301625" y="549275"/>
          <a:ext cx="11582400" cy="57419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582400" imgH="5741988" progId="Word.Document.8">
                  <p:embed/>
                </p:oleObj>
              </mc:Choice>
              <mc:Fallback>
                <p:oleObj r:id="rId2" imgW="11582400" imgH="57419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49275"/>
                        <a:ext cx="11582400" cy="5741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对象 163843"/>
          <p:cNvGraphicFramePr>
            <a:graphicFrameLocks noChangeAspect="1"/>
          </p:cNvGraphicFramePr>
          <p:nvPr/>
        </p:nvGraphicFramePr>
        <p:xfrm>
          <a:off x="2351088" y="1409700"/>
          <a:ext cx="1257300" cy="815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4" imgW="1257300" imgH="815975" progId="Word.Document.8">
                  <p:embed/>
                </p:oleObj>
              </mc:Choice>
              <mc:Fallback>
                <p:oleObj r:id="rId4" imgW="1257300" imgH="815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351088" y="1409700"/>
                        <a:ext cx="1257300" cy="815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对象 163844"/>
          <p:cNvGraphicFramePr>
            <a:graphicFrameLocks noChangeAspect="1"/>
          </p:cNvGraphicFramePr>
          <p:nvPr/>
        </p:nvGraphicFramePr>
        <p:xfrm>
          <a:off x="3328988" y="4932363"/>
          <a:ext cx="1273175" cy="1428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6" imgW="1273175" imgH="1428750" progId="Word.Document.8">
                  <p:embed/>
                </p:oleObj>
              </mc:Choice>
              <mc:Fallback>
                <p:oleObj r:id="rId6" imgW="1273175" imgH="1428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28988" y="4932363"/>
                        <a:ext cx="1273175" cy="1428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4338" name="对象 84996"/>
          <p:cNvGraphicFramePr>
            <a:graphicFrameLocks noChangeAspect="1"/>
          </p:cNvGraphicFramePr>
          <p:nvPr/>
        </p:nvGraphicFramePr>
        <p:xfrm>
          <a:off x="301625" y="865188"/>
          <a:ext cx="11582400" cy="5111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582400" imgH="5111750" progId="Word.Document.8">
                  <p:embed/>
                </p:oleObj>
              </mc:Choice>
              <mc:Fallback>
                <p:oleObj r:id="rId2" imgW="11582400" imgH="5111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65188"/>
                        <a:ext cx="11582400" cy="5111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84997"/>
          <p:cNvGraphicFramePr>
            <a:graphicFrameLocks noChangeAspect="1"/>
          </p:cNvGraphicFramePr>
          <p:nvPr/>
        </p:nvGraphicFramePr>
        <p:xfrm>
          <a:off x="2273300" y="1049338"/>
          <a:ext cx="1355725" cy="817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4" imgW="1355725" imgH="817562" progId="Word.Document.8">
                  <p:embed/>
                </p:oleObj>
              </mc:Choice>
              <mc:Fallback>
                <p:oleObj r:id="rId4" imgW="1355725" imgH="817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73300" y="1049338"/>
                        <a:ext cx="1355725" cy="817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0" name="矩形 84998"/>
          <p:cNvSpPr/>
          <p:nvPr/>
        </p:nvSpPr>
        <p:spPr>
          <a:xfrm>
            <a:off x="1700213" y="3779838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一部分液体 </a:t>
            </a:r>
            <a:endParaRPr lang="zh-CN" altLang="en-US"/>
          </a:p>
        </p:txBody>
      </p:sp>
      <p:sp>
        <p:nvSpPr>
          <p:cNvPr id="14341" name="矩形 84999"/>
          <p:cNvSpPr/>
          <p:nvPr/>
        </p:nvSpPr>
        <p:spPr>
          <a:xfrm>
            <a:off x="2925763" y="4356100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烧杯和烧杯中剩余液体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5362" name="对象 86021"/>
          <p:cNvGraphicFramePr>
            <a:graphicFrameLocks noChangeAspect="1"/>
          </p:cNvGraphicFramePr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6386" name="对象 87049"/>
          <p:cNvGraphicFramePr>
            <a:graphicFrameLocks noChangeAspect="1"/>
          </p:cNvGraphicFramePr>
          <p:nvPr/>
        </p:nvGraphicFramePr>
        <p:xfrm>
          <a:off x="301625" y="530225"/>
          <a:ext cx="11582400" cy="5492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82400" imgH="5492750" progId="Word.Document.8">
                  <p:embed/>
                </p:oleObj>
              </mc:Choice>
              <mc:Fallback>
                <p:oleObj r:id="rId2" imgW="11582400" imgH="5492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30225"/>
                        <a:ext cx="11582400" cy="549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矩形 87050"/>
          <p:cNvSpPr/>
          <p:nvPr/>
        </p:nvSpPr>
        <p:spPr>
          <a:xfrm>
            <a:off x="7246938" y="415448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零刻度线 </a:t>
            </a:r>
            <a:endParaRPr lang="zh-CN" altLang="en-US"/>
          </a:p>
        </p:txBody>
      </p:sp>
      <p:sp>
        <p:nvSpPr>
          <p:cNvPr id="16388" name="矩形 87051"/>
          <p:cNvSpPr/>
          <p:nvPr/>
        </p:nvSpPr>
        <p:spPr>
          <a:xfrm>
            <a:off x="10415588" y="47879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7410" name="对象 88071"/>
          <p:cNvGraphicFramePr>
            <a:graphicFrameLocks noChangeAspect="1"/>
          </p:cNvGraphicFramePr>
          <p:nvPr/>
        </p:nvGraphicFramePr>
        <p:xfrm>
          <a:off x="301625" y="1343025"/>
          <a:ext cx="11582400" cy="4152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82400" imgH="4152900" progId="Word.Document.8">
                  <p:embed/>
                </p:oleObj>
              </mc:Choice>
              <mc:Fallback>
                <p:oleObj r:id="rId2" imgW="11582400" imgH="4152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3025"/>
                        <a:ext cx="11582400" cy="4152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矩形 88072"/>
          <p:cNvSpPr/>
          <p:nvPr/>
        </p:nvSpPr>
        <p:spPr>
          <a:xfrm>
            <a:off x="10845800" y="133032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52 </a:t>
            </a:r>
            <a:endParaRPr lang="en-US" altLang="zh-CN"/>
          </a:p>
        </p:txBody>
      </p:sp>
      <p:sp>
        <p:nvSpPr>
          <p:cNvPr id="17413" name="矩形 88073"/>
          <p:cNvSpPr/>
          <p:nvPr/>
        </p:nvSpPr>
        <p:spPr>
          <a:xfrm>
            <a:off x="981075" y="2459038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 </a:t>
            </a:r>
            <a:endParaRPr lang="en-US" altLang="zh-CN"/>
          </a:p>
        </p:txBody>
      </p:sp>
      <p:sp>
        <p:nvSpPr>
          <p:cNvPr id="17414" name="矩形 88074"/>
          <p:cNvSpPr/>
          <p:nvPr/>
        </p:nvSpPr>
        <p:spPr>
          <a:xfrm>
            <a:off x="5664200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相平 </a:t>
            </a:r>
            <a:endParaRPr lang="zh-CN" altLang="en-US"/>
          </a:p>
        </p:txBody>
      </p:sp>
      <p:sp>
        <p:nvSpPr>
          <p:cNvPr id="17415" name="矩形 88075"/>
          <p:cNvSpPr/>
          <p:nvPr/>
        </p:nvSpPr>
        <p:spPr>
          <a:xfrm>
            <a:off x="2422525" y="310673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20 </a:t>
            </a:r>
            <a:endParaRPr lang="en-US" altLang="zh-CN"/>
          </a:p>
        </p:txBody>
      </p:sp>
      <p:graphicFrame>
        <p:nvGraphicFramePr>
          <p:cNvPr id="17411" name="对象 88076"/>
          <p:cNvGraphicFramePr>
            <a:graphicFrameLocks noChangeAspect="1"/>
          </p:cNvGraphicFramePr>
          <p:nvPr/>
        </p:nvGraphicFramePr>
        <p:xfrm>
          <a:off x="5302250" y="3708400"/>
          <a:ext cx="1328738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4" imgW="1328738" imgH="414338" progId="Word.Document.8">
                  <p:embed/>
                </p:oleObj>
              </mc:Choice>
              <mc:Fallback>
                <p:oleObj r:id="rId4" imgW="1328738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02250" y="3708400"/>
                        <a:ext cx="1328738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6" name="矩形 88077"/>
          <p:cNvSpPr/>
          <p:nvPr/>
        </p:nvSpPr>
        <p:spPr>
          <a:xfrm>
            <a:off x="9405938" y="42132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偏大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  <p:bldP spid="17414" grpId="0"/>
      <p:bldP spid="17415" grpId="0"/>
      <p:bldP spid="174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8434" name="对象 89096"/>
          <p:cNvGraphicFramePr>
            <a:graphicFrameLocks noChangeAspect="1"/>
          </p:cNvGraphicFramePr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矩形 89097"/>
          <p:cNvSpPr/>
          <p:nvPr/>
        </p:nvSpPr>
        <p:spPr>
          <a:xfrm>
            <a:off x="9620250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偏小 </a:t>
            </a:r>
            <a:endParaRPr lang="zh-CN" altLang="en-US"/>
          </a:p>
        </p:txBody>
      </p:sp>
      <p:sp>
        <p:nvSpPr>
          <p:cNvPr id="18436" name="矩形 89098"/>
          <p:cNvSpPr/>
          <p:nvPr/>
        </p:nvSpPr>
        <p:spPr>
          <a:xfrm>
            <a:off x="10918825" y="33480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偏小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9458" name="对象 90124"/>
          <p:cNvGraphicFramePr>
            <a:graphicFrameLocks noChangeAspect="1"/>
          </p:cNvGraphicFramePr>
          <p:nvPr/>
        </p:nvGraphicFramePr>
        <p:xfrm>
          <a:off x="261938" y="339725"/>
          <a:ext cx="11585575" cy="37623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85575" imgH="3762375" progId="Word.Document.8">
                  <p:embed/>
                </p:oleObj>
              </mc:Choice>
              <mc:Fallback>
                <p:oleObj r:id="rId2" imgW="11585575" imgH="37623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1938" y="339725"/>
                        <a:ext cx="11585575" cy="3762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对象 90125"/>
          <p:cNvGraphicFramePr>
            <a:graphicFrameLocks noChangeAspect="1"/>
          </p:cNvGraphicFramePr>
          <p:nvPr/>
        </p:nvGraphicFramePr>
        <p:xfrm>
          <a:off x="2224088" y="4100513"/>
          <a:ext cx="8097837" cy="2422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4" imgW="8097837" imgH="2422525" progId="Word.Document.8">
                  <p:embed/>
                </p:oleObj>
              </mc:Choice>
              <mc:Fallback>
                <p:oleObj r:id="rId4" imgW="8097837" imgH="24225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r="35952" b="8920"/>
                      <a:stretch>
                        <a:fillRect/>
                      </a:stretch>
                    </p:blipFill>
                    <p:spPr>
                      <a:xfrm>
                        <a:off x="2224088" y="4100513"/>
                        <a:ext cx="8097837" cy="2422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0" name="矩形 90126"/>
          <p:cNvSpPr/>
          <p:nvPr/>
        </p:nvSpPr>
        <p:spPr>
          <a:xfrm>
            <a:off x="3429000" y="16938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  <p:sp>
        <p:nvSpPr>
          <p:cNvPr id="19461" name="矩形 90127"/>
          <p:cNvSpPr/>
          <p:nvPr/>
        </p:nvSpPr>
        <p:spPr>
          <a:xfrm>
            <a:off x="9407525" y="313372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62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0482" name="对象 91145"/>
          <p:cNvGraphicFramePr>
            <a:graphicFrameLocks noChangeAspect="1"/>
          </p:cNvGraphicFramePr>
          <p:nvPr/>
        </p:nvGraphicFramePr>
        <p:xfrm>
          <a:off x="301625" y="22352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2352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对象 91146"/>
          <p:cNvGraphicFramePr>
            <a:graphicFrameLocks noChangeAspect="1"/>
          </p:cNvGraphicFramePr>
          <p:nvPr/>
        </p:nvGraphicFramePr>
        <p:xfrm>
          <a:off x="4791075" y="2200275"/>
          <a:ext cx="2363788" cy="4048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4" imgW="2363788" imgH="404813" progId="Word.Document.8">
                  <p:embed/>
                </p:oleObj>
              </mc:Choice>
              <mc:Fallback>
                <p:oleObj r:id="rId4" imgW="2363788" imgH="4048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91075" y="2200275"/>
                        <a:ext cx="2363788" cy="404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4" name="矩形 91147"/>
          <p:cNvSpPr/>
          <p:nvPr/>
        </p:nvSpPr>
        <p:spPr>
          <a:xfrm>
            <a:off x="7966075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偏大 </a:t>
            </a:r>
            <a:endParaRPr lang="zh-CN" altLang="en-US"/>
          </a:p>
        </p:txBody>
      </p:sp>
      <p:sp>
        <p:nvSpPr>
          <p:cNvPr id="20485" name="矩形 91148"/>
          <p:cNvSpPr/>
          <p:nvPr/>
        </p:nvSpPr>
        <p:spPr>
          <a:xfrm>
            <a:off x="477838" y="3995738"/>
            <a:ext cx="11255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ACDB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1506" name="对象 92168"/>
          <p:cNvGraphicFramePr>
            <a:graphicFrameLocks noChangeAspect="1"/>
          </p:cNvGraphicFramePr>
          <p:nvPr/>
        </p:nvGraphicFramePr>
        <p:xfrm>
          <a:off x="301625" y="1344613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4613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对象 92169"/>
          <p:cNvGraphicFramePr>
            <a:graphicFrameLocks noChangeAspect="1"/>
          </p:cNvGraphicFramePr>
          <p:nvPr/>
        </p:nvGraphicFramePr>
        <p:xfrm>
          <a:off x="4292600" y="4230688"/>
          <a:ext cx="1460500" cy="1223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4" imgW="1460500" imgH="1223962" progId="Word.Document.8">
                  <p:embed/>
                </p:oleObj>
              </mc:Choice>
              <mc:Fallback>
                <p:oleObj r:id="rId4" imgW="1460500" imgH="1223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92600" y="4230688"/>
                        <a:ext cx="1460500" cy="1223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531" name="图片 96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1874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矩形 96262"/>
          <p:cNvSpPr/>
          <p:nvPr/>
        </p:nvSpPr>
        <p:spPr>
          <a:xfrm>
            <a:off x="2133600" y="1042988"/>
            <a:ext cx="418941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质量和密度的概念及应用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22530" name="对象 96263"/>
          <p:cNvGraphicFramePr>
            <a:graphicFrameLocks noChangeAspect="1"/>
          </p:cNvGraphicFramePr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矩形 96264"/>
          <p:cNvSpPr/>
          <p:nvPr/>
        </p:nvSpPr>
        <p:spPr>
          <a:xfrm>
            <a:off x="8181975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3554" name="对象 97284"/>
          <p:cNvGraphicFramePr>
            <a:graphicFrameLocks noChangeAspect="1"/>
          </p:cNvGraphicFramePr>
          <p:nvPr/>
        </p:nvGraphicFramePr>
        <p:xfrm>
          <a:off x="230188" y="315913"/>
          <a:ext cx="11726862" cy="6208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726862" imgH="6208712" progId="Word.Document.8">
                  <p:embed/>
                </p:oleObj>
              </mc:Choice>
              <mc:Fallback>
                <p:oleObj r:id="rId2" imgW="11726862" imgH="6208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315913"/>
                        <a:ext cx="11726862" cy="6208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矩形 97285"/>
          <p:cNvSpPr/>
          <p:nvPr/>
        </p:nvSpPr>
        <p:spPr>
          <a:xfrm>
            <a:off x="7534275" y="32385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4578" name="对象 171011"/>
          <p:cNvGraphicFramePr>
            <a:graphicFrameLocks noChangeAspect="1"/>
          </p:cNvGraphicFramePr>
          <p:nvPr/>
        </p:nvGraphicFramePr>
        <p:xfrm>
          <a:off x="301625" y="1938338"/>
          <a:ext cx="11582400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82400" imgH="2963862" progId="Word.Document.8">
                  <p:embed/>
                </p:oleObj>
              </mc:Choice>
              <mc:Fallback>
                <p:oleObj r:id="rId2" imgW="11582400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938338"/>
                        <a:ext cx="11582400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79" name="图片 1710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5888" y="2598738"/>
            <a:ext cx="2719387" cy="2216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171013"/>
          <p:cNvSpPr/>
          <p:nvPr/>
        </p:nvSpPr>
        <p:spPr>
          <a:xfrm>
            <a:off x="9118600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602" name="对象 172033"/>
          <p:cNvGraphicFramePr>
            <a:graphicFrameLocks noChangeAspect="1"/>
          </p:cNvGraphicFramePr>
          <p:nvPr/>
        </p:nvGraphicFramePr>
        <p:xfrm>
          <a:off x="301625" y="1536700"/>
          <a:ext cx="11582400" cy="3767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82400" imgH="3767138" progId="Word.Document.8">
                  <p:embed/>
                </p:oleObj>
              </mc:Choice>
              <mc:Fallback>
                <p:oleObj r:id="rId2" imgW="11582400" imgH="3767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536700"/>
                        <a:ext cx="11582400" cy="3767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矩形 172034"/>
          <p:cNvSpPr/>
          <p:nvPr/>
        </p:nvSpPr>
        <p:spPr>
          <a:xfrm>
            <a:off x="11060113" y="233838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6626" name="对象 173057"/>
          <p:cNvGraphicFramePr>
            <a:graphicFrameLocks noChangeAspect="1"/>
          </p:cNvGraphicFramePr>
          <p:nvPr/>
        </p:nvGraphicFramePr>
        <p:xfrm>
          <a:off x="301625" y="2532063"/>
          <a:ext cx="11582400" cy="17764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82400" imgH="1776412" progId="Word.Document.8">
                  <p:embed/>
                </p:oleObj>
              </mc:Choice>
              <mc:Fallback>
                <p:oleObj r:id="rId2" imgW="11582400" imgH="17764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532063"/>
                        <a:ext cx="11582400" cy="1776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7" name="矩形 173058"/>
          <p:cNvSpPr/>
          <p:nvPr/>
        </p:nvSpPr>
        <p:spPr>
          <a:xfrm>
            <a:off x="4991100" y="3065463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2.5 </a:t>
            </a:r>
            <a:endParaRPr lang="en-US" altLang="zh-CN"/>
          </a:p>
        </p:txBody>
      </p:sp>
      <p:sp>
        <p:nvSpPr>
          <p:cNvPr id="26628" name="矩形 173059"/>
          <p:cNvSpPr/>
          <p:nvPr/>
        </p:nvSpPr>
        <p:spPr>
          <a:xfrm>
            <a:off x="6518275" y="364013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500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7650" name="对象 174081"/>
          <p:cNvGraphicFramePr>
            <a:graphicFrameLocks noChangeAspect="1"/>
          </p:cNvGraphicFramePr>
          <p:nvPr/>
        </p:nvGraphicFramePr>
        <p:xfrm>
          <a:off x="301625" y="892175"/>
          <a:ext cx="11582400" cy="3765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82400" imgH="3765550" progId="Word.Document.8">
                  <p:embed/>
                </p:oleObj>
              </mc:Choice>
              <mc:Fallback>
                <p:oleObj r:id="rId2" imgW="11582400" imgH="3765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92175"/>
                        <a:ext cx="11582400" cy="3765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8674" name="对象 175107"/>
          <p:cNvGraphicFramePr>
            <a:graphicFrameLocks noChangeAspect="1"/>
          </p:cNvGraphicFramePr>
          <p:nvPr/>
        </p:nvGraphicFramePr>
        <p:xfrm>
          <a:off x="333375" y="1547813"/>
          <a:ext cx="11591925" cy="1866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2" imgW="11591925" imgH="1866900" progId="Word.Document.8">
                  <p:embed/>
                </p:oleObj>
              </mc:Choice>
              <mc:Fallback>
                <p:oleObj r:id="rId2" imgW="11591925" imgH="1866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3375" y="1547813"/>
                        <a:ext cx="11591925" cy="1866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对象 175108"/>
          <p:cNvGraphicFramePr>
            <a:graphicFrameLocks noChangeAspect="1"/>
          </p:cNvGraphicFramePr>
          <p:nvPr/>
        </p:nvGraphicFramePr>
        <p:xfrm>
          <a:off x="296863" y="3702050"/>
          <a:ext cx="11591925" cy="1593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4" imgW="11591925" imgH="1593850" progId="Word.Document.8">
                  <p:embed/>
                </p:oleObj>
              </mc:Choice>
              <mc:Fallback>
                <p:oleObj r:id="rId4" imgW="11591925" imgH="1593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702050"/>
                        <a:ext cx="11591925" cy="1593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9698" name="对象 176129"/>
          <p:cNvGraphicFramePr>
            <a:graphicFrameLocks noChangeAspect="1"/>
          </p:cNvGraphicFramePr>
          <p:nvPr/>
        </p:nvGraphicFramePr>
        <p:xfrm>
          <a:off x="296863" y="2189163"/>
          <a:ext cx="11591925" cy="2460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591925" imgH="2460625" progId="Word.Document.8">
                  <p:embed/>
                </p:oleObj>
              </mc:Choice>
              <mc:Fallback>
                <p:oleObj r:id="rId2" imgW="11591925" imgH="2460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189163"/>
                        <a:ext cx="11591925" cy="2460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23" name="图片 983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80010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4" name="矩形 98315"/>
          <p:cNvSpPr/>
          <p:nvPr/>
        </p:nvSpPr>
        <p:spPr>
          <a:xfrm>
            <a:off x="2276475" y="708025"/>
            <a:ext cx="3246438" cy="554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3000">
                <a:solidFill>
                  <a:schemeClr val="tx1"/>
                </a:solidFill>
                <a:ea typeface="黑体" pitchFamily="49" charset="-122"/>
              </a:rPr>
              <a:t>质量和密度的测量</a:t>
            </a:r>
            <a:r>
              <a:rPr lang="zh-CN" altLang="en-US" sz="3000"/>
              <a:t> </a:t>
            </a:r>
            <a:endParaRPr lang="zh-CN" altLang="en-US" sz="3000"/>
          </a:p>
        </p:txBody>
      </p:sp>
      <p:graphicFrame>
        <p:nvGraphicFramePr>
          <p:cNvPr id="30722" name="对象 98316"/>
          <p:cNvGraphicFramePr>
            <a:graphicFrameLocks noChangeAspect="1"/>
          </p:cNvGraphicFramePr>
          <p:nvPr/>
        </p:nvGraphicFramePr>
        <p:xfrm>
          <a:off x="301625" y="1541463"/>
          <a:ext cx="11582400" cy="3759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3" imgW="11582400" imgH="3759200" progId="Word.Document.8">
                  <p:embed/>
                </p:oleObj>
              </mc:Choice>
              <mc:Fallback>
                <p:oleObj r:id="rId3" imgW="11582400" imgH="3759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541463"/>
                        <a:ext cx="11582400" cy="3759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5" name="矩形 98317"/>
          <p:cNvSpPr/>
          <p:nvPr/>
        </p:nvSpPr>
        <p:spPr>
          <a:xfrm>
            <a:off x="11374438" y="348932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1746" name="对象 99336"/>
          <p:cNvGraphicFramePr>
            <a:graphicFrameLocks noChangeAspect="1"/>
          </p:cNvGraphicFramePr>
          <p:nvPr/>
        </p:nvGraphicFramePr>
        <p:xfrm>
          <a:off x="301625" y="838200"/>
          <a:ext cx="11582400" cy="5019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82400" imgH="5019675" progId="Word.Document.8">
                  <p:embed/>
                </p:oleObj>
              </mc:Choice>
              <mc:Fallback>
                <p:oleObj r:id="rId2" imgW="11582400" imgH="5019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38200"/>
                        <a:ext cx="11582400" cy="5019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矩形 99338"/>
          <p:cNvSpPr/>
          <p:nvPr/>
        </p:nvSpPr>
        <p:spPr>
          <a:xfrm>
            <a:off x="9982200" y="4570413"/>
            <a:ext cx="18684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游码不在零 </a:t>
            </a:r>
            <a:endParaRPr lang="zh-CN" altLang="en-US"/>
          </a:p>
        </p:txBody>
      </p:sp>
      <p:sp>
        <p:nvSpPr>
          <p:cNvPr id="31748" name="矩形 99339"/>
          <p:cNvSpPr/>
          <p:nvPr/>
        </p:nvSpPr>
        <p:spPr>
          <a:xfrm>
            <a:off x="260350" y="51466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刻度线处 </a:t>
            </a:r>
            <a:endParaRPr lang="zh-CN" altLang="en-US"/>
          </a:p>
        </p:txBody>
      </p:sp>
      <p:sp>
        <p:nvSpPr>
          <p:cNvPr id="31749" name="矩形 99340"/>
          <p:cNvSpPr/>
          <p:nvPr/>
        </p:nvSpPr>
        <p:spPr>
          <a:xfrm>
            <a:off x="2565400" y="5146675"/>
            <a:ext cx="36306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左盘放砝码，右盘放手镯 </a:t>
            </a:r>
            <a:endParaRPr lang="zh-CN" altLang="en-US"/>
          </a:p>
        </p:txBody>
      </p:sp>
      <p:sp>
        <p:nvSpPr>
          <p:cNvPr id="31750" name="矩形 99341"/>
          <p:cNvSpPr/>
          <p:nvPr/>
        </p:nvSpPr>
        <p:spPr>
          <a:xfrm>
            <a:off x="6884988" y="5146675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用手直接拿砝码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2770" name="对象 100365"/>
          <p:cNvGraphicFramePr>
            <a:graphicFrameLocks noChangeAspect="1"/>
          </p:cNvGraphicFramePr>
          <p:nvPr/>
        </p:nvGraphicFramePr>
        <p:xfrm>
          <a:off x="298450" y="2233613"/>
          <a:ext cx="11472863" cy="20113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472863" imgH="2011362" progId="Word.Document.8">
                  <p:embed/>
                </p:oleObj>
              </mc:Choice>
              <mc:Fallback>
                <p:oleObj r:id="rId2" imgW="11472863" imgH="20113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2233613"/>
                        <a:ext cx="11472863" cy="2011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矩形 100366"/>
          <p:cNvSpPr/>
          <p:nvPr/>
        </p:nvSpPr>
        <p:spPr>
          <a:xfrm>
            <a:off x="10658475" y="2722563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66.6 </a:t>
            </a:r>
            <a:endParaRPr lang="en-US" altLang="zh-CN"/>
          </a:p>
        </p:txBody>
      </p:sp>
      <p:sp>
        <p:nvSpPr>
          <p:cNvPr id="32772" name="矩形 100367"/>
          <p:cNvSpPr/>
          <p:nvPr/>
        </p:nvSpPr>
        <p:spPr>
          <a:xfrm>
            <a:off x="5948363" y="3276600"/>
            <a:ext cx="2397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50 g</a:t>
            </a:r>
            <a:r>
              <a:rPr lang="zh-CN" altLang="en-US"/>
              <a:t>、</a:t>
            </a:r>
            <a:r>
              <a:rPr lang="en-US" altLang="zh-CN"/>
              <a:t>10 g</a:t>
            </a:r>
            <a:r>
              <a:rPr lang="zh-CN" altLang="en-US"/>
              <a:t>、</a:t>
            </a:r>
            <a:r>
              <a:rPr lang="en-US" altLang="zh-CN"/>
              <a:t>5 g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3794" name="对象 101385"/>
          <p:cNvGraphicFramePr>
            <a:graphicFrameLocks noChangeAspect="1"/>
          </p:cNvGraphicFramePr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5" name="矩形 101386"/>
          <p:cNvSpPr/>
          <p:nvPr/>
        </p:nvSpPr>
        <p:spPr>
          <a:xfrm>
            <a:off x="2925763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水平 </a:t>
            </a:r>
            <a:endParaRPr lang="zh-CN" altLang="en-US"/>
          </a:p>
        </p:txBody>
      </p:sp>
      <p:sp>
        <p:nvSpPr>
          <p:cNvPr id="33796" name="矩形 101387"/>
          <p:cNvSpPr/>
          <p:nvPr/>
        </p:nvSpPr>
        <p:spPr>
          <a:xfrm>
            <a:off x="7893050" y="33480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零刻度线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4818" name="对象 102408"/>
          <p:cNvGraphicFramePr>
            <a:graphicFrameLocks noChangeAspect="1"/>
          </p:cNvGraphicFramePr>
          <p:nvPr/>
        </p:nvGraphicFramePr>
        <p:xfrm>
          <a:off x="301625" y="615950"/>
          <a:ext cx="11582400" cy="5608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82400" imgH="5608638" progId="Word.Document.8">
                  <p:embed/>
                </p:oleObj>
              </mc:Choice>
              <mc:Fallback>
                <p:oleObj r:id="rId2" imgW="11582400" imgH="56086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15950"/>
                        <a:ext cx="11582400" cy="5608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0" name="矩形 102409"/>
          <p:cNvSpPr/>
          <p:nvPr/>
        </p:nvSpPr>
        <p:spPr>
          <a:xfrm>
            <a:off x="1774825" y="1189038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17.4 </a:t>
            </a:r>
            <a:endParaRPr lang="en-US" altLang="zh-CN"/>
          </a:p>
        </p:txBody>
      </p:sp>
      <p:graphicFrame>
        <p:nvGraphicFramePr>
          <p:cNvPr id="34819" name="对象 102410"/>
          <p:cNvGraphicFramePr>
            <a:graphicFrameLocks noChangeAspect="1"/>
          </p:cNvGraphicFramePr>
          <p:nvPr/>
        </p:nvGraphicFramePr>
        <p:xfrm>
          <a:off x="5662613" y="1765300"/>
          <a:ext cx="2049462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4" imgW="2049462" imgH="414338" progId="Word.Document.8">
                  <p:embed/>
                </p:oleObj>
              </mc:Choice>
              <mc:Fallback>
                <p:oleObj r:id="rId4" imgW="2049462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62613" y="1765300"/>
                        <a:ext cx="2049462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5842" name="对象 103432"/>
          <p:cNvGraphicFramePr>
            <a:graphicFrameLocks noChangeAspect="1"/>
          </p:cNvGraphicFramePr>
          <p:nvPr/>
        </p:nvGraphicFramePr>
        <p:xfrm>
          <a:off x="301625" y="1563688"/>
          <a:ext cx="11582400" cy="3759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582400" imgH="3759200" progId="Word.Document.8">
                  <p:embed/>
                </p:oleObj>
              </mc:Choice>
              <mc:Fallback>
                <p:oleObj r:id="rId2" imgW="11582400" imgH="3759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563688"/>
                        <a:ext cx="11582400" cy="3759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3" name="对象 103433"/>
          <p:cNvGraphicFramePr>
            <a:graphicFrameLocks noChangeAspect="1"/>
          </p:cNvGraphicFramePr>
          <p:nvPr/>
        </p:nvGraphicFramePr>
        <p:xfrm>
          <a:off x="6118225" y="3001963"/>
          <a:ext cx="1616075" cy="1049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4" imgW="1616075" imgH="1049337" progId="Word.Document.8">
                  <p:embed/>
                </p:oleObj>
              </mc:Choice>
              <mc:Fallback>
                <p:oleObj r:id="rId4" imgW="1616075" imgH="1049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18225" y="3001963"/>
                        <a:ext cx="1616075" cy="1049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4" name="矩形 103434"/>
          <p:cNvSpPr/>
          <p:nvPr/>
        </p:nvSpPr>
        <p:spPr>
          <a:xfrm>
            <a:off x="7169150" y="4051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6866" name="对象 110601"/>
          <p:cNvGraphicFramePr>
            <a:graphicFrameLocks noChangeAspect="1"/>
          </p:cNvGraphicFramePr>
          <p:nvPr/>
        </p:nvGraphicFramePr>
        <p:xfrm>
          <a:off x="260350" y="360363"/>
          <a:ext cx="11471275" cy="6223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2" imgW="11471275" imgH="6223000" progId="Word.Document.8">
                  <p:embed/>
                </p:oleObj>
              </mc:Choice>
              <mc:Fallback>
                <p:oleObj r:id="rId2" imgW="11471275" imgH="6223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360363"/>
                        <a:ext cx="11471275" cy="622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7" name="矩形 110602"/>
          <p:cNvSpPr/>
          <p:nvPr/>
        </p:nvSpPr>
        <p:spPr>
          <a:xfrm>
            <a:off x="6048375" y="592455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7890" name="对象 109573"/>
          <p:cNvGraphicFramePr>
            <a:graphicFrameLocks noChangeAspect="1"/>
          </p:cNvGraphicFramePr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2" name="矩形 109574"/>
          <p:cNvSpPr/>
          <p:nvPr/>
        </p:nvSpPr>
        <p:spPr>
          <a:xfrm>
            <a:off x="6094413" y="3348038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33.2 </a:t>
            </a:r>
            <a:endParaRPr lang="en-US" altLang="zh-CN"/>
          </a:p>
        </p:txBody>
      </p:sp>
      <p:graphicFrame>
        <p:nvGraphicFramePr>
          <p:cNvPr id="37891" name="对象 109575"/>
          <p:cNvGraphicFramePr>
            <a:graphicFrameLocks noChangeAspect="1"/>
          </p:cNvGraphicFramePr>
          <p:nvPr/>
        </p:nvGraphicFramePr>
        <p:xfrm>
          <a:off x="9980613" y="3419475"/>
          <a:ext cx="1684337" cy="414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4" imgW="1684337" imgH="414338" progId="Word.Document.8">
                  <p:embed/>
                </p:oleObj>
              </mc:Choice>
              <mc:Fallback>
                <p:oleObj r:id="rId4" imgW="1684337" imgH="414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980613" y="3419475"/>
                        <a:ext cx="1684337" cy="414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8914" name="对象 135174"/>
          <p:cNvGraphicFramePr>
            <a:graphicFrameLocks noChangeAspect="1"/>
          </p:cNvGraphicFramePr>
          <p:nvPr/>
        </p:nvGraphicFramePr>
        <p:xfrm>
          <a:off x="301625" y="1344613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4613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6" name="矩形 135175"/>
          <p:cNvSpPr/>
          <p:nvPr/>
        </p:nvSpPr>
        <p:spPr>
          <a:xfrm>
            <a:off x="7821613" y="12604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偏大 </a:t>
            </a:r>
            <a:endParaRPr lang="zh-CN" altLang="en-US"/>
          </a:p>
        </p:txBody>
      </p:sp>
      <p:graphicFrame>
        <p:nvGraphicFramePr>
          <p:cNvPr id="38915" name="对象 135176"/>
          <p:cNvGraphicFramePr>
            <a:graphicFrameLocks noChangeAspect="1"/>
          </p:cNvGraphicFramePr>
          <p:nvPr/>
        </p:nvGraphicFramePr>
        <p:xfrm>
          <a:off x="4724400" y="4465638"/>
          <a:ext cx="1666875" cy="12049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4" imgW="1666875" imgH="1204912" progId="Word.Document.8">
                  <p:embed/>
                </p:oleObj>
              </mc:Choice>
              <mc:Fallback>
                <p:oleObj r:id="rId4" imgW="1666875" imgH="12049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24400" y="4465638"/>
                        <a:ext cx="1666875" cy="1204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8" name="New picture" hidden="1"/>
          <p:cNvPicPr/>
          <p:nvPr/>
        </p:nvPicPr>
        <p:blipFill>
          <a:blip r:embed="rId6"/>
          <a:stretch>
            <a:fillRect/>
          </a:stretch>
        </p:blipFill>
        <p:spPr>
          <a:xfrm>
            <a:off x="10299700" y="11633200"/>
            <a:ext cx="469900" cy="368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75</Paragraphs>
  <Slides>39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baseType="lpstr" size="46">
      <vt:lpstr>Arial</vt:lpstr>
      <vt:lpstr>Calibri</vt:lpstr>
      <vt:lpstr>Times New Roman</vt:lpstr>
      <vt:lpstr>楷体_GB2312</vt:lpstr>
      <vt:lpstr>宋体</vt:lpstr>
      <vt:lpstr>黑体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2021-01-02T11:37:44.081</cp:lastPrinted>
  <dcterms:created xsi:type="dcterms:W3CDTF">2021-01-02T11:37:44Z</dcterms:created>
  <dcterms:modified xsi:type="dcterms:W3CDTF">2021-01-08T11:30:27Z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