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doc" ContentType="application/msword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338" r:id="rId3"/>
    <p:sldId id="422" r:id="rId4"/>
    <p:sldId id="385" r:id="rId5"/>
    <p:sldId id="504" r:id="rId6"/>
    <p:sldId id="428" r:id="rId7"/>
    <p:sldId id="505" r:id="rId8"/>
    <p:sldId id="436" r:id="rId9"/>
    <p:sldId id="427" r:id="rId10"/>
    <p:sldId id="506" r:id="rId11"/>
    <p:sldId id="507" r:id="rId12"/>
    <p:sldId id="508" r:id="rId13"/>
    <p:sldId id="509" r:id="rId14"/>
    <p:sldId id="510" r:id="rId15"/>
    <p:sldId id="430" r:id="rId16"/>
    <p:sldId id="501" r:id="rId17"/>
    <p:sldId id="502" r:id="rId18"/>
    <p:sldId id="500" r:id="rId19"/>
    <p:sldId id="433" r:id="rId20"/>
    <p:sldId id="431" r:id="rId21"/>
    <p:sldId id="435" r:id="rId22"/>
    <p:sldId id="437" r:id="rId23"/>
    <p:sldId id="438" r:id="rId24"/>
    <p:sldId id="439" r:id="rId25"/>
    <p:sldId id="442" r:id="rId26"/>
    <p:sldId id="432" r:id="rId27"/>
    <p:sldId id="511" r:id="rId28"/>
    <p:sldId id="513" r:id="rId29"/>
    <p:sldId id="514" r:id="rId30"/>
    <p:sldId id="515" r:id="rId31"/>
    <p:sldId id="517" r:id="rId32"/>
    <p:sldId id="518" r:id="rId33"/>
    <p:sldId id="519" r:id="rId34"/>
    <p:sldId id="448" r:id="rId35"/>
    <p:sldId id="449" r:id="rId36"/>
    <p:sldId id="450" r:id="rId37"/>
    <p:sldId id="451" r:id="rId38"/>
    <p:sldId id="452" r:id="rId39"/>
    <p:sldId id="453" r:id="rId40"/>
    <p:sldId id="454" r:id="rId41"/>
    <p:sldId id="455" r:id="rId42"/>
    <p:sldId id="456" r:id="rId43"/>
    <p:sldId id="457" r:id="rId44"/>
    <p:sldId id="458" r:id="rId45"/>
    <p:sldId id="459" r:id="rId46"/>
    <p:sldId id="460" r:id="rId47"/>
    <p:sldId id="461" r:id="rId48"/>
    <p:sldId id="462" r:id="rId49"/>
    <p:sldId id="463" r:id="rId50"/>
    <p:sldId id="464" r:id="rId51"/>
    <p:sldId id="465" r:id="rId52"/>
    <p:sldId id="483" r:id="rId53"/>
    <p:sldId id="484" r:id="rId54"/>
    <p:sldId id="485" r:id="rId55"/>
    <p:sldId id="486" r:id="rId56"/>
    <p:sldId id="487" r:id="rId57"/>
    <p:sldId id="488" r:id="rId58"/>
    <p:sldId id="522" r:id="rId59"/>
    <p:sldId id="523" r:id="rId60"/>
    <p:sldId id="524" r:id="rId61"/>
    <p:sldId id="525" r:id="rId62"/>
    <p:sldId id="526" r:id="rId63"/>
    <p:sldId id="527" r:id="rId64"/>
    <p:sldId id="528" r:id="rId65"/>
    <p:sldId id="529" r:id="rId66"/>
    <p:sldId id="530" r:id="rId67"/>
    <p:sldId id="531" r:id="rId68"/>
    <p:sldId id="532" r:id="rId69"/>
    <p:sldId id="533" r:id="rId70"/>
    <p:sldId id="534" r:id="rId71"/>
    <p:sldId id="535" r:id="rId72"/>
    <p:sldId id="536" r:id="rId73"/>
    <p:sldId id="537" r:id="rId74"/>
    <p:sldId id="538" r:id="rId75"/>
    <p:sldId id="539" r:id="rId76"/>
    <p:sldId id="540" r:id="rId77"/>
    <p:sldId id="541" r:id="rId78"/>
    <p:sldId id="542" r:id="rId79"/>
    <p:sldId id="543" r:id="rId80"/>
    <p:sldId id="544" r:id="rId81"/>
    <p:sldId id="545" r:id="rId82"/>
    <p:sldId id="547" r:id="rId83"/>
    <p:sldId id="548" r:id="rId84"/>
    <p:sldId id="549" r:id="rId85"/>
    <p:sldId id="550" r:id="rId86"/>
    <p:sldId id="551" r:id="rId87"/>
    <p:sldId id="552" r:id="rId88"/>
    <p:sldId id="546" r:id="rId89"/>
    <p:sldId id="553" r:id="rId90"/>
    <p:sldId id="554" r:id="rId91"/>
    <p:sldId id="555" r:id="rId92"/>
    <p:sldId id="556" r:id="rId93"/>
    <p:sldId id="557" r:id="rId94"/>
  </p:sldIdLst>
  <p:sldSz cx="12187238" cy="6840538"/>
  <p:notesSz cx="6858000" cy="9144000"/>
  <p:custDataLst>
    <p:tags r:id="rId95"/>
  </p:custDataLst>
  <p:defaultTextStyle>
    <a:defPPr>
      <a:defRPr lang="zh-CN"/>
    </a:defPPr>
    <a:lvl1pPr marL="0" indent="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1pPr>
    <a:lvl2pPr marL="388938" indent="682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2pPr>
    <a:lvl3pPr marL="777875" indent="136525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3pPr>
    <a:lvl4pPr marL="1168400" indent="203200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4pPr>
    <a:lvl5pPr marL="1557338" indent="271462" algn="l" defTabSz="777875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2400" b="1" i="0" u="none" baseline="0">
        <a:solidFill>
          <a:srgbClr val="FF0000"/>
        </a:solidFill>
        <a:effectLst/>
        <a:latin typeface="Times New Roman" pitchFamily="18" charset="0"/>
        <a:ea typeface="楷体_GB2312" pitchFamily="49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581" autoAdjust="0"/>
  </p:normalViewPr>
  <p:slideViewPr>
    <p:cSldViewPr>
      <p:cViewPr>
        <p:scale>
          <a:sx n="100" d="100"/>
          <a:sy n="100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slide" Target="slides/slide29.xml" /><Relationship Id="rId32" Type="http://schemas.openxmlformats.org/officeDocument/2006/relationships/slide" Target="slides/slide30.xml" /><Relationship Id="rId33" Type="http://schemas.openxmlformats.org/officeDocument/2006/relationships/slide" Target="slides/slide31.xml" /><Relationship Id="rId34" Type="http://schemas.openxmlformats.org/officeDocument/2006/relationships/slide" Target="slides/slide32.xml" /><Relationship Id="rId35" Type="http://schemas.openxmlformats.org/officeDocument/2006/relationships/slide" Target="slides/slide33.xml" /><Relationship Id="rId36" Type="http://schemas.openxmlformats.org/officeDocument/2006/relationships/slide" Target="slides/slide34.xml" /><Relationship Id="rId37" Type="http://schemas.openxmlformats.org/officeDocument/2006/relationships/slide" Target="slides/slide35.xml" /><Relationship Id="rId38" Type="http://schemas.openxmlformats.org/officeDocument/2006/relationships/slide" Target="slides/slide36.xml" /><Relationship Id="rId39" Type="http://schemas.openxmlformats.org/officeDocument/2006/relationships/slide" Target="slides/slide37.xml" /><Relationship Id="rId4" Type="http://schemas.openxmlformats.org/officeDocument/2006/relationships/slide" Target="slides/slide2.xml" /><Relationship Id="rId40" Type="http://schemas.openxmlformats.org/officeDocument/2006/relationships/slide" Target="slides/slide38.xml" /><Relationship Id="rId41" Type="http://schemas.openxmlformats.org/officeDocument/2006/relationships/slide" Target="slides/slide39.xml" /><Relationship Id="rId42" Type="http://schemas.openxmlformats.org/officeDocument/2006/relationships/slide" Target="slides/slide40.xml" /><Relationship Id="rId43" Type="http://schemas.openxmlformats.org/officeDocument/2006/relationships/slide" Target="slides/slide41.xml" /><Relationship Id="rId44" Type="http://schemas.openxmlformats.org/officeDocument/2006/relationships/slide" Target="slides/slide42.xml" /><Relationship Id="rId45" Type="http://schemas.openxmlformats.org/officeDocument/2006/relationships/slide" Target="slides/slide43.xml" /><Relationship Id="rId46" Type="http://schemas.openxmlformats.org/officeDocument/2006/relationships/slide" Target="slides/slide44.xml" /><Relationship Id="rId47" Type="http://schemas.openxmlformats.org/officeDocument/2006/relationships/slide" Target="slides/slide45.xml" /><Relationship Id="rId48" Type="http://schemas.openxmlformats.org/officeDocument/2006/relationships/slide" Target="slides/slide46.xml" /><Relationship Id="rId49" Type="http://schemas.openxmlformats.org/officeDocument/2006/relationships/slide" Target="slides/slide47.xml" /><Relationship Id="rId5" Type="http://schemas.openxmlformats.org/officeDocument/2006/relationships/slide" Target="slides/slide3.xml" /><Relationship Id="rId50" Type="http://schemas.openxmlformats.org/officeDocument/2006/relationships/slide" Target="slides/slide48.xml" /><Relationship Id="rId51" Type="http://schemas.openxmlformats.org/officeDocument/2006/relationships/slide" Target="slides/slide49.xml" /><Relationship Id="rId52" Type="http://schemas.openxmlformats.org/officeDocument/2006/relationships/slide" Target="slides/slide50.xml" /><Relationship Id="rId53" Type="http://schemas.openxmlformats.org/officeDocument/2006/relationships/slide" Target="slides/slide51.xml" /><Relationship Id="rId54" Type="http://schemas.openxmlformats.org/officeDocument/2006/relationships/slide" Target="slides/slide52.xml" /><Relationship Id="rId55" Type="http://schemas.openxmlformats.org/officeDocument/2006/relationships/slide" Target="slides/slide53.xml" /><Relationship Id="rId56" Type="http://schemas.openxmlformats.org/officeDocument/2006/relationships/slide" Target="slides/slide54.xml" /><Relationship Id="rId57" Type="http://schemas.openxmlformats.org/officeDocument/2006/relationships/slide" Target="slides/slide55.xml" /><Relationship Id="rId58" Type="http://schemas.openxmlformats.org/officeDocument/2006/relationships/slide" Target="slides/slide56.xml" /><Relationship Id="rId59" Type="http://schemas.openxmlformats.org/officeDocument/2006/relationships/slide" Target="slides/slide57.xml" /><Relationship Id="rId6" Type="http://schemas.openxmlformats.org/officeDocument/2006/relationships/slide" Target="slides/slide4.xml" /><Relationship Id="rId60" Type="http://schemas.openxmlformats.org/officeDocument/2006/relationships/slide" Target="slides/slide58.xml" /><Relationship Id="rId61" Type="http://schemas.openxmlformats.org/officeDocument/2006/relationships/slide" Target="slides/slide59.xml" /><Relationship Id="rId62" Type="http://schemas.openxmlformats.org/officeDocument/2006/relationships/slide" Target="slides/slide60.xml" /><Relationship Id="rId63" Type="http://schemas.openxmlformats.org/officeDocument/2006/relationships/slide" Target="slides/slide61.xml" /><Relationship Id="rId64" Type="http://schemas.openxmlformats.org/officeDocument/2006/relationships/slide" Target="slides/slide62.xml" /><Relationship Id="rId65" Type="http://schemas.openxmlformats.org/officeDocument/2006/relationships/slide" Target="slides/slide63.xml" /><Relationship Id="rId66" Type="http://schemas.openxmlformats.org/officeDocument/2006/relationships/slide" Target="slides/slide64.xml" /><Relationship Id="rId67" Type="http://schemas.openxmlformats.org/officeDocument/2006/relationships/slide" Target="slides/slide65.xml" /><Relationship Id="rId68" Type="http://schemas.openxmlformats.org/officeDocument/2006/relationships/slide" Target="slides/slide66.xml" /><Relationship Id="rId69" Type="http://schemas.openxmlformats.org/officeDocument/2006/relationships/slide" Target="slides/slide67.xml" /><Relationship Id="rId7" Type="http://schemas.openxmlformats.org/officeDocument/2006/relationships/slide" Target="slides/slide5.xml" /><Relationship Id="rId70" Type="http://schemas.openxmlformats.org/officeDocument/2006/relationships/slide" Target="slides/slide68.xml" /><Relationship Id="rId71" Type="http://schemas.openxmlformats.org/officeDocument/2006/relationships/slide" Target="slides/slide69.xml" /><Relationship Id="rId72" Type="http://schemas.openxmlformats.org/officeDocument/2006/relationships/slide" Target="slides/slide70.xml" /><Relationship Id="rId73" Type="http://schemas.openxmlformats.org/officeDocument/2006/relationships/slide" Target="slides/slide71.xml" /><Relationship Id="rId74" Type="http://schemas.openxmlformats.org/officeDocument/2006/relationships/slide" Target="slides/slide72.xml" /><Relationship Id="rId75" Type="http://schemas.openxmlformats.org/officeDocument/2006/relationships/slide" Target="slides/slide73.xml" /><Relationship Id="rId76" Type="http://schemas.openxmlformats.org/officeDocument/2006/relationships/slide" Target="slides/slide74.xml" /><Relationship Id="rId77" Type="http://schemas.openxmlformats.org/officeDocument/2006/relationships/slide" Target="slides/slide75.xml" /><Relationship Id="rId78" Type="http://schemas.openxmlformats.org/officeDocument/2006/relationships/slide" Target="slides/slide76.xml" /><Relationship Id="rId79" Type="http://schemas.openxmlformats.org/officeDocument/2006/relationships/slide" Target="slides/slide77.xml" /><Relationship Id="rId8" Type="http://schemas.openxmlformats.org/officeDocument/2006/relationships/slide" Target="slides/slide6.xml" /><Relationship Id="rId80" Type="http://schemas.openxmlformats.org/officeDocument/2006/relationships/slide" Target="slides/slide78.xml" /><Relationship Id="rId81" Type="http://schemas.openxmlformats.org/officeDocument/2006/relationships/slide" Target="slides/slide79.xml" /><Relationship Id="rId82" Type="http://schemas.openxmlformats.org/officeDocument/2006/relationships/slide" Target="slides/slide80.xml" /><Relationship Id="rId83" Type="http://schemas.openxmlformats.org/officeDocument/2006/relationships/slide" Target="slides/slide81.xml" /><Relationship Id="rId84" Type="http://schemas.openxmlformats.org/officeDocument/2006/relationships/slide" Target="slides/slide82.xml" /><Relationship Id="rId85" Type="http://schemas.openxmlformats.org/officeDocument/2006/relationships/slide" Target="slides/slide83.xml" /><Relationship Id="rId86" Type="http://schemas.openxmlformats.org/officeDocument/2006/relationships/slide" Target="slides/slide84.xml" /><Relationship Id="rId87" Type="http://schemas.openxmlformats.org/officeDocument/2006/relationships/slide" Target="slides/slide85.xml" /><Relationship Id="rId88" Type="http://schemas.openxmlformats.org/officeDocument/2006/relationships/slide" Target="slides/slide86.xml" /><Relationship Id="rId89" Type="http://schemas.openxmlformats.org/officeDocument/2006/relationships/slide" Target="slides/slide87.xml" /><Relationship Id="rId9" Type="http://schemas.openxmlformats.org/officeDocument/2006/relationships/slide" Target="slides/slide7.xml" /><Relationship Id="rId90" Type="http://schemas.openxmlformats.org/officeDocument/2006/relationships/slide" Target="slides/slide88.xml" /><Relationship Id="rId91" Type="http://schemas.openxmlformats.org/officeDocument/2006/relationships/slide" Target="slides/slide89.xml" /><Relationship Id="rId92" Type="http://schemas.openxmlformats.org/officeDocument/2006/relationships/slide" Target="slides/slide90.xml" /><Relationship Id="rId93" Type="http://schemas.openxmlformats.org/officeDocument/2006/relationships/slide" Target="slides/slide91.xml" /><Relationship Id="rId94" Type="http://schemas.openxmlformats.org/officeDocument/2006/relationships/slide" Target="slides/slide92.xml" /><Relationship Id="rId95" Type="http://schemas.openxmlformats.org/officeDocument/2006/relationships/tags" Target="tags/tag1.xml" /><Relationship Id="rId96" Type="http://schemas.openxmlformats.org/officeDocument/2006/relationships/presProps" Target="presProps.xml" /><Relationship Id="rId97" Type="http://schemas.openxmlformats.org/officeDocument/2006/relationships/viewProps" Target="viewProps.xml" /><Relationship Id="rId98" Type="http://schemas.openxmlformats.org/officeDocument/2006/relationships/theme" Target="theme/theme1.xml" /><Relationship Id="rId99" Type="http://schemas.openxmlformats.org/officeDocument/2006/relationships/tableStyles" Target="tableStyles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.e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.e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.e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.e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.e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e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.e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emf" /><Relationship Id="rId2" Type="http://schemas.openxmlformats.org/officeDocument/2006/relationships/image" Target="../media/image15.emf" /><Relationship Id="rId3" Type="http://schemas.openxmlformats.org/officeDocument/2006/relationships/image" Target="../media/image16.emf" /></Relationships>
</file>

<file path=ppt/drawings/_rels/vmlDrawing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emf" /></Relationships>
</file>

<file path=ppt/drawings/_rels/vmlDrawing1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.emf" /></Relationships>
</file>

<file path=ppt/drawings/_rels/vmlDrawing1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.emf" /></Relationships>
</file>

<file path=ppt/drawings/_rels/vmlDrawing1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1.emf" /></Relationships>
</file>

<file path=ppt/drawings/_rels/vmlDrawing1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2.emf" /></Relationships>
</file>

<file path=ppt/drawings/_rels/vmlDrawing1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emf" /></Relationships>
</file>

<file path=ppt/drawings/_rels/vmlDrawing1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4.emf" /></Relationships>
</file>

<file path=ppt/drawings/_rels/vmlDrawing1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6.emf" /></Relationships>
</file>

<file path=ppt/drawings/_rels/vmlDrawing1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7.emf" /><Relationship Id="rId2" Type="http://schemas.openxmlformats.org/officeDocument/2006/relationships/image" Target="../media/image28.emf" /><Relationship Id="rId3" Type="http://schemas.openxmlformats.org/officeDocument/2006/relationships/image" Target="../media/image29.emf" /><Relationship Id="rId4" Type="http://schemas.openxmlformats.org/officeDocument/2006/relationships/image" Target="../media/image30.emf" /><Relationship Id="rId5" Type="http://schemas.openxmlformats.org/officeDocument/2006/relationships/image" Target="../media/image31.emf" /><Relationship Id="rId6" Type="http://schemas.openxmlformats.org/officeDocument/2006/relationships/image" Target="../media/image32.emf" /></Relationships>
</file>

<file path=ppt/drawings/_rels/vmlDrawing1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4.emf" /><Relationship Id="rId2" Type="http://schemas.openxmlformats.org/officeDocument/2006/relationships/image" Target="../media/image35.emf" /></Relationships>
</file>

<file path=ppt/drawings/_rels/vmlDrawing1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7.emf" /><Relationship Id="rId2" Type="http://schemas.openxmlformats.org/officeDocument/2006/relationships/image" Target="../media/image38.emf" /></Relationships>
</file>

<file path=ppt/drawings/_rels/vmlDrawing2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0.emf" /><Relationship Id="rId2" Type="http://schemas.openxmlformats.org/officeDocument/2006/relationships/image" Target="../media/image41.emf" /></Relationships>
</file>

<file path=ppt/drawings/_rels/vmlDrawing2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3.emf" /></Relationships>
</file>

<file path=ppt/drawings/_rels/vmlDrawing2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5.emf" /><Relationship Id="rId2" Type="http://schemas.openxmlformats.org/officeDocument/2006/relationships/image" Target="../media/image47.emf" /></Relationships>
</file>

<file path=ppt/drawings/_rels/vmlDrawing2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48.emf" /><Relationship Id="rId2" Type="http://schemas.openxmlformats.org/officeDocument/2006/relationships/image" Target="../media/image49.emf" /></Relationships>
</file>

<file path=ppt/drawings/_rels/vmlDrawing2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1.emf" /><Relationship Id="rId2" Type="http://schemas.openxmlformats.org/officeDocument/2006/relationships/image" Target="../media/image53.emf" /><Relationship Id="rId3" Type="http://schemas.openxmlformats.org/officeDocument/2006/relationships/image" Target="../media/image54.emf" /><Relationship Id="rId4" Type="http://schemas.openxmlformats.org/officeDocument/2006/relationships/image" Target="../media/image55.emf" /><Relationship Id="rId5" Type="http://schemas.openxmlformats.org/officeDocument/2006/relationships/image" Target="../media/image56.emf" /><Relationship Id="rId6" Type="http://schemas.openxmlformats.org/officeDocument/2006/relationships/image" Target="../media/image57.emf" /><Relationship Id="rId7" Type="http://schemas.openxmlformats.org/officeDocument/2006/relationships/image" Target="../media/image58.emf" /></Relationships>
</file>

<file path=ppt/drawings/_rels/vmlDrawing2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59.emf" /></Relationships>
</file>

<file path=ppt/drawings/_rels/vmlDrawing2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2.emf" /></Relationships>
</file>

<file path=ppt/drawings/_rels/vmlDrawing2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4.emf" /></Relationships>
</file>

<file path=ppt/drawings/_rels/vmlDrawing2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7.emf" /></Relationships>
</file>

<file path=ppt/drawings/_rels/vmlDrawing2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69.emf" /><Relationship Id="rId2" Type="http://schemas.openxmlformats.org/officeDocument/2006/relationships/image" Target="../media/image71.emf" /><Relationship Id="rId3" Type="http://schemas.openxmlformats.org/officeDocument/2006/relationships/image" Target="../media/image72.emf" /><Relationship Id="rId4" Type="http://schemas.openxmlformats.org/officeDocument/2006/relationships/image" Target="../media/image73.emf" /><Relationship Id="rId5" Type="http://schemas.openxmlformats.org/officeDocument/2006/relationships/image" Target="../media/image74.emf" /></Relationships>
</file>

<file path=ppt/drawings/_rels/vmlDrawing3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5.emf" /><Relationship Id="rId2" Type="http://schemas.openxmlformats.org/officeDocument/2006/relationships/image" Target="../media/image76.emf" /><Relationship Id="rId3" Type="http://schemas.openxmlformats.org/officeDocument/2006/relationships/image" Target="../media/image73.emf" /></Relationships>
</file>

<file path=ppt/drawings/_rels/vmlDrawing3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77.emf" /><Relationship Id="rId2" Type="http://schemas.openxmlformats.org/officeDocument/2006/relationships/image" Target="../media/image79.emf" /><Relationship Id="rId3" Type="http://schemas.openxmlformats.org/officeDocument/2006/relationships/image" Target="../media/image80.emf" /><Relationship Id="rId4" Type="http://schemas.openxmlformats.org/officeDocument/2006/relationships/image" Target="../media/image81.emf" /><Relationship Id="rId5" Type="http://schemas.openxmlformats.org/officeDocument/2006/relationships/image" Target="../media/image82.emf" /></Relationships>
</file>

<file path=ppt/drawings/_rels/vmlDrawing3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3.emf" /></Relationships>
</file>

<file path=ppt/drawings/_rels/vmlDrawing3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5.emf" /></Relationships>
</file>

<file path=ppt/drawings/_rels/vmlDrawing3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6.emf" /></Relationships>
</file>

<file path=ppt/drawings/_rels/vmlDrawing3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7.emf" /></Relationships>
</file>

<file path=ppt/drawings/_rels/vmlDrawing3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8.emf" /></Relationships>
</file>

<file path=ppt/drawings/_rels/vmlDrawing3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89.emf" /><Relationship Id="rId2" Type="http://schemas.openxmlformats.org/officeDocument/2006/relationships/image" Target="../media/image90.emf" /></Relationships>
</file>

<file path=ppt/drawings/_rels/vmlDrawing3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1.emf" /></Relationships>
</file>

<file path=ppt/drawings/_rels/vmlDrawing3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3.emf" /></Relationships>
</file>

<file path=ppt/drawings/_rels/vmlDrawing4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4.emf" /><Relationship Id="rId2" Type="http://schemas.openxmlformats.org/officeDocument/2006/relationships/image" Target="../media/image95.emf" /><Relationship Id="rId3" Type="http://schemas.openxmlformats.org/officeDocument/2006/relationships/image" Target="../media/image97.emf" /></Relationships>
</file>

<file path=ppt/drawings/_rels/vmlDrawing4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8.emf" /></Relationships>
</file>

<file path=ppt/drawings/_rels/vmlDrawing4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9.emf" /></Relationships>
</file>

<file path=ppt/drawings/_rels/vmlDrawing4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0.emf" /></Relationships>
</file>

<file path=ppt/drawings/_rels/vmlDrawing4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1.emf" /></Relationships>
</file>

<file path=ppt/drawings/_rels/vmlDrawing4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2.emf" /></Relationships>
</file>

<file path=ppt/drawings/_rels/vmlDrawing4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3.emf" /></Relationships>
</file>

<file path=ppt/drawings/_rels/vmlDrawing4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5.emf" /></Relationships>
</file>

<file path=ppt/drawings/_rels/vmlDrawing4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6.emf" /></Relationships>
</file>

<file path=ppt/drawings/_rels/vmlDrawing4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07.emf" /></Relationships>
</file>

<file path=ppt/drawings/_rels/vmlDrawing5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0.emf" /><Relationship Id="rId2" Type="http://schemas.openxmlformats.org/officeDocument/2006/relationships/image" Target="../media/image111.emf" /></Relationships>
</file>

<file path=ppt/drawings/_rels/vmlDrawing5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3.emf" /><Relationship Id="rId2" Type="http://schemas.openxmlformats.org/officeDocument/2006/relationships/image" Target="../media/image114.emf" /></Relationships>
</file>

<file path=ppt/drawings/_rels/vmlDrawing5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6.emf" /><Relationship Id="rId2" Type="http://schemas.openxmlformats.org/officeDocument/2006/relationships/image" Target="../media/image117.emf" /></Relationships>
</file>

<file path=ppt/drawings/_rels/vmlDrawing5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9.emf" /></Relationships>
</file>

<file path=ppt/drawings/_rels/vmlDrawing5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1.emf" /></Relationships>
</file>

<file path=ppt/drawings/_rels/vmlDrawing5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2.emf" /></Relationships>
</file>

<file path=ppt/drawings/_rels/vmlDrawing5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3.emf" /></Relationships>
</file>

<file path=ppt/drawings/_rels/vmlDrawing5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5.emf" /></Relationships>
</file>

<file path=ppt/drawings/_rels/vmlDrawing5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6.emf" /></Relationships>
</file>

<file path=ppt/drawings/_rels/vmlDrawing5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7.emf" /></Relationships>
</file>

<file path=ppt/drawings/_rels/vmlDrawing6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28.emf" /></Relationships>
</file>

<file path=ppt/drawings/_rels/vmlDrawing6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0.emf" /></Relationships>
</file>

<file path=ppt/drawings/_rels/vmlDrawing6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1.emf" /></Relationships>
</file>

<file path=ppt/drawings/_rels/vmlDrawing6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3.emf" /></Relationships>
</file>

<file path=ppt/drawings/_rels/vmlDrawing6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6.emf" /><Relationship Id="rId2" Type="http://schemas.openxmlformats.org/officeDocument/2006/relationships/image" Target="../media/image137.emf" /></Relationships>
</file>

<file path=ppt/drawings/_rels/vmlDrawing6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9.emf" /></Relationships>
</file>

<file path=ppt/drawings/_rels/vmlDrawing6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1.emf" /></Relationships>
</file>

<file path=ppt/drawings/_rels/vmlDrawing6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3.emf" /><Relationship Id="rId2" Type="http://schemas.openxmlformats.org/officeDocument/2006/relationships/image" Target="../media/image144.emf" /></Relationships>
</file>

<file path=ppt/drawings/_rels/vmlDrawing6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6.emf" /><Relationship Id="rId2" Type="http://schemas.openxmlformats.org/officeDocument/2006/relationships/image" Target="../media/image147.emf" /></Relationships>
</file>

<file path=ppt/drawings/_rels/vmlDrawing6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9.emf" /><Relationship Id="rId2" Type="http://schemas.openxmlformats.org/officeDocument/2006/relationships/image" Target="../media/image150.emf" /></Relationships>
</file>

<file path=ppt/drawings/_rels/vmlDrawing7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2.emf" /><Relationship Id="rId2" Type="http://schemas.openxmlformats.org/officeDocument/2006/relationships/image" Target="../media/image153.emf" /></Relationships>
</file>

<file path=ppt/drawings/_rels/vmlDrawing7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5.emf" /></Relationships>
</file>

<file path=ppt/drawings/_rels/vmlDrawing7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6.emf" /><Relationship Id="rId2" Type="http://schemas.openxmlformats.org/officeDocument/2006/relationships/image" Target="../media/image157.emf" /></Relationships>
</file>

<file path=ppt/drawings/_rels/vmlDrawing7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9.emf" /><Relationship Id="rId2" Type="http://schemas.openxmlformats.org/officeDocument/2006/relationships/image" Target="../media/image160.emf" /></Relationships>
</file>

<file path=ppt/drawings/_rels/vmlDrawing7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2.emf" /><Relationship Id="rId2" Type="http://schemas.openxmlformats.org/officeDocument/2006/relationships/image" Target="../media/image163.emf" /></Relationships>
</file>

<file path=ppt/drawings/_rels/vmlDrawing7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5.emf" /><Relationship Id="rId2" Type="http://schemas.openxmlformats.org/officeDocument/2006/relationships/image" Target="../media/image166.emf" /></Relationships>
</file>

<file path=ppt/drawings/_rels/vmlDrawing7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68.emf" /></Relationships>
</file>

<file path=ppt/drawings/_rels/vmlDrawing7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0.emf" /></Relationships>
</file>

<file path=ppt/drawings/_rels/vmlDrawing7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2.emf" /></Relationships>
</file>

<file path=ppt/drawings/_rels/vmlDrawing7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4.emf" /></Relationships>
</file>

<file path=ppt/drawings/_rels/vmlDrawing8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6.emf" /><Relationship Id="rId2" Type="http://schemas.openxmlformats.org/officeDocument/2006/relationships/image" Target="../media/image178.emf" /></Relationships>
</file>

<file path=ppt/drawings/_rels/vmlDrawing8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9.emf" /></Relationships>
</file>

<file path=ppt/drawings/_rels/vmlDrawing8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2.emf" /></Relationships>
</file>

<file path=ppt/drawings/_rels/vmlDrawing8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4.emf" /></Relationships>
</file>

<file path=ppt/drawings/_rels/vmlDrawing8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6.emf" /></Relationships>
</file>

<file path=ppt/drawings/_rels/vmlDrawing8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8.emf" /></Relationships>
</file>

<file path=ppt/drawings/_rels/vmlDrawing8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89.emf" /></Relationships>
</file>

<file path=ppt/drawings/_rels/vmlDrawing8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0.emf" /><Relationship Id="rId2" Type="http://schemas.openxmlformats.org/officeDocument/2006/relationships/image" Target="../media/image191.emf" /></Relationships>
</file>

<file path=ppt/drawings/_rels/vmlDrawing8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3.emf" /></Relationships>
</file>

<file path=ppt/drawings/_rels/vmlDrawing89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5.emf" /></Relationships>
</file>

<file path=ppt/drawings/_rels/vmlDrawing90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6.emf" /><Relationship Id="rId2" Type="http://schemas.openxmlformats.org/officeDocument/2006/relationships/image" Target="../media/image197.emf" /></Relationships>
</file>

<file path=ppt/drawings/_rels/vmlDrawing9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98.e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95234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898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914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69035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8290" indent="0" algn="l" defTabSz="77914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5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4818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38070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2732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17215" algn="l" defTabSz="779145" rtl="0" eaLnBrk="1" latinLnBrk="0" hangingPunct="1">
              <a:defRPr lang="zh-CN" altLang="en-US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5235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052846E7-31E8-4E5C-83D1-E26AA0F1DB94}" type="datetime1">
              <a:rPr lang="zh-CN" altLang="en-US" sz="1200" b="0">
                <a:solidFill>
                  <a:schemeClr val="tx1"/>
                </a:solidFill>
                <a:latin typeface="Calibri" pitchFamily="34" charset="0"/>
                <a:ea typeface="宋体" pitchFamily="2" charset="-122"/>
              </a:rPr>
              <a:t>*</a:t>
            </a:fld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5236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4650" y="685800"/>
            <a:ext cx="6108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95237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3905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779462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168400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558925" indent="0" algn="l" defTabSz="779462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0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95238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779145" rtl="0" eaLnBrk="0" fontAlgn="auto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endParaRPr lang="zh-CN" altLang="en-US" sz="1200" b="0">
              <a:solidFill>
                <a:schemeClr val="tx1"/>
              </a:solidFill>
              <a:latin typeface="Calibri" pitchFamily="34" charset="0"/>
              <a:ea typeface="宋体" pitchFamily="2" charset="-122"/>
            </a:endParaRPr>
          </a:p>
        </p:txBody>
      </p:sp>
      <p:sp>
        <p:nvSpPr>
          <p:cNvPr id="95239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r" eaLnBrk="1" hangingPunct="1"/>
            <a:fld id="{11C88C78-8184-4EC7-8533-852B70BDBEE0}" type="slidenum">
              <a:rPr lang="zh-CN" altLang="en-US" sz="1200" b="0">
                <a:ea typeface="宋体" pitchFamily="2" charset="-122"/>
              </a:rPr>
              <a:t>*</a:t>
            </a:fld>
            <a:endParaRPr lang="zh-CN" altLang="en-US" sz="1200" b="0">
              <a:ea typeface="宋体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8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1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90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2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80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2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/>
  <p:timing/>
  <p:txStyles>
    <p:titleStyle>
      <a:lvl1pPr marL="0" indent="0" algn="ctr" defTabSz="779462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700" b="0" i="0" u="none" kern="1200" baseline="0">
          <a:solidFill>
            <a:schemeClr val="tx1"/>
          </a:solidFill>
          <a:effectLst/>
          <a:latin typeface="Calibri" pitchFamily="34" charset="0"/>
          <a:ea typeface="宋体" pitchFamily="2" charset="-122"/>
          <a:cs typeface="+mj-cs"/>
        </a:defRPr>
      </a:lvl1pPr>
    </p:titleStyle>
    <p:bodyStyle>
      <a:lvl1pPr marL="292100" indent="-292100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33413" indent="-242888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74725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63663" indent="-195263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752600" indent="-193675" algn="l" defTabSz="779463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17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1431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38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270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525" indent="-194945" algn="l" defTabSz="779145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3898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77914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69035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58290" indent="0" algn="l" defTabSz="77914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5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94818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8070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2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215" algn="l" defTabSz="779145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oleObject" Target="../embeddings/oleObject1.doc" TargetMode="Internal" /><Relationship Id="rId4" Type="http://schemas.openxmlformats.org/officeDocument/2006/relationships/image" Target="../media/image2.emf" /><Relationship Id="rId5" Type="http://schemas.openxmlformats.org/officeDocument/2006/relationships/vmlDrawing" Target="../drawings/vmlDrawing1.v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doc" TargetMode="Internal" /><Relationship Id="rId3" Type="http://schemas.openxmlformats.org/officeDocument/2006/relationships/image" Target="../media/image3.emf" /><Relationship Id="rId4" Type="http://schemas.openxmlformats.org/officeDocument/2006/relationships/vmlDrawing" Target="../drawings/vmlDrawing2.v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.doc" TargetMode="Internal" /><Relationship Id="rId3" Type="http://schemas.openxmlformats.org/officeDocument/2006/relationships/image" Target="../media/image4.emf" /><Relationship Id="rId4" Type="http://schemas.openxmlformats.org/officeDocument/2006/relationships/vmlDrawing" Target="../drawings/vmlDrawing3.v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5.png" /><Relationship Id="rId3" Type="http://schemas.openxmlformats.org/officeDocument/2006/relationships/oleObject" Target="../embeddings/oleObject4.doc" TargetMode="Internal" /><Relationship Id="rId4" Type="http://schemas.openxmlformats.org/officeDocument/2006/relationships/image" Target="../media/image6.emf" /><Relationship Id="rId5" Type="http://schemas.openxmlformats.org/officeDocument/2006/relationships/vmlDrawing" Target="../drawings/vmlDrawing4.v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5.doc" TargetMode="Internal" /><Relationship Id="rId3" Type="http://schemas.openxmlformats.org/officeDocument/2006/relationships/image" Target="../media/image7.emf" /><Relationship Id="rId4" Type="http://schemas.openxmlformats.org/officeDocument/2006/relationships/vmlDrawing" Target="../drawings/vmlDrawing5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8.png" /><Relationship Id="rId3" Type="http://schemas.openxmlformats.org/officeDocument/2006/relationships/oleObject" Target="../embeddings/oleObject6.doc" TargetMode="Internal" /><Relationship Id="rId4" Type="http://schemas.openxmlformats.org/officeDocument/2006/relationships/image" Target="../media/image9.emf" /><Relationship Id="rId5" Type="http://schemas.openxmlformats.org/officeDocument/2006/relationships/image" Target="../media/image10.png" /><Relationship Id="rId6" Type="http://schemas.openxmlformats.org/officeDocument/2006/relationships/image" Target="../media/image11.png" /><Relationship Id="rId7" Type="http://schemas.openxmlformats.org/officeDocument/2006/relationships/vmlDrawing" Target="../drawings/vmlDrawing6.v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.doc" TargetMode="Internal" /><Relationship Id="rId3" Type="http://schemas.openxmlformats.org/officeDocument/2006/relationships/image" Target="../media/image12.emf" /><Relationship Id="rId4" Type="http://schemas.openxmlformats.org/officeDocument/2006/relationships/vmlDrawing" Target="../drawings/vmlDrawing7.v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.png" /><Relationship Id="rId3" Type="http://schemas.openxmlformats.org/officeDocument/2006/relationships/oleObject" Target="../embeddings/oleObject8.doc" TargetMode="Internal" /><Relationship Id="rId4" Type="http://schemas.openxmlformats.org/officeDocument/2006/relationships/image" Target="../media/image14.emf" /><Relationship Id="rId5" Type="http://schemas.openxmlformats.org/officeDocument/2006/relationships/oleObject" Target="../embeddings/oleObject9.doc" TargetMode="Internal" /><Relationship Id="rId6" Type="http://schemas.openxmlformats.org/officeDocument/2006/relationships/image" Target="../media/image15.emf" /><Relationship Id="rId7" Type="http://schemas.openxmlformats.org/officeDocument/2006/relationships/oleObject" Target="../embeddings/oleObject10.doc" TargetMode="Internal" /><Relationship Id="rId8" Type="http://schemas.openxmlformats.org/officeDocument/2006/relationships/image" Target="../media/image16.emf" /><Relationship Id="rId9" Type="http://schemas.openxmlformats.org/officeDocument/2006/relationships/vmlDrawing" Target="../drawings/vmlDrawing8.v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.doc" TargetMode="Internal" /><Relationship Id="rId3" Type="http://schemas.openxmlformats.org/officeDocument/2006/relationships/image" Target="../media/image17.emf" /><Relationship Id="rId4" Type="http://schemas.openxmlformats.org/officeDocument/2006/relationships/vmlDrawing" Target="../drawings/vmlDrawing9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.doc" TargetMode="Internal" /><Relationship Id="rId3" Type="http://schemas.openxmlformats.org/officeDocument/2006/relationships/image" Target="../media/image18.emf" /><Relationship Id="rId4" Type="http://schemas.openxmlformats.org/officeDocument/2006/relationships/vmlDrawing" Target="../drawings/vmlDrawing10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.doc" TargetMode="Internal" /><Relationship Id="rId3" Type="http://schemas.openxmlformats.org/officeDocument/2006/relationships/image" Target="../media/image19.emf" /><Relationship Id="rId4" Type="http://schemas.openxmlformats.org/officeDocument/2006/relationships/vmlDrawing" Target="../drawings/vmlDrawing11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0.png" /><Relationship Id="rId3" Type="http://schemas.openxmlformats.org/officeDocument/2006/relationships/oleObject" Target="../embeddings/oleObject14.doc" TargetMode="Internal" /><Relationship Id="rId4" Type="http://schemas.openxmlformats.org/officeDocument/2006/relationships/image" Target="../media/image21.emf" /><Relationship Id="rId5" Type="http://schemas.openxmlformats.org/officeDocument/2006/relationships/vmlDrawing" Target="../drawings/vmlDrawing12.v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5.doc" TargetMode="Internal" /><Relationship Id="rId3" Type="http://schemas.openxmlformats.org/officeDocument/2006/relationships/image" Target="../media/image22.emf" /><Relationship Id="rId4" Type="http://schemas.openxmlformats.org/officeDocument/2006/relationships/vmlDrawing" Target="../drawings/vmlDrawing13.v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6.doc" TargetMode="Internal" /><Relationship Id="rId3" Type="http://schemas.openxmlformats.org/officeDocument/2006/relationships/image" Target="../media/image23.emf" /><Relationship Id="rId4" Type="http://schemas.openxmlformats.org/officeDocument/2006/relationships/vmlDrawing" Target="../drawings/vmlDrawing14.v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7.doc" TargetMode="Internal" /><Relationship Id="rId3" Type="http://schemas.openxmlformats.org/officeDocument/2006/relationships/image" Target="../media/image24.emf" /><Relationship Id="rId4" Type="http://schemas.openxmlformats.org/officeDocument/2006/relationships/vmlDrawing" Target="../drawings/vmlDrawing15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5.png" /><Relationship Id="rId3" Type="http://schemas.openxmlformats.org/officeDocument/2006/relationships/oleObject" Target="../embeddings/oleObject18.doc" TargetMode="Internal" /><Relationship Id="rId4" Type="http://schemas.openxmlformats.org/officeDocument/2006/relationships/image" Target="../media/image26.emf" /><Relationship Id="rId5" Type="http://schemas.openxmlformats.org/officeDocument/2006/relationships/vmlDrawing" Target="../drawings/vmlDrawing16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oleObject" Target="../embeddings/oleObject23.doc" TargetMode="Internal" /><Relationship Id="rId11" Type="http://schemas.openxmlformats.org/officeDocument/2006/relationships/image" Target="../media/image31.emf" /><Relationship Id="rId12" Type="http://schemas.openxmlformats.org/officeDocument/2006/relationships/oleObject" Target="../embeddings/oleObject24.doc" TargetMode="Internal" /><Relationship Id="rId13" Type="http://schemas.openxmlformats.org/officeDocument/2006/relationships/image" Target="../media/image32.emf" /><Relationship Id="rId14" Type="http://schemas.openxmlformats.org/officeDocument/2006/relationships/vmlDrawing" Target="../drawings/vmlDrawing17.vml" /><Relationship Id="rId2" Type="http://schemas.openxmlformats.org/officeDocument/2006/relationships/oleObject" Target="../embeddings/oleObject19.doc" TargetMode="Internal" /><Relationship Id="rId3" Type="http://schemas.openxmlformats.org/officeDocument/2006/relationships/image" Target="../media/image27.emf" /><Relationship Id="rId4" Type="http://schemas.openxmlformats.org/officeDocument/2006/relationships/oleObject" Target="../embeddings/oleObject20.doc" TargetMode="Internal" /><Relationship Id="rId5" Type="http://schemas.openxmlformats.org/officeDocument/2006/relationships/image" Target="../media/image28.emf" /><Relationship Id="rId6" Type="http://schemas.openxmlformats.org/officeDocument/2006/relationships/oleObject" Target="../embeddings/oleObject21.doc" TargetMode="Internal" /><Relationship Id="rId7" Type="http://schemas.openxmlformats.org/officeDocument/2006/relationships/image" Target="../media/image29.emf" /><Relationship Id="rId8" Type="http://schemas.openxmlformats.org/officeDocument/2006/relationships/oleObject" Target="../embeddings/oleObject22.doc" TargetMode="Internal" /><Relationship Id="rId9" Type="http://schemas.openxmlformats.org/officeDocument/2006/relationships/image" Target="../media/image30.em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33.png" /><Relationship Id="rId3" Type="http://schemas.openxmlformats.org/officeDocument/2006/relationships/oleObject" Target="../embeddings/oleObject25.doc" TargetMode="Internal" /><Relationship Id="rId4" Type="http://schemas.openxmlformats.org/officeDocument/2006/relationships/image" Target="../media/image34.emf" /><Relationship Id="rId5" Type="http://schemas.openxmlformats.org/officeDocument/2006/relationships/oleObject" Target="../embeddings/oleObject26.doc" TargetMode="Internal" /><Relationship Id="rId6" Type="http://schemas.openxmlformats.org/officeDocument/2006/relationships/image" Target="../media/image35.emf" /><Relationship Id="rId7" Type="http://schemas.openxmlformats.org/officeDocument/2006/relationships/image" Target="../media/image36.png" /><Relationship Id="rId8" Type="http://schemas.openxmlformats.org/officeDocument/2006/relationships/vmlDrawing" Target="../drawings/vmlDrawing18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7.doc" TargetMode="Internal" /><Relationship Id="rId3" Type="http://schemas.openxmlformats.org/officeDocument/2006/relationships/image" Target="../media/image37.emf" /><Relationship Id="rId4" Type="http://schemas.openxmlformats.org/officeDocument/2006/relationships/oleObject" Target="../embeddings/oleObject28.doc" TargetMode="Internal" /><Relationship Id="rId5" Type="http://schemas.openxmlformats.org/officeDocument/2006/relationships/image" Target="../media/image38.emf" /><Relationship Id="rId6" Type="http://schemas.openxmlformats.org/officeDocument/2006/relationships/image" Target="../media/image39.png" /><Relationship Id="rId7" Type="http://schemas.openxmlformats.org/officeDocument/2006/relationships/vmlDrawing" Target="../drawings/vmlDrawing19.v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29.doc" TargetMode="Internal" /><Relationship Id="rId3" Type="http://schemas.openxmlformats.org/officeDocument/2006/relationships/image" Target="../media/image40.emf" /><Relationship Id="rId4" Type="http://schemas.openxmlformats.org/officeDocument/2006/relationships/oleObject" Target="../embeddings/oleObject30.doc" TargetMode="Internal" /><Relationship Id="rId5" Type="http://schemas.openxmlformats.org/officeDocument/2006/relationships/image" Target="../media/image41.emf" /><Relationship Id="rId6" Type="http://schemas.openxmlformats.org/officeDocument/2006/relationships/image" Target="../media/image42.png" /><Relationship Id="rId7" Type="http://schemas.openxmlformats.org/officeDocument/2006/relationships/vmlDrawing" Target="../drawings/vmlDrawing20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1.doc" TargetMode="Internal" /><Relationship Id="rId3" Type="http://schemas.openxmlformats.org/officeDocument/2006/relationships/image" Target="../media/image43.emf" /><Relationship Id="rId4" Type="http://schemas.openxmlformats.org/officeDocument/2006/relationships/image" Target="../media/image44.png" /><Relationship Id="rId5" Type="http://schemas.openxmlformats.org/officeDocument/2006/relationships/vmlDrawing" Target="../drawings/vmlDrawing21.v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2.doc" TargetMode="Internal" /><Relationship Id="rId3" Type="http://schemas.openxmlformats.org/officeDocument/2006/relationships/image" Target="../media/image45.emf" /><Relationship Id="rId4" Type="http://schemas.openxmlformats.org/officeDocument/2006/relationships/image" Target="../media/image46.png" /><Relationship Id="rId5" Type="http://schemas.openxmlformats.org/officeDocument/2006/relationships/oleObject" Target="../embeddings/oleObject33.doc" TargetMode="Internal" /><Relationship Id="rId6" Type="http://schemas.openxmlformats.org/officeDocument/2006/relationships/image" Target="../media/image47.emf" /><Relationship Id="rId7" Type="http://schemas.openxmlformats.org/officeDocument/2006/relationships/vmlDrawing" Target="../drawings/vmlDrawing22.v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34.doc" TargetMode="Internal" /><Relationship Id="rId3" Type="http://schemas.openxmlformats.org/officeDocument/2006/relationships/image" Target="../media/image48.emf" /><Relationship Id="rId4" Type="http://schemas.openxmlformats.org/officeDocument/2006/relationships/oleObject" Target="../embeddings/oleObject35.doc" TargetMode="Internal" /><Relationship Id="rId5" Type="http://schemas.openxmlformats.org/officeDocument/2006/relationships/image" Target="../media/image49.emf" /><Relationship Id="rId6" Type="http://schemas.openxmlformats.org/officeDocument/2006/relationships/image" Target="../media/image50.png" /><Relationship Id="rId7" Type="http://schemas.openxmlformats.org/officeDocument/2006/relationships/vmlDrawing" Target="../drawings/vmlDrawing23.v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55.emf" /><Relationship Id="rId11" Type="http://schemas.openxmlformats.org/officeDocument/2006/relationships/oleObject" Target="../embeddings/oleObject40.doc" TargetMode="Internal" /><Relationship Id="rId12" Type="http://schemas.openxmlformats.org/officeDocument/2006/relationships/image" Target="../media/image56.emf" /><Relationship Id="rId13" Type="http://schemas.openxmlformats.org/officeDocument/2006/relationships/oleObject" Target="../embeddings/oleObject41.doc" TargetMode="Internal" /><Relationship Id="rId14" Type="http://schemas.openxmlformats.org/officeDocument/2006/relationships/image" Target="../media/image57.emf" /><Relationship Id="rId15" Type="http://schemas.openxmlformats.org/officeDocument/2006/relationships/oleObject" Target="../embeddings/oleObject42.doc" TargetMode="Internal" /><Relationship Id="rId16" Type="http://schemas.openxmlformats.org/officeDocument/2006/relationships/image" Target="../media/image58.emf" /><Relationship Id="rId17" Type="http://schemas.openxmlformats.org/officeDocument/2006/relationships/vmlDrawing" Target="../drawings/vmlDrawing24.vml" /><Relationship Id="rId2" Type="http://schemas.openxmlformats.org/officeDocument/2006/relationships/oleObject" Target="../embeddings/oleObject36.doc" TargetMode="Internal" /><Relationship Id="rId3" Type="http://schemas.openxmlformats.org/officeDocument/2006/relationships/image" Target="../media/image51.emf" /><Relationship Id="rId4" Type="http://schemas.openxmlformats.org/officeDocument/2006/relationships/image" Target="../media/image52.png" /><Relationship Id="rId5" Type="http://schemas.openxmlformats.org/officeDocument/2006/relationships/oleObject" Target="../embeddings/oleObject37.doc" TargetMode="Internal" /><Relationship Id="rId6" Type="http://schemas.openxmlformats.org/officeDocument/2006/relationships/image" Target="../media/image53.emf" /><Relationship Id="rId7" Type="http://schemas.openxmlformats.org/officeDocument/2006/relationships/oleObject" Target="../embeddings/oleObject38.doc" TargetMode="Internal" /><Relationship Id="rId8" Type="http://schemas.openxmlformats.org/officeDocument/2006/relationships/image" Target="../media/image54.emf" /><Relationship Id="rId9" Type="http://schemas.openxmlformats.org/officeDocument/2006/relationships/oleObject" Target="../embeddings/oleObject39.doc" TargetMode="Interna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3.doc" TargetMode="Internal" /><Relationship Id="rId3" Type="http://schemas.openxmlformats.org/officeDocument/2006/relationships/image" Target="../media/image59.emf" /><Relationship Id="rId4" Type="http://schemas.openxmlformats.org/officeDocument/2006/relationships/image" Target="../media/image60.png" /><Relationship Id="rId5" Type="http://schemas.openxmlformats.org/officeDocument/2006/relationships/image" Target="../media/image61.png" /><Relationship Id="rId6" Type="http://schemas.openxmlformats.org/officeDocument/2006/relationships/vmlDrawing" Target="../drawings/vmlDrawing25.v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4.doc" TargetMode="Internal" /><Relationship Id="rId3" Type="http://schemas.openxmlformats.org/officeDocument/2006/relationships/image" Target="../media/image62.emf" /><Relationship Id="rId4" Type="http://schemas.openxmlformats.org/officeDocument/2006/relationships/image" Target="../media/image63.png" /><Relationship Id="rId5" Type="http://schemas.openxmlformats.org/officeDocument/2006/relationships/vmlDrawing" Target="../drawings/vmlDrawing26.v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5.doc" TargetMode="Internal" /><Relationship Id="rId3" Type="http://schemas.openxmlformats.org/officeDocument/2006/relationships/image" Target="../media/image64.emf" /><Relationship Id="rId4" Type="http://schemas.openxmlformats.org/officeDocument/2006/relationships/image" Target="../media/image65.png" /><Relationship Id="rId5" Type="http://schemas.openxmlformats.org/officeDocument/2006/relationships/image" Target="../media/image66.png" /><Relationship Id="rId6" Type="http://schemas.openxmlformats.org/officeDocument/2006/relationships/vmlDrawing" Target="../drawings/vmlDrawing27.vml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46.doc" TargetMode="Internal" /><Relationship Id="rId3" Type="http://schemas.openxmlformats.org/officeDocument/2006/relationships/image" Target="../media/image67.emf" /><Relationship Id="rId4" Type="http://schemas.openxmlformats.org/officeDocument/2006/relationships/image" Target="../media/image68.png" /><Relationship Id="rId5" Type="http://schemas.openxmlformats.org/officeDocument/2006/relationships/vmlDrawing" Target="../drawings/vmlDrawing28.v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73.emf" /><Relationship Id="rId11" Type="http://schemas.openxmlformats.org/officeDocument/2006/relationships/oleObject" Target="../embeddings/oleObject51.doc" TargetMode="Internal" /><Relationship Id="rId12" Type="http://schemas.openxmlformats.org/officeDocument/2006/relationships/image" Target="../media/image74.emf" /><Relationship Id="rId13" Type="http://schemas.openxmlformats.org/officeDocument/2006/relationships/vmlDrawing" Target="../drawings/vmlDrawing29.vml" /><Relationship Id="rId2" Type="http://schemas.openxmlformats.org/officeDocument/2006/relationships/oleObject" Target="../embeddings/oleObject47.doc" TargetMode="Internal" /><Relationship Id="rId3" Type="http://schemas.openxmlformats.org/officeDocument/2006/relationships/image" Target="../media/image69.emf" /><Relationship Id="rId4" Type="http://schemas.openxmlformats.org/officeDocument/2006/relationships/image" Target="../media/image70.png" /><Relationship Id="rId5" Type="http://schemas.openxmlformats.org/officeDocument/2006/relationships/oleObject" Target="../embeddings/oleObject48.doc" TargetMode="Internal" /><Relationship Id="rId6" Type="http://schemas.openxmlformats.org/officeDocument/2006/relationships/image" Target="../media/image71.emf" /><Relationship Id="rId7" Type="http://schemas.openxmlformats.org/officeDocument/2006/relationships/oleObject" Target="../embeddings/oleObject49.doc" TargetMode="Internal" /><Relationship Id="rId8" Type="http://schemas.openxmlformats.org/officeDocument/2006/relationships/image" Target="../media/image72.emf" /><Relationship Id="rId9" Type="http://schemas.openxmlformats.org/officeDocument/2006/relationships/oleObject" Target="../embeddings/oleObject50.doc" TargetMode="Interna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vmlDrawing" Target="../drawings/vmlDrawing30.vml" /><Relationship Id="rId2" Type="http://schemas.openxmlformats.org/officeDocument/2006/relationships/oleObject" Target="../embeddings/oleObject52.doc" TargetMode="Internal" /><Relationship Id="rId3" Type="http://schemas.openxmlformats.org/officeDocument/2006/relationships/image" Target="../media/image75.emf" /><Relationship Id="rId4" Type="http://schemas.openxmlformats.org/officeDocument/2006/relationships/oleObject" Target="../embeddings/oleObject53.doc" TargetMode="Internal" /><Relationship Id="rId5" Type="http://schemas.openxmlformats.org/officeDocument/2006/relationships/image" Target="../media/image76.emf" /><Relationship Id="rId6" Type="http://schemas.openxmlformats.org/officeDocument/2006/relationships/oleObject" Target="../embeddings/oleObject54.doc" TargetMode="Internal" /><Relationship Id="rId7" Type="http://schemas.openxmlformats.org/officeDocument/2006/relationships/image" Target="../media/image73.emf" /><Relationship Id="rId8" Type="http://schemas.openxmlformats.org/officeDocument/2006/relationships/oleObject" Target="../embeddings/oleObject55.doc" TargetMode="Internal" /><Relationship Id="rId9" Type="http://schemas.openxmlformats.org/officeDocument/2006/relationships/image" Target="../media/image70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10" Type="http://schemas.openxmlformats.org/officeDocument/2006/relationships/image" Target="../media/image81.emf" /><Relationship Id="rId11" Type="http://schemas.openxmlformats.org/officeDocument/2006/relationships/oleObject" Target="../embeddings/oleObject60.doc" TargetMode="Internal" /><Relationship Id="rId12" Type="http://schemas.openxmlformats.org/officeDocument/2006/relationships/image" Target="../media/image82.emf" /><Relationship Id="rId13" Type="http://schemas.openxmlformats.org/officeDocument/2006/relationships/oleObject" Target="../embeddings/oleObject61.doc" TargetMode="Internal" /><Relationship Id="rId14" Type="http://schemas.openxmlformats.org/officeDocument/2006/relationships/oleObject" Target="../embeddings/oleObject62.doc" TargetMode="Internal" /><Relationship Id="rId15" Type="http://schemas.openxmlformats.org/officeDocument/2006/relationships/vmlDrawing" Target="../drawings/vmlDrawing31.vml" /><Relationship Id="rId2" Type="http://schemas.openxmlformats.org/officeDocument/2006/relationships/oleObject" Target="../embeddings/oleObject56.doc" TargetMode="Internal" /><Relationship Id="rId3" Type="http://schemas.openxmlformats.org/officeDocument/2006/relationships/image" Target="../media/image77.emf" /><Relationship Id="rId4" Type="http://schemas.openxmlformats.org/officeDocument/2006/relationships/image" Target="../media/image78.png" /><Relationship Id="rId5" Type="http://schemas.openxmlformats.org/officeDocument/2006/relationships/oleObject" Target="../embeddings/oleObject57.doc" TargetMode="Internal" /><Relationship Id="rId6" Type="http://schemas.openxmlformats.org/officeDocument/2006/relationships/image" Target="../media/image79.emf" /><Relationship Id="rId7" Type="http://schemas.openxmlformats.org/officeDocument/2006/relationships/oleObject" Target="../embeddings/oleObject58.doc" TargetMode="Internal" /><Relationship Id="rId8" Type="http://schemas.openxmlformats.org/officeDocument/2006/relationships/image" Target="../media/image80.emf" /><Relationship Id="rId9" Type="http://schemas.openxmlformats.org/officeDocument/2006/relationships/oleObject" Target="../embeddings/oleObject59.doc" TargetMode="Interna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3.doc" TargetMode="Internal" /><Relationship Id="rId3" Type="http://schemas.openxmlformats.org/officeDocument/2006/relationships/image" Target="../media/image83.emf" /><Relationship Id="rId4" Type="http://schemas.openxmlformats.org/officeDocument/2006/relationships/image" Target="../media/image84.png" /><Relationship Id="rId5" Type="http://schemas.openxmlformats.org/officeDocument/2006/relationships/vmlDrawing" Target="../drawings/vmlDrawing32.v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4.doc" TargetMode="Internal" /><Relationship Id="rId3" Type="http://schemas.openxmlformats.org/officeDocument/2006/relationships/image" Target="../media/image85.emf" /><Relationship Id="rId4" Type="http://schemas.openxmlformats.org/officeDocument/2006/relationships/vmlDrawing" Target="../drawings/vmlDrawing33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5.doc" TargetMode="Internal" /><Relationship Id="rId3" Type="http://schemas.openxmlformats.org/officeDocument/2006/relationships/image" Target="../media/image86.emf" /><Relationship Id="rId4" Type="http://schemas.openxmlformats.org/officeDocument/2006/relationships/vmlDrawing" Target="../drawings/vmlDrawing34.v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6.doc" TargetMode="Internal" /><Relationship Id="rId3" Type="http://schemas.openxmlformats.org/officeDocument/2006/relationships/image" Target="../media/image87.emf" /><Relationship Id="rId4" Type="http://schemas.openxmlformats.org/officeDocument/2006/relationships/vmlDrawing" Target="../drawings/vmlDrawing35.v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7.doc" TargetMode="Internal" /><Relationship Id="rId3" Type="http://schemas.openxmlformats.org/officeDocument/2006/relationships/image" Target="../media/image88.emf" /><Relationship Id="rId4" Type="http://schemas.openxmlformats.org/officeDocument/2006/relationships/vmlDrawing" Target="../drawings/vmlDrawing36.v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68.doc" TargetMode="Internal" /><Relationship Id="rId3" Type="http://schemas.openxmlformats.org/officeDocument/2006/relationships/image" Target="../media/image89.emf" /><Relationship Id="rId4" Type="http://schemas.openxmlformats.org/officeDocument/2006/relationships/oleObject" Target="../embeddings/oleObject69.doc" TargetMode="Internal" /><Relationship Id="rId5" Type="http://schemas.openxmlformats.org/officeDocument/2006/relationships/image" Target="../media/image90.emf" /><Relationship Id="rId6" Type="http://schemas.openxmlformats.org/officeDocument/2006/relationships/vmlDrawing" Target="../drawings/vmlDrawing37.v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0.doc" TargetMode="Internal" /><Relationship Id="rId3" Type="http://schemas.openxmlformats.org/officeDocument/2006/relationships/image" Target="../media/image91.emf" /><Relationship Id="rId4" Type="http://schemas.openxmlformats.org/officeDocument/2006/relationships/image" Target="../media/image92.png" /><Relationship Id="rId5" Type="http://schemas.openxmlformats.org/officeDocument/2006/relationships/vmlDrawing" Target="../drawings/vmlDrawing38.v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1.doc" TargetMode="Internal" /><Relationship Id="rId3" Type="http://schemas.openxmlformats.org/officeDocument/2006/relationships/image" Target="../media/image93.emf" /><Relationship Id="rId4" Type="http://schemas.openxmlformats.org/officeDocument/2006/relationships/vmlDrawing" Target="../drawings/vmlDrawing39.v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2.doc" TargetMode="Internal" /><Relationship Id="rId3" Type="http://schemas.openxmlformats.org/officeDocument/2006/relationships/image" Target="../media/image94.emf" /><Relationship Id="rId4" Type="http://schemas.openxmlformats.org/officeDocument/2006/relationships/oleObject" Target="../embeddings/oleObject73.doc" TargetMode="Internal" /><Relationship Id="rId5" Type="http://schemas.openxmlformats.org/officeDocument/2006/relationships/image" Target="../media/image95.emf" /><Relationship Id="rId6" Type="http://schemas.openxmlformats.org/officeDocument/2006/relationships/image" Target="../media/image96.png" /><Relationship Id="rId7" Type="http://schemas.openxmlformats.org/officeDocument/2006/relationships/oleObject" Target="../embeddings/oleObject74.doc" TargetMode="Internal" /><Relationship Id="rId8" Type="http://schemas.openxmlformats.org/officeDocument/2006/relationships/image" Target="../media/image97.emf" /><Relationship Id="rId9" Type="http://schemas.openxmlformats.org/officeDocument/2006/relationships/vmlDrawing" Target="../drawings/vmlDrawing40.v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5.doc" TargetMode="Internal" /><Relationship Id="rId3" Type="http://schemas.openxmlformats.org/officeDocument/2006/relationships/image" Target="../media/image98.emf" /><Relationship Id="rId4" Type="http://schemas.openxmlformats.org/officeDocument/2006/relationships/vmlDrawing" Target="../drawings/vmlDrawing41.vml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6.doc" TargetMode="Internal" /><Relationship Id="rId3" Type="http://schemas.openxmlformats.org/officeDocument/2006/relationships/image" Target="../media/image99.emf" /><Relationship Id="rId4" Type="http://schemas.openxmlformats.org/officeDocument/2006/relationships/vmlDrawing" Target="../drawings/vmlDrawing42.v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7.doc" TargetMode="Internal" /><Relationship Id="rId3" Type="http://schemas.openxmlformats.org/officeDocument/2006/relationships/image" Target="../media/image100.emf" /><Relationship Id="rId4" Type="http://schemas.openxmlformats.org/officeDocument/2006/relationships/vmlDrawing" Target="../drawings/vmlDrawing43.vml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8.doc" TargetMode="Internal" /><Relationship Id="rId3" Type="http://schemas.openxmlformats.org/officeDocument/2006/relationships/image" Target="../media/image101.emf" /><Relationship Id="rId4" Type="http://schemas.openxmlformats.org/officeDocument/2006/relationships/vmlDrawing" Target="../drawings/vmlDrawing44.v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79.doc" TargetMode="Internal" /><Relationship Id="rId3" Type="http://schemas.openxmlformats.org/officeDocument/2006/relationships/image" Target="../media/image102.emf" /><Relationship Id="rId4" Type="http://schemas.openxmlformats.org/officeDocument/2006/relationships/vmlDrawing" Target="../drawings/vmlDrawing45.v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0.doc" TargetMode="Internal" /><Relationship Id="rId3" Type="http://schemas.openxmlformats.org/officeDocument/2006/relationships/image" Target="../media/image103.emf" /><Relationship Id="rId4" Type="http://schemas.openxmlformats.org/officeDocument/2006/relationships/image" Target="../media/image104.png" /><Relationship Id="rId5" Type="http://schemas.openxmlformats.org/officeDocument/2006/relationships/vmlDrawing" Target="../drawings/vmlDrawing46.v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1.doc" TargetMode="Internal" /><Relationship Id="rId3" Type="http://schemas.openxmlformats.org/officeDocument/2006/relationships/image" Target="../media/image105.emf" /><Relationship Id="rId4" Type="http://schemas.openxmlformats.org/officeDocument/2006/relationships/vmlDrawing" Target="../drawings/vmlDrawing47.v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2.doc" TargetMode="Internal" /><Relationship Id="rId3" Type="http://schemas.openxmlformats.org/officeDocument/2006/relationships/image" Target="../media/image106.emf" /><Relationship Id="rId4" Type="http://schemas.openxmlformats.org/officeDocument/2006/relationships/vmlDrawing" Target="../drawings/vmlDrawing48.vml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3.doc" TargetMode="Internal" /><Relationship Id="rId3" Type="http://schemas.openxmlformats.org/officeDocument/2006/relationships/image" Target="../media/image107.emf" /><Relationship Id="rId4" Type="http://schemas.openxmlformats.org/officeDocument/2006/relationships/image" Target="../media/image108.png" /><Relationship Id="rId5" Type="http://schemas.openxmlformats.org/officeDocument/2006/relationships/vmlDrawing" Target="../drawings/vmlDrawing49.vml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09.png" /><Relationship Id="rId3" Type="http://schemas.openxmlformats.org/officeDocument/2006/relationships/oleObject" Target="../embeddings/oleObject84.doc" TargetMode="Internal" /><Relationship Id="rId4" Type="http://schemas.openxmlformats.org/officeDocument/2006/relationships/image" Target="../media/image110.emf" /><Relationship Id="rId5" Type="http://schemas.openxmlformats.org/officeDocument/2006/relationships/oleObject" Target="../embeddings/oleObject85.doc" TargetMode="Internal" /><Relationship Id="rId6" Type="http://schemas.openxmlformats.org/officeDocument/2006/relationships/image" Target="../media/image111.emf" /><Relationship Id="rId7" Type="http://schemas.openxmlformats.org/officeDocument/2006/relationships/image" Target="../media/image112.png" /><Relationship Id="rId8" Type="http://schemas.openxmlformats.org/officeDocument/2006/relationships/vmlDrawing" Target="../drawings/vmlDrawing50.vml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6.doc" TargetMode="Internal" /><Relationship Id="rId3" Type="http://schemas.openxmlformats.org/officeDocument/2006/relationships/image" Target="../media/image113.emf" /><Relationship Id="rId4" Type="http://schemas.openxmlformats.org/officeDocument/2006/relationships/oleObject" Target="../embeddings/oleObject87.doc" TargetMode="Internal" /><Relationship Id="rId5" Type="http://schemas.openxmlformats.org/officeDocument/2006/relationships/image" Target="../media/image114.emf" /><Relationship Id="rId6" Type="http://schemas.openxmlformats.org/officeDocument/2006/relationships/image" Target="../media/image115.png" /><Relationship Id="rId7" Type="http://schemas.openxmlformats.org/officeDocument/2006/relationships/vmlDrawing" Target="../drawings/vmlDrawing51.vml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88.doc" TargetMode="Internal" /><Relationship Id="rId3" Type="http://schemas.openxmlformats.org/officeDocument/2006/relationships/image" Target="../media/image116.emf" /><Relationship Id="rId4" Type="http://schemas.openxmlformats.org/officeDocument/2006/relationships/oleObject" Target="../embeddings/oleObject89.doc" TargetMode="Internal" /><Relationship Id="rId5" Type="http://schemas.openxmlformats.org/officeDocument/2006/relationships/image" Target="../media/image117.emf" /><Relationship Id="rId6" Type="http://schemas.openxmlformats.org/officeDocument/2006/relationships/image" Target="../media/image118.png" /><Relationship Id="rId7" Type="http://schemas.openxmlformats.org/officeDocument/2006/relationships/vmlDrawing" Target="../drawings/vmlDrawing52.vml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0.doc" TargetMode="Internal" /><Relationship Id="rId3" Type="http://schemas.openxmlformats.org/officeDocument/2006/relationships/image" Target="../media/image119.emf" /><Relationship Id="rId4" Type="http://schemas.openxmlformats.org/officeDocument/2006/relationships/vmlDrawing" Target="../drawings/vmlDrawing53.vml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20.png" /><Relationship Id="rId3" Type="http://schemas.openxmlformats.org/officeDocument/2006/relationships/oleObject" Target="../embeddings/oleObject91.doc" TargetMode="Internal" /><Relationship Id="rId4" Type="http://schemas.openxmlformats.org/officeDocument/2006/relationships/image" Target="../media/image121.emf" /><Relationship Id="rId5" Type="http://schemas.openxmlformats.org/officeDocument/2006/relationships/vmlDrawing" Target="../drawings/vmlDrawing54.vml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2.doc" TargetMode="Internal" /><Relationship Id="rId3" Type="http://schemas.openxmlformats.org/officeDocument/2006/relationships/image" Target="../media/image122.emf" /><Relationship Id="rId4" Type="http://schemas.openxmlformats.org/officeDocument/2006/relationships/vmlDrawing" Target="../drawings/vmlDrawing55.vml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3.doc" TargetMode="Internal" /><Relationship Id="rId3" Type="http://schemas.openxmlformats.org/officeDocument/2006/relationships/image" Target="../media/image123.emf" /><Relationship Id="rId4" Type="http://schemas.openxmlformats.org/officeDocument/2006/relationships/image" Target="../media/image124.png" /><Relationship Id="rId5" Type="http://schemas.openxmlformats.org/officeDocument/2006/relationships/vmlDrawing" Target="../drawings/vmlDrawing56.vml" /></Relationships>
</file>

<file path=ppt/slides/_rels/slide5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4.doc" TargetMode="Internal" /><Relationship Id="rId3" Type="http://schemas.openxmlformats.org/officeDocument/2006/relationships/image" Target="../media/image125.emf" /><Relationship Id="rId4" Type="http://schemas.openxmlformats.org/officeDocument/2006/relationships/vmlDrawing" Target="../drawings/vmlDrawing57.vml" /></Relationships>
</file>

<file path=ppt/slides/_rels/slide5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5.doc" TargetMode="Internal" /><Relationship Id="rId3" Type="http://schemas.openxmlformats.org/officeDocument/2006/relationships/image" Target="../media/image126.emf" /><Relationship Id="rId4" Type="http://schemas.openxmlformats.org/officeDocument/2006/relationships/vmlDrawing" Target="../drawings/vmlDrawing58.vml" /></Relationships>
</file>

<file path=ppt/slides/_rels/slide6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6.doc" TargetMode="Internal" /><Relationship Id="rId3" Type="http://schemas.openxmlformats.org/officeDocument/2006/relationships/image" Target="../media/image127.emf" /><Relationship Id="rId4" Type="http://schemas.openxmlformats.org/officeDocument/2006/relationships/vmlDrawing" Target="../drawings/vmlDrawing59.vml" /></Relationships>
</file>

<file path=ppt/slides/_rels/slide6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7.doc" TargetMode="Internal" /><Relationship Id="rId3" Type="http://schemas.openxmlformats.org/officeDocument/2006/relationships/image" Target="../media/image128.emf" /><Relationship Id="rId4" Type="http://schemas.openxmlformats.org/officeDocument/2006/relationships/image" Target="../media/image129.png" /><Relationship Id="rId5" Type="http://schemas.openxmlformats.org/officeDocument/2006/relationships/vmlDrawing" Target="../drawings/vmlDrawing60.vml" /></Relationships>
</file>

<file path=ppt/slides/_rels/slide6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8.doc" TargetMode="Internal" /><Relationship Id="rId3" Type="http://schemas.openxmlformats.org/officeDocument/2006/relationships/image" Target="../media/image130.emf" /><Relationship Id="rId4" Type="http://schemas.openxmlformats.org/officeDocument/2006/relationships/vmlDrawing" Target="../drawings/vmlDrawing61.vml" /></Relationships>
</file>

<file path=ppt/slides/_rels/slide6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99.doc" TargetMode="Internal" /><Relationship Id="rId3" Type="http://schemas.openxmlformats.org/officeDocument/2006/relationships/image" Target="../media/image131.emf" /><Relationship Id="rId4" Type="http://schemas.openxmlformats.org/officeDocument/2006/relationships/image" Target="../media/image132.png" /><Relationship Id="rId5" Type="http://schemas.openxmlformats.org/officeDocument/2006/relationships/vmlDrawing" Target="../drawings/vmlDrawing62.vml" /></Relationships>
</file>

<file path=ppt/slides/_rels/slide6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0.doc" TargetMode="Internal" /><Relationship Id="rId3" Type="http://schemas.openxmlformats.org/officeDocument/2006/relationships/image" Target="../media/image133.emf" /><Relationship Id="rId4" Type="http://schemas.openxmlformats.org/officeDocument/2006/relationships/image" Target="../media/image134.png" /><Relationship Id="rId5" Type="http://schemas.openxmlformats.org/officeDocument/2006/relationships/vmlDrawing" Target="../drawings/vmlDrawing63.vml" /></Relationships>
</file>

<file path=ppt/slides/_rels/slide6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5.png" /><Relationship Id="rId3" Type="http://schemas.openxmlformats.org/officeDocument/2006/relationships/oleObject" Target="../embeddings/oleObject101.doc" TargetMode="Internal" /><Relationship Id="rId4" Type="http://schemas.openxmlformats.org/officeDocument/2006/relationships/image" Target="../media/image136.emf" /><Relationship Id="rId5" Type="http://schemas.openxmlformats.org/officeDocument/2006/relationships/oleObject" Target="../embeddings/oleObject102.doc" TargetMode="Internal" /><Relationship Id="rId6" Type="http://schemas.openxmlformats.org/officeDocument/2006/relationships/image" Target="../media/image137.emf" /><Relationship Id="rId7" Type="http://schemas.openxmlformats.org/officeDocument/2006/relationships/image" Target="../media/image138.png" /><Relationship Id="rId8" Type="http://schemas.openxmlformats.org/officeDocument/2006/relationships/vmlDrawing" Target="../drawings/vmlDrawing64.vml" /></Relationships>
</file>

<file path=ppt/slides/_rels/slide6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3.doc" TargetMode="Internal" /><Relationship Id="rId3" Type="http://schemas.openxmlformats.org/officeDocument/2006/relationships/image" Target="../media/image139.emf" /><Relationship Id="rId4" Type="http://schemas.openxmlformats.org/officeDocument/2006/relationships/image" Target="../media/image140.png" /><Relationship Id="rId5" Type="http://schemas.openxmlformats.org/officeDocument/2006/relationships/vmlDrawing" Target="../drawings/vmlDrawing65.vml" /></Relationships>
</file>

<file path=ppt/slides/_rels/slide6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4.doc" TargetMode="Internal" /><Relationship Id="rId3" Type="http://schemas.openxmlformats.org/officeDocument/2006/relationships/image" Target="../media/image141.emf" /><Relationship Id="rId4" Type="http://schemas.openxmlformats.org/officeDocument/2006/relationships/image" Target="../media/image142.png" /><Relationship Id="rId5" Type="http://schemas.openxmlformats.org/officeDocument/2006/relationships/vmlDrawing" Target="../drawings/vmlDrawing66.vml" /></Relationships>
</file>

<file path=ppt/slides/_rels/slide6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5.doc" TargetMode="Internal" /><Relationship Id="rId3" Type="http://schemas.openxmlformats.org/officeDocument/2006/relationships/image" Target="../media/image143.emf" /><Relationship Id="rId4" Type="http://schemas.openxmlformats.org/officeDocument/2006/relationships/oleObject" Target="../embeddings/oleObject106.doc" TargetMode="Internal" /><Relationship Id="rId5" Type="http://schemas.openxmlformats.org/officeDocument/2006/relationships/image" Target="../media/image144.emf" /><Relationship Id="rId6" Type="http://schemas.openxmlformats.org/officeDocument/2006/relationships/image" Target="../media/image145.png" /><Relationship Id="rId7" Type="http://schemas.openxmlformats.org/officeDocument/2006/relationships/vmlDrawing" Target="../drawings/vmlDrawing67.vml" /></Relationships>
</file>

<file path=ppt/slides/_rels/slide6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7.doc" TargetMode="Internal" /><Relationship Id="rId3" Type="http://schemas.openxmlformats.org/officeDocument/2006/relationships/image" Target="../media/image146.emf" /><Relationship Id="rId4" Type="http://schemas.openxmlformats.org/officeDocument/2006/relationships/oleObject" Target="../embeddings/oleObject108.doc" TargetMode="Internal" /><Relationship Id="rId5" Type="http://schemas.openxmlformats.org/officeDocument/2006/relationships/image" Target="../media/image147.emf" /><Relationship Id="rId6" Type="http://schemas.openxmlformats.org/officeDocument/2006/relationships/image" Target="../media/image148.png" /><Relationship Id="rId7" Type="http://schemas.openxmlformats.org/officeDocument/2006/relationships/vmlDrawing" Target="../drawings/vmlDrawing68.vml" /></Relationships>
</file>

<file path=ppt/slides/_rels/slide7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09.doc" TargetMode="Internal" /><Relationship Id="rId3" Type="http://schemas.openxmlformats.org/officeDocument/2006/relationships/image" Target="../media/image149.emf" /><Relationship Id="rId4" Type="http://schemas.openxmlformats.org/officeDocument/2006/relationships/oleObject" Target="../embeddings/oleObject110.doc" TargetMode="Internal" /><Relationship Id="rId5" Type="http://schemas.openxmlformats.org/officeDocument/2006/relationships/image" Target="../media/image150.emf" /><Relationship Id="rId6" Type="http://schemas.openxmlformats.org/officeDocument/2006/relationships/image" Target="../media/image151.png" /><Relationship Id="rId7" Type="http://schemas.openxmlformats.org/officeDocument/2006/relationships/vmlDrawing" Target="../drawings/vmlDrawing69.vml" /></Relationships>
</file>

<file path=ppt/slides/_rels/slide7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1.doc" TargetMode="Internal" /><Relationship Id="rId3" Type="http://schemas.openxmlformats.org/officeDocument/2006/relationships/image" Target="../media/image152.emf" /><Relationship Id="rId4" Type="http://schemas.openxmlformats.org/officeDocument/2006/relationships/oleObject" Target="../embeddings/oleObject112.doc" TargetMode="Internal" /><Relationship Id="rId5" Type="http://schemas.openxmlformats.org/officeDocument/2006/relationships/image" Target="../media/image153.emf" /><Relationship Id="rId6" Type="http://schemas.openxmlformats.org/officeDocument/2006/relationships/image" Target="../media/image154.png" /><Relationship Id="rId7" Type="http://schemas.openxmlformats.org/officeDocument/2006/relationships/vmlDrawing" Target="../drawings/vmlDrawing70.vml" /></Relationships>
</file>

<file path=ppt/slides/_rels/slide7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3.doc" TargetMode="Internal" /><Relationship Id="rId3" Type="http://schemas.openxmlformats.org/officeDocument/2006/relationships/image" Target="../media/image155.emf" /><Relationship Id="rId4" Type="http://schemas.openxmlformats.org/officeDocument/2006/relationships/vmlDrawing" Target="../drawings/vmlDrawing71.vml" /></Relationships>
</file>

<file path=ppt/slides/_rels/slide7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4.doc" TargetMode="Internal" /><Relationship Id="rId3" Type="http://schemas.openxmlformats.org/officeDocument/2006/relationships/image" Target="../media/image156.emf" /><Relationship Id="rId4" Type="http://schemas.openxmlformats.org/officeDocument/2006/relationships/oleObject" Target="../embeddings/oleObject115.doc" TargetMode="Internal" /><Relationship Id="rId5" Type="http://schemas.openxmlformats.org/officeDocument/2006/relationships/image" Target="../media/image157.emf" /><Relationship Id="rId6" Type="http://schemas.openxmlformats.org/officeDocument/2006/relationships/image" Target="../media/image158.png" /><Relationship Id="rId7" Type="http://schemas.openxmlformats.org/officeDocument/2006/relationships/vmlDrawing" Target="../drawings/vmlDrawing72.vml" /></Relationships>
</file>

<file path=ppt/slides/_rels/slide7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6.doc" TargetMode="Internal" /><Relationship Id="rId3" Type="http://schemas.openxmlformats.org/officeDocument/2006/relationships/image" Target="../media/image159.emf" /><Relationship Id="rId4" Type="http://schemas.openxmlformats.org/officeDocument/2006/relationships/oleObject" Target="../embeddings/oleObject117.doc" TargetMode="Internal" /><Relationship Id="rId5" Type="http://schemas.openxmlformats.org/officeDocument/2006/relationships/image" Target="../media/image160.emf" /><Relationship Id="rId6" Type="http://schemas.openxmlformats.org/officeDocument/2006/relationships/image" Target="../media/image161.png" /><Relationship Id="rId7" Type="http://schemas.openxmlformats.org/officeDocument/2006/relationships/vmlDrawing" Target="../drawings/vmlDrawing73.vml" /></Relationships>
</file>

<file path=ppt/slides/_rels/slide7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18.doc" TargetMode="Internal" /><Relationship Id="rId3" Type="http://schemas.openxmlformats.org/officeDocument/2006/relationships/image" Target="../media/image162.emf" /><Relationship Id="rId4" Type="http://schemas.openxmlformats.org/officeDocument/2006/relationships/oleObject" Target="../embeddings/oleObject119.doc" TargetMode="Internal" /><Relationship Id="rId5" Type="http://schemas.openxmlformats.org/officeDocument/2006/relationships/image" Target="../media/image163.emf" /><Relationship Id="rId6" Type="http://schemas.openxmlformats.org/officeDocument/2006/relationships/image" Target="../media/image164.png" /><Relationship Id="rId7" Type="http://schemas.openxmlformats.org/officeDocument/2006/relationships/vmlDrawing" Target="../drawings/vmlDrawing74.vml" /></Relationships>
</file>

<file path=ppt/slides/_rels/slide7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0.doc" TargetMode="Internal" /><Relationship Id="rId3" Type="http://schemas.openxmlformats.org/officeDocument/2006/relationships/image" Target="../media/image165.emf" /><Relationship Id="rId4" Type="http://schemas.openxmlformats.org/officeDocument/2006/relationships/oleObject" Target="../embeddings/oleObject121.doc" TargetMode="Internal" /><Relationship Id="rId5" Type="http://schemas.openxmlformats.org/officeDocument/2006/relationships/image" Target="../media/image166.emf" /><Relationship Id="rId6" Type="http://schemas.openxmlformats.org/officeDocument/2006/relationships/image" Target="../media/image167.png" /><Relationship Id="rId7" Type="http://schemas.openxmlformats.org/officeDocument/2006/relationships/vmlDrawing" Target="../drawings/vmlDrawing75.vml" /></Relationships>
</file>

<file path=ppt/slides/_rels/slide7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2.doc" TargetMode="Internal" /><Relationship Id="rId3" Type="http://schemas.openxmlformats.org/officeDocument/2006/relationships/image" Target="../media/image168.emf" /><Relationship Id="rId4" Type="http://schemas.openxmlformats.org/officeDocument/2006/relationships/image" Target="../media/image169.png" /><Relationship Id="rId5" Type="http://schemas.openxmlformats.org/officeDocument/2006/relationships/vmlDrawing" Target="../drawings/vmlDrawing76.vml" /></Relationships>
</file>

<file path=ppt/slides/_rels/slide7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3.doc" TargetMode="Internal" /><Relationship Id="rId3" Type="http://schemas.openxmlformats.org/officeDocument/2006/relationships/image" Target="../media/image170.emf" /><Relationship Id="rId4" Type="http://schemas.openxmlformats.org/officeDocument/2006/relationships/image" Target="../media/image171.png" /><Relationship Id="rId5" Type="http://schemas.openxmlformats.org/officeDocument/2006/relationships/vmlDrawing" Target="../drawings/vmlDrawing77.vml" /></Relationships>
</file>

<file path=ppt/slides/_rels/slide7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4.doc" TargetMode="Internal" /><Relationship Id="rId3" Type="http://schemas.openxmlformats.org/officeDocument/2006/relationships/image" Target="../media/image172.emf" /><Relationship Id="rId4" Type="http://schemas.openxmlformats.org/officeDocument/2006/relationships/image" Target="../media/image173.png" /><Relationship Id="rId5" Type="http://schemas.openxmlformats.org/officeDocument/2006/relationships/vmlDrawing" Target="../drawings/vmlDrawing78.vml" /></Relationships>
</file>

<file path=ppt/slides/_rels/slide8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5.doc" TargetMode="Internal" /><Relationship Id="rId3" Type="http://schemas.openxmlformats.org/officeDocument/2006/relationships/image" Target="../media/image174.emf" /><Relationship Id="rId4" Type="http://schemas.openxmlformats.org/officeDocument/2006/relationships/image" Target="../media/image175.png" /><Relationship Id="rId5" Type="http://schemas.openxmlformats.org/officeDocument/2006/relationships/vmlDrawing" Target="../drawings/vmlDrawing79.vml" /></Relationships>
</file>

<file path=ppt/slides/_rels/slide8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6.doc" TargetMode="Internal" /><Relationship Id="rId3" Type="http://schemas.openxmlformats.org/officeDocument/2006/relationships/image" Target="../media/image176.emf" /><Relationship Id="rId4" Type="http://schemas.openxmlformats.org/officeDocument/2006/relationships/image" Target="../media/image177.png" /><Relationship Id="rId5" Type="http://schemas.openxmlformats.org/officeDocument/2006/relationships/oleObject" Target="../embeddings/oleObject127.doc" TargetMode="Internal" /><Relationship Id="rId6" Type="http://schemas.openxmlformats.org/officeDocument/2006/relationships/image" Target="../media/image178.emf" /><Relationship Id="rId7" Type="http://schemas.openxmlformats.org/officeDocument/2006/relationships/vmlDrawing" Target="../drawings/vmlDrawing80.vml" /></Relationships>
</file>

<file path=ppt/slides/_rels/slide8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8.doc" TargetMode="Internal" /><Relationship Id="rId3" Type="http://schemas.openxmlformats.org/officeDocument/2006/relationships/image" Target="../media/image179.emf" /><Relationship Id="rId4" Type="http://schemas.openxmlformats.org/officeDocument/2006/relationships/image" Target="../media/image180.png" /><Relationship Id="rId5" Type="http://schemas.openxmlformats.org/officeDocument/2006/relationships/image" Target="../media/image181.png" /><Relationship Id="rId6" Type="http://schemas.openxmlformats.org/officeDocument/2006/relationships/vmlDrawing" Target="../drawings/vmlDrawing81.vml" /></Relationships>
</file>

<file path=ppt/slides/_rels/slide8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29.doc" TargetMode="Internal" /><Relationship Id="rId3" Type="http://schemas.openxmlformats.org/officeDocument/2006/relationships/image" Target="../media/image182.emf" /><Relationship Id="rId4" Type="http://schemas.openxmlformats.org/officeDocument/2006/relationships/image" Target="../media/image183.png" /><Relationship Id="rId5" Type="http://schemas.openxmlformats.org/officeDocument/2006/relationships/vmlDrawing" Target="../drawings/vmlDrawing82.vml" /></Relationships>
</file>

<file path=ppt/slides/_rels/slide8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0.doc" TargetMode="Internal" /><Relationship Id="rId3" Type="http://schemas.openxmlformats.org/officeDocument/2006/relationships/image" Target="../media/image184.emf" /><Relationship Id="rId4" Type="http://schemas.openxmlformats.org/officeDocument/2006/relationships/image" Target="../media/image185.png" /><Relationship Id="rId5" Type="http://schemas.openxmlformats.org/officeDocument/2006/relationships/vmlDrawing" Target="../drawings/vmlDrawing83.vml" /></Relationships>
</file>

<file path=ppt/slides/_rels/slide8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13.png" /><Relationship Id="rId3" Type="http://schemas.openxmlformats.org/officeDocument/2006/relationships/oleObject" Target="../embeddings/oleObject131.doc" TargetMode="Internal" /><Relationship Id="rId4" Type="http://schemas.openxmlformats.org/officeDocument/2006/relationships/image" Target="../media/image186.emf" /><Relationship Id="rId5" Type="http://schemas.openxmlformats.org/officeDocument/2006/relationships/image" Target="../media/image187.png" /><Relationship Id="rId6" Type="http://schemas.openxmlformats.org/officeDocument/2006/relationships/vmlDrawing" Target="../drawings/vmlDrawing84.vml" /></Relationships>
</file>

<file path=ppt/slides/_rels/slide8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2.doc" TargetMode="Internal" /><Relationship Id="rId3" Type="http://schemas.openxmlformats.org/officeDocument/2006/relationships/image" Target="../media/image188.emf" /><Relationship Id="rId4" Type="http://schemas.openxmlformats.org/officeDocument/2006/relationships/vmlDrawing" Target="../drawings/vmlDrawing85.vml" /></Relationships>
</file>

<file path=ppt/slides/_rels/slide8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3.doc" TargetMode="Internal" /><Relationship Id="rId3" Type="http://schemas.openxmlformats.org/officeDocument/2006/relationships/image" Target="../media/image189.emf" /><Relationship Id="rId4" Type="http://schemas.openxmlformats.org/officeDocument/2006/relationships/vmlDrawing" Target="../drawings/vmlDrawing86.vml" /></Relationships>
</file>

<file path=ppt/slides/_rels/slide8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image" Target="../media/image20.png" /><Relationship Id="rId3" Type="http://schemas.openxmlformats.org/officeDocument/2006/relationships/oleObject" Target="../embeddings/oleObject134.doc" TargetMode="Internal" /><Relationship Id="rId4" Type="http://schemas.openxmlformats.org/officeDocument/2006/relationships/image" Target="../media/image190.emf" /><Relationship Id="rId5" Type="http://schemas.openxmlformats.org/officeDocument/2006/relationships/oleObject" Target="../embeddings/oleObject135.doc" TargetMode="Internal" /><Relationship Id="rId6" Type="http://schemas.openxmlformats.org/officeDocument/2006/relationships/image" Target="../media/image191.emf" /><Relationship Id="rId7" Type="http://schemas.openxmlformats.org/officeDocument/2006/relationships/image" Target="../media/image192.png" /><Relationship Id="rId8" Type="http://schemas.openxmlformats.org/officeDocument/2006/relationships/vmlDrawing" Target="../drawings/vmlDrawing87.vml" /></Relationships>
</file>

<file path=ppt/slides/_rels/slide8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6.doc" TargetMode="Internal" /><Relationship Id="rId3" Type="http://schemas.openxmlformats.org/officeDocument/2006/relationships/image" Target="../media/image193.emf" /><Relationship Id="rId4" Type="http://schemas.openxmlformats.org/officeDocument/2006/relationships/image" Target="../media/image194.png" /><Relationship Id="rId5" Type="http://schemas.openxmlformats.org/officeDocument/2006/relationships/vmlDrawing" Target="../drawings/vmlDrawing88.vml" /></Relationships>
</file>

<file path=ppt/slides/_rels/slide9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7.doc" TargetMode="Internal" /><Relationship Id="rId3" Type="http://schemas.openxmlformats.org/officeDocument/2006/relationships/image" Target="../media/image195.emf" /><Relationship Id="rId4" Type="http://schemas.openxmlformats.org/officeDocument/2006/relationships/vmlDrawing" Target="../drawings/vmlDrawing89.vml" /></Relationships>
</file>

<file path=ppt/slides/_rels/slide9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38.doc" TargetMode="Internal" /><Relationship Id="rId3" Type="http://schemas.openxmlformats.org/officeDocument/2006/relationships/image" Target="../media/image196.emf" /><Relationship Id="rId4" Type="http://schemas.openxmlformats.org/officeDocument/2006/relationships/oleObject" Target="../embeddings/oleObject139.doc" TargetMode="Internal" /><Relationship Id="rId5" Type="http://schemas.openxmlformats.org/officeDocument/2006/relationships/image" Target="../media/image197.emf" /><Relationship Id="rId6" Type="http://schemas.openxmlformats.org/officeDocument/2006/relationships/vmlDrawing" Target="../drawings/vmlDrawing90.vml" /></Relationships>
</file>

<file path=ppt/slides/_rels/slide9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oleObject" Target="../embeddings/oleObject140.doc" TargetMode="Internal" /><Relationship Id="rId3" Type="http://schemas.openxmlformats.org/officeDocument/2006/relationships/image" Target="../media/image198.emf" /><Relationship Id="rId4" Type="http://schemas.openxmlformats.org/officeDocument/2006/relationships/image" Target="../media/image199.png" /><Relationship Id="rId5" Type="http://schemas.openxmlformats.org/officeDocument/2006/relationships/vmlDrawing" Target="../drawings/vmlDrawing91.v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94210" name="TextBox 20"/>
          <p:cNvSpPr/>
          <p:nvPr/>
        </p:nvSpPr>
        <p:spPr>
          <a:xfrm>
            <a:off x="1341438" y="1793875"/>
            <a:ext cx="10379075" cy="2686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algn="ctr" defTabSz="914400" eaLnBrk="1" hangingPunct="1">
              <a:lnSpc>
                <a:spcPct val="150000"/>
              </a:lnSpc>
            </a:pPr>
            <a:r>
              <a:rPr lang="zh-CN" altLang="en-US" sz="6000">
                <a:solidFill>
                  <a:srgbClr val="000000"/>
                </a:solidFill>
                <a:ea typeface="黑体" pitchFamily="49" charset="-122"/>
              </a:rPr>
              <a:t>　</a:t>
            </a:r>
            <a:endParaRPr lang="zh-CN" altLang="en-US" sz="6000">
              <a:solidFill>
                <a:srgbClr val="000000"/>
              </a:solidFill>
              <a:ea typeface="黑体" pitchFamily="49" charset="-122"/>
            </a:endParaRPr>
          </a:p>
          <a:p>
            <a:pPr marL="0" lvl="0" indent="0" algn="ctr" defTabSz="914400" eaLnBrk="1" hangingPunct="1">
              <a:lnSpc>
                <a:spcPct val="150000"/>
              </a:lnSpc>
            </a:pPr>
            <a:r>
              <a:rPr lang="zh-CN" altLang="en-US" sz="6000">
                <a:solidFill>
                  <a:srgbClr val="000000"/>
                </a:solidFill>
                <a:ea typeface="黑体" pitchFamily="49" charset="-122"/>
              </a:rPr>
              <a:t>电流和电路　电压　电阻 </a:t>
            </a:r>
            <a:endParaRPr lang="zh-CN" altLang="en-US" sz="6000">
              <a:solidFill>
                <a:srgbClr val="000000"/>
              </a:solidFill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7" name="图片 10246" descr="考点1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8200" y="1306513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8" name="矩形 10270"/>
          <p:cNvSpPr/>
          <p:nvPr/>
        </p:nvSpPr>
        <p:spPr>
          <a:xfrm>
            <a:off x="2349500" y="1281113"/>
            <a:ext cx="1792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两种电荷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026" name="对象 10271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9" name="矩形 10272"/>
          <p:cNvSpPr/>
          <p:nvPr/>
        </p:nvSpPr>
        <p:spPr>
          <a:xfrm>
            <a:off x="2709863" y="274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摩擦 </a:t>
            </a:r>
            <a:endParaRPr lang="zh-CN" altLang="en-US"/>
          </a:p>
        </p:txBody>
      </p:sp>
      <p:sp>
        <p:nvSpPr>
          <p:cNvPr id="1030" name="矩形 10273"/>
          <p:cNvSpPr/>
          <p:nvPr/>
        </p:nvSpPr>
        <p:spPr>
          <a:xfrm>
            <a:off x="8902700" y="3319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转移 </a:t>
            </a:r>
            <a:endParaRPr lang="zh-CN" altLang="en-US"/>
          </a:p>
        </p:txBody>
      </p:sp>
      <p:sp>
        <p:nvSpPr>
          <p:cNvPr id="1031" name="矩形 10274"/>
          <p:cNvSpPr/>
          <p:nvPr/>
        </p:nvSpPr>
        <p:spPr>
          <a:xfrm>
            <a:off x="5734050" y="39243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轻小物体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9" grpId="0"/>
      <p:bldP spid="1030" grpId="0"/>
      <p:bldP spid="103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50" name="对象 11274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9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矩形 11275"/>
          <p:cNvSpPr/>
          <p:nvPr/>
        </p:nvSpPr>
        <p:spPr>
          <a:xfrm>
            <a:off x="3357563" y="18827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两 </a:t>
            </a:r>
            <a:endParaRPr lang="zh-CN" altLang="en-US"/>
          </a:p>
        </p:txBody>
      </p:sp>
      <p:sp>
        <p:nvSpPr>
          <p:cNvPr id="2052" name="矩形 11276"/>
          <p:cNvSpPr/>
          <p:nvPr/>
        </p:nvSpPr>
        <p:spPr>
          <a:xfrm>
            <a:off x="8397875" y="18367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玻璃棒 </a:t>
            </a:r>
            <a:endParaRPr lang="zh-CN" altLang="en-US"/>
          </a:p>
        </p:txBody>
      </p:sp>
      <p:sp>
        <p:nvSpPr>
          <p:cNvPr id="2053" name="矩形 11277"/>
          <p:cNvSpPr/>
          <p:nvPr/>
        </p:nvSpPr>
        <p:spPr>
          <a:xfrm>
            <a:off x="3284538" y="24590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橡胶棒 </a:t>
            </a:r>
            <a:endParaRPr lang="zh-CN" altLang="en-US"/>
          </a:p>
        </p:txBody>
      </p:sp>
      <p:sp>
        <p:nvSpPr>
          <p:cNvPr id="2054" name="矩形 11278"/>
          <p:cNvSpPr/>
          <p:nvPr/>
        </p:nvSpPr>
        <p:spPr>
          <a:xfrm>
            <a:off x="6094413" y="30321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排斥 </a:t>
            </a:r>
            <a:endParaRPr lang="zh-CN" altLang="en-US"/>
          </a:p>
        </p:txBody>
      </p:sp>
      <p:sp>
        <p:nvSpPr>
          <p:cNvPr id="2055" name="矩形 11279"/>
          <p:cNvSpPr/>
          <p:nvPr/>
        </p:nvSpPr>
        <p:spPr>
          <a:xfrm>
            <a:off x="9261475" y="30607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吸引 </a:t>
            </a:r>
            <a:endParaRPr lang="zh-CN" altLang="en-US"/>
          </a:p>
        </p:txBody>
      </p:sp>
      <p:sp>
        <p:nvSpPr>
          <p:cNvPr id="2056" name="矩形 11280"/>
          <p:cNvSpPr/>
          <p:nvPr/>
        </p:nvSpPr>
        <p:spPr>
          <a:xfrm>
            <a:off x="2205038" y="421163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同种电荷互相排斥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/>
      <p:bldP spid="2052" grpId="0"/>
      <p:bldP spid="2053" grpId="0"/>
      <p:bldP spid="2054" grpId="0"/>
      <p:bldP spid="2055" grpId="0"/>
      <p:bldP spid="205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4" name="对象 150529"/>
          <p:cNvGraphicFramePr/>
          <p:nvPr/>
        </p:nvGraphicFramePr>
        <p:xfrm>
          <a:off x="296863" y="1785938"/>
          <a:ext cx="11591925" cy="32670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0" r:id="rId2" imgW="11591925" imgH="3267075" progId="Word.Document.8">
                  <p:embed/>
                </p:oleObj>
              </mc:Choice>
              <mc:Fallback>
                <p:oleObj r:id="rId2" imgW="11591925" imgH="32670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785938"/>
                        <a:ext cx="11591925" cy="32670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75" name="矩形 150530"/>
          <p:cNvSpPr/>
          <p:nvPr/>
        </p:nvSpPr>
        <p:spPr>
          <a:xfrm>
            <a:off x="11061700" y="37798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4099" name="图片 64513" descr="考点2"/>
          <p:cNvPicPr>
            <a:picLocks noChangeAspect="1"/>
          </p:cNvPicPr>
          <p:nvPr/>
        </p:nvPicPr>
        <p:blipFill>
          <a:blip r:embed="rId2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20713" y="873125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矩形 64518"/>
          <p:cNvSpPr/>
          <p:nvPr/>
        </p:nvSpPr>
        <p:spPr>
          <a:xfrm>
            <a:off x="2089150" y="755650"/>
            <a:ext cx="2149475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电流和电压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4098" name="对象 64519"/>
          <p:cNvGraphicFramePr/>
          <p:nvPr/>
        </p:nvGraphicFramePr>
        <p:xfrm>
          <a:off x="339725" y="1692275"/>
          <a:ext cx="11725275" cy="44942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1" r:id="rId3" imgW="11725275" imgH="4494213" progId="Word.Document.8">
                  <p:embed/>
                </p:oleObj>
              </mc:Choice>
              <mc:Fallback>
                <p:oleObj r:id="rId3" imgW="11725275" imgH="44942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39725" y="1692275"/>
                        <a:ext cx="11725275" cy="44942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01" name="矩形 64520"/>
          <p:cNvSpPr/>
          <p:nvPr/>
        </p:nvSpPr>
        <p:spPr>
          <a:xfrm>
            <a:off x="3502025" y="22431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定向移动 </a:t>
            </a:r>
            <a:endParaRPr lang="zh-CN" altLang="en-US"/>
          </a:p>
        </p:txBody>
      </p:sp>
      <p:sp>
        <p:nvSpPr>
          <p:cNvPr id="4102" name="矩形 64521"/>
          <p:cNvSpPr/>
          <p:nvPr/>
        </p:nvSpPr>
        <p:spPr>
          <a:xfrm>
            <a:off x="6777038" y="22399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正电荷 </a:t>
            </a:r>
            <a:endParaRPr lang="zh-CN" altLang="en-US"/>
          </a:p>
        </p:txBody>
      </p:sp>
      <p:sp>
        <p:nvSpPr>
          <p:cNvPr id="4103" name="矩形 64522"/>
          <p:cNvSpPr/>
          <p:nvPr/>
        </p:nvSpPr>
        <p:spPr>
          <a:xfrm>
            <a:off x="8181975" y="25225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4102" grpId="0"/>
      <p:bldP spid="410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122" name="对象 151553"/>
          <p:cNvGraphicFramePr/>
          <p:nvPr/>
        </p:nvGraphicFramePr>
        <p:xfrm>
          <a:off x="225425" y="1176338"/>
          <a:ext cx="11734800" cy="4487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2" r:id="rId2" imgW="11734800" imgH="4487862" progId="Word.Document.8">
                  <p:embed/>
                </p:oleObj>
              </mc:Choice>
              <mc:Fallback>
                <p:oleObj r:id="rId2" imgW="11734800" imgH="4487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176338"/>
                        <a:ext cx="11734800" cy="4487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147" name="图片 72705" descr="考点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50" y="285750"/>
            <a:ext cx="7229475" cy="457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矩形 72719"/>
          <p:cNvSpPr/>
          <p:nvPr/>
        </p:nvSpPr>
        <p:spPr>
          <a:xfrm>
            <a:off x="1916113" y="179388"/>
            <a:ext cx="286385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电流表和电压表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6146" name="对象 72723"/>
          <p:cNvGraphicFramePr/>
          <p:nvPr/>
        </p:nvGraphicFramePr>
        <p:xfrm>
          <a:off x="228600" y="1009650"/>
          <a:ext cx="11734800" cy="5334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3" r:id="rId3" imgW="11734800" imgH="5334000" progId="Word.Document.8">
                  <p:embed/>
                </p:oleObj>
              </mc:Choice>
              <mc:Fallback>
                <p:oleObj r:id="rId3" imgW="11734800" imgH="5334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28600" y="1009650"/>
                        <a:ext cx="11734800" cy="5334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9" name="图片 727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02250" y="2152650"/>
            <a:ext cx="792163" cy="3841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50" name="图片 727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50400" y="2124075"/>
            <a:ext cx="792163" cy="4254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51" name="矩形 72728"/>
          <p:cNvSpPr/>
          <p:nvPr/>
        </p:nvSpPr>
        <p:spPr>
          <a:xfrm>
            <a:off x="5226050" y="5402263"/>
            <a:ext cx="8699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0.28 </a:t>
            </a:r>
            <a:endParaRPr lang="en-US" altLang="zh-CN"/>
          </a:p>
        </p:txBody>
      </p:sp>
      <p:sp>
        <p:nvSpPr>
          <p:cNvPr id="6152" name="矩形 72729"/>
          <p:cNvSpPr/>
          <p:nvPr/>
        </p:nvSpPr>
        <p:spPr>
          <a:xfrm>
            <a:off x="9550400" y="541813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/>
      <p:bldP spid="61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70" name="对象 63505"/>
          <p:cNvGraphicFramePr/>
          <p:nvPr/>
        </p:nvGraphicFramePr>
        <p:xfrm>
          <a:off x="225425" y="798513"/>
          <a:ext cx="11734800" cy="5241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4" r:id="rId2" imgW="11734800" imgH="5241925" progId="Word.Document.8">
                  <p:embed/>
                </p:oleObj>
              </mc:Choice>
              <mc:Fallback>
                <p:oleObj r:id="rId2" imgW="11734800" imgH="5241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798513"/>
                        <a:ext cx="11734800" cy="5241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1" name="矩形 63506"/>
          <p:cNvSpPr/>
          <p:nvPr/>
        </p:nvSpPr>
        <p:spPr>
          <a:xfrm>
            <a:off x="4510088" y="12890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串 </a:t>
            </a:r>
            <a:endParaRPr lang="zh-CN" altLang="en-US"/>
          </a:p>
        </p:txBody>
      </p:sp>
      <p:sp>
        <p:nvSpPr>
          <p:cNvPr id="7172" name="矩形 63507"/>
          <p:cNvSpPr/>
          <p:nvPr/>
        </p:nvSpPr>
        <p:spPr>
          <a:xfrm>
            <a:off x="9502775" y="12938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并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197" name="图片 15462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7888" y="122872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8" name="矩形 154627"/>
          <p:cNvSpPr/>
          <p:nvPr/>
        </p:nvSpPr>
        <p:spPr>
          <a:xfrm>
            <a:off x="2389188" y="1155700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　阻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8194" name="对象 154628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5" r:id="rId3" imgW="11591925" imgH="2371725" progId="Word.Document.8">
                  <p:embed/>
                </p:oleObj>
              </mc:Choice>
              <mc:Fallback>
                <p:oleObj r:id="rId3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199" name="矩形 154629"/>
          <p:cNvSpPr/>
          <p:nvPr/>
        </p:nvSpPr>
        <p:spPr>
          <a:xfrm>
            <a:off x="4510088" y="27463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阻碍作用 </a:t>
            </a:r>
            <a:endParaRPr lang="zh-CN" altLang="en-US"/>
          </a:p>
        </p:txBody>
      </p:sp>
      <p:sp>
        <p:nvSpPr>
          <p:cNvPr id="8200" name="矩形 154630"/>
          <p:cNvSpPr/>
          <p:nvPr/>
        </p:nvSpPr>
        <p:spPr>
          <a:xfrm>
            <a:off x="8613775" y="27717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 i="1"/>
              <a:t>R</a:t>
            </a:r>
            <a:r>
              <a:rPr lang="en-US" altLang="zh-CN"/>
              <a:t> </a:t>
            </a:r>
            <a:endParaRPr lang="en-US" altLang="zh-CN"/>
          </a:p>
        </p:txBody>
      </p:sp>
      <p:sp>
        <p:nvSpPr>
          <p:cNvPr id="8201" name="矩形 154631"/>
          <p:cNvSpPr/>
          <p:nvPr/>
        </p:nvSpPr>
        <p:spPr>
          <a:xfrm>
            <a:off x="3870325" y="333216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欧 </a:t>
            </a:r>
            <a:endParaRPr lang="zh-CN" altLang="en-US"/>
          </a:p>
        </p:txBody>
      </p:sp>
      <p:sp>
        <p:nvSpPr>
          <p:cNvPr id="8202" name="矩形 154632"/>
          <p:cNvSpPr/>
          <p:nvPr/>
        </p:nvSpPr>
        <p:spPr>
          <a:xfrm>
            <a:off x="6021388" y="3348038"/>
            <a:ext cx="6429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Ω </a:t>
            </a:r>
            <a:endParaRPr lang="en-US" altLang="zh-CN"/>
          </a:p>
        </p:txBody>
      </p:sp>
      <p:graphicFrame>
        <p:nvGraphicFramePr>
          <p:cNvPr id="8195" name="对象 154633"/>
          <p:cNvGraphicFramePr/>
          <p:nvPr/>
        </p:nvGraphicFramePr>
        <p:xfrm>
          <a:off x="3141663" y="3957638"/>
          <a:ext cx="9525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6" r:id="rId5" imgW="952500" imgH="419100" progId="Word.Document.8">
                  <p:embed/>
                </p:oleObj>
              </mc:Choice>
              <mc:Fallback>
                <p:oleObj r:id="rId5" imgW="9525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141663" y="3957638"/>
                        <a:ext cx="9525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对象 154635"/>
          <p:cNvGraphicFramePr/>
          <p:nvPr/>
        </p:nvGraphicFramePr>
        <p:xfrm>
          <a:off x="6237288" y="3957638"/>
          <a:ext cx="8477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7" r:id="rId7" imgW="847725" imgH="419100" progId="Word.Document.8">
                  <p:embed/>
                </p:oleObj>
              </mc:Choice>
              <mc:Fallback>
                <p:oleObj r:id="rId7" imgW="8477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6237288" y="3957638"/>
                        <a:ext cx="8477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/>
      <p:bldP spid="8200" grpId="0"/>
      <p:bldP spid="8201" grpId="0"/>
      <p:bldP spid="820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8" name="对象 153601"/>
          <p:cNvGraphicFramePr/>
          <p:nvPr/>
        </p:nvGraphicFramePr>
        <p:xfrm>
          <a:off x="295275" y="1343025"/>
          <a:ext cx="11591925" cy="41433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8" r:id="rId2" imgW="11591925" imgH="4143375" progId="Word.Document.8">
                  <p:embed/>
                </p:oleObj>
              </mc:Choice>
              <mc:Fallback>
                <p:oleObj r:id="rId2" imgW="11591925" imgH="41433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343025"/>
                        <a:ext cx="11591925" cy="41433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9" name="矩形 153602"/>
          <p:cNvSpPr/>
          <p:nvPr/>
        </p:nvSpPr>
        <p:spPr>
          <a:xfrm>
            <a:off x="8974138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材料 </a:t>
            </a:r>
            <a:endParaRPr lang="zh-CN" altLang="en-US"/>
          </a:p>
        </p:txBody>
      </p:sp>
      <p:sp>
        <p:nvSpPr>
          <p:cNvPr id="9220" name="矩形 153603"/>
          <p:cNvSpPr/>
          <p:nvPr/>
        </p:nvSpPr>
        <p:spPr>
          <a:xfrm>
            <a:off x="10485438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长度 </a:t>
            </a:r>
            <a:endParaRPr lang="zh-CN" altLang="en-US"/>
          </a:p>
        </p:txBody>
      </p:sp>
      <p:sp>
        <p:nvSpPr>
          <p:cNvPr id="9221" name="矩形 153604"/>
          <p:cNvSpPr/>
          <p:nvPr/>
        </p:nvSpPr>
        <p:spPr>
          <a:xfrm>
            <a:off x="333375" y="24304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横截面积 </a:t>
            </a:r>
            <a:endParaRPr lang="zh-CN" altLang="en-US"/>
          </a:p>
        </p:txBody>
      </p:sp>
      <p:sp>
        <p:nvSpPr>
          <p:cNvPr id="9222" name="矩形 153605"/>
          <p:cNvSpPr/>
          <p:nvPr/>
        </p:nvSpPr>
        <p:spPr>
          <a:xfrm>
            <a:off x="3933825" y="24114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温度 </a:t>
            </a:r>
            <a:endParaRPr lang="zh-CN" altLang="en-US"/>
          </a:p>
        </p:txBody>
      </p:sp>
      <p:sp>
        <p:nvSpPr>
          <p:cNvPr id="9223" name="矩形 153606"/>
          <p:cNvSpPr/>
          <p:nvPr/>
        </p:nvSpPr>
        <p:spPr>
          <a:xfrm>
            <a:off x="8542338" y="306070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9224" name="矩形 153607"/>
          <p:cNvSpPr/>
          <p:nvPr/>
        </p:nvSpPr>
        <p:spPr>
          <a:xfrm>
            <a:off x="8469313" y="365918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  <p:bldP spid="9223" grpId="0"/>
      <p:bldP spid="922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0242" name="对象 152577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49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43" name="矩形 152578"/>
          <p:cNvSpPr/>
          <p:nvPr/>
        </p:nvSpPr>
        <p:spPr>
          <a:xfrm>
            <a:off x="6094413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长度 </a:t>
            </a:r>
            <a:endParaRPr lang="zh-CN" altLang="en-US"/>
          </a:p>
        </p:txBody>
      </p:sp>
      <p:sp>
        <p:nvSpPr>
          <p:cNvPr id="10244" name="矩形 152579"/>
          <p:cNvSpPr/>
          <p:nvPr/>
        </p:nvSpPr>
        <p:spPr>
          <a:xfrm>
            <a:off x="4725988" y="2746375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最大电阻 </a:t>
            </a:r>
            <a:endParaRPr lang="zh-CN" altLang="en-US"/>
          </a:p>
        </p:txBody>
      </p:sp>
      <p:sp>
        <p:nvSpPr>
          <p:cNvPr id="10245" name="矩形 152580"/>
          <p:cNvSpPr/>
          <p:nvPr/>
        </p:nvSpPr>
        <p:spPr>
          <a:xfrm>
            <a:off x="765175" y="33226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最大电流 </a:t>
            </a:r>
            <a:endParaRPr lang="zh-CN" altLang="en-US"/>
          </a:p>
        </p:txBody>
      </p:sp>
      <p:sp>
        <p:nvSpPr>
          <p:cNvPr id="10246" name="矩形 152581"/>
          <p:cNvSpPr/>
          <p:nvPr/>
        </p:nvSpPr>
        <p:spPr>
          <a:xfrm>
            <a:off x="8110538" y="3924300"/>
            <a:ext cx="17922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最大阻值处 </a:t>
            </a:r>
            <a:endParaRPr lang="zh-CN" altLang="en-US"/>
          </a:p>
        </p:txBody>
      </p:sp>
      <p:sp>
        <p:nvSpPr>
          <p:cNvPr id="10247" name="矩形 152582"/>
          <p:cNvSpPr/>
          <p:nvPr/>
        </p:nvSpPr>
        <p:spPr>
          <a:xfrm>
            <a:off x="765175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串联 </a:t>
            </a:r>
            <a:endParaRPr lang="zh-CN" altLang="en-US"/>
          </a:p>
        </p:txBody>
      </p:sp>
      <p:sp>
        <p:nvSpPr>
          <p:cNvPr id="10248" name="矩形 152583"/>
          <p:cNvSpPr/>
          <p:nvPr/>
        </p:nvSpPr>
        <p:spPr>
          <a:xfrm>
            <a:off x="3429000" y="4500563"/>
            <a:ext cx="17907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“一上一下” </a:t>
            </a:r>
            <a:endParaRPr lang="zh-CN" altLang="en-US"/>
          </a:p>
        </p:txBody>
      </p:sp>
      <p:sp>
        <p:nvSpPr>
          <p:cNvPr id="10249" name="矩形 152584"/>
          <p:cNvSpPr/>
          <p:nvPr/>
        </p:nvSpPr>
        <p:spPr>
          <a:xfrm>
            <a:off x="2565400" y="511016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保护电路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1266" name="对象 155649"/>
          <p:cNvGraphicFramePr/>
          <p:nvPr/>
        </p:nvGraphicFramePr>
        <p:xfrm>
          <a:off x="225425" y="1466850"/>
          <a:ext cx="11734800" cy="3906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0" r:id="rId2" imgW="11734800" imgH="3906838" progId="Word.Document.8">
                  <p:embed/>
                </p:oleObj>
              </mc:Choice>
              <mc:Fallback>
                <p:oleObj r:id="rId2" imgW="11734800" imgH="3906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466850"/>
                        <a:ext cx="11734800" cy="3906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67" name="矩形 155650"/>
          <p:cNvSpPr/>
          <p:nvPr/>
        </p:nvSpPr>
        <p:spPr>
          <a:xfrm>
            <a:off x="2420938" y="2609850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容易 </a:t>
            </a:r>
            <a:endParaRPr lang="zh-CN" altLang="en-US"/>
          </a:p>
        </p:txBody>
      </p:sp>
      <p:sp>
        <p:nvSpPr>
          <p:cNvPr id="11268" name="矩形 155651"/>
          <p:cNvSpPr/>
          <p:nvPr/>
        </p:nvSpPr>
        <p:spPr>
          <a:xfrm>
            <a:off x="2349500" y="3184525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不容易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2291" name="图片 15667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82867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2" name="矩形 156675"/>
          <p:cNvSpPr/>
          <p:nvPr/>
        </p:nvSpPr>
        <p:spPr>
          <a:xfrm>
            <a:off x="2278063" y="755650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　路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2290" name="对象 156676"/>
          <p:cNvGraphicFramePr/>
          <p:nvPr/>
        </p:nvGraphicFramePr>
        <p:xfrm>
          <a:off x="296863" y="1574800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1" r:id="rId3" imgW="11591925" imgH="4149725" progId="Word.Document.8">
                  <p:embed/>
                </p:oleObj>
              </mc:Choice>
              <mc:Fallback>
                <p:oleObj r:id="rId3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574800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矩形 156677"/>
          <p:cNvSpPr/>
          <p:nvPr/>
        </p:nvSpPr>
        <p:spPr>
          <a:xfrm>
            <a:off x="2709863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电源 </a:t>
            </a:r>
            <a:endParaRPr lang="zh-CN" altLang="en-US"/>
          </a:p>
        </p:txBody>
      </p:sp>
      <p:sp>
        <p:nvSpPr>
          <p:cNvPr id="12294" name="矩形 156678"/>
          <p:cNvSpPr/>
          <p:nvPr/>
        </p:nvSpPr>
        <p:spPr>
          <a:xfrm>
            <a:off x="4221163" y="20526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用电器 </a:t>
            </a:r>
            <a:endParaRPr lang="zh-CN" altLang="en-US"/>
          </a:p>
        </p:txBody>
      </p:sp>
      <p:sp>
        <p:nvSpPr>
          <p:cNvPr id="12295" name="矩形 156679"/>
          <p:cNvSpPr/>
          <p:nvPr/>
        </p:nvSpPr>
        <p:spPr>
          <a:xfrm>
            <a:off x="6094413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开关 </a:t>
            </a:r>
            <a:endParaRPr lang="zh-CN" altLang="en-US"/>
          </a:p>
        </p:txBody>
      </p:sp>
      <p:sp>
        <p:nvSpPr>
          <p:cNvPr id="12296" name="矩形 156680"/>
          <p:cNvSpPr/>
          <p:nvPr/>
        </p:nvSpPr>
        <p:spPr>
          <a:xfrm>
            <a:off x="7534275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导线 </a:t>
            </a:r>
            <a:endParaRPr lang="zh-CN" altLang="en-US"/>
          </a:p>
        </p:txBody>
      </p:sp>
      <p:sp>
        <p:nvSpPr>
          <p:cNvPr id="12297" name="矩形 156681"/>
          <p:cNvSpPr/>
          <p:nvPr/>
        </p:nvSpPr>
        <p:spPr>
          <a:xfrm>
            <a:off x="5661025" y="2695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电源 </a:t>
            </a:r>
            <a:endParaRPr lang="zh-CN" altLang="en-US"/>
          </a:p>
        </p:txBody>
      </p:sp>
      <p:sp>
        <p:nvSpPr>
          <p:cNvPr id="12298" name="矩形 156682"/>
          <p:cNvSpPr/>
          <p:nvPr/>
        </p:nvSpPr>
        <p:spPr>
          <a:xfrm>
            <a:off x="8469313" y="26717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闭合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/>
      <p:bldP spid="12294" grpId="0"/>
      <p:bldP spid="12295" grpId="0"/>
      <p:bldP spid="12296" grpId="0"/>
      <p:bldP spid="12297" grpId="0"/>
      <p:bldP spid="122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3314" name="对象 68621"/>
          <p:cNvGraphicFramePr/>
          <p:nvPr/>
        </p:nvGraphicFramePr>
        <p:xfrm>
          <a:off x="225425" y="1622425"/>
          <a:ext cx="11734800" cy="3594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2" r:id="rId2" imgW="11734800" imgH="3594100" progId="Word.Document.8">
                  <p:embed/>
                </p:oleObj>
              </mc:Choice>
              <mc:Fallback>
                <p:oleObj r:id="rId2" imgW="11734800" imgH="3594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622425"/>
                        <a:ext cx="11734800" cy="3594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4338" name="对象 148484"/>
          <p:cNvGraphicFramePr/>
          <p:nvPr/>
        </p:nvGraphicFramePr>
        <p:xfrm>
          <a:off x="228600" y="1044575"/>
          <a:ext cx="11734800" cy="4695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3" r:id="rId2" imgW="11734800" imgH="4695825" progId="Word.Document.8">
                  <p:embed/>
                </p:oleObj>
              </mc:Choice>
              <mc:Fallback>
                <p:oleObj r:id="rId2" imgW="11734800" imgH="4695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044575"/>
                        <a:ext cx="11734800" cy="4695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39" name="矩形 148485"/>
          <p:cNvSpPr/>
          <p:nvPr/>
        </p:nvSpPr>
        <p:spPr>
          <a:xfrm>
            <a:off x="3860800" y="26289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正常接通 </a:t>
            </a:r>
            <a:endParaRPr lang="zh-CN" altLang="en-US"/>
          </a:p>
        </p:txBody>
      </p:sp>
      <p:sp>
        <p:nvSpPr>
          <p:cNvPr id="14340" name="矩形 148486"/>
          <p:cNvSpPr/>
          <p:nvPr/>
        </p:nvSpPr>
        <p:spPr>
          <a:xfrm>
            <a:off x="4365625" y="4211638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被切断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对象 147458"/>
          <p:cNvGraphicFramePr/>
          <p:nvPr/>
        </p:nvGraphicFramePr>
        <p:xfrm>
          <a:off x="228600" y="1260475"/>
          <a:ext cx="11734800" cy="42862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4" r:id="rId2" imgW="11734800" imgH="4286250" progId="Word.Document.8">
                  <p:embed/>
                </p:oleObj>
              </mc:Choice>
              <mc:Fallback>
                <p:oleObj r:id="rId2" imgW="11734800" imgH="42862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8600" y="1260475"/>
                        <a:ext cx="11734800" cy="42862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387" name="图片 1464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828675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146436"/>
          <p:cNvSpPr/>
          <p:nvPr/>
        </p:nvSpPr>
        <p:spPr>
          <a:xfrm>
            <a:off x="2057400" y="755650"/>
            <a:ext cx="34877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ea typeface="黑体" pitchFamily="49" charset="-122"/>
              </a:rPr>
              <a:t>串联电路和并联电路 </a:t>
            </a:r>
            <a:endParaRPr lang="zh-CN" altLang="en-US" sz="2800">
              <a:solidFill>
                <a:schemeClr val="tx1"/>
              </a:solidFill>
              <a:ea typeface="黑体" pitchFamily="49" charset="-122"/>
            </a:endParaRPr>
          </a:p>
        </p:txBody>
      </p:sp>
      <p:graphicFrame>
        <p:nvGraphicFramePr>
          <p:cNvPr id="16386" name="对象 146437"/>
          <p:cNvGraphicFramePr/>
          <p:nvPr/>
        </p:nvGraphicFramePr>
        <p:xfrm>
          <a:off x="260350" y="1836738"/>
          <a:ext cx="11734800" cy="3852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5" r:id="rId3" imgW="11734800" imgH="3852862" progId="Word.Document.8">
                  <p:embed/>
                </p:oleObj>
              </mc:Choice>
              <mc:Fallback>
                <p:oleObj r:id="rId3" imgW="11734800" imgH="3852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0350" y="1836738"/>
                        <a:ext cx="11734800" cy="3852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89" name="矩形 146438"/>
          <p:cNvSpPr/>
          <p:nvPr/>
        </p:nvSpPr>
        <p:spPr>
          <a:xfrm>
            <a:off x="4005263" y="41021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依次 </a:t>
            </a:r>
            <a:endParaRPr lang="zh-CN" altLang="en-US"/>
          </a:p>
        </p:txBody>
      </p:sp>
      <p:sp>
        <p:nvSpPr>
          <p:cNvPr id="16390" name="矩形 146439"/>
          <p:cNvSpPr/>
          <p:nvPr/>
        </p:nvSpPr>
        <p:spPr>
          <a:xfrm>
            <a:off x="8326438" y="41148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两端分别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  <p:bldP spid="163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410" name="对象 65547"/>
          <p:cNvGraphicFramePr/>
          <p:nvPr/>
        </p:nvGraphicFramePr>
        <p:xfrm>
          <a:off x="234950" y="682625"/>
          <a:ext cx="11722100" cy="54641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6" r:id="rId2" imgW="11722100" imgH="5464175" progId="Word.Document.8">
                  <p:embed/>
                </p:oleObj>
              </mc:Choice>
              <mc:Fallback>
                <p:oleObj r:id="rId2" imgW="11722100" imgH="54641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4950" y="682625"/>
                        <a:ext cx="11722100" cy="54641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6" name="矩形 65548"/>
          <p:cNvSpPr/>
          <p:nvPr/>
        </p:nvSpPr>
        <p:spPr>
          <a:xfrm>
            <a:off x="3213100" y="2411413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相互影响 </a:t>
            </a:r>
            <a:endParaRPr lang="zh-CN" altLang="en-US"/>
          </a:p>
        </p:txBody>
      </p:sp>
      <p:sp>
        <p:nvSpPr>
          <p:cNvPr id="17417" name="矩形 65549"/>
          <p:cNvSpPr/>
          <p:nvPr/>
        </p:nvSpPr>
        <p:spPr>
          <a:xfrm>
            <a:off x="8181975" y="2700338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独立工作、互不影响 </a:t>
            </a:r>
            <a:endParaRPr lang="zh-CN" altLang="en-US"/>
          </a:p>
        </p:txBody>
      </p:sp>
      <p:graphicFrame>
        <p:nvGraphicFramePr>
          <p:cNvPr id="17411" name="对象 65551"/>
          <p:cNvGraphicFramePr/>
          <p:nvPr/>
        </p:nvGraphicFramePr>
        <p:xfrm>
          <a:off x="3090863" y="3538538"/>
          <a:ext cx="1562100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7" r:id="rId4" imgW="1562100" imgH="615950" progId="Word.Document.8">
                  <p:embed/>
                </p:oleObj>
              </mc:Choice>
              <mc:Fallback>
                <p:oleObj r:id="rId4" imgW="1562100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90863" y="3538538"/>
                        <a:ext cx="1562100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对象 65552"/>
          <p:cNvGraphicFramePr/>
          <p:nvPr/>
        </p:nvGraphicFramePr>
        <p:xfrm>
          <a:off x="8831263" y="3538538"/>
          <a:ext cx="1508125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8" r:id="rId6" imgW="1508125" imgH="615950" progId="Word.Document.8">
                  <p:embed/>
                </p:oleObj>
              </mc:Choice>
              <mc:Fallback>
                <p:oleObj r:id="rId6" imgW="1508125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831263" y="3538538"/>
                        <a:ext cx="1508125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对象 65553"/>
          <p:cNvGraphicFramePr/>
          <p:nvPr/>
        </p:nvGraphicFramePr>
        <p:xfrm>
          <a:off x="2994025" y="4141788"/>
          <a:ext cx="1901825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59" r:id="rId8" imgW="1901825" imgH="615950" progId="Word.Document.8">
                  <p:embed/>
                </p:oleObj>
              </mc:Choice>
              <mc:Fallback>
                <p:oleObj r:id="rId8" imgW="1901825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2994025" y="4141788"/>
                        <a:ext cx="1901825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对象 65554"/>
          <p:cNvGraphicFramePr/>
          <p:nvPr/>
        </p:nvGraphicFramePr>
        <p:xfrm>
          <a:off x="8650288" y="4132263"/>
          <a:ext cx="1689100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0" r:id="rId10" imgW="1689100" imgH="615950" progId="Word.Document.8">
                  <p:embed/>
                </p:oleObj>
              </mc:Choice>
              <mc:Fallback>
                <p:oleObj r:id="rId10" imgW="1689100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8650288" y="4132263"/>
                        <a:ext cx="1689100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5" name="对象 65555"/>
          <p:cNvGraphicFramePr/>
          <p:nvPr/>
        </p:nvGraphicFramePr>
        <p:xfrm>
          <a:off x="3065463" y="4905375"/>
          <a:ext cx="1901825" cy="6159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1" r:id="rId12" imgW="1901825" imgH="615950" progId="Word.Document.8">
                  <p:embed/>
                </p:oleObj>
              </mc:Choice>
              <mc:Fallback>
                <p:oleObj r:id="rId12" imgW="1901825" imgH="6159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3"/>
                      <a:stretch>
                        <a:fillRect/>
                      </a:stretch>
                    </p:blipFill>
                    <p:spPr>
                      <a:xfrm>
                        <a:off x="3065463" y="4905375"/>
                        <a:ext cx="1901825" cy="6159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8" name="矩形 65556"/>
          <p:cNvSpPr/>
          <p:nvPr/>
        </p:nvSpPr>
        <p:spPr>
          <a:xfrm>
            <a:off x="7515225" y="1811338"/>
            <a:ext cx="1098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本支路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 fill="hold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 fill="hold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6" grpId="0"/>
      <p:bldP spid="17417" grpId="0"/>
      <p:bldP spid="1741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8436" name="图片 676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0713" y="611188"/>
            <a:ext cx="1733550" cy="40957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18434" name="对象 67602"/>
          <p:cNvGraphicFramePr/>
          <p:nvPr/>
        </p:nvGraphicFramePr>
        <p:xfrm>
          <a:off x="301625" y="1404938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2" r:id="rId3" imgW="11582400" imgH="588962" progId="Word.Document.8">
                  <p:embed/>
                </p:oleObj>
              </mc:Choice>
              <mc:Fallback>
                <p:oleObj r:id="rId3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01625" y="1404938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对象 67603"/>
          <p:cNvGraphicFramePr/>
          <p:nvPr/>
        </p:nvGraphicFramePr>
        <p:xfrm>
          <a:off x="296863" y="1979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3" r:id="rId5" imgW="11591925" imgH="2371725" progId="Word.Document.8">
                  <p:embed/>
                </p:oleObj>
              </mc:Choice>
              <mc:Fallback>
                <p:oleObj r:id="rId5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1979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8437" name="图片 6760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89475" y="4351338"/>
            <a:ext cx="2808288" cy="2017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67605"/>
          <p:cNvSpPr/>
          <p:nvPr/>
        </p:nvSpPr>
        <p:spPr>
          <a:xfrm>
            <a:off x="1773238" y="24844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电荷 </a:t>
            </a:r>
            <a:endParaRPr lang="zh-CN" altLang="en-US"/>
          </a:p>
        </p:txBody>
      </p:sp>
      <p:sp>
        <p:nvSpPr>
          <p:cNvPr id="18439" name="矩形 67606"/>
          <p:cNvSpPr/>
          <p:nvPr/>
        </p:nvSpPr>
        <p:spPr>
          <a:xfrm>
            <a:off x="7173913" y="2484438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同种电荷互相排斥 </a:t>
            </a:r>
            <a:endParaRPr lang="zh-CN" altLang="en-US"/>
          </a:p>
        </p:txBody>
      </p:sp>
      <p:sp>
        <p:nvSpPr>
          <p:cNvPr id="18440" name="矩形 67607"/>
          <p:cNvSpPr/>
          <p:nvPr/>
        </p:nvSpPr>
        <p:spPr>
          <a:xfrm>
            <a:off x="10080625" y="30607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摩擦起电 </a:t>
            </a:r>
            <a:endParaRPr lang="zh-CN" altLang="en-US"/>
          </a:p>
        </p:txBody>
      </p:sp>
      <p:sp>
        <p:nvSpPr>
          <p:cNvPr id="18441" name="矩形 67608"/>
          <p:cNvSpPr/>
          <p:nvPr/>
        </p:nvSpPr>
        <p:spPr>
          <a:xfrm>
            <a:off x="1844675" y="363696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绝缘体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8" grpId="0"/>
      <p:bldP spid="18439" grpId="0"/>
      <p:bldP spid="18440" grpId="0"/>
      <p:bldP spid="1844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9458" name="对象 71691"/>
          <p:cNvGraphicFramePr/>
          <p:nvPr/>
        </p:nvGraphicFramePr>
        <p:xfrm>
          <a:off x="301625" y="757238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4" r:id="rId2" imgW="11582400" imgH="588962" progId="Word.Document.8">
                  <p:embed/>
                </p:oleObj>
              </mc:Choice>
              <mc:Fallback>
                <p:oleObj r:id="rId2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757238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对象 71692"/>
          <p:cNvGraphicFramePr/>
          <p:nvPr/>
        </p:nvGraphicFramePr>
        <p:xfrm>
          <a:off x="296863" y="12652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5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2652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460" name="图片 7169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52913" y="3859213"/>
            <a:ext cx="2825750" cy="20653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矩形 71694"/>
          <p:cNvSpPr/>
          <p:nvPr/>
        </p:nvSpPr>
        <p:spPr>
          <a:xfrm>
            <a:off x="5661025" y="1187450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 </a:t>
            </a:r>
            <a:endParaRPr lang="zh-CN" altLang="en-US"/>
          </a:p>
        </p:txBody>
      </p:sp>
      <p:sp>
        <p:nvSpPr>
          <p:cNvPr id="19462" name="矩形 71695"/>
          <p:cNvSpPr/>
          <p:nvPr/>
        </p:nvSpPr>
        <p:spPr>
          <a:xfrm>
            <a:off x="8494713" y="1782763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从金属箔到金属球 </a:t>
            </a:r>
            <a:endParaRPr lang="zh-CN" altLang="en-US"/>
          </a:p>
        </p:txBody>
      </p:sp>
      <p:sp>
        <p:nvSpPr>
          <p:cNvPr id="19463" name="矩形 71696"/>
          <p:cNvSpPr/>
          <p:nvPr/>
        </p:nvSpPr>
        <p:spPr>
          <a:xfrm>
            <a:off x="11422063" y="2339975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负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  <p:bldP spid="19462" grpId="0"/>
      <p:bldP spid="1946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0482" name="对象 75784"/>
          <p:cNvGraphicFramePr/>
          <p:nvPr/>
        </p:nvGraphicFramePr>
        <p:xfrm>
          <a:off x="301625" y="830263"/>
          <a:ext cx="11582400" cy="5889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6" r:id="rId2" imgW="11582400" imgH="588962" progId="Word.Document.8">
                  <p:embed/>
                </p:oleObj>
              </mc:Choice>
              <mc:Fallback>
                <p:oleObj r:id="rId2" imgW="11582400" imgH="5889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30263"/>
                        <a:ext cx="11582400" cy="5889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3" name="对象 75785"/>
          <p:cNvGraphicFramePr/>
          <p:nvPr/>
        </p:nvGraphicFramePr>
        <p:xfrm>
          <a:off x="296863" y="15478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7" r:id="rId4" imgW="11591925" imgH="1778000" progId="Word.Document.8">
                  <p:embed/>
                </p:oleObj>
              </mc:Choice>
              <mc:Fallback>
                <p:oleObj r:id="rId4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5478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84" name="图片 7578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81525" y="3348038"/>
            <a:ext cx="4608513" cy="2057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矩形 75787"/>
          <p:cNvSpPr/>
          <p:nvPr/>
        </p:nvSpPr>
        <p:spPr>
          <a:xfrm>
            <a:off x="10269538" y="147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电源 </a:t>
            </a:r>
            <a:endParaRPr lang="zh-CN" altLang="en-US"/>
          </a:p>
        </p:txBody>
      </p:sp>
      <p:sp>
        <p:nvSpPr>
          <p:cNvPr id="20486" name="矩形 75788"/>
          <p:cNvSpPr/>
          <p:nvPr/>
        </p:nvSpPr>
        <p:spPr>
          <a:xfrm>
            <a:off x="3068638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 </a:t>
            </a:r>
            <a:endParaRPr lang="zh-CN" altLang="en-US"/>
          </a:p>
        </p:txBody>
      </p:sp>
      <p:sp>
        <p:nvSpPr>
          <p:cNvPr id="20487" name="矩形 75789"/>
          <p:cNvSpPr/>
          <p:nvPr/>
        </p:nvSpPr>
        <p:spPr>
          <a:xfrm>
            <a:off x="6310313" y="20526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化学 </a:t>
            </a:r>
            <a:endParaRPr lang="zh-CN" altLang="en-US"/>
          </a:p>
        </p:txBody>
      </p:sp>
      <p:sp>
        <p:nvSpPr>
          <p:cNvPr id="20488" name="矩形 75790"/>
          <p:cNvSpPr/>
          <p:nvPr/>
        </p:nvSpPr>
        <p:spPr>
          <a:xfrm>
            <a:off x="8902700" y="20526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 </a:t>
            </a:r>
            <a:endParaRPr lang="zh-CN" altLang="en-US"/>
          </a:p>
        </p:txBody>
      </p:sp>
      <p:sp>
        <p:nvSpPr>
          <p:cNvPr id="20489" name="矩形 75791"/>
          <p:cNvSpPr/>
          <p:nvPr/>
        </p:nvSpPr>
        <p:spPr>
          <a:xfrm>
            <a:off x="1052513" y="26289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半导体 </a:t>
            </a:r>
            <a:endParaRPr lang="zh-CN" altLang="en-US"/>
          </a:p>
        </p:txBody>
      </p:sp>
      <p:sp>
        <p:nvSpPr>
          <p:cNvPr id="20490" name="矩形 75792"/>
          <p:cNvSpPr/>
          <p:nvPr/>
        </p:nvSpPr>
        <p:spPr>
          <a:xfrm>
            <a:off x="4637088" y="26289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单向导电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5" grpId="0"/>
      <p:bldP spid="20486" grpId="0"/>
      <p:bldP spid="20487" grpId="0"/>
      <p:bldP spid="20488" grpId="0"/>
      <p:bldP spid="20489" grpId="0"/>
      <p:bldP spid="2049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1506" name="对象 74817"/>
          <p:cNvGraphicFramePr/>
          <p:nvPr/>
        </p:nvGraphicFramePr>
        <p:xfrm>
          <a:off x="301625" y="9017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8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017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507" name="图片 748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2538" y="3270250"/>
            <a:ext cx="4879975" cy="3000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1508" name="矩形 74819"/>
          <p:cNvSpPr/>
          <p:nvPr/>
        </p:nvSpPr>
        <p:spPr>
          <a:xfrm>
            <a:off x="549275" y="2627313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负 </a:t>
            </a:r>
            <a:endParaRPr lang="zh-CN" altLang="en-US"/>
          </a:p>
        </p:txBody>
      </p:sp>
      <p:sp>
        <p:nvSpPr>
          <p:cNvPr id="21509" name="矩形 74820"/>
          <p:cNvSpPr/>
          <p:nvPr/>
        </p:nvSpPr>
        <p:spPr>
          <a:xfrm>
            <a:off x="4156075" y="2657475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  <p:bldP spid="2150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2530" name="对象 73735"/>
          <p:cNvGraphicFramePr/>
          <p:nvPr/>
        </p:nvGraphicFramePr>
        <p:xfrm>
          <a:off x="301625" y="466725"/>
          <a:ext cx="11582400" cy="35607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69" r:id="rId2" imgW="11582400" imgH="3560763" progId="Word.Document.8">
                  <p:embed/>
                </p:oleObj>
              </mc:Choice>
              <mc:Fallback>
                <p:oleObj r:id="rId2" imgW="11582400" imgH="35607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466725"/>
                        <a:ext cx="11582400" cy="35607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2532" name="图片 737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8863" y="3852863"/>
            <a:ext cx="3960812" cy="2336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矩形 73737"/>
          <p:cNvSpPr/>
          <p:nvPr/>
        </p:nvSpPr>
        <p:spPr>
          <a:xfrm>
            <a:off x="8397875" y="21669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变大 </a:t>
            </a:r>
            <a:endParaRPr lang="zh-CN" altLang="en-US"/>
          </a:p>
        </p:txBody>
      </p:sp>
      <p:sp>
        <p:nvSpPr>
          <p:cNvPr id="22534" name="矩形 73738"/>
          <p:cNvSpPr/>
          <p:nvPr/>
        </p:nvSpPr>
        <p:spPr>
          <a:xfrm>
            <a:off x="477838" y="27463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变小 </a:t>
            </a:r>
            <a:endParaRPr lang="zh-CN" altLang="en-US"/>
          </a:p>
        </p:txBody>
      </p:sp>
      <p:graphicFrame>
        <p:nvGraphicFramePr>
          <p:cNvPr id="22531" name="对象 73739"/>
          <p:cNvGraphicFramePr/>
          <p:nvPr/>
        </p:nvGraphicFramePr>
        <p:xfrm>
          <a:off x="5668963" y="3352800"/>
          <a:ext cx="677862" cy="4095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0" r:id="rId5" imgW="677862" imgH="409575" progId="Word.Document.8">
                  <p:embed/>
                </p:oleObj>
              </mc:Choice>
              <mc:Fallback>
                <p:oleObj r:id="rId5" imgW="677862" imgH="4095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5668963" y="3352800"/>
                        <a:ext cx="677862" cy="4095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/>
      <p:bldP spid="225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3554" name="对象 80905"/>
          <p:cNvGraphicFramePr/>
          <p:nvPr/>
        </p:nvGraphicFramePr>
        <p:xfrm>
          <a:off x="296863" y="611188"/>
          <a:ext cx="11591925" cy="2324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1" r:id="rId2" imgW="11591925" imgH="2324100" progId="Word.Document.8">
                  <p:embed/>
                </p:oleObj>
              </mc:Choice>
              <mc:Fallback>
                <p:oleObj r:id="rId2" imgW="11591925" imgH="2324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324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5" name="对象 80906"/>
          <p:cNvGraphicFramePr/>
          <p:nvPr/>
        </p:nvGraphicFramePr>
        <p:xfrm>
          <a:off x="296863" y="306546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2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306546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56" name="图片 8090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0125" y="3336925"/>
            <a:ext cx="3055938" cy="21002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7" name="矩形 80908"/>
          <p:cNvSpPr/>
          <p:nvPr/>
        </p:nvSpPr>
        <p:spPr>
          <a:xfrm>
            <a:off x="9477375" y="2339975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对象 66574"/>
          <p:cNvGraphicFramePr/>
          <p:nvPr/>
        </p:nvGraphicFramePr>
        <p:xfrm>
          <a:off x="296863" y="468313"/>
          <a:ext cx="11591925" cy="3325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3" r:id="rId2" imgW="11591925" imgH="3325812" progId="Word.Document.8">
                  <p:embed/>
                </p:oleObj>
              </mc:Choice>
              <mc:Fallback>
                <p:oleObj r:id="rId2" imgW="11591925" imgH="3325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68313"/>
                        <a:ext cx="11591925" cy="3325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4585" name="图片 6657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6488" y="3779838"/>
            <a:ext cx="6021387" cy="2603500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4579" name="对象 66576"/>
          <p:cNvGraphicFramePr/>
          <p:nvPr/>
        </p:nvGraphicFramePr>
        <p:xfrm>
          <a:off x="8397875" y="1331913"/>
          <a:ext cx="23907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4" r:id="rId5" imgW="2390775" imgH="419100" progId="Word.Document.8">
                  <p:embed/>
                </p:oleObj>
              </mc:Choice>
              <mc:Fallback>
                <p:oleObj r:id="rId5" imgW="23907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8397875" y="1331913"/>
                        <a:ext cx="23907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对象 66577"/>
          <p:cNvGraphicFramePr/>
          <p:nvPr/>
        </p:nvGraphicFramePr>
        <p:xfrm>
          <a:off x="3789363" y="1908175"/>
          <a:ext cx="25717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5" r:id="rId7" imgW="2571750" imgH="419100" progId="Word.Document.8">
                  <p:embed/>
                </p:oleObj>
              </mc:Choice>
              <mc:Fallback>
                <p:oleObj r:id="rId7" imgW="25717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3789363" y="1908175"/>
                        <a:ext cx="25717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对象 66578"/>
          <p:cNvGraphicFramePr/>
          <p:nvPr/>
        </p:nvGraphicFramePr>
        <p:xfrm>
          <a:off x="8974138" y="1908175"/>
          <a:ext cx="10858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6" r:id="rId9" imgW="1085850" imgH="419100" progId="Word.Document.8">
                  <p:embed/>
                </p:oleObj>
              </mc:Choice>
              <mc:Fallback>
                <p:oleObj r:id="rId9" imgW="10858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8974138" y="1908175"/>
                        <a:ext cx="10858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对象 66579"/>
          <p:cNvGraphicFramePr/>
          <p:nvPr/>
        </p:nvGraphicFramePr>
        <p:xfrm>
          <a:off x="2781300" y="2527300"/>
          <a:ext cx="12954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7" r:id="rId11" imgW="1295400" imgH="419100" progId="Word.Document.8">
                  <p:embed/>
                </p:oleObj>
              </mc:Choice>
              <mc:Fallback>
                <p:oleObj r:id="rId11" imgW="12954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781300" y="2527300"/>
                        <a:ext cx="12954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3" name="对象 66580"/>
          <p:cNvGraphicFramePr/>
          <p:nvPr/>
        </p:nvGraphicFramePr>
        <p:xfrm>
          <a:off x="9045575" y="2555875"/>
          <a:ext cx="13239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8" r:id="rId13" imgW="1323975" imgH="419100" progId="Word.Document.8">
                  <p:embed/>
                </p:oleObj>
              </mc:Choice>
              <mc:Fallback>
                <p:oleObj r:id="rId13" imgW="13239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9045575" y="2555875"/>
                        <a:ext cx="13239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4" name="对象 66581"/>
          <p:cNvGraphicFramePr/>
          <p:nvPr/>
        </p:nvGraphicFramePr>
        <p:xfrm>
          <a:off x="2493963" y="3132138"/>
          <a:ext cx="14097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79" r:id="rId15" imgW="1409700" imgH="419100" progId="Word.Document.8">
                  <p:embed/>
                </p:oleObj>
              </mc:Choice>
              <mc:Fallback>
                <p:oleObj r:id="rId15" imgW="14097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493963" y="3132138"/>
                        <a:ext cx="14097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5602" name="对象 157697"/>
          <p:cNvGraphicFramePr/>
          <p:nvPr/>
        </p:nvGraphicFramePr>
        <p:xfrm>
          <a:off x="296863" y="611188"/>
          <a:ext cx="11591925" cy="2733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0" r:id="rId2" imgW="11591925" imgH="2733675" progId="Word.Document.8">
                  <p:embed/>
                </p:oleObj>
              </mc:Choice>
              <mc:Fallback>
                <p:oleObj r:id="rId2" imgW="11591925" imgH="2733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11188"/>
                        <a:ext cx="11591925" cy="2733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5603" name="图片 1576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2288" y="3276600"/>
            <a:ext cx="5895975" cy="28114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4" name="图片 15769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0375" y="3255963"/>
            <a:ext cx="3311525" cy="25701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 fill="hold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6626" name="对象 159745"/>
          <p:cNvGraphicFramePr/>
          <p:nvPr/>
        </p:nvGraphicFramePr>
        <p:xfrm>
          <a:off x="296863" y="10826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1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826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627" name="图片 159746"/>
          <p:cNvPicPr>
            <a:picLocks noChangeAspect="1"/>
          </p:cNvPicPr>
          <p:nvPr/>
        </p:nvPicPr>
        <p:blipFill>
          <a:blip r:embed="rId4"/>
          <a:srcRect r="46734"/>
          <a:stretch>
            <a:fillRect/>
          </a:stretch>
        </p:blipFill>
        <p:spPr>
          <a:xfrm>
            <a:off x="1773238" y="2628900"/>
            <a:ext cx="3454400" cy="23606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6628" name="图片 1"/>
          <p:cNvPicPr>
            <a:picLocks noChangeAspect="1"/>
          </p:cNvPicPr>
          <p:nvPr/>
        </p:nvPicPr>
        <p:blipFill>
          <a:blip r:embed="rId4"/>
          <a:srcRect l="54228"/>
          <a:stretch>
            <a:fillRect/>
          </a:stretch>
        </p:blipFill>
        <p:spPr>
          <a:xfrm>
            <a:off x="5289550" y="2628900"/>
            <a:ext cx="2967038" cy="23606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7650" name="对象 160769"/>
          <p:cNvGraphicFramePr/>
          <p:nvPr/>
        </p:nvGraphicFramePr>
        <p:xfrm>
          <a:off x="296863" y="828675"/>
          <a:ext cx="11591925" cy="1547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2" r:id="rId2" imgW="11591925" imgH="1547813" progId="Word.Document.8">
                  <p:embed/>
                </p:oleObj>
              </mc:Choice>
              <mc:Fallback>
                <p:oleObj r:id="rId2" imgW="11591925" imgH="1547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1547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7651" name="图片 16077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8775" y="2700338"/>
            <a:ext cx="3533775" cy="25384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7652" name="图片 16077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1388" y="2628900"/>
            <a:ext cx="2662237" cy="27019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8674" name="对象 161793"/>
          <p:cNvGraphicFramePr/>
          <p:nvPr/>
        </p:nvGraphicFramePr>
        <p:xfrm>
          <a:off x="296863" y="539750"/>
          <a:ext cx="11591925" cy="3325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3" r:id="rId2" imgW="11591925" imgH="3325813" progId="Word.Document.8">
                  <p:embed/>
                </p:oleObj>
              </mc:Choice>
              <mc:Fallback>
                <p:oleObj r:id="rId2" imgW="11591925" imgH="3325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39750"/>
                        <a:ext cx="11591925" cy="3325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675" name="图片 161794"/>
          <p:cNvPicPr>
            <a:picLocks noChangeAspect="1"/>
          </p:cNvPicPr>
          <p:nvPr/>
        </p:nvPicPr>
        <p:blipFill>
          <a:blip r:embed="rId4"/>
          <a:srcRect r="52503"/>
          <a:stretch>
            <a:fillRect/>
          </a:stretch>
        </p:blipFill>
        <p:spPr>
          <a:xfrm>
            <a:off x="2781300" y="3636963"/>
            <a:ext cx="3797300" cy="22606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8676" name="图片 1"/>
          <p:cNvPicPr>
            <a:picLocks noChangeAspect="1"/>
          </p:cNvPicPr>
          <p:nvPr/>
        </p:nvPicPr>
        <p:blipFill>
          <a:blip r:embed="rId4"/>
          <a:srcRect l="53130"/>
          <a:stretch>
            <a:fillRect/>
          </a:stretch>
        </p:blipFill>
        <p:spPr>
          <a:xfrm>
            <a:off x="7027863" y="3636963"/>
            <a:ext cx="3746500" cy="22606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对象 163841"/>
          <p:cNvGraphicFramePr/>
          <p:nvPr/>
        </p:nvGraphicFramePr>
        <p:xfrm>
          <a:off x="300038" y="336550"/>
          <a:ext cx="11582400" cy="21288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4" r:id="rId2" imgW="11582400" imgH="2128838" progId="Word.Document.8">
                  <p:embed/>
                </p:oleObj>
              </mc:Choice>
              <mc:Fallback>
                <p:oleObj r:id="rId2" imgW="11582400" imgH="21288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0038" y="336550"/>
                        <a:ext cx="11582400" cy="21288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9703" name="图片 1638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8350" y="2898775"/>
            <a:ext cx="3389313" cy="26908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4" name="文本框 1"/>
          <p:cNvSpPr/>
          <p:nvPr/>
        </p:nvSpPr>
        <p:spPr>
          <a:xfrm>
            <a:off x="295275" y="2193925"/>
            <a:ext cx="7464425" cy="4522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</a:rPr>
              <a:t>(1)两灯均不发光，电流表无示数，电压表无示数。则故障可能是</a:t>
            </a:r>
            <a:r>
              <a:rPr lang="zh-CN" altLang="en-US" u="sng">
                <a:solidFill>
                  <a:schemeClr val="tx1"/>
                </a:solidFill>
              </a:rPr>
              <a:t>                      </a:t>
            </a:r>
            <a:r>
              <a:rPr lang="zh-CN" altLang="en-US">
                <a:solidFill>
                  <a:schemeClr val="tx1"/>
                </a:solidFill>
              </a:rPr>
              <a:t>。</a:t>
            </a:r>
            <a:endParaRPr lang="zh-CN" altLang="en-US">
              <a:solidFill>
                <a:schemeClr val="tx1"/>
              </a:solidFill>
            </a:endParaRPr>
          </a:p>
          <a:p>
            <a:pPr marL="0" lvl="0" indent="0" eaLnBrk="1" hangingPunct="1"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</a:rPr>
              <a:t>(2)两灯均不发光，电流表无示数，电压表有示数。则故障可能是</a:t>
            </a:r>
            <a:r>
              <a:rPr lang="zh-CN" altLang="en-US" u="sng">
                <a:solidFill>
                  <a:schemeClr val="tx1"/>
                </a:solidFill>
              </a:rPr>
              <a:t>                      </a:t>
            </a:r>
            <a:r>
              <a:rPr lang="zh-CN" altLang="en-US">
                <a:solidFill>
                  <a:schemeClr val="tx1"/>
                </a:solidFill>
              </a:rPr>
              <a:t>。</a:t>
            </a:r>
            <a:endParaRPr lang="zh-CN" altLang="en-US">
              <a:solidFill>
                <a:schemeClr val="tx1"/>
              </a:solidFill>
            </a:endParaRPr>
          </a:p>
          <a:p>
            <a:pPr marL="0" lvl="0" indent="0" eaLnBrk="1" hangingPunct="1"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</a:rPr>
              <a:t>(3)L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不发光，L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发光，电流表有示数，电压表有示数。则故障可能是</a:t>
            </a:r>
            <a:r>
              <a:rPr lang="zh-CN" altLang="en-US" u="sng">
                <a:solidFill>
                  <a:schemeClr val="tx1"/>
                </a:solidFill>
              </a:rPr>
              <a:t>                         </a:t>
            </a:r>
            <a:r>
              <a:rPr lang="zh-CN" altLang="en-US">
                <a:solidFill>
                  <a:schemeClr val="tx1"/>
                </a:solidFill>
              </a:rPr>
              <a:t>。</a:t>
            </a:r>
            <a:endParaRPr lang="zh-CN" altLang="en-US">
              <a:solidFill>
                <a:schemeClr val="tx1"/>
              </a:solidFill>
            </a:endParaRPr>
          </a:p>
          <a:p>
            <a:pPr marL="0" lvl="0" indent="0" eaLnBrk="1" hangingPunct="1"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</a:rPr>
              <a:t>(4)L</a:t>
            </a:r>
            <a:r>
              <a:rPr lang="zh-CN" altLang="en-US" baseline="-25000">
                <a:solidFill>
                  <a:schemeClr val="tx1"/>
                </a:solidFill>
              </a:rPr>
              <a:t>2</a:t>
            </a:r>
            <a:r>
              <a:rPr lang="zh-CN" altLang="en-US">
                <a:solidFill>
                  <a:schemeClr val="tx1"/>
                </a:solidFill>
              </a:rPr>
              <a:t>不发光，L</a:t>
            </a:r>
            <a:r>
              <a:rPr lang="zh-CN" altLang="en-US" baseline="-25000">
                <a:solidFill>
                  <a:schemeClr val="tx1"/>
                </a:solidFill>
              </a:rPr>
              <a:t>1</a:t>
            </a:r>
            <a:r>
              <a:rPr lang="zh-CN" altLang="en-US">
                <a:solidFill>
                  <a:schemeClr val="tx1"/>
                </a:solidFill>
              </a:rPr>
              <a:t>发光，电流表有示数，电压表无示数。则故障可能是</a:t>
            </a:r>
            <a:r>
              <a:rPr lang="zh-CN" altLang="en-US" u="sng">
                <a:solidFill>
                  <a:schemeClr val="tx1"/>
                </a:solidFill>
              </a:rPr>
              <a:t>                         </a:t>
            </a:r>
            <a:r>
              <a:rPr lang="zh-CN" altLang="en-US">
                <a:solidFill>
                  <a:schemeClr val="tx1"/>
                </a:solidFill>
              </a:rPr>
              <a:t>。</a:t>
            </a:r>
            <a:endParaRPr lang="zh-CN" altLang="en-US">
              <a:solidFill>
                <a:schemeClr val="tx1"/>
              </a:solidFill>
            </a:endParaRPr>
          </a:p>
        </p:txBody>
      </p:sp>
      <p:graphicFrame>
        <p:nvGraphicFramePr>
          <p:cNvPr id="29699" name="对象 164868"/>
          <p:cNvGraphicFramePr/>
          <p:nvPr/>
        </p:nvGraphicFramePr>
        <p:xfrm>
          <a:off x="2209800" y="2841625"/>
          <a:ext cx="12096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5" r:id="rId5" imgW="1209675" imgH="419100" progId="Word.Document.8">
                  <p:embed/>
                </p:oleObj>
              </mc:Choice>
              <mc:Fallback>
                <p:oleObj r:id="rId5" imgW="12096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209800" y="2841625"/>
                        <a:ext cx="12096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0" name="对象 164869"/>
          <p:cNvGraphicFramePr/>
          <p:nvPr/>
        </p:nvGraphicFramePr>
        <p:xfrm>
          <a:off x="2195513" y="3983038"/>
          <a:ext cx="14001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6" r:id="rId7" imgW="1400175" imgH="419100" progId="Word.Document.8">
                  <p:embed/>
                </p:oleObj>
              </mc:Choice>
              <mc:Fallback>
                <p:oleObj r:id="rId7" imgW="14001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95513" y="3983038"/>
                        <a:ext cx="14001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1" name="对象 164870"/>
          <p:cNvGraphicFramePr/>
          <p:nvPr/>
        </p:nvGraphicFramePr>
        <p:xfrm>
          <a:off x="2862263" y="5094288"/>
          <a:ext cx="11811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7" r:id="rId9" imgW="1181100" imgH="419100" progId="Word.Document.8">
                  <p:embed/>
                </p:oleObj>
              </mc:Choice>
              <mc:Fallback>
                <p:oleObj r:id="rId9" imgW="11811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862263" y="5094288"/>
                        <a:ext cx="11811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9702" name="对象 164871"/>
          <p:cNvGraphicFramePr/>
          <p:nvPr/>
        </p:nvGraphicFramePr>
        <p:xfrm>
          <a:off x="2770188" y="6138863"/>
          <a:ext cx="12668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8" r:id="rId11" imgW="1266825" imgH="419100" progId="Word.Document.8">
                  <p:embed/>
                </p:oleObj>
              </mc:Choice>
              <mc:Fallback>
                <p:oleObj r:id="rId11" imgW="12668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770188" y="6138863"/>
                        <a:ext cx="12668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29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0722" name="对象 164867"/>
          <p:cNvGraphicFramePr/>
          <p:nvPr/>
        </p:nvGraphicFramePr>
        <p:xfrm>
          <a:off x="301625" y="511175"/>
          <a:ext cx="11582400" cy="23733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89" r:id="rId2" imgW="11582400" imgH="2373313" progId="Word.Document.8">
                  <p:embed/>
                </p:oleObj>
              </mc:Choice>
              <mc:Fallback>
                <p:oleObj r:id="rId2" imgW="11582400" imgH="23733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511175"/>
                        <a:ext cx="11582400" cy="23733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3" name="对象 164872"/>
          <p:cNvGraphicFramePr/>
          <p:nvPr/>
        </p:nvGraphicFramePr>
        <p:xfrm>
          <a:off x="811213" y="1009650"/>
          <a:ext cx="12668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0" r:id="rId4" imgW="1266825" imgH="419100" progId="Word.Document.8">
                  <p:embed/>
                </p:oleObj>
              </mc:Choice>
              <mc:Fallback>
                <p:oleObj r:id="rId4" imgW="12668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811213" y="1009650"/>
                        <a:ext cx="12668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4" name="对象 164873"/>
          <p:cNvGraphicFramePr/>
          <p:nvPr/>
        </p:nvGraphicFramePr>
        <p:xfrm>
          <a:off x="10445750" y="1624013"/>
          <a:ext cx="11811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1" r:id="rId6" imgW="1181100" imgH="419100" progId="Word.Document.8">
                  <p:embed/>
                </p:oleObj>
              </mc:Choice>
              <mc:Fallback>
                <p:oleObj r:id="rId6" imgW="11811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0445750" y="1624013"/>
                        <a:ext cx="11811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0725" name="对象 164874"/>
          <p:cNvGraphicFramePr/>
          <p:nvPr/>
        </p:nvGraphicFramePr>
        <p:xfrm>
          <a:off x="9734550" y="2190750"/>
          <a:ext cx="11811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2" r:id="rId8" imgW="1181100" imgH="419100" progId="Word.Document.8">
                  <p:embed/>
                </p:oleObj>
              </mc:Choice>
              <mc:Fallback>
                <p:oleObj r:id="rId8" imgW="11811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9734550" y="2190750"/>
                        <a:ext cx="11811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0726" name="图片 16384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9875" y="3133725"/>
            <a:ext cx="3390900" cy="26908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0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1746" name="对象 165889"/>
          <p:cNvGraphicFramePr/>
          <p:nvPr/>
        </p:nvGraphicFramePr>
        <p:xfrm>
          <a:off x="296863" y="47942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3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47942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1753" name="图片 1658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32838" y="3619500"/>
            <a:ext cx="3332162" cy="2414588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31747" name="对象 166913"/>
          <p:cNvGraphicFramePr/>
          <p:nvPr/>
        </p:nvGraphicFramePr>
        <p:xfrm>
          <a:off x="301625" y="1584325"/>
          <a:ext cx="11582400" cy="4741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4" r:id="rId5" imgW="11582400" imgH="4741863" progId="Word.Document.8">
                  <p:embed/>
                </p:oleObj>
              </mc:Choice>
              <mc:Fallback>
                <p:oleObj r:id="rId5" imgW="11582400" imgH="4741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301625" y="1584325"/>
                        <a:ext cx="11582400" cy="4741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8" name="对象 166914"/>
          <p:cNvGraphicFramePr/>
          <p:nvPr/>
        </p:nvGraphicFramePr>
        <p:xfrm>
          <a:off x="10509250" y="1547813"/>
          <a:ext cx="10572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5" r:id="rId7" imgW="1057275" imgH="419100" progId="Word.Document.8">
                  <p:embed/>
                </p:oleObj>
              </mc:Choice>
              <mc:Fallback>
                <p:oleObj r:id="rId7" imgW="10572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0509250" y="1547813"/>
                        <a:ext cx="10572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49" name="对象 166915"/>
          <p:cNvGraphicFramePr/>
          <p:nvPr/>
        </p:nvGraphicFramePr>
        <p:xfrm>
          <a:off x="10563225" y="2157413"/>
          <a:ext cx="12192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6" r:id="rId9" imgW="1219200" imgH="419100" progId="Word.Document.8">
                  <p:embed/>
                </p:oleObj>
              </mc:Choice>
              <mc:Fallback>
                <p:oleObj r:id="rId9" imgW="12192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0563225" y="2157413"/>
                        <a:ext cx="12192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0" name="对象 166916"/>
          <p:cNvGraphicFramePr/>
          <p:nvPr/>
        </p:nvGraphicFramePr>
        <p:xfrm>
          <a:off x="8916988" y="2752725"/>
          <a:ext cx="12096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7" r:id="rId11" imgW="1209675" imgH="419100" progId="Word.Document.8">
                  <p:embed/>
                </p:oleObj>
              </mc:Choice>
              <mc:Fallback>
                <p:oleObj r:id="rId11" imgW="12096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8916988" y="2752725"/>
                        <a:ext cx="12096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1" name="对象 166919"/>
          <p:cNvGraphicFramePr/>
          <p:nvPr/>
        </p:nvGraphicFramePr>
        <p:xfrm>
          <a:off x="7027863" y="3924300"/>
          <a:ext cx="120967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8" r:id="rId13" imgW="1209675" imgH="419100" progId="Word.Document.8">
                  <p:embed/>
                </p:oleObj>
              </mc:Choice>
              <mc:Fallback>
                <p:oleObj r:id="rId13" imgW="120967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027863" y="3924300"/>
                        <a:ext cx="120967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752" name="对象 166920"/>
          <p:cNvGraphicFramePr/>
          <p:nvPr/>
        </p:nvGraphicFramePr>
        <p:xfrm>
          <a:off x="1177925" y="5686425"/>
          <a:ext cx="121920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99" r:id="rId14" imgW="1219200" imgH="419100" progId="Word.Document.8">
                  <p:embed/>
                </p:oleObj>
              </mc:Choice>
              <mc:Fallback>
                <p:oleObj r:id="rId14" imgW="121920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177925" y="5686425"/>
                        <a:ext cx="121920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1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2770" name="对象 84995"/>
          <p:cNvGraphicFramePr/>
          <p:nvPr/>
        </p:nvGraphicFramePr>
        <p:xfrm>
          <a:off x="296863" y="684213"/>
          <a:ext cx="11591925" cy="154781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0" r:id="rId2" imgW="11591925" imgH="1547812" progId="Word.Document.8">
                  <p:embed/>
                </p:oleObj>
              </mc:Choice>
              <mc:Fallback>
                <p:oleObj r:id="rId2" imgW="11591925" imgH="154781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154781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2771" name="图片 8499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8188" y="2794000"/>
            <a:ext cx="4956175" cy="209391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3794" name="对象 86021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1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5" name="矩形 86022"/>
          <p:cNvSpPr/>
          <p:nvPr/>
        </p:nvSpPr>
        <p:spPr>
          <a:xfrm>
            <a:off x="4510088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4818" name="对象 87048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2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4819" name="矩形 87049"/>
          <p:cNvSpPr/>
          <p:nvPr/>
        </p:nvSpPr>
        <p:spPr>
          <a:xfrm>
            <a:off x="909638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接反 </a:t>
            </a:r>
            <a:endParaRPr lang="zh-CN" altLang="en-US"/>
          </a:p>
        </p:txBody>
      </p:sp>
      <p:sp>
        <p:nvSpPr>
          <p:cNvPr id="34820" name="矩形 87050"/>
          <p:cNvSpPr/>
          <p:nvPr/>
        </p:nvSpPr>
        <p:spPr>
          <a:xfrm>
            <a:off x="7821613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过大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5842" name="对象 88070"/>
          <p:cNvGraphicFramePr/>
          <p:nvPr/>
        </p:nvGraphicFramePr>
        <p:xfrm>
          <a:off x="296863" y="666750"/>
          <a:ext cx="11591925" cy="55070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3" r:id="rId2" imgW="11591925" imgH="5507038" progId="Word.Document.8">
                  <p:embed/>
                </p:oleObj>
              </mc:Choice>
              <mc:Fallback>
                <p:oleObj r:id="rId2" imgW="11591925" imgH="55070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66750"/>
                        <a:ext cx="11591925" cy="55070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843" name="矩形 88071"/>
          <p:cNvSpPr/>
          <p:nvPr/>
        </p:nvSpPr>
        <p:spPr>
          <a:xfrm>
            <a:off x="2709863" y="31321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串联 </a:t>
            </a:r>
            <a:endParaRPr lang="zh-CN" altLang="en-US"/>
          </a:p>
        </p:txBody>
      </p:sp>
      <p:sp>
        <p:nvSpPr>
          <p:cNvPr id="35844" name="矩形 88072"/>
          <p:cNvSpPr/>
          <p:nvPr/>
        </p:nvSpPr>
        <p:spPr>
          <a:xfrm>
            <a:off x="4005263" y="370840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  <p:sp>
        <p:nvSpPr>
          <p:cNvPr id="35845" name="矩形 88073"/>
          <p:cNvSpPr/>
          <p:nvPr/>
        </p:nvSpPr>
        <p:spPr>
          <a:xfrm>
            <a:off x="765175" y="4906963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电流表的正负接线柱接反 </a:t>
            </a:r>
            <a:endParaRPr lang="zh-CN" altLang="en-US"/>
          </a:p>
        </p:txBody>
      </p:sp>
      <p:sp>
        <p:nvSpPr>
          <p:cNvPr id="35846" name="矩形 88074"/>
          <p:cNvSpPr/>
          <p:nvPr/>
        </p:nvSpPr>
        <p:spPr>
          <a:xfrm>
            <a:off x="2060575" y="5508625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0.24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  <p:bldP spid="35845" grpId="0"/>
      <p:bldP spid="3584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6866" name="对象 89095"/>
          <p:cNvGraphicFramePr/>
          <p:nvPr/>
        </p:nvGraphicFramePr>
        <p:xfrm>
          <a:off x="230188" y="1370013"/>
          <a:ext cx="11725275" cy="40989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4" r:id="rId2" imgW="11725275" imgH="4098925" progId="Word.Document.8">
                  <p:embed/>
                </p:oleObj>
              </mc:Choice>
              <mc:Fallback>
                <p:oleObj r:id="rId2" imgW="11725275" imgH="40989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1370013"/>
                        <a:ext cx="11725275" cy="40989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867" name="矩形 89096"/>
          <p:cNvSpPr/>
          <p:nvPr/>
        </p:nvSpPr>
        <p:spPr>
          <a:xfrm>
            <a:off x="1268413" y="4187825"/>
            <a:ext cx="36306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只测一组数据就得出结论 </a:t>
            </a:r>
            <a:endParaRPr lang="zh-CN" altLang="en-US"/>
          </a:p>
        </p:txBody>
      </p:sp>
      <p:sp>
        <p:nvSpPr>
          <p:cNvPr id="36868" name="矩形 89097"/>
          <p:cNvSpPr/>
          <p:nvPr/>
        </p:nvSpPr>
        <p:spPr>
          <a:xfrm>
            <a:off x="1268413" y="4800600"/>
            <a:ext cx="30178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选用的灯泡规格相同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7890" name="对象 90122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5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对象 90123"/>
          <p:cNvGraphicFramePr/>
          <p:nvPr/>
        </p:nvGraphicFramePr>
        <p:xfrm>
          <a:off x="2493963" y="3348038"/>
          <a:ext cx="50768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6" r:id="rId4" imgW="5076825" imgH="419100" progId="Word.Document.8">
                  <p:embed/>
                </p:oleObj>
              </mc:Choice>
              <mc:Fallback>
                <p:oleObj r:id="rId4" imgW="50768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93963" y="3348038"/>
                        <a:ext cx="50768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2" name="矩形 90124"/>
          <p:cNvSpPr/>
          <p:nvPr/>
        </p:nvSpPr>
        <p:spPr>
          <a:xfrm>
            <a:off x="1341438" y="3924300"/>
            <a:ext cx="30829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将电源电压改为</a:t>
            </a:r>
            <a:r>
              <a:rPr lang="en-US" altLang="zh-CN"/>
              <a:t>1.5 V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8914" name="对象 91144"/>
          <p:cNvGraphicFramePr/>
          <p:nvPr/>
        </p:nvGraphicFramePr>
        <p:xfrm>
          <a:off x="296863" y="1044575"/>
          <a:ext cx="11591925" cy="154781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7" r:id="rId2" imgW="11591925" imgH="1547813" progId="Word.Document.8">
                  <p:embed/>
                </p:oleObj>
              </mc:Choice>
              <mc:Fallback>
                <p:oleObj r:id="rId2" imgW="11591925" imgH="154781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5478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8915" name="图片 9114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49625" y="2628900"/>
            <a:ext cx="5256213" cy="2938463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39938" name="对象 92167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8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39" name="矩形 92168"/>
          <p:cNvSpPr/>
          <p:nvPr/>
        </p:nvSpPr>
        <p:spPr>
          <a:xfrm>
            <a:off x="5302250" y="4500563"/>
            <a:ext cx="36306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各部分电路两端电压之和 </a:t>
            </a:r>
            <a:endParaRPr lang="zh-CN" altLang="en-US"/>
          </a:p>
        </p:txBody>
      </p:sp>
      <p:sp>
        <p:nvSpPr>
          <p:cNvPr id="39940" name="矩形 92169"/>
          <p:cNvSpPr/>
          <p:nvPr/>
        </p:nvSpPr>
        <p:spPr>
          <a:xfrm>
            <a:off x="2349500" y="50768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相等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0962" name="对象 93189"/>
          <p:cNvGraphicFramePr/>
          <p:nvPr/>
        </p:nvGraphicFramePr>
        <p:xfrm>
          <a:off x="296863" y="7556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09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556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63" name="对象 93190"/>
          <p:cNvGraphicFramePr/>
          <p:nvPr/>
        </p:nvGraphicFramePr>
        <p:xfrm>
          <a:off x="296863" y="18415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0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18415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0965" name="图片 9319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2025" y="4068763"/>
            <a:ext cx="5584825" cy="24336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6" name="矩形 93192"/>
          <p:cNvSpPr/>
          <p:nvPr/>
        </p:nvSpPr>
        <p:spPr>
          <a:xfrm>
            <a:off x="836613" y="2339975"/>
            <a:ext cx="27114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对电压表进行调零 </a:t>
            </a:r>
            <a:endParaRPr lang="zh-CN" altLang="en-US"/>
          </a:p>
        </p:txBody>
      </p:sp>
      <p:graphicFrame>
        <p:nvGraphicFramePr>
          <p:cNvPr id="40964" name="对象 93193"/>
          <p:cNvGraphicFramePr/>
          <p:nvPr/>
        </p:nvGraphicFramePr>
        <p:xfrm>
          <a:off x="5013325" y="3535363"/>
          <a:ext cx="28765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1" r:id="rId7" imgW="2876550" imgH="419100" progId="Word.Document.8">
                  <p:embed/>
                </p:oleObj>
              </mc:Choice>
              <mc:Fallback>
                <p:oleObj r:id="rId7" imgW="28765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5013325" y="3535363"/>
                        <a:ext cx="28765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0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6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1986" name="对象 94211"/>
          <p:cNvGraphicFramePr/>
          <p:nvPr/>
        </p:nvGraphicFramePr>
        <p:xfrm>
          <a:off x="230188" y="808038"/>
          <a:ext cx="11725275" cy="52260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2" r:id="rId2" imgW="11725275" imgH="5226050" progId="Word.Document.8">
                  <p:embed/>
                </p:oleObj>
              </mc:Choice>
              <mc:Fallback>
                <p:oleObj r:id="rId2" imgW="11725275" imgH="52260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30188" y="808038"/>
                        <a:ext cx="11725275" cy="52260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1987" name="矩形 94212"/>
          <p:cNvSpPr/>
          <p:nvPr/>
        </p:nvSpPr>
        <p:spPr>
          <a:xfrm>
            <a:off x="4076700" y="29876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等于 </a:t>
            </a:r>
            <a:endParaRPr lang="zh-CN" altLang="en-US"/>
          </a:p>
        </p:txBody>
      </p:sp>
      <p:sp>
        <p:nvSpPr>
          <p:cNvPr id="41988" name="矩形 94213"/>
          <p:cNvSpPr/>
          <p:nvPr/>
        </p:nvSpPr>
        <p:spPr>
          <a:xfrm>
            <a:off x="1196975" y="4754563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选用相同规格的灯泡做实验 </a:t>
            </a:r>
            <a:endParaRPr lang="zh-CN" altLang="en-US"/>
          </a:p>
        </p:txBody>
      </p:sp>
      <p:sp>
        <p:nvSpPr>
          <p:cNvPr id="41989" name="矩形 94214"/>
          <p:cNvSpPr/>
          <p:nvPr/>
        </p:nvSpPr>
        <p:spPr>
          <a:xfrm>
            <a:off x="1557338" y="5338763"/>
            <a:ext cx="94519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只测出了一组实验数据，实验次数太少，得出的实验结论具有偶然性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0"/>
      <p:bldP spid="4198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3010" name="对象 95235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3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1" name="矩形 95236"/>
          <p:cNvSpPr/>
          <p:nvPr/>
        </p:nvSpPr>
        <p:spPr>
          <a:xfrm>
            <a:off x="2205038" y="33480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不能 </a:t>
            </a:r>
            <a:endParaRPr lang="zh-CN" altLang="en-US"/>
          </a:p>
        </p:txBody>
      </p:sp>
      <p:sp>
        <p:nvSpPr>
          <p:cNvPr id="43012" name="矩形 95237"/>
          <p:cNvSpPr/>
          <p:nvPr/>
        </p:nvSpPr>
        <p:spPr>
          <a:xfrm>
            <a:off x="620713" y="3924300"/>
            <a:ext cx="39370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电压表的正负接线柱接反了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4034" name="对象 96259"/>
          <p:cNvGraphicFramePr/>
          <p:nvPr/>
        </p:nvGraphicFramePr>
        <p:xfrm>
          <a:off x="296863" y="1044575"/>
          <a:ext cx="11591925" cy="45116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4" r:id="rId2" imgW="11591925" imgH="4511675" progId="Word.Document.8">
                  <p:embed/>
                </p:oleObj>
              </mc:Choice>
              <mc:Fallback>
                <p:oleObj r:id="rId2" imgW="11591925" imgH="45116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45116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5" name="矩形 96260"/>
          <p:cNvSpPr/>
          <p:nvPr/>
        </p:nvSpPr>
        <p:spPr>
          <a:xfrm>
            <a:off x="4868863" y="4256088"/>
            <a:ext cx="414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电流表的示数</a:t>
            </a:r>
            <a:r>
              <a:rPr lang="en-US" altLang="zh-CN"/>
              <a:t>(</a:t>
            </a:r>
            <a:r>
              <a:rPr lang="zh-CN" altLang="en-US"/>
              <a:t>或灯泡的亮度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5058" name="对象 97283"/>
          <p:cNvGraphicFramePr/>
          <p:nvPr/>
        </p:nvGraphicFramePr>
        <p:xfrm>
          <a:off x="296863" y="1047750"/>
          <a:ext cx="11591925" cy="47434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5" r:id="rId2" imgW="11591925" imgH="4743450" progId="Word.Document.8">
                  <p:embed/>
                </p:oleObj>
              </mc:Choice>
              <mc:Fallback>
                <p:oleObj r:id="rId2" imgW="11591925" imgH="47434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7750"/>
                        <a:ext cx="11591925" cy="47434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5059" name="矩形 97284"/>
          <p:cNvSpPr/>
          <p:nvPr/>
        </p:nvSpPr>
        <p:spPr>
          <a:xfrm>
            <a:off x="4221163" y="154781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材料 </a:t>
            </a:r>
            <a:endParaRPr lang="zh-CN" altLang="en-US"/>
          </a:p>
        </p:txBody>
      </p:sp>
      <p:sp>
        <p:nvSpPr>
          <p:cNvPr id="45060" name="矩形 97285"/>
          <p:cNvSpPr/>
          <p:nvPr/>
        </p:nvSpPr>
        <p:spPr>
          <a:xfrm>
            <a:off x="4149725" y="27432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长度 </a:t>
            </a:r>
            <a:endParaRPr lang="zh-CN" altLang="en-US"/>
          </a:p>
        </p:txBody>
      </p:sp>
      <p:sp>
        <p:nvSpPr>
          <p:cNvPr id="45061" name="矩形 97286"/>
          <p:cNvSpPr/>
          <p:nvPr/>
        </p:nvSpPr>
        <p:spPr>
          <a:xfrm>
            <a:off x="4221163" y="3924300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横截面积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  <p:bldP spid="4506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6082" name="对象 98311"/>
          <p:cNvGraphicFramePr/>
          <p:nvPr/>
        </p:nvGraphicFramePr>
        <p:xfrm>
          <a:off x="296863" y="21240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6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21240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3" name="矩形 98312"/>
          <p:cNvSpPr/>
          <p:nvPr/>
        </p:nvSpPr>
        <p:spPr>
          <a:xfrm>
            <a:off x="5734050" y="32035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大 </a:t>
            </a:r>
            <a:endParaRPr lang="zh-CN" altLang="en-US"/>
          </a:p>
        </p:txBody>
      </p:sp>
      <p:sp>
        <p:nvSpPr>
          <p:cNvPr id="46084" name="矩形 98313"/>
          <p:cNvSpPr/>
          <p:nvPr/>
        </p:nvSpPr>
        <p:spPr>
          <a:xfrm>
            <a:off x="2349500" y="382428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小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7106" name="对象 99335"/>
          <p:cNvGraphicFramePr/>
          <p:nvPr/>
        </p:nvGraphicFramePr>
        <p:xfrm>
          <a:off x="296863" y="684213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7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684213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07" name="图片 9933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51088" y="3648075"/>
            <a:ext cx="7219950" cy="2830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7108" name="矩形 99337"/>
          <p:cNvSpPr/>
          <p:nvPr/>
        </p:nvSpPr>
        <p:spPr>
          <a:xfrm>
            <a:off x="981075" y="2940050"/>
            <a:ext cx="260826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电流表</a:t>
            </a:r>
            <a:r>
              <a:rPr lang="en-US" altLang="zh-CN"/>
              <a:t>(</a:t>
            </a:r>
            <a:r>
              <a:rPr lang="zh-CN" altLang="en-US"/>
              <a:t>或电压表</a:t>
            </a:r>
            <a:r>
              <a:rPr lang="en-US" altLang="zh-CN"/>
              <a:t>) </a:t>
            </a:r>
            <a:endParaRPr lang="en-US" altLang="zh-CN"/>
          </a:p>
        </p:txBody>
      </p:sp>
      <p:sp>
        <p:nvSpPr>
          <p:cNvPr id="47109" name="矩形 99338"/>
          <p:cNvSpPr/>
          <p:nvPr/>
        </p:nvSpPr>
        <p:spPr>
          <a:xfrm>
            <a:off x="6526213" y="2949575"/>
            <a:ext cx="13827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串</a:t>
            </a:r>
            <a:r>
              <a:rPr lang="en-US" altLang="zh-CN"/>
              <a:t>(</a:t>
            </a:r>
            <a:r>
              <a:rPr lang="zh-CN" altLang="en-US"/>
              <a:t>或并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7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/>
      <p:bldP spid="4710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8130" name="对象 100363"/>
          <p:cNvGraphicFramePr/>
          <p:nvPr/>
        </p:nvGraphicFramePr>
        <p:xfrm>
          <a:off x="295275" y="1943100"/>
          <a:ext cx="11591925" cy="296227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8" r:id="rId2" imgW="11591925" imgH="2962275" progId="Word.Document.8">
                  <p:embed/>
                </p:oleObj>
              </mc:Choice>
              <mc:Fallback>
                <p:oleObj r:id="rId2" imgW="11591925" imgH="296227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943100"/>
                        <a:ext cx="11591925" cy="296227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131" name="矩形 100364"/>
          <p:cNvSpPr/>
          <p:nvPr/>
        </p:nvSpPr>
        <p:spPr>
          <a:xfrm>
            <a:off x="5119688" y="186372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  <p:sp>
        <p:nvSpPr>
          <p:cNvPr id="48132" name="矩形 100365"/>
          <p:cNvSpPr/>
          <p:nvPr/>
        </p:nvSpPr>
        <p:spPr>
          <a:xfrm>
            <a:off x="9123363" y="2435225"/>
            <a:ext cx="240506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接入导体的长度 </a:t>
            </a:r>
            <a:endParaRPr lang="zh-CN" altLang="en-US"/>
          </a:p>
        </p:txBody>
      </p:sp>
      <p:sp>
        <p:nvSpPr>
          <p:cNvPr id="48133" name="矩形 100366"/>
          <p:cNvSpPr/>
          <p:nvPr/>
        </p:nvSpPr>
        <p:spPr>
          <a:xfrm>
            <a:off x="1052513" y="36369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铜丝 </a:t>
            </a:r>
            <a:endParaRPr lang="zh-CN" altLang="en-US"/>
          </a:p>
        </p:txBody>
      </p:sp>
      <p:sp>
        <p:nvSpPr>
          <p:cNvPr id="48134" name="矩形 100367"/>
          <p:cNvSpPr/>
          <p:nvPr/>
        </p:nvSpPr>
        <p:spPr>
          <a:xfrm>
            <a:off x="8542338" y="3608388"/>
            <a:ext cx="33496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电流变化小</a:t>
            </a:r>
            <a:r>
              <a:rPr lang="en-US" altLang="zh-CN"/>
              <a:t>(</a:t>
            </a:r>
            <a:r>
              <a:rPr lang="zh-CN" altLang="en-US"/>
              <a:t>或灯泡亮度</a:t>
            </a:r>
            <a:endParaRPr lang="en-US" altLang="zh-CN"/>
          </a:p>
        </p:txBody>
      </p:sp>
      <p:sp>
        <p:nvSpPr>
          <p:cNvPr id="48135" name="矩形 100368"/>
          <p:cNvSpPr/>
          <p:nvPr/>
        </p:nvSpPr>
        <p:spPr>
          <a:xfrm>
            <a:off x="260350" y="4211638"/>
            <a:ext cx="12811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变化小</a:t>
            </a:r>
            <a:r>
              <a:rPr lang="en-US" altLang="zh-CN"/>
              <a:t>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  <p:bldP spid="48134" grpId="0"/>
      <p:bldP spid="4813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49154" name="对象 101383"/>
          <p:cNvGraphicFramePr/>
          <p:nvPr/>
        </p:nvGraphicFramePr>
        <p:xfrm>
          <a:off x="225425" y="1762125"/>
          <a:ext cx="11734800" cy="331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19" r:id="rId2" imgW="11734800" imgH="3314700" progId="Word.Document.8">
                  <p:embed/>
                </p:oleObj>
              </mc:Choice>
              <mc:Fallback>
                <p:oleObj r:id="rId2" imgW="11734800" imgH="3314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762125"/>
                        <a:ext cx="11734800" cy="331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0178" name="对象 102406"/>
          <p:cNvGraphicFramePr/>
          <p:nvPr/>
        </p:nvGraphicFramePr>
        <p:xfrm>
          <a:off x="301625" y="97313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0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97313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0179" name="图片 10240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4550" y="3419475"/>
            <a:ext cx="2808288" cy="22494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0180" name="矩形 102408"/>
          <p:cNvSpPr/>
          <p:nvPr/>
        </p:nvSpPr>
        <p:spPr>
          <a:xfrm>
            <a:off x="5876925" y="20526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上 </a:t>
            </a:r>
            <a:endParaRPr lang="zh-CN" altLang="en-US"/>
          </a:p>
        </p:txBody>
      </p:sp>
      <p:sp>
        <p:nvSpPr>
          <p:cNvPr id="50181" name="矩形 102409"/>
          <p:cNvSpPr/>
          <p:nvPr/>
        </p:nvSpPr>
        <p:spPr>
          <a:xfrm>
            <a:off x="2709863" y="2662238"/>
            <a:ext cx="1485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保持不变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0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80" grpId="0"/>
      <p:bldP spid="50181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1204" name="图片 11674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971550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5" name="矩形 116742"/>
          <p:cNvSpPr/>
          <p:nvPr/>
        </p:nvSpPr>
        <p:spPr>
          <a:xfrm>
            <a:off x="2349500" y="900113"/>
            <a:ext cx="14351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　荷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1202" name="对象 116743"/>
          <p:cNvGraphicFramePr/>
          <p:nvPr/>
        </p:nvGraphicFramePr>
        <p:xfrm>
          <a:off x="296863" y="1836738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1" r:id="rId3" imgW="11591925" imgH="592137" progId="Word.Document.8">
                  <p:embed/>
                </p:oleObj>
              </mc:Choice>
              <mc:Fallback>
                <p:oleObj r:id="rId3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836738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03" name="对象 116744"/>
          <p:cNvGraphicFramePr/>
          <p:nvPr/>
        </p:nvGraphicFramePr>
        <p:xfrm>
          <a:off x="296863" y="25558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2" r:id="rId5" imgW="11591925" imgH="2371725" progId="Word.Document.8">
                  <p:embed/>
                </p:oleObj>
              </mc:Choice>
              <mc:Fallback>
                <p:oleObj r:id="rId5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25558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1206" name="图片 11674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39238" y="2555875"/>
            <a:ext cx="2182812" cy="2184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07" name="矩形 116746"/>
          <p:cNvSpPr/>
          <p:nvPr/>
        </p:nvSpPr>
        <p:spPr>
          <a:xfrm>
            <a:off x="8037513" y="17986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1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7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2226" name="对象 115718"/>
          <p:cNvGraphicFramePr/>
          <p:nvPr/>
        </p:nvGraphicFramePr>
        <p:xfrm>
          <a:off x="296863" y="13319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3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2227" name="对象 115719"/>
          <p:cNvGraphicFramePr/>
          <p:nvPr/>
        </p:nvGraphicFramePr>
        <p:xfrm>
          <a:off x="296863" y="27051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4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051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2228" name="图片 1157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6413" y="2844800"/>
            <a:ext cx="6337300" cy="20224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2229" name="矩形 115721"/>
          <p:cNvSpPr/>
          <p:nvPr/>
        </p:nvSpPr>
        <p:spPr>
          <a:xfrm>
            <a:off x="5661025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3250" name="对象 114695"/>
          <p:cNvGraphicFramePr/>
          <p:nvPr/>
        </p:nvGraphicFramePr>
        <p:xfrm>
          <a:off x="296863" y="14033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5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033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3251" name="对象 114696"/>
          <p:cNvGraphicFramePr/>
          <p:nvPr/>
        </p:nvGraphicFramePr>
        <p:xfrm>
          <a:off x="296863" y="27765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6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765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3252" name="图片 11469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7738" y="2411413"/>
            <a:ext cx="2060575" cy="24161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3" name="矩形 114698"/>
          <p:cNvSpPr/>
          <p:nvPr/>
        </p:nvSpPr>
        <p:spPr>
          <a:xfrm>
            <a:off x="7821613" y="19796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3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3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4274" name="对象 113672"/>
          <p:cNvGraphicFramePr/>
          <p:nvPr/>
        </p:nvGraphicFramePr>
        <p:xfrm>
          <a:off x="295275" y="1638300"/>
          <a:ext cx="11591925" cy="3552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7" r:id="rId2" imgW="11591925" imgH="3552825" progId="Word.Document.8">
                  <p:embed/>
                </p:oleObj>
              </mc:Choice>
              <mc:Fallback>
                <p:oleObj r:id="rId2" imgW="11591925" imgH="35528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5275" y="1638300"/>
                        <a:ext cx="11591925" cy="35528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4275" name="矩形 113673"/>
          <p:cNvSpPr/>
          <p:nvPr/>
        </p:nvSpPr>
        <p:spPr>
          <a:xfrm>
            <a:off x="4149725" y="2124075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 </a:t>
            </a:r>
            <a:endParaRPr lang="zh-CN" altLang="en-US"/>
          </a:p>
        </p:txBody>
      </p:sp>
      <p:sp>
        <p:nvSpPr>
          <p:cNvPr id="54276" name="矩形 113674"/>
          <p:cNvSpPr/>
          <p:nvPr/>
        </p:nvSpPr>
        <p:spPr>
          <a:xfrm>
            <a:off x="9910763" y="21240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排斥 </a:t>
            </a:r>
            <a:endParaRPr lang="zh-CN" altLang="en-US"/>
          </a:p>
        </p:txBody>
      </p:sp>
      <p:sp>
        <p:nvSpPr>
          <p:cNvPr id="54277" name="矩形 113675"/>
          <p:cNvSpPr/>
          <p:nvPr/>
        </p:nvSpPr>
        <p:spPr>
          <a:xfrm>
            <a:off x="2565400" y="2746375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吸引轻小物体 </a:t>
            </a:r>
            <a:endParaRPr lang="zh-CN" altLang="en-US"/>
          </a:p>
        </p:txBody>
      </p:sp>
      <p:sp>
        <p:nvSpPr>
          <p:cNvPr id="54278" name="矩形 113676"/>
          <p:cNvSpPr/>
          <p:nvPr/>
        </p:nvSpPr>
        <p:spPr>
          <a:xfrm>
            <a:off x="6453188" y="3319463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负 </a:t>
            </a:r>
            <a:endParaRPr lang="zh-CN" altLang="en-US"/>
          </a:p>
        </p:txBody>
      </p:sp>
      <p:sp>
        <p:nvSpPr>
          <p:cNvPr id="54279" name="矩形 113677"/>
          <p:cNvSpPr/>
          <p:nvPr/>
        </p:nvSpPr>
        <p:spPr>
          <a:xfrm>
            <a:off x="10053638" y="3309938"/>
            <a:ext cx="171608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同种电荷相</a:t>
            </a:r>
            <a:endParaRPr lang="zh-CN" altLang="en-US"/>
          </a:p>
        </p:txBody>
      </p:sp>
      <p:sp>
        <p:nvSpPr>
          <p:cNvPr id="54280" name="矩形 113678"/>
          <p:cNvSpPr/>
          <p:nvPr/>
        </p:nvSpPr>
        <p:spPr>
          <a:xfrm>
            <a:off x="233363" y="3924300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互排斥 </a:t>
            </a:r>
            <a:endParaRPr lang="zh-CN" altLang="en-US"/>
          </a:p>
        </p:txBody>
      </p:sp>
      <p:sp>
        <p:nvSpPr>
          <p:cNvPr id="54281" name="矩形 113679"/>
          <p:cNvSpPr/>
          <p:nvPr/>
        </p:nvSpPr>
        <p:spPr>
          <a:xfrm>
            <a:off x="3068638" y="45005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转移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 fill="hold"/>
                                        <p:tgtEl>
                                          <p:spTgt spid="54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 fill="hold"/>
                                        <p:tgtEl>
                                          <p:spTgt spid="54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  <p:bldP spid="54276" grpId="0"/>
      <p:bldP spid="54277" grpId="0"/>
      <p:bldP spid="54278" grpId="0"/>
      <p:bldP spid="54279" grpId="0"/>
      <p:bldP spid="54280" grpId="0"/>
      <p:bldP spid="5428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55299" name="图片 11264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613" y="1404938"/>
            <a:ext cx="7232650" cy="465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5300" name="矩形 112648"/>
          <p:cNvSpPr/>
          <p:nvPr/>
        </p:nvSpPr>
        <p:spPr>
          <a:xfrm>
            <a:off x="2276475" y="1331913"/>
            <a:ext cx="32210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电流和电压、电阻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55298" name="对象 112649"/>
          <p:cNvGraphicFramePr/>
          <p:nvPr/>
        </p:nvGraphicFramePr>
        <p:xfrm>
          <a:off x="296863" y="2184400"/>
          <a:ext cx="11591925" cy="2963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8" r:id="rId3" imgW="11591925" imgH="2963863" progId="Word.Document.8">
                  <p:embed/>
                </p:oleObj>
              </mc:Choice>
              <mc:Fallback>
                <p:oleObj r:id="rId3" imgW="11591925" imgH="2963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184400"/>
                        <a:ext cx="11591925" cy="2963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1" name="矩形 112650"/>
          <p:cNvSpPr/>
          <p:nvPr/>
        </p:nvSpPr>
        <p:spPr>
          <a:xfrm>
            <a:off x="4868863" y="21669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301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6322" name="对象 111628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29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6323" name="矩形 111629"/>
          <p:cNvSpPr/>
          <p:nvPr/>
        </p:nvSpPr>
        <p:spPr>
          <a:xfrm>
            <a:off x="4437063" y="2205038"/>
            <a:ext cx="387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7346" name="对象 168963"/>
          <p:cNvGraphicFramePr/>
          <p:nvPr/>
        </p:nvGraphicFramePr>
        <p:xfrm>
          <a:off x="296863" y="97155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0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97155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7347" name="图片 1689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9775" y="1555750"/>
            <a:ext cx="6643688" cy="50307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8" name="矩形 168965"/>
          <p:cNvSpPr/>
          <p:nvPr/>
        </p:nvSpPr>
        <p:spPr>
          <a:xfrm>
            <a:off x="6094413" y="97155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8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8370" name="对象 169985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1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8371" name="矩形 169986"/>
          <p:cNvSpPr/>
          <p:nvPr/>
        </p:nvSpPr>
        <p:spPr>
          <a:xfrm>
            <a:off x="666908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59394" name="对象 171009"/>
          <p:cNvGraphicFramePr/>
          <p:nvPr/>
        </p:nvGraphicFramePr>
        <p:xfrm>
          <a:off x="296863" y="1938338"/>
          <a:ext cx="11591925" cy="2963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2" r:id="rId2" imgW="11591925" imgH="2963862" progId="Word.Document.8">
                  <p:embed/>
                </p:oleObj>
              </mc:Choice>
              <mc:Fallback>
                <p:oleObj r:id="rId2" imgW="11591925" imgH="2963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938338"/>
                        <a:ext cx="11591925" cy="2963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395" name="矩形 171010"/>
          <p:cNvSpPr/>
          <p:nvPr/>
        </p:nvSpPr>
        <p:spPr>
          <a:xfrm>
            <a:off x="6237288" y="1908175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0418" name="对象 172033"/>
          <p:cNvGraphicFramePr/>
          <p:nvPr/>
        </p:nvGraphicFramePr>
        <p:xfrm>
          <a:off x="301625" y="1673225"/>
          <a:ext cx="11582400" cy="34925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3" r:id="rId2" imgW="11582400" imgH="3492500" progId="Word.Document.8">
                  <p:embed/>
                </p:oleObj>
              </mc:Choice>
              <mc:Fallback>
                <p:oleObj r:id="rId2" imgW="11582400" imgH="34925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673225"/>
                        <a:ext cx="11582400" cy="349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0419" name="矩形 172034"/>
          <p:cNvSpPr/>
          <p:nvPr/>
        </p:nvSpPr>
        <p:spPr>
          <a:xfrm>
            <a:off x="404813" y="226853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0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1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1442" name="对象 173057"/>
          <p:cNvGraphicFramePr/>
          <p:nvPr/>
        </p:nvGraphicFramePr>
        <p:xfrm>
          <a:off x="296863" y="5413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4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5413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1443" name="图片 1730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0288" y="1476375"/>
            <a:ext cx="5711825" cy="4967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44" name="矩形 173059"/>
          <p:cNvSpPr/>
          <p:nvPr/>
        </p:nvSpPr>
        <p:spPr>
          <a:xfrm>
            <a:off x="1341438" y="1117600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2466" name="对象 174081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5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67" name="矩形 174082"/>
          <p:cNvSpPr/>
          <p:nvPr/>
        </p:nvSpPr>
        <p:spPr>
          <a:xfrm>
            <a:off x="9550400" y="18367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①② </a:t>
            </a:r>
            <a:endParaRPr lang="zh-CN" altLang="en-US"/>
          </a:p>
        </p:txBody>
      </p:sp>
      <p:sp>
        <p:nvSpPr>
          <p:cNvPr id="62468" name="矩形 174083"/>
          <p:cNvSpPr/>
          <p:nvPr/>
        </p:nvSpPr>
        <p:spPr>
          <a:xfrm>
            <a:off x="4149725" y="2459038"/>
            <a:ext cx="20986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吸引轻小物体 </a:t>
            </a:r>
            <a:endParaRPr lang="zh-CN" altLang="en-US"/>
          </a:p>
        </p:txBody>
      </p:sp>
      <p:sp>
        <p:nvSpPr>
          <p:cNvPr id="62469" name="矩形 174084"/>
          <p:cNvSpPr/>
          <p:nvPr/>
        </p:nvSpPr>
        <p:spPr>
          <a:xfrm>
            <a:off x="5084763" y="4211638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半导体 </a:t>
            </a:r>
            <a:endParaRPr lang="zh-CN" altLang="en-US"/>
          </a:p>
        </p:txBody>
      </p:sp>
      <p:sp>
        <p:nvSpPr>
          <p:cNvPr id="62470" name="矩形 174085"/>
          <p:cNvSpPr/>
          <p:nvPr/>
        </p:nvSpPr>
        <p:spPr>
          <a:xfrm>
            <a:off x="5661025" y="4787900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单向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2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2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7" grpId="0"/>
      <p:bldP spid="62468" grpId="0"/>
      <p:bldP spid="62469" grpId="0"/>
      <p:bldP spid="62470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3490" name="对象 175105"/>
          <p:cNvGraphicFramePr/>
          <p:nvPr/>
        </p:nvGraphicFramePr>
        <p:xfrm>
          <a:off x="296863" y="11874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6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3491" name="图片 17510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2300" y="2847975"/>
            <a:ext cx="3959225" cy="26749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3492" name="矩形 175107"/>
          <p:cNvSpPr/>
          <p:nvPr/>
        </p:nvSpPr>
        <p:spPr>
          <a:xfrm>
            <a:off x="2781300" y="16922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电压 </a:t>
            </a:r>
            <a:endParaRPr lang="zh-CN" altLang="en-US"/>
          </a:p>
        </p:txBody>
      </p:sp>
      <p:sp>
        <p:nvSpPr>
          <p:cNvPr id="63493" name="矩形 175108"/>
          <p:cNvSpPr/>
          <p:nvPr/>
        </p:nvSpPr>
        <p:spPr>
          <a:xfrm>
            <a:off x="5157788" y="1692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 </a:t>
            </a:r>
            <a:endParaRPr lang="zh-CN" altLang="en-US"/>
          </a:p>
        </p:txBody>
      </p:sp>
      <p:sp>
        <p:nvSpPr>
          <p:cNvPr id="63494" name="矩形 175109"/>
          <p:cNvSpPr/>
          <p:nvPr/>
        </p:nvSpPr>
        <p:spPr>
          <a:xfrm>
            <a:off x="7605713" y="16922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63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2" grpId="0"/>
      <p:bldP spid="63493" grpId="0"/>
      <p:bldP spid="63494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4514" name="对象 176129"/>
          <p:cNvGraphicFramePr/>
          <p:nvPr/>
        </p:nvGraphicFramePr>
        <p:xfrm>
          <a:off x="296863" y="14763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7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763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4515" name="图片 1761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5763" y="2914650"/>
            <a:ext cx="6813550" cy="26352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4516" name="矩形 176131"/>
          <p:cNvSpPr/>
          <p:nvPr/>
        </p:nvSpPr>
        <p:spPr>
          <a:xfrm>
            <a:off x="6597650" y="1403350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0.28 </a:t>
            </a:r>
            <a:endParaRPr lang="en-US" altLang="zh-CN"/>
          </a:p>
        </p:txBody>
      </p:sp>
      <p:sp>
        <p:nvSpPr>
          <p:cNvPr id="64517" name="矩形 176132"/>
          <p:cNvSpPr/>
          <p:nvPr/>
        </p:nvSpPr>
        <p:spPr>
          <a:xfrm>
            <a:off x="620713" y="1979613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1.5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4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64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6" grpId="0"/>
      <p:bldP spid="64517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65540" name="图片 1771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3738" y="1116013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5541" name="矩形 177155"/>
          <p:cNvSpPr/>
          <p:nvPr/>
        </p:nvSpPr>
        <p:spPr>
          <a:xfrm>
            <a:off x="2133600" y="1044575"/>
            <a:ext cx="1435100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电　路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65538" name="对象 177156"/>
          <p:cNvGraphicFramePr/>
          <p:nvPr/>
        </p:nvGraphicFramePr>
        <p:xfrm>
          <a:off x="296863" y="1836738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8" r:id="rId3" imgW="11591925" imgH="1185862" progId="Word.Document.8">
                  <p:embed/>
                </p:oleObj>
              </mc:Choice>
              <mc:Fallback>
                <p:oleObj r:id="rId3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836738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5539" name="对象 177157"/>
          <p:cNvGraphicFramePr/>
          <p:nvPr/>
        </p:nvGraphicFramePr>
        <p:xfrm>
          <a:off x="296863" y="306546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39" r:id="rId5" imgW="11591925" imgH="2371725" progId="Word.Document.8">
                  <p:embed/>
                </p:oleObj>
              </mc:Choice>
              <mc:Fallback>
                <p:oleObj r:id="rId5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306546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5542" name="图片 17715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638" y="3022600"/>
            <a:ext cx="4176712" cy="2559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5543" name="矩形 177159"/>
          <p:cNvSpPr/>
          <p:nvPr/>
        </p:nvSpPr>
        <p:spPr>
          <a:xfrm>
            <a:off x="6837363" y="2411413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5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3" grpId="0"/>
    </p:bldLst>
  </p:timing>
</p:sld>
</file>

<file path=ppt/slides/slide6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6562" name="对象 183297"/>
          <p:cNvGraphicFramePr/>
          <p:nvPr/>
        </p:nvGraphicFramePr>
        <p:xfrm>
          <a:off x="296863" y="1547813"/>
          <a:ext cx="11591925" cy="5921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0" r:id="rId2" imgW="11591925" imgH="592137" progId="Word.Document.8">
                  <p:embed/>
                </p:oleObj>
              </mc:Choice>
              <mc:Fallback>
                <p:oleObj r:id="rId2" imgW="11591925" imgH="5921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547813"/>
                        <a:ext cx="11591925" cy="5921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6563" name="图片 18329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7050" y="2195513"/>
            <a:ext cx="6234113" cy="40370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6564" name="矩形 183299"/>
          <p:cNvSpPr/>
          <p:nvPr/>
        </p:nvSpPr>
        <p:spPr>
          <a:xfrm>
            <a:off x="9439275" y="15192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4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7586" name="对象 182273"/>
          <p:cNvGraphicFramePr/>
          <p:nvPr/>
        </p:nvGraphicFramePr>
        <p:xfrm>
          <a:off x="296863" y="10445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1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0445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7587" name="图片 18227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5825" y="2052638"/>
            <a:ext cx="5507038" cy="44529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7588" name="矩形 182275"/>
          <p:cNvSpPr/>
          <p:nvPr/>
        </p:nvSpPr>
        <p:spPr>
          <a:xfrm>
            <a:off x="7461250" y="1620838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8" grpId="0"/>
    </p:bldLst>
  </p:timing>
</p:sld>
</file>

<file path=ppt/slides/slide6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8610" name="对象 181249"/>
          <p:cNvGraphicFramePr/>
          <p:nvPr/>
        </p:nvGraphicFramePr>
        <p:xfrm>
          <a:off x="296863" y="1460500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2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60500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611" name="对象 181250"/>
          <p:cNvGraphicFramePr/>
          <p:nvPr/>
        </p:nvGraphicFramePr>
        <p:xfrm>
          <a:off x="296863" y="2233613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3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233613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8612" name="图片 18125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20025" y="2179638"/>
            <a:ext cx="2965450" cy="22733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8613" name="矩形 181252"/>
          <p:cNvSpPr/>
          <p:nvPr/>
        </p:nvSpPr>
        <p:spPr>
          <a:xfrm>
            <a:off x="5651500" y="143192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69634" name="对象 180225"/>
          <p:cNvGraphicFramePr/>
          <p:nvPr/>
        </p:nvGraphicFramePr>
        <p:xfrm>
          <a:off x="301625" y="1187450"/>
          <a:ext cx="11582400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4" r:id="rId2" imgW="11582400" imgH="1185863" progId="Word.Document.8">
                  <p:embed/>
                </p:oleObj>
              </mc:Choice>
              <mc:Fallback>
                <p:oleObj r:id="rId2" imgW="11582400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87450"/>
                        <a:ext cx="11582400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9635" name="对象 180226"/>
          <p:cNvGraphicFramePr/>
          <p:nvPr/>
        </p:nvGraphicFramePr>
        <p:xfrm>
          <a:off x="301625" y="2562225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5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562225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9636" name="图片 1802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5800" y="2560638"/>
            <a:ext cx="3211513" cy="2092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9637" name="矩形 180228"/>
          <p:cNvSpPr/>
          <p:nvPr/>
        </p:nvSpPr>
        <p:spPr>
          <a:xfrm>
            <a:off x="11241088" y="1763713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69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637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0658" name="对象 179201"/>
          <p:cNvGraphicFramePr/>
          <p:nvPr/>
        </p:nvGraphicFramePr>
        <p:xfrm>
          <a:off x="296863" y="11874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6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0659" name="对象 179202"/>
          <p:cNvGraphicFramePr/>
          <p:nvPr/>
        </p:nvGraphicFramePr>
        <p:xfrm>
          <a:off x="296863" y="25606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7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5606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0660" name="图片 17920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1500" y="2373313"/>
            <a:ext cx="3511550" cy="22971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0661" name="矩形 179204"/>
          <p:cNvSpPr/>
          <p:nvPr/>
        </p:nvSpPr>
        <p:spPr>
          <a:xfrm>
            <a:off x="3860800" y="17637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0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0661" grpId="0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1682" name="对象 178177"/>
          <p:cNvGraphicFramePr/>
          <p:nvPr/>
        </p:nvGraphicFramePr>
        <p:xfrm>
          <a:off x="296863" y="12604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8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604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683" name="对象 178178"/>
          <p:cNvGraphicFramePr/>
          <p:nvPr/>
        </p:nvGraphicFramePr>
        <p:xfrm>
          <a:off x="296863" y="26320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49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6320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1684" name="图片 17817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4850" y="2273300"/>
            <a:ext cx="3492500" cy="24685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685" name="矩形 178180"/>
          <p:cNvSpPr/>
          <p:nvPr/>
        </p:nvSpPr>
        <p:spPr>
          <a:xfrm>
            <a:off x="765175" y="18367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2706" name="对象 184321"/>
          <p:cNvGraphicFramePr/>
          <p:nvPr/>
        </p:nvGraphicFramePr>
        <p:xfrm>
          <a:off x="301625" y="2235200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0" r:id="rId2" imgW="11582400" imgH="2368550" progId="Word.Document.8">
                  <p:embed/>
                </p:oleObj>
              </mc:Choice>
              <mc:Fallback>
                <p:oleObj r:id="rId2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2235200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72707" name="矩形 184322"/>
          <p:cNvSpPr/>
          <p:nvPr/>
        </p:nvSpPr>
        <p:spPr>
          <a:xfrm>
            <a:off x="7921625" y="28098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707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3730" name="对象 185345"/>
          <p:cNvGraphicFramePr/>
          <p:nvPr/>
        </p:nvGraphicFramePr>
        <p:xfrm>
          <a:off x="296863" y="1331913"/>
          <a:ext cx="11591925" cy="1185862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1" r:id="rId2" imgW="11591925" imgH="1185862" progId="Word.Document.8">
                  <p:embed/>
                </p:oleObj>
              </mc:Choice>
              <mc:Fallback>
                <p:oleObj r:id="rId2" imgW="11591925" imgH="1185862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31913"/>
                        <a:ext cx="11591925" cy="1185862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3731" name="对象 185346"/>
          <p:cNvGraphicFramePr/>
          <p:nvPr/>
        </p:nvGraphicFramePr>
        <p:xfrm>
          <a:off x="296863" y="26320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2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6320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3732" name="图片 1853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1313" y="2365375"/>
            <a:ext cx="3800475" cy="23177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3733" name="矩形 185348"/>
          <p:cNvSpPr/>
          <p:nvPr/>
        </p:nvSpPr>
        <p:spPr>
          <a:xfrm>
            <a:off x="4076700" y="1908175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3" grpId="0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4754" name="对象 186369"/>
          <p:cNvGraphicFramePr/>
          <p:nvPr/>
        </p:nvGraphicFramePr>
        <p:xfrm>
          <a:off x="296863" y="14763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3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763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4755" name="对象 186370"/>
          <p:cNvGraphicFramePr/>
          <p:nvPr/>
        </p:nvGraphicFramePr>
        <p:xfrm>
          <a:off x="296863" y="2705100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4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705100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4756" name="图片 18637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53363" y="2781300"/>
            <a:ext cx="3592512" cy="2295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4757" name="矩形 186372"/>
          <p:cNvSpPr/>
          <p:nvPr/>
        </p:nvSpPr>
        <p:spPr>
          <a:xfrm>
            <a:off x="5354638" y="2033588"/>
            <a:ext cx="4810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57" grpId="0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5778" name="对象 187393"/>
          <p:cNvGraphicFramePr/>
          <p:nvPr/>
        </p:nvGraphicFramePr>
        <p:xfrm>
          <a:off x="296863" y="11874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5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5779" name="对象 187394"/>
          <p:cNvGraphicFramePr/>
          <p:nvPr/>
        </p:nvGraphicFramePr>
        <p:xfrm>
          <a:off x="296863" y="2560638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6" r:id="rId4" imgW="11591925" imgH="2371725" progId="Word.Document.8">
                  <p:embed/>
                </p:oleObj>
              </mc:Choice>
              <mc:Fallback>
                <p:oleObj r:id="rId4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96863" y="2560638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5780" name="图片 18739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50088" y="2560638"/>
            <a:ext cx="4629150" cy="2201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5781" name="矩形 187396"/>
          <p:cNvSpPr/>
          <p:nvPr/>
        </p:nvSpPr>
        <p:spPr>
          <a:xfrm>
            <a:off x="6569075" y="17637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1" grpId="0"/>
    </p:bldLst>
  </p:timing>
</p:sld>
</file>

<file path=ppt/slides/slide7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6802" name="对象 188417"/>
          <p:cNvGraphicFramePr/>
          <p:nvPr/>
        </p:nvGraphicFramePr>
        <p:xfrm>
          <a:off x="296863" y="1187450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7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87450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6803" name="对象 188418"/>
          <p:cNvGraphicFramePr/>
          <p:nvPr/>
        </p:nvGraphicFramePr>
        <p:xfrm>
          <a:off x="301625" y="2630488"/>
          <a:ext cx="11582400" cy="23685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8" r:id="rId4" imgW="11582400" imgH="2368550" progId="Word.Document.8">
                  <p:embed/>
                </p:oleObj>
              </mc:Choice>
              <mc:Fallback>
                <p:oleObj r:id="rId4" imgW="11582400" imgH="23685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01625" y="2630488"/>
                        <a:ext cx="11582400" cy="23685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6804" name="图片 18841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08950" y="2628900"/>
            <a:ext cx="3625850" cy="22193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6805" name="矩形 188420"/>
          <p:cNvSpPr/>
          <p:nvPr/>
        </p:nvSpPr>
        <p:spPr>
          <a:xfrm>
            <a:off x="11350625" y="1763713"/>
            <a:ext cx="4810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D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7826" name="对象 189441"/>
          <p:cNvGraphicFramePr/>
          <p:nvPr/>
        </p:nvGraphicFramePr>
        <p:xfrm>
          <a:off x="296863" y="1116013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59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116013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7827" name="图片 18944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46600" y="3390900"/>
            <a:ext cx="3092450" cy="27003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7828" name="矩形 189443"/>
          <p:cNvSpPr/>
          <p:nvPr/>
        </p:nvSpPr>
        <p:spPr>
          <a:xfrm>
            <a:off x="7677150" y="1044575"/>
            <a:ext cx="9493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断路 </a:t>
            </a:r>
            <a:endParaRPr lang="zh-CN" altLang="en-US"/>
          </a:p>
        </p:txBody>
      </p:sp>
      <p:sp>
        <p:nvSpPr>
          <p:cNvPr id="77829" name="矩形 189444"/>
          <p:cNvSpPr/>
          <p:nvPr/>
        </p:nvSpPr>
        <p:spPr>
          <a:xfrm>
            <a:off x="2709863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通路 </a:t>
            </a:r>
            <a:endParaRPr lang="zh-CN" altLang="en-US"/>
          </a:p>
        </p:txBody>
      </p:sp>
      <p:sp>
        <p:nvSpPr>
          <p:cNvPr id="77830" name="矩形 189445"/>
          <p:cNvSpPr/>
          <p:nvPr/>
        </p:nvSpPr>
        <p:spPr>
          <a:xfrm>
            <a:off x="9621838" y="1620838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短路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78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8" grpId="0"/>
      <p:bldP spid="77829" grpId="0"/>
      <p:bldP spid="77830" grpId="0"/>
    </p:bldLst>
  </p:timing>
</p:sld>
</file>

<file path=ppt/slides/slide7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8850" name="对象 193537"/>
          <p:cNvGraphicFramePr/>
          <p:nvPr/>
        </p:nvGraphicFramePr>
        <p:xfrm>
          <a:off x="296863" y="12604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0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604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8851" name="图片 19353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6950" y="3165475"/>
            <a:ext cx="4654550" cy="2130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8852" name="矩形 193539"/>
          <p:cNvSpPr/>
          <p:nvPr/>
        </p:nvSpPr>
        <p:spPr>
          <a:xfrm>
            <a:off x="1989138" y="1744663"/>
            <a:ext cx="22479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</a:t>
            </a:r>
            <a:r>
              <a:rPr lang="zh-CN" altLang="en-US"/>
              <a:t>与</a:t>
            </a:r>
            <a:r>
              <a:rPr lang="en-US" altLang="zh-CN"/>
              <a:t>D(</a:t>
            </a:r>
            <a:r>
              <a:rPr lang="zh-CN" altLang="en-US"/>
              <a:t>或</a:t>
            </a:r>
            <a:r>
              <a:rPr lang="en-US" altLang="zh-CN"/>
              <a:t>A</a:t>
            </a:r>
            <a:r>
              <a:rPr lang="zh-CN" altLang="en-US"/>
              <a:t>与</a:t>
            </a:r>
            <a:r>
              <a:rPr lang="en-US" altLang="zh-CN"/>
              <a:t>E)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79874" name="对象 192513"/>
          <p:cNvGraphicFramePr/>
          <p:nvPr/>
        </p:nvGraphicFramePr>
        <p:xfrm>
          <a:off x="301625" y="1119188"/>
          <a:ext cx="11582400" cy="177165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1" r:id="rId2" imgW="11582400" imgH="1771650" progId="Word.Document.8">
                  <p:embed/>
                </p:oleObj>
              </mc:Choice>
              <mc:Fallback>
                <p:oleObj r:id="rId2" imgW="11582400" imgH="177165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119188"/>
                        <a:ext cx="11582400" cy="177165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9875" name="图片 1925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56075" y="3382963"/>
            <a:ext cx="3238500" cy="23987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9876" name="矩形 192515"/>
          <p:cNvSpPr/>
          <p:nvPr/>
        </p:nvSpPr>
        <p:spPr>
          <a:xfrm>
            <a:off x="4510088" y="10445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断开 </a:t>
            </a:r>
            <a:endParaRPr lang="zh-CN" altLang="en-US"/>
          </a:p>
        </p:txBody>
      </p:sp>
      <p:sp>
        <p:nvSpPr>
          <p:cNvPr id="79877" name="矩形 192516"/>
          <p:cNvSpPr/>
          <p:nvPr/>
        </p:nvSpPr>
        <p:spPr>
          <a:xfrm>
            <a:off x="4365625" y="1620838"/>
            <a:ext cx="5667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串 </a:t>
            </a:r>
            <a:endParaRPr lang="zh-CN" altLang="en-US"/>
          </a:p>
        </p:txBody>
      </p:sp>
      <p:sp>
        <p:nvSpPr>
          <p:cNvPr id="79878" name="矩形 192517"/>
          <p:cNvSpPr/>
          <p:nvPr/>
        </p:nvSpPr>
        <p:spPr>
          <a:xfrm>
            <a:off x="836613" y="219551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电压表 </a:t>
            </a:r>
            <a:endParaRPr lang="zh-CN" altLang="en-US"/>
          </a:p>
        </p:txBody>
      </p:sp>
      <p:sp>
        <p:nvSpPr>
          <p:cNvPr id="79879" name="矩形 192518"/>
          <p:cNvSpPr/>
          <p:nvPr/>
        </p:nvSpPr>
        <p:spPr>
          <a:xfrm>
            <a:off x="3429000" y="2195513"/>
            <a:ext cx="1179513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电流表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/>
      <p:bldP spid="79877" grpId="0"/>
      <p:bldP spid="79878" grpId="0"/>
      <p:bldP spid="79879" grpId="0"/>
    </p:bldLst>
  </p:timing>
</p:sld>
</file>

<file path=ppt/slides/slide8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0898" name="对象 191489"/>
          <p:cNvGraphicFramePr/>
          <p:nvPr/>
        </p:nvGraphicFramePr>
        <p:xfrm>
          <a:off x="296863" y="828675"/>
          <a:ext cx="11591925" cy="2371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2" r:id="rId2" imgW="11591925" imgH="2371725" progId="Word.Document.8">
                  <p:embed/>
                </p:oleObj>
              </mc:Choice>
              <mc:Fallback>
                <p:oleObj r:id="rId2" imgW="11591925" imgH="2371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828675"/>
                        <a:ext cx="11591925" cy="2371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0899" name="图片 19149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05263" y="2916238"/>
            <a:ext cx="3313112" cy="25955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0900" name="矩形 191491"/>
          <p:cNvSpPr/>
          <p:nvPr/>
        </p:nvSpPr>
        <p:spPr>
          <a:xfrm>
            <a:off x="2349500" y="1908175"/>
            <a:ext cx="412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a </a:t>
            </a:r>
            <a:endParaRPr lang="en-US" altLang="zh-CN"/>
          </a:p>
        </p:txBody>
      </p:sp>
      <p:sp>
        <p:nvSpPr>
          <p:cNvPr id="80901" name="矩形 191492"/>
          <p:cNvSpPr/>
          <p:nvPr/>
        </p:nvSpPr>
        <p:spPr>
          <a:xfrm>
            <a:off x="9261475" y="1908175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没有 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00" grpId="0"/>
      <p:bldP spid="80901" grpId="0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1922" name="对象 194561"/>
          <p:cNvGraphicFramePr/>
          <p:nvPr/>
        </p:nvGraphicFramePr>
        <p:xfrm>
          <a:off x="296863" y="1260475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3" r:id="rId2" imgW="11591925" imgH="1778000" progId="Word.Document.8">
                  <p:embed/>
                </p:oleObj>
              </mc:Choice>
              <mc:Fallback>
                <p:oleObj r:id="rId2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260475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24" name="图片 1945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32313" y="3562350"/>
            <a:ext cx="3122612" cy="24193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25" name="矩形 194563"/>
          <p:cNvSpPr/>
          <p:nvPr/>
        </p:nvSpPr>
        <p:spPr>
          <a:xfrm>
            <a:off x="10774363" y="1187450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并 </a:t>
            </a:r>
            <a:endParaRPr lang="zh-CN" altLang="en-US"/>
          </a:p>
        </p:txBody>
      </p:sp>
      <p:graphicFrame>
        <p:nvGraphicFramePr>
          <p:cNvPr id="81923" name="对象 194564"/>
          <p:cNvGraphicFramePr/>
          <p:nvPr/>
        </p:nvGraphicFramePr>
        <p:xfrm>
          <a:off x="693738" y="2368550"/>
          <a:ext cx="4019550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4" r:id="rId5" imgW="4019550" imgH="419100" progId="Word.Document.8">
                  <p:embed/>
                </p:oleObj>
              </mc:Choice>
              <mc:Fallback>
                <p:oleObj r:id="rId5" imgW="4019550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93738" y="2368550"/>
                        <a:ext cx="4019550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1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2946" name="对象 195585"/>
          <p:cNvGraphicFramePr/>
          <p:nvPr/>
        </p:nvGraphicFramePr>
        <p:xfrm>
          <a:off x="296863" y="1476375"/>
          <a:ext cx="11591925" cy="59213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5" r:id="rId2" imgW="11591925" imgH="592138" progId="Word.Document.8">
                  <p:embed/>
                </p:oleObj>
              </mc:Choice>
              <mc:Fallback>
                <p:oleObj r:id="rId2" imgW="11591925" imgH="59213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76375"/>
                        <a:ext cx="11591925" cy="5921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2947" name="图片 19558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65363" y="2327275"/>
            <a:ext cx="2894012" cy="24844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948" name="图片 19558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83400" y="2513013"/>
            <a:ext cx="2825750" cy="22987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2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3970" name="对象 196609"/>
          <p:cNvGraphicFramePr/>
          <p:nvPr/>
        </p:nvGraphicFramePr>
        <p:xfrm>
          <a:off x="301625" y="1344613"/>
          <a:ext cx="11582400" cy="400843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6" r:id="rId2" imgW="11582400" imgH="4008437" progId="Word.Document.8">
                  <p:embed/>
                </p:oleObj>
              </mc:Choice>
              <mc:Fallback>
                <p:oleObj r:id="rId2" imgW="11582400" imgH="400843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1344613"/>
                        <a:ext cx="11582400" cy="40084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3971" name="图片 1966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1513" y="2982913"/>
            <a:ext cx="3048000" cy="21240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4994" name="对象 197633"/>
          <p:cNvGraphicFramePr/>
          <p:nvPr/>
        </p:nvGraphicFramePr>
        <p:xfrm>
          <a:off x="301625" y="830263"/>
          <a:ext cx="11582400" cy="23082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7" r:id="rId2" imgW="11582400" imgH="2308225" progId="Word.Document.8">
                  <p:embed/>
                </p:oleObj>
              </mc:Choice>
              <mc:Fallback>
                <p:oleObj r:id="rId2" imgW="11582400" imgH="23082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01625" y="830263"/>
                        <a:ext cx="11582400" cy="23082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4995" name="图片 -2147481786"/>
          <p:cNvPicPr>
            <a:picLocks noChangeAspect="1"/>
          </p:cNvPicPr>
          <p:nvPr/>
        </p:nvPicPr>
        <p:blipFill>
          <a:blip r:embed="rId4"/>
          <a:srcRect r="73082"/>
          <a:stretch>
            <a:fillRect/>
          </a:stretch>
        </p:blipFill>
        <p:spPr>
          <a:xfrm>
            <a:off x="3792538" y="2903538"/>
            <a:ext cx="1325562" cy="23526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4996" name="图片 -2147481786"/>
          <p:cNvPicPr>
            <a:picLocks noChangeAspect="1"/>
          </p:cNvPicPr>
          <p:nvPr/>
        </p:nvPicPr>
        <p:blipFill>
          <a:blip r:embed="rId4"/>
          <a:srcRect l="43455"/>
          <a:stretch>
            <a:fillRect/>
          </a:stretch>
        </p:blipFill>
        <p:spPr>
          <a:xfrm>
            <a:off x="5934075" y="2903538"/>
            <a:ext cx="2786063" cy="235267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6019" name="图片 1986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638" y="1116013"/>
            <a:ext cx="7232650" cy="4651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6020" name="矩形 198659"/>
          <p:cNvSpPr/>
          <p:nvPr/>
        </p:nvSpPr>
        <p:spPr>
          <a:xfrm>
            <a:off x="2349500" y="1116013"/>
            <a:ext cx="50069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探究影响导体电阻大小的因素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86018" name="对象 198660"/>
          <p:cNvGraphicFramePr/>
          <p:nvPr/>
        </p:nvGraphicFramePr>
        <p:xfrm>
          <a:off x="296863" y="2052638"/>
          <a:ext cx="11591925" cy="17780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8" r:id="rId3" imgW="11591925" imgH="1778000" progId="Word.Document.8">
                  <p:embed/>
                </p:oleObj>
              </mc:Choice>
              <mc:Fallback>
                <p:oleObj r:id="rId3" imgW="11591925" imgH="17780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2052638"/>
                        <a:ext cx="11591925" cy="177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6021" name="图片 19866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25988" y="4140200"/>
            <a:ext cx="3508375" cy="20193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/>
</p:sld>
</file>

<file path=ppt/slides/slide8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7042" name="对象 199681"/>
          <p:cNvGraphicFramePr/>
          <p:nvPr/>
        </p:nvGraphicFramePr>
        <p:xfrm>
          <a:off x="225425" y="1762125"/>
          <a:ext cx="11734800" cy="33147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69" r:id="rId2" imgW="11734800" imgH="3314700" progId="Word.Document.8">
                  <p:embed/>
                </p:oleObj>
              </mc:Choice>
              <mc:Fallback>
                <p:oleObj r:id="rId2" imgW="11734800" imgH="33147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1762125"/>
                        <a:ext cx="11734800" cy="33147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8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88066" name="对象 190465"/>
          <p:cNvGraphicFramePr/>
          <p:nvPr/>
        </p:nvGraphicFramePr>
        <p:xfrm>
          <a:off x="296863" y="1344613"/>
          <a:ext cx="11591925" cy="41497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0" r:id="rId2" imgW="11591925" imgH="4149725" progId="Word.Document.8">
                  <p:embed/>
                </p:oleObj>
              </mc:Choice>
              <mc:Fallback>
                <p:oleObj r:id="rId2" imgW="11591925" imgH="4149725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344613"/>
                        <a:ext cx="11591925" cy="4149725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8067" name="矩形 190466"/>
          <p:cNvSpPr/>
          <p:nvPr/>
        </p:nvSpPr>
        <p:spPr>
          <a:xfrm>
            <a:off x="3717925" y="1231900"/>
            <a:ext cx="414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电流表示数</a:t>
            </a:r>
            <a:r>
              <a:rPr lang="en-US" altLang="zh-CN"/>
              <a:t>(</a:t>
            </a:r>
            <a:r>
              <a:rPr lang="zh-CN" altLang="en-US"/>
              <a:t>电流表示数大小</a:t>
            </a:r>
            <a:r>
              <a:rPr lang="en-US" altLang="zh-CN"/>
              <a:t>) </a:t>
            </a:r>
            <a:endParaRPr lang="en-US" altLang="zh-CN"/>
          </a:p>
        </p:txBody>
      </p:sp>
      <p:sp>
        <p:nvSpPr>
          <p:cNvPr id="88068" name="矩形 190467"/>
          <p:cNvSpPr/>
          <p:nvPr/>
        </p:nvSpPr>
        <p:spPr>
          <a:xfrm>
            <a:off x="3186113" y="1846263"/>
            <a:ext cx="11795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转换法 </a:t>
            </a:r>
            <a:endParaRPr lang="zh-CN" altLang="en-US"/>
          </a:p>
        </p:txBody>
      </p:sp>
      <p:sp>
        <p:nvSpPr>
          <p:cNvPr id="88069" name="矩形 190468"/>
          <p:cNvSpPr/>
          <p:nvPr/>
        </p:nvSpPr>
        <p:spPr>
          <a:xfrm>
            <a:off x="7318375" y="2430463"/>
            <a:ext cx="87312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材料 </a:t>
            </a:r>
            <a:endParaRPr lang="zh-CN" altLang="en-US"/>
          </a:p>
        </p:txBody>
      </p:sp>
      <p:sp>
        <p:nvSpPr>
          <p:cNvPr id="88070" name="矩形 190469"/>
          <p:cNvSpPr/>
          <p:nvPr/>
        </p:nvSpPr>
        <p:spPr>
          <a:xfrm>
            <a:off x="7581900" y="3025775"/>
            <a:ext cx="4549775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导体的材料、横截面积相同时， </a:t>
            </a:r>
            <a:endParaRPr lang="zh-CN" altLang="en-US"/>
          </a:p>
        </p:txBody>
      </p:sp>
      <p:sp>
        <p:nvSpPr>
          <p:cNvPr id="88071" name="矩形 190470"/>
          <p:cNvSpPr/>
          <p:nvPr/>
        </p:nvSpPr>
        <p:spPr>
          <a:xfrm>
            <a:off x="260350" y="3636963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长度越长，电阻越大 </a:t>
            </a:r>
            <a:endParaRPr lang="zh-CN" altLang="en-US"/>
          </a:p>
        </p:txBody>
      </p:sp>
      <p:sp>
        <p:nvSpPr>
          <p:cNvPr id="88072" name="矩形 190471"/>
          <p:cNvSpPr/>
          <p:nvPr/>
        </p:nvSpPr>
        <p:spPr>
          <a:xfrm>
            <a:off x="2565400" y="4211638"/>
            <a:ext cx="990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</a:t>
            </a:r>
            <a:r>
              <a:rPr lang="zh-CN" altLang="en-US"/>
              <a:t>、</a:t>
            </a:r>
            <a:r>
              <a:rPr lang="en-US" altLang="zh-CN"/>
              <a:t>C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 fill="hold"/>
                                        <p:tgtEl>
                                          <p:spTgt spid="88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 fill="hold"/>
                                        <p:tgtEl>
                                          <p:spTgt spid="88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 fill="hold"/>
                                        <p:tgtEl>
                                          <p:spTgt spid="88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 fill="hold"/>
                                        <p:tgtEl>
                                          <p:spTgt spid="88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  <p:bldP spid="88068" grpId="0"/>
      <p:bldP spid="88069" grpId="0"/>
      <p:bldP spid="88070" grpId="0"/>
      <p:bldP spid="88071" grpId="0"/>
      <p:bldP spid="88072" grpId="0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89092" name="图片 2007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1075" y="827088"/>
            <a:ext cx="7232650" cy="463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9093" name="矩形 200706"/>
          <p:cNvSpPr/>
          <p:nvPr/>
        </p:nvSpPr>
        <p:spPr>
          <a:xfrm>
            <a:off x="2276475" y="755650"/>
            <a:ext cx="6078538" cy="51911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 sz="280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探究串并联电路中电流和电压的规律 </a:t>
            </a:r>
            <a:endParaRPr lang="zh-CN" altLang="en-US" sz="280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89090" name="对象 200707"/>
          <p:cNvGraphicFramePr/>
          <p:nvPr/>
        </p:nvGraphicFramePr>
        <p:xfrm>
          <a:off x="296863" y="14763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1" r:id="rId3" imgW="11591925" imgH="1185863" progId="Word.Document.8">
                  <p:embed/>
                </p:oleObj>
              </mc:Choice>
              <mc:Fallback>
                <p:oleObj r:id="rId3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6863" y="14763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9091" name="对象 200708"/>
          <p:cNvGraphicFramePr/>
          <p:nvPr/>
        </p:nvGraphicFramePr>
        <p:xfrm>
          <a:off x="296863" y="2598738"/>
          <a:ext cx="11591925" cy="3557587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2" r:id="rId5" imgW="11591925" imgH="3557587" progId="Word.Document.8">
                  <p:embed/>
                </p:oleObj>
              </mc:Choice>
              <mc:Fallback>
                <p:oleObj r:id="rId5" imgW="11591925" imgH="3557587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96863" y="2598738"/>
                        <a:ext cx="11591925" cy="355758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9094" name="图片 20070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74038" y="3276600"/>
            <a:ext cx="3240087" cy="28305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9095" name="矩形 200710"/>
          <p:cNvSpPr/>
          <p:nvPr/>
        </p:nvSpPr>
        <p:spPr>
          <a:xfrm>
            <a:off x="4510088" y="3132138"/>
            <a:ext cx="4635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B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89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5" grpId="0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0114" name="对象 204801"/>
          <p:cNvGraphicFramePr/>
          <p:nvPr/>
        </p:nvGraphicFramePr>
        <p:xfrm>
          <a:off x="296863" y="1476375"/>
          <a:ext cx="11591925" cy="1185863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3" r:id="rId2" imgW="11591925" imgH="1185863" progId="Word.Document.8">
                  <p:embed/>
                </p:oleObj>
              </mc:Choice>
              <mc:Fallback>
                <p:oleObj r:id="rId2" imgW="11591925" imgH="1185863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476375"/>
                        <a:ext cx="11591925" cy="118586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0115" name="图片 20480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5625" y="2700338"/>
            <a:ext cx="3455988" cy="29797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0116" name="矩形 204803"/>
          <p:cNvSpPr/>
          <p:nvPr/>
        </p:nvSpPr>
        <p:spPr>
          <a:xfrm>
            <a:off x="1773238" y="1954213"/>
            <a:ext cx="7937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0.22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1138" name="对象 203777"/>
          <p:cNvGraphicFramePr/>
          <p:nvPr/>
        </p:nvGraphicFramePr>
        <p:xfrm>
          <a:off x="225425" y="809625"/>
          <a:ext cx="11734800" cy="52212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4" r:id="rId2" imgW="11734800" imgH="5221288" progId="Word.Document.8">
                  <p:embed/>
                </p:oleObj>
              </mc:Choice>
              <mc:Fallback>
                <p:oleObj r:id="rId2" imgW="11734800" imgH="52212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25425" y="809625"/>
                        <a:ext cx="11734800" cy="52212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139" name="矩形 203778"/>
          <p:cNvSpPr/>
          <p:nvPr/>
        </p:nvSpPr>
        <p:spPr>
          <a:xfrm>
            <a:off x="909638" y="1908175"/>
            <a:ext cx="557212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 </a:t>
            </a:r>
            <a:r>
              <a:rPr lang="en-US" altLang="zh-CN"/>
              <a:t>A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/>
    </p:bldLst>
  </p:timing>
</p:sld>
</file>

<file path=ppt/slides/slide9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2162" name="对象 202753"/>
          <p:cNvGraphicFramePr/>
          <p:nvPr/>
        </p:nvGraphicFramePr>
        <p:xfrm>
          <a:off x="296863" y="714375"/>
          <a:ext cx="11591925" cy="54117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5" r:id="rId2" imgW="11591925" imgH="5411788" progId="Word.Document.8">
                  <p:embed/>
                </p:oleObj>
              </mc:Choice>
              <mc:Fallback>
                <p:oleObj r:id="rId2" imgW="11591925" imgH="54117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714375"/>
                        <a:ext cx="11591925" cy="54117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63" name="对象 202754"/>
          <p:cNvGraphicFramePr/>
          <p:nvPr/>
        </p:nvGraphicFramePr>
        <p:xfrm>
          <a:off x="10053638" y="4860925"/>
          <a:ext cx="733425" cy="419100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6" r:id="rId4" imgW="733425" imgH="419100" progId="Word.Document.8">
                  <p:embed/>
                </p:oleObj>
              </mc:Choice>
              <mc:Fallback>
                <p:oleObj r:id="rId4" imgW="733425" imgH="419100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0053638" y="4860925"/>
                        <a:ext cx="733425" cy="4191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164" name="矩形 202755"/>
          <p:cNvSpPr/>
          <p:nvPr/>
        </p:nvSpPr>
        <p:spPr>
          <a:xfrm>
            <a:off x="6165850" y="5437188"/>
            <a:ext cx="641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en-US" altLang="zh-CN"/>
              <a:t>1.7 </a:t>
            </a:r>
            <a:endParaRPr lang="en-US" altLang="zh-CN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2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93186" name="对象 201729"/>
          <p:cNvGraphicFramePr/>
          <p:nvPr/>
        </p:nvGraphicFramePr>
        <p:xfrm>
          <a:off x="296863" y="1641475"/>
          <a:ext cx="11591925" cy="3557588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177" r:id="rId2" imgW="11591925" imgH="3557588" progId="Word.Document.8">
                  <p:embed/>
                </p:oleObj>
              </mc:Choice>
              <mc:Fallback>
                <p:oleObj r:id="rId2" imgW="11591925" imgH="3557588" progId="Word.Document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96863" y="1641475"/>
                        <a:ext cx="11591925" cy="355758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 lim="800000"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187" name="矩形 201730"/>
          <p:cNvSpPr/>
          <p:nvPr/>
        </p:nvSpPr>
        <p:spPr>
          <a:xfrm>
            <a:off x="836613" y="2700338"/>
            <a:ext cx="566737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细 </a:t>
            </a:r>
            <a:endParaRPr lang="zh-CN" altLang="en-US"/>
          </a:p>
        </p:txBody>
      </p:sp>
      <p:sp>
        <p:nvSpPr>
          <p:cNvPr id="93188" name="矩形 201731"/>
          <p:cNvSpPr/>
          <p:nvPr/>
        </p:nvSpPr>
        <p:spPr>
          <a:xfrm>
            <a:off x="6672263" y="2705100"/>
            <a:ext cx="508635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相同条件下细导线电阻大，分压大，</a:t>
            </a:r>
            <a:endParaRPr lang="zh-CN" altLang="en-US"/>
          </a:p>
        </p:txBody>
      </p:sp>
      <p:sp>
        <p:nvSpPr>
          <p:cNvPr id="93189" name="矩形 201732"/>
          <p:cNvSpPr/>
          <p:nvPr/>
        </p:nvSpPr>
        <p:spPr>
          <a:xfrm>
            <a:off x="333375" y="3328988"/>
            <a:ext cx="301783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更易观察到实验现象 </a:t>
            </a:r>
            <a:endParaRPr lang="zh-CN" altLang="en-US"/>
          </a:p>
        </p:txBody>
      </p:sp>
      <p:sp>
        <p:nvSpPr>
          <p:cNvPr id="93190" name="矩形 201733"/>
          <p:cNvSpPr/>
          <p:nvPr/>
        </p:nvSpPr>
        <p:spPr>
          <a:xfrm>
            <a:off x="1268413" y="4500563"/>
            <a:ext cx="8839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1pPr>
            <a:lvl2pPr marL="388938" indent="682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2pPr>
            <a:lvl3pPr marL="777875" indent="136525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3pPr>
            <a:lvl4pPr marL="1168400" indent="203200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4pPr>
            <a:lvl5pPr marL="1557338" indent="271462" algn="l" defTabSz="777875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2400" b="1" i="0" u="none" baseline="0">
                <a:solidFill>
                  <a:srgbClr val="FF0000"/>
                </a:solidFill>
                <a:effectLst/>
                <a:latin typeface="Times New Roman" pitchFamily="18" charset="0"/>
                <a:ea typeface="楷体_GB2312" pitchFamily="49" charset="-122"/>
              </a:defRPr>
            </a:lvl5pPr>
          </a:lstStyle>
          <a:p>
            <a:pPr marL="0" lvl="0" indent="0" eaLnBrk="1" hangingPunct="1"/>
            <a:r>
              <a:rPr lang="zh-CN" altLang="en-US"/>
              <a:t>有必要，开关也是电路的一部分，需要通过实验验证它是否分压 </a:t>
            </a:r>
            <a:endParaRPr lang="zh-CN" altLang="en-US"/>
          </a:p>
        </p:txBody>
      </p:sp>
      <p:pic>
        <p:nvPicPr>
          <p:cNvPr id="93191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1798300" y="116586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 fill="hold"/>
                                        <p:tgtEl>
                                          <p:spTgt spid="93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93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93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 fill="hold"/>
                                        <p:tgtEl>
                                          <p:spTgt spid="93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/>
      <p:bldP spid="93188" grpId="0"/>
      <p:bldP spid="93189" grpId="0"/>
      <p:bldP spid="93190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180</Paragraphs>
  <Slides>92</Slides>
  <Notes>0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92</vt:i4>
      </vt:variant>
    </vt:vector>
  </HeadingPairs>
  <TitlesOfParts>
    <vt:vector baseType="lpstr" size="100">
      <vt:lpstr>Arial</vt:lpstr>
      <vt:lpstr>Times New Roman</vt:lpstr>
      <vt:lpstr>楷体_GB2312</vt:lpstr>
      <vt:lpstr>Calibri</vt:lpstr>
      <vt:lpstr>宋体</vt:lpstr>
      <vt:lpstr>黑体</vt:lpstr>
      <vt:lpstr>Wingdings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2021-01-02T11:36:20.816</cp:lastPrinted>
  <dcterms:created xsi:type="dcterms:W3CDTF">2021-01-02T11:36:20Z</dcterms:created>
  <dcterms:modified xsi:type="dcterms:W3CDTF">2021-01-02T03:36:23Z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