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av" ContentType="audio/x-wav"/>
  <Default Extension="png" ContentType="image/png"/>
  <Default Extension="wdp" ContentType="image/vnd.ms-photo"/>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50" r:id="rId3"/>
    <p:sldMasterId id="2147483660" r:id="rId4"/>
  </p:sldMasterIdLst>
  <p:notesMasterIdLst>
    <p:notesMasterId r:id="rId5"/>
  </p:notesMasterIdLst>
  <p:sldIdLst>
    <p:sldId id="549" r:id="rId6"/>
    <p:sldId id="256" r:id="rId7"/>
    <p:sldId id="566" r:id="rId8"/>
    <p:sldId id="1253" r:id="rId9"/>
    <p:sldId id="1240" r:id="rId10"/>
    <p:sldId id="1241" r:id="rId11"/>
    <p:sldId id="1254" r:id="rId12"/>
    <p:sldId id="1242" r:id="rId13"/>
    <p:sldId id="1243" r:id="rId14"/>
    <p:sldId id="1244" r:id="rId15"/>
    <p:sldId id="1245" r:id="rId16"/>
    <p:sldId id="1246" r:id="rId17"/>
    <p:sldId id="1247" r:id="rId18"/>
    <p:sldId id="1248" r:id="rId19"/>
    <p:sldId id="1249" r:id="rId20"/>
    <p:sldId id="1250" r:id="rId21"/>
    <p:sldId id="1251" r:id="rId22"/>
    <p:sldId id="1252" r:id="rId23"/>
    <p:sldId id="1256" r:id="rId24"/>
    <p:sldId id="1257" r:id="rId25"/>
    <p:sldId id="1258" r:id="rId26"/>
    <p:sldId id="1259" r:id="rId27"/>
    <p:sldId id="1260" r:id="rId28"/>
    <p:sldId id="1261" r:id="rId29"/>
    <p:sldId id="1262" r:id="rId30"/>
    <p:sldId id="1263" r:id="rId31"/>
    <p:sldId id="1265" r:id="rId32"/>
    <p:sldId id="1255" r:id="rId33"/>
    <p:sldId id="550" r:id="rId34"/>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017360D-BD74-4CB3-ACF1-6DBE7DDF47CF}">
          <p14:sldIdLst>
            <p14:sldId id="549"/>
            <p14:sldId id="256"/>
            <p14:sldId id="566"/>
            <p14:sldId id="1253"/>
            <p14:sldId id="1240"/>
            <p14:sldId id="1241"/>
            <p14:sldId id="1254"/>
            <p14:sldId id="1242"/>
            <p14:sldId id="1243"/>
            <p14:sldId id="1244"/>
            <p14:sldId id="1245"/>
            <p14:sldId id="1246"/>
            <p14:sldId id="1247"/>
            <p14:sldId id="1248"/>
            <p14:sldId id="1249"/>
            <p14:sldId id="1250"/>
            <p14:sldId id="1251"/>
            <p14:sldId id="1252"/>
            <p14:sldId id="1256"/>
            <p14:sldId id="1257"/>
            <p14:sldId id="1258"/>
            <p14:sldId id="1259"/>
            <p14:sldId id="1260"/>
            <p14:sldId id="1261"/>
            <p14:sldId id="1262"/>
            <p14:sldId id="1263"/>
            <p14:sldId id="1265"/>
            <p14:sldId id="1255"/>
          </p14:sldIdLst>
        </p14:section>
        <p14:section name="无标题节" id="{A250D9B6-14D2-4F43-9E41-C77A8CD450AA}">
          <p14:sldIdLst>
            <p14:sldId id="550"/>
          </p14:sldIdLst>
        </p14:section>
      </p14:sectionLst>
    </p:ext>
  </p:extLst>
</p:presentation>
</file>

<file path=ppt/commentAuthors.xml><?xml version="1.0" encoding="utf-8"?>
<p:cmAuthorLst xmlns:p="http://schemas.openxmlformats.org/presentationml/2006/main">
  <p:cmAuthor id="1" name="幸全" initials="幸全" lastIdx="0" clrIdx="0"/>
  <p:cmAuthor id="2" name="作者" initials="A" lastIdx="0" clrIdx="1"/>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64" d="100"/>
          <a:sy n="64" d="100"/>
        </p:scale>
        <p:origin x="720" y="4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tags" Target="tags/tag309.xml" /><Relationship Id="rId36" Type="http://schemas.openxmlformats.org/officeDocument/2006/relationships/presProps" Target="presProps.xml" /><Relationship Id="rId37" Type="http://schemas.openxmlformats.org/officeDocument/2006/relationships/viewProps" Target="viewProps.xml" /><Relationship Id="rId38" Type="http://schemas.openxmlformats.org/officeDocument/2006/relationships/theme" Target="theme/theme1.xml" /><Relationship Id="rId39" Type="http://schemas.openxmlformats.org/officeDocument/2006/relationships/tableStyles" Target="tableStyles.xml" /><Relationship Id="rId4" Type="http://schemas.openxmlformats.org/officeDocument/2006/relationships/slideMaster" Target="slideMasters/slideMaster3.xml" /><Relationship Id="rId5" Type="http://schemas.openxmlformats.org/officeDocument/2006/relationships/notesMaster" Target="notesMasters/notes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tags" Target="../tags/tag43.xml" /><Relationship Id="rId8"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44.xml" /><Relationship Id="rId4" Type="http://schemas.openxmlformats.org/officeDocument/2006/relationships/tags" Target="../tags/tag45.xml" /><Relationship Id="rId5" Type="http://schemas.openxmlformats.org/officeDocument/2006/relationships/tags" Target="../tags/tag46.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214.xml" /><Relationship Id="rId4" Type="http://schemas.openxmlformats.org/officeDocument/2006/relationships/tags" Target="../tags/tag215.xml" /><Relationship Id="rId5" Type="http://schemas.openxmlformats.org/officeDocument/2006/relationships/tags" Target="../tags/tag216.xml" /><Relationship Id="rId6" Type="http://schemas.openxmlformats.org/officeDocument/2006/relationships/tags" Target="../tags/tag217.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221.xml" /><Relationship Id="rId4" Type="http://schemas.openxmlformats.org/officeDocument/2006/relationships/tags" Target="../tags/tag222.xml" /><Relationship Id="rId5" Type="http://schemas.openxmlformats.org/officeDocument/2006/relationships/tags" Target="../tags/tag223.xml" /><Relationship Id="rId6" Type="http://schemas.openxmlformats.org/officeDocument/2006/relationships/tags" Target="../tags/tag224.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233.xml" /><Relationship Id="rId4" Type="http://schemas.openxmlformats.org/officeDocument/2006/relationships/tags" Target="../tags/tag234.xml" /><Relationship Id="rId5" Type="http://schemas.openxmlformats.org/officeDocument/2006/relationships/tags" Target="../tags/tag235.xml" /><Relationship Id="rId6" Type="http://schemas.openxmlformats.org/officeDocument/2006/relationships/tags" Target="../tags/tag236.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244.xml" /><Relationship Id="rId4" Type="http://schemas.openxmlformats.org/officeDocument/2006/relationships/tags" Target="../tags/tag245.xml" /><Relationship Id="rId5" Type="http://schemas.openxmlformats.org/officeDocument/2006/relationships/tags" Target="../tags/tag246.xml" /><Relationship Id="rId6" Type="http://schemas.openxmlformats.org/officeDocument/2006/relationships/tags" Target="../tags/tag247.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252.xml" /><Relationship Id="rId4" Type="http://schemas.openxmlformats.org/officeDocument/2006/relationships/tags" Target="../tags/tag253.xml" /><Relationship Id="rId5" Type="http://schemas.openxmlformats.org/officeDocument/2006/relationships/tags" Target="../tags/tag254.xml" /><Relationship Id="rId6" Type="http://schemas.openxmlformats.org/officeDocument/2006/relationships/tags" Target="../tags/tag255.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265.xml" /><Relationship Id="rId4" Type="http://schemas.openxmlformats.org/officeDocument/2006/relationships/tags" Target="../tags/tag266.xml" /><Relationship Id="rId5" Type="http://schemas.openxmlformats.org/officeDocument/2006/relationships/tags" Target="../tags/tag267.xml" /><Relationship Id="rId6" Type="http://schemas.openxmlformats.org/officeDocument/2006/relationships/tags" Target="../tags/tag268.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16.xml"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tags" Target="../tags/tag119.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126.xml" /><Relationship Id="rId4" Type="http://schemas.openxmlformats.org/officeDocument/2006/relationships/tags" Target="../tags/tag127.xml" /><Relationship Id="rId5" Type="http://schemas.openxmlformats.org/officeDocument/2006/relationships/tags" Target="../tags/tag128.xml" /><Relationship Id="rId6" Type="http://schemas.openxmlformats.org/officeDocument/2006/relationships/tags" Target="../tags/tag129.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 Id="rId3" Type="http://schemas.openxmlformats.org/officeDocument/2006/relationships/tags" Target="../tags/tag135.xml" /><Relationship Id="rId4" Type="http://schemas.openxmlformats.org/officeDocument/2006/relationships/tags" Target="../tags/tag136.xml" /><Relationship Id="rId5" Type="http://schemas.openxmlformats.org/officeDocument/2006/relationships/tags" Target="../tags/tag137.xml" /><Relationship Id="rId6" Type="http://schemas.openxmlformats.org/officeDocument/2006/relationships/tags" Target="../tags/tag138.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146.xml" /><Relationship Id="rId4" Type="http://schemas.openxmlformats.org/officeDocument/2006/relationships/tags" Target="../tags/tag147.xml" /><Relationship Id="rId5" Type="http://schemas.openxmlformats.org/officeDocument/2006/relationships/tags" Target="../tags/tag148.xml" /><Relationship Id="rId6" Type="http://schemas.openxmlformats.org/officeDocument/2006/relationships/tags" Target="../tags/tag149.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155.xml" /><Relationship Id="rId4" Type="http://schemas.openxmlformats.org/officeDocument/2006/relationships/tags" Target="../tags/tag156.xml" /><Relationship Id="rId5" Type="http://schemas.openxmlformats.org/officeDocument/2006/relationships/tags" Target="../tags/tag157.xml" /><Relationship Id="rId6" Type="http://schemas.openxmlformats.org/officeDocument/2006/relationships/tags" Target="../tags/tag158.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165.xml" /><Relationship Id="rId4" Type="http://schemas.openxmlformats.org/officeDocument/2006/relationships/tags" Target="../tags/tag166.xml" /><Relationship Id="rId5" Type="http://schemas.openxmlformats.org/officeDocument/2006/relationships/tags" Target="../tags/tag167.xml" /><Relationship Id="rId6" Type="http://schemas.openxmlformats.org/officeDocument/2006/relationships/tags" Target="../tags/tag168.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196.xml" /><Relationship Id="rId4" Type="http://schemas.openxmlformats.org/officeDocument/2006/relationships/tags" Target="../tags/tag197.xml" /><Relationship Id="rId5" Type="http://schemas.openxmlformats.org/officeDocument/2006/relationships/tags" Target="../tags/tag198.xml" /><Relationship Id="rId6" Type="http://schemas.openxmlformats.org/officeDocument/2006/relationships/tags" Target="../tags/tag199.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205.xml" /><Relationship Id="rId4" Type="http://schemas.openxmlformats.org/officeDocument/2006/relationships/tags" Target="../tags/tag206.xml" /><Relationship Id="rId5" Type="http://schemas.openxmlformats.org/officeDocument/2006/relationships/tags" Target="../tags/tag207.xml" /><Relationship Id="rId6" Type="http://schemas.openxmlformats.org/officeDocument/2006/relationships/tags" Target="../tags/tag208.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83970" name="幻灯片图像占位符 83969"/>
          <p:cNvSpPr>
            <a:spLocks noGrp="1" noRot="1" noChangeAspect="1" noTextEdit="1"/>
          </p:cNvSpPr>
          <p:nvPr>
            <p:ph type="sldImg"/>
            <p:custDataLst>
              <p:tags r:id="rId4"/>
            </p:custDataLst>
          </p:nvPr>
        </p:nvSpPr>
        <p:spPr>
          <a:xfrm>
            <a:off x="2916238" y="857250"/>
            <a:ext cx="4114800" cy="2314575"/>
          </a:xfrm>
        </p:spPr>
      </p:sp>
      <p:sp>
        <p:nvSpPr>
          <p:cNvPr id="83971" name="文本占位符 83970"/>
          <p:cNvSpPr txBox="1">
            <a:spLocks noGrp="1"/>
          </p:cNvSpPr>
          <p:nvPr>
            <p:ph type="body" idx="1"/>
            <p:custDataLst>
              <p:tags r:id="rId5"/>
            </p:custDataLst>
          </p:nvPr>
        </p:nvSpPr>
        <p:spPr/>
        <p:txBody>
          <a:bodyPr/>
          <a:lstStyle/>
          <a:p>
            <a:pPr lvl="0"/>
            <a:endParaRPr/>
          </a:p>
        </p:txBody>
      </p:sp>
      <p:sp>
        <p:nvSpPr>
          <p:cNvPr id="2" name="灯片编号占位符 1"/>
          <p:cNvSpPr>
            <a:spLocks noGrp="1"/>
          </p:cNvSpPr>
          <p:nvPr>
            <p:ph type="sldNum" sz="quarter" idx="2"/>
            <p:custDataLst>
              <p:tags r:id="rId6"/>
            </p:custDataLst>
          </p:nvPr>
        </p:nvSpPr>
        <p:spPr/>
        <p:txBody>
          <a:bodyPr/>
          <a:lstStyle/>
          <a:p>
            <a:pPr lvl="0" algn="r"/>
            <a:fld id="{9A0DB2DC-4C9A-4742-B13C-FB6460FD3503}" type="slidenum">
              <a:rPr lang="zh-CN" altLang="en-US" sz="1200"/>
              <a:t>7</a:t>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lang="zh-CN" altLang="en-US"/>
              <a:t>一级标题：黑体，</a:t>
            </a:r>
          </a:p>
        </p:txBody>
      </p:sp>
      <p:sp>
        <p:nvSpPr>
          <p:cNvPr id="4" name="灯片编号占位符 3"/>
          <p:cNvSpPr>
            <a:spLocks noGrp="1"/>
          </p:cNvSpPr>
          <p:nvPr>
            <p:ph type="sldNum" sz="quarter" idx="10"/>
            <p:custDataLst>
              <p:tags r:id="rId6"/>
            </p:custDataLst>
          </p:nvPr>
        </p:nvSpPr>
        <p:spPr/>
        <p:txBody>
          <a:bodyPr/>
          <a:lstStyle/>
          <a:p>
            <a:fld id="{667B74BD-509B-4AE4-98A9-8EA600F96356}"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lang="zh-CN" altLang="en-US"/>
              <a:t>一级标题：黑体，</a:t>
            </a:r>
          </a:p>
        </p:txBody>
      </p:sp>
      <p:sp>
        <p:nvSpPr>
          <p:cNvPr id="4" name="灯片编号占位符 3"/>
          <p:cNvSpPr>
            <a:spLocks noGrp="1"/>
          </p:cNvSpPr>
          <p:nvPr>
            <p:ph type="sldNum" sz="quarter" idx="10"/>
            <p:custDataLst>
              <p:tags r:id="rId6"/>
            </p:custDataLst>
          </p:nvPr>
        </p:nvSpPr>
        <p:spPr/>
        <p:txBody>
          <a:bodyPr/>
          <a:lstStyle/>
          <a:p>
            <a:fld id="{667B74BD-509B-4AE4-98A9-8EA600F96356}"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lang="zh-CN" altLang="en-US"/>
              <a:t>一级标题：黑体，</a:t>
            </a:r>
          </a:p>
        </p:txBody>
      </p:sp>
      <p:sp>
        <p:nvSpPr>
          <p:cNvPr id="4" name="灯片编号占位符 3"/>
          <p:cNvSpPr>
            <a:spLocks noGrp="1"/>
          </p:cNvSpPr>
          <p:nvPr>
            <p:ph type="sldNum" sz="quarter" idx="10"/>
            <p:custDataLst>
              <p:tags r:id="rId6"/>
            </p:custDataLst>
          </p:nvPr>
        </p:nvSpPr>
        <p:spPr/>
        <p:txBody>
          <a:bodyPr/>
          <a:lstStyle/>
          <a:p>
            <a:fld id="{667B74BD-509B-4AE4-98A9-8EA600F96356}"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lang="zh-CN" altLang="en-US"/>
              <a:t>一级标题：黑体，</a:t>
            </a:r>
          </a:p>
        </p:txBody>
      </p:sp>
      <p:sp>
        <p:nvSpPr>
          <p:cNvPr id="4" name="灯片编号占位符 3"/>
          <p:cNvSpPr>
            <a:spLocks noGrp="1"/>
          </p:cNvSpPr>
          <p:nvPr>
            <p:ph type="sldNum" sz="quarter" idx="10"/>
            <p:custDataLst>
              <p:tags r:id="rId6"/>
            </p:custDataLst>
          </p:nvPr>
        </p:nvSpPr>
        <p:spPr/>
        <p:txBody>
          <a:bodyPr/>
          <a:lstStyle/>
          <a:p>
            <a:fld id="{667B74BD-509B-4AE4-98A9-8EA600F96356}"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lang="zh-CN" altLang="en-US"/>
              <a:t>一级标题：黑体，</a:t>
            </a:r>
          </a:p>
        </p:txBody>
      </p:sp>
      <p:sp>
        <p:nvSpPr>
          <p:cNvPr id="4" name="灯片编号占位符 3"/>
          <p:cNvSpPr>
            <a:spLocks noGrp="1"/>
          </p:cNvSpPr>
          <p:nvPr>
            <p:ph type="sldNum" sz="quarter" idx="10"/>
            <p:custDataLst>
              <p:tags r:id="rId6"/>
            </p:custDataLst>
          </p:nvPr>
        </p:nvSpPr>
        <p:spPr/>
        <p:txBody>
          <a:bodyPr/>
          <a:lstStyle/>
          <a:p>
            <a:fld id="{667B74BD-509B-4AE4-98A9-8EA600F96356}"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20</a:t>
            </a:fld>
            <a:endParaRPr 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24.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8.xml" /><Relationship Id="rId2" Type="http://schemas.openxmlformats.org/officeDocument/2006/relationships/tags" Target="../tags/tag9.xml" /><Relationship Id="rId3" Type="http://schemas.openxmlformats.org/officeDocument/2006/relationships/tags" Target="../tags/tag10.xml" /><Relationship Id="rId4"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tags" Target="../tags/tag16.xml" /><Relationship Id="rId3"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17.xml" /><Relationship Id="rId2" Type="http://schemas.openxmlformats.org/officeDocument/2006/relationships/tags" Target="../tags/tag18.xml" /><Relationship Id="rId3" Type="http://schemas.openxmlformats.org/officeDocument/2006/relationships/tags" Target="../tags/tag19.xml" /><Relationship Id="rId4"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20.xml" /><Relationship Id="rId2"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tags" Target="../tags/tag22.xml" /><Relationship Id="rId3" Type="http://schemas.openxmlformats.org/officeDocument/2006/relationships/tags" Target="../tags/tag23.xml" /><Relationship Id="rId4"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知识讲解">
    <p:spTree>
      <p:nvGrpSpPr>
        <p:cNvPr id="1" name=""/>
        <p:cNvGrpSpPr/>
        <p:nvPr>
          <p:custDataLst>
            <p:tags r:id="rId1"/>
          </p:custDataLst>
        </p:nvPr>
      </p:nvGrpSpPr>
      <p:grpSpPr>
        <a:xfrm>
          <a:off x="0" y="0"/>
          <a:ext cx="0" cy="0"/>
        </a:xfrm>
      </p:grpSpPr>
      <p:sp>
        <p:nvSpPr>
          <p:cNvPr id="5" name="圆角矩形 4"/>
          <p:cNvSpPr/>
          <p:nvPr userDrawn="1">
            <p:custDataLst>
              <p:tags r:id="rId2"/>
            </p:custDataLst>
          </p:nvPr>
        </p:nvSpPr>
        <p:spPr>
          <a:xfrm>
            <a:off x="-46145" y="191735"/>
            <a:ext cx="2640374" cy="67842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6" name="TextBox 7"/>
          <p:cNvSpPr txBox="1">
            <a:spLocks noChangeArrowheads="1"/>
          </p:cNvSpPr>
          <p:nvPr userDrawn="1">
            <p:custDataLst>
              <p:tags r:id="rId3"/>
            </p:custDataLst>
          </p:nvPr>
        </p:nvSpPr>
        <p:spPr bwMode="auto">
          <a:xfrm>
            <a:off x="-169516" y="202096"/>
            <a:ext cx="2887115"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zh-CN" altLang="en-US" sz="3200" b="1" smtClean="0">
                <a:solidFill>
                  <a:schemeClr val="bg1"/>
                </a:solidFill>
                <a:latin typeface="黑体" panose="02010609060101010101" pitchFamily="49" charset="-122"/>
                <a:ea typeface="黑体" panose="02010609060101010101" pitchFamily="49" charset="-122"/>
              </a:rPr>
              <a:t>知识讲解</a:t>
            </a:r>
            <a:endParaRPr lang="zh-CN" altLang="en-US" sz="3200" b="1" smtClean="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1_空白">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sp>
        <p:nvSpPr>
          <p:cNvPr id="5"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探究新知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内容">
    <p:spTree>
      <p:nvGrpSpPr>
        <p:cNvPr id="1" name=""/>
        <p:cNvGrpSpPr/>
        <p:nvPr>
          <p:custDataLst>
            <p:tags r:id="rId1"/>
          </p:custDataLst>
        </p:nvPr>
      </p:nvGrpSpPr>
      <p:grpSpPr>
        <a:xfrm>
          <a:off x="0" y="0"/>
          <a:ext cx="0" cy="0"/>
        </a:xfrm>
      </p:grpSpPr>
      <p:sp>
        <p:nvSpPr>
          <p:cNvPr id="7" name="文本框 18"/>
          <p:cNvSpPr txBox="1"/>
          <p:nvPr userDrawn="1">
            <p:custDataLst>
              <p:tags r:id="rId2"/>
            </p:custDataLst>
          </p:nvPr>
        </p:nvSpPr>
        <p:spPr>
          <a:xfrm>
            <a:off x="645723" y="-69939"/>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巩固练习</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表格">
    <p:spTree>
      <p:nvGrpSpPr>
        <p:cNvPr id="1" name=""/>
        <p:cNvGrpSpPr/>
        <p:nvPr>
          <p:custDataLst>
            <p:tags r:id="rId1"/>
          </p:custDataLst>
        </p:nvPr>
      </p:nvGrpSpPr>
      <p:grpSpPr>
        <a:xfrm>
          <a:off x="0" y="0"/>
          <a:ext cx="0" cy="0"/>
        </a:xfrm>
      </p:grpSpPr>
      <p:sp>
        <p:nvSpPr>
          <p:cNvPr id="7" name="文本框 18"/>
          <p:cNvSpPr txBox="1"/>
          <p:nvPr userDrawn="1">
            <p:custDataLst>
              <p:tags r:id="rId2"/>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课堂检测</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内页">
    <p:bg>
      <p:bgPr>
        <a:solidFill>
          <a:schemeClr val="bg1"/>
        </a:solidFill>
        <a:effectLst/>
      </p:bgPr>
    </p:bg>
    <p:spTree>
      <p:nvGrpSpPr>
        <p:cNvPr id="1" name=""/>
        <p:cNvGrpSpPr/>
        <p:nvPr>
          <p:custDataLst>
            <p:tags r:id="rId1"/>
          </p:custDataLst>
        </p:nvPr>
      </p:nvGrpSpPr>
      <p:grpSpPr>
        <a:xfrm>
          <a:off x="0" y="0"/>
          <a:ext cx="0" cy="0"/>
        </a:xfrm>
      </p:grpSpPr>
      <p:sp>
        <p:nvSpPr>
          <p:cNvPr id="5" name="文本框 18"/>
          <p:cNvSpPr txBox="1"/>
          <p:nvPr userDrawn="1">
            <p:custDataLst>
              <p:tags r:id="rId2"/>
            </p:custDataLst>
          </p:nvPr>
        </p:nvSpPr>
        <p:spPr>
          <a:xfrm>
            <a:off x="645723" y="-16932"/>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Segoe Print" panose="02000600000000000000" charset="0"/>
                <a:ea typeface="Segoe Print" panose="02000600000000000000" charset="0"/>
              </a:rPr>
              <a:t>课堂小结</a:t>
            </a:r>
            <a:endParaRPr lang="zh-CN" altLang="en-US" sz="3335" b="1">
              <a:solidFill>
                <a:prstClr val="black"/>
              </a:solidFill>
              <a:latin typeface="Segoe Print" panose="02000600000000000000" charset="0"/>
              <a:ea typeface="Segoe Print" panose="02000600000000000000" charset="0"/>
            </a:endParaRPr>
          </a:p>
        </p:txBody>
      </p:sp>
    </p:spTree>
  </p:cSld>
  <p:clrMapOvr>
    <a:masterClrMapping/>
  </p:clrMapOvr>
  <p:transition spd="slow">
    <p:random/>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导入新知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advTm="0">
    <p:fade/>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标题和内容">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新课导入">
    <p:spTree>
      <p:nvGrpSpPr>
        <p:cNvPr id="1" name=""/>
        <p:cNvGrpSpPr/>
        <p:nvPr>
          <p:custDataLst>
            <p:tags r:id="rId1"/>
          </p:custDataLst>
        </p:nvPr>
      </p:nvGrpSpPr>
      <p:grpSpPr>
        <a:xfrm>
          <a:off x="0" y="0"/>
          <a:ext cx="0" cy="0"/>
        </a:xfrm>
      </p:grpSpPr>
      <p:sp>
        <p:nvSpPr>
          <p:cNvPr id="5" name="圆角矩形 4"/>
          <p:cNvSpPr/>
          <p:nvPr userDrawn="1">
            <p:custDataLst>
              <p:tags r:id="rId2"/>
            </p:custDataLst>
          </p:nvPr>
        </p:nvSpPr>
        <p:spPr>
          <a:xfrm>
            <a:off x="-46145" y="191735"/>
            <a:ext cx="2640374" cy="67842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6" name="TextBox 7"/>
          <p:cNvSpPr txBox="1">
            <a:spLocks noChangeArrowheads="1"/>
          </p:cNvSpPr>
          <p:nvPr userDrawn="1">
            <p:custDataLst>
              <p:tags r:id="rId3"/>
            </p:custDataLst>
          </p:nvPr>
        </p:nvSpPr>
        <p:spPr bwMode="auto">
          <a:xfrm>
            <a:off x="-169516" y="202096"/>
            <a:ext cx="2887115"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zh-CN" altLang="en-US" sz="3200" b="1" smtClean="0">
                <a:solidFill>
                  <a:schemeClr val="bg1"/>
                </a:solidFill>
                <a:latin typeface="黑体" panose="02010609060101010101" pitchFamily="49" charset="-122"/>
                <a:ea typeface="黑体" panose="02010609060101010101" pitchFamily="49" charset="-122"/>
              </a:rPr>
              <a:t>新课导入</a:t>
            </a:r>
            <a:endParaRPr lang="zh-CN" altLang="en-US" sz="3200" b="1" smtClean="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heme" Target="../theme/theme1.xml" /><Relationship Id="rId2" Type="http://schemas.openxmlformats.org/officeDocument/2006/relationships/tags" Target="../tags/tag2.xml" /><Relationship Id="rId3" Type="http://schemas.openxmlformats.org/officeDocument/2006/relationships/image" Target="file:///D:\qq&#25991;&#20214;\712321467\Image\C2C\Image2\%7b75232B38-A165-1FB7-499C-2E1C792CACB5%7d.png" TargetMode="External" /><Relationship Id="rId4" Type="http://schemas.openxmlformats.org/officeDocument/2006/relationships/image" Target="../media/image1.png"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image" Target="../media/image2.jpeg" /><Relationship Id="rId9" Type="http://schemas.openxmlformats.org/officeDocument/2006/relationships/tags" Target="../tags/tag6.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ags" Target="../tags/tag28.xml" /><Relationship Id="rId14" Type="http://schemas.openxmlformats.org/officeDocument/2006/relationships/tags" Target="../tags/tag29.xml" /><Relationship Id="rId15" Type="http://schemas.openxmlformats.org/officeDocument/2006/relationships/tags" Target="../tags/tag30.xml" /><Relationship Id="rId16" Type="http://schemas.openxmlformats.org/officeDocument/2006/relationships/image" Target="../media/image2.jpeg" /><Relationship Id="rId17" Type="http://schemas.openxmlformats.org/officeDocument/2006/relationships/tags" Target="../tags/tag31.xml" /><Relationship Id="rId18" Type="http://schemas.openxmlformats.org/officeDocument/2006/relationships/theme" Target="../theme/theme2.xml" /><Relationship Id="rId2" Type="http://schemas.openxmlformats.org/officeDocument/2006/relationships/slideLayout" Target="../slideLayouts/slideLayout3.xml" /><Relationship Id="rId3" Type="http://schemas.openxmlformats.org/officeDocument/2006/relationships/slideLayout" Target="../slideLayouts/slideLayout4.xml" /><Relationship Id="rId4" Type="http://schemas.openxmlformats.org/officeDocument/2006/relationships/slideLayout" Target="../slideLayouts/slideLayout5.xml" /><Relationship Id="rId5" Type="http://schemas.openxmlformats.org/officeDocument/2006/relationships/slideLayout" Target="../slideLayouts/slideLayout6.xml" /><Relationship Id="rId6" Type="http://schemas.openxmlformats.org/officeDocument/2006/relationships/slideLayout" Target="../slideLayouts/slideLayout7.xml" /><Relationship Id="rId7" Type="http://schemas.openxmlformats.org/officeDocument/2006/relationships/slideLayout" Target="../slideLayouts/slideLayout8.xml" /><Relationship Id="rId8" Type="http://schemas.openxmlformats.org/officeDocument/2006/relationships/slideLayout" Target="../slideLayouts/slideLayout9.xml" /><Relationship Id="rId9" Type="http://schemas.openxmlformats.org/officeDocument/2006/relationships/slideLayout" Target="../slideLayouts/slideLayout10.xml" /></Relationships>
</file>

<file path=ppt/slideMasters/_rels/slideMaster3.xml.rels>&#65279;<?xml version="1.0" encoding="utf-8" standalone="yes"?><Relationships xmlns="http://schemas.openxmlformats.org/package/2006/relationships"><Relationship Id="rId1" Type="http://schemas.openxmlformats.org/officeDocument/2006/relationships/tags" Target="../tags/tag32.xml" /><Relationship Id="rId2" Type="http://schemas.openxmlformats.org/officeDocument/2006/relationships/image" Target="file:///D:\qq&#25991;&#20214;\712321467\Image\C2C\Image2\%7b75232B38-A165-1FB7-499C-2E1C792CACB5%7d.png" TargetMode="External" /><Relationship Id="rId3" Type="http://schemas.openxmlformats.org/officeDocument/2006/relationships/image" Target="../media/image1.png" /><Relationship Id="rId4" Type="http://schemas.openxmlformats.org/officeDocument/2006/relationships/tags" Target="../tags/tag33.xml" /><Relationship Id="rId5" Type="http://schemas.openxmlformats.org/officeDocument/2006/relationships/tags" Target="../tags/tag34.xml" /><Relationship Id="rId6" Type="http://schemas.openxmlformats.org/officeDocument/2006/relationships/tags" Target="../tags/tag35.xml" /><Relationship Id="rId7" Type="http://schemas.openxmlformats.org/officeDocument/2006/relationships/image" Target="../media/image2.jpeg" /><Relationship Id="rId8" Type="http://schemas.openxmlformats.org/officeDocument/2006/relationships/tags" Target="../tags/tag36.xml" /><Relationship Id="rId9"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8">
            <a:lum/>
          </a:blip>
          <a:stretch>
            <a:fillRect/>
          </a:stretch>
        </a:blipFill>
        <a:effectLst/>
      </p:bgPr>
    </p:bg>
    <p:spTree>
      <p:nvGrpSpPr>
        <p:cNvPr id="1" name=""/>
        <p:cNvGrpSpPr/>
        <p:nvPr>
          <p:custDataLst>
            <p:tags r:id="rId2"/>
          </p:custDataLst>
        </p:nvPr>
      </p:nvGrpSpPr>
      <p:grpSpPr>
        <a:xfrm>
          <a:off x="0" y="0"/>
          <a:ext cx="0" cy="0"/>
        </a:xfrm>
      </p:grpSpPr>
      <p:pic>
        <p:nvPicPr>
          <p:cNvPr id="2" name="图片 1073743875" descr="学科网 zxxk.com"/>
          <p:cNvPicPr>
            <a:picLocks noChangeAspect="1"/>
          </p:cNvPicPr>
          <p:nvPr>
            <p:custDataLst>
              <p:tags r:id="rId5"/>
            </p:custDataLst>
          </p:nvPr>
        </p:nvPicPr>
        <p:blipFill>
          <a:blip r:embed="rId4" r:link="rId3"/>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6"/>
            </p:custDataLst>
          </p:nvPr>
        </p:nvPicPr>
        <p:blipFill>
          <a:blip r:embed="rId4" r:link="rId3"/>
          <a:stretch>
            <a:fillRect/>
          </a:stretch>
        </p:blipFill>
        <p:spPr>
          <a:xfrm>
            <a:off x="838200" y="365125"/>
            <a:ext cx="9525" cy="9525"/>
          </a:xfrm>
          <a:prstGeom prst="rect">
            <a:avLst/>
          </a:prstGeom>
          <a:noFill/>
          <a:ln>
            <a:noFill/>
            <a:miter lim="800000"/>
          </a:ln>
        </p:spPr>
      </p:pic>
      <p:pic>
        <p:nvPicPr>
          <p:cNvPr id="4" name="图片 1073743875" descr="学科网 zxxk.com" title=""/>
          <p:cNvPicPr>
            <a:picLocks noChangeAspect="1"/>
          </p:cNvPicPr>
          <p:nvPr>
            <p:custDataLst>
              <p:tags r:id="rId7"/>
            </p:custDataLst>
          </p:nvPr>
        </p:nvPicPr>
        <p:blipFill>
          <a:blip r:embed="rId4" r:link="rId3"/>
          <a:stretch>
            <a:fillRect/>
          </a:stretch>
        </p:blipFill>
        <p:spPr>
          <a:xfrm>
            <a:off x="838200" y="365125"/>
            <a:ext cx="9525" cy="9525"/>
          </a:xfrm>
          <a:prstGeom prst="rect">
            <a:avLst/>
          </a:prstGeom>
          <a:noFill/>
          <a:ln>
            <a:noFill/>
            <a:miter lim="800000"/>
          </a:ln>
        </p:spPr>
      </p:pic>
    </p:spTree>
    <p:custDataLst>
      <p:tags r:id="rId9"/>
    </p:custDataLst>
  </p:cSld>
  <p:clrMap bg1="lt1" tx1="dk1" bg2="lt2" tx2="dk2" accent1="accent1" accent2="accent2" accent3="accent3" accent4="accent4" accent5="accent5" accent6="accent6" hlink="hlink" folHlink="folHlink"/>
  <p:sldLayoutIdLst>
    <p:sldLayoutId id="2147483649" r:id="rId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16">
            <a:lum/>
          </a:blip>
          <a:stretch>
            <a:fillRect/>
          </a:stretch>
        </a:blipFill>
        <a:effectLst/>
      </p:bgPr>
    </p:bg>
    <p:spTree>
      <p:nvGrpSpPr>
        <p:cNvPr id="1" name=""/>
        <p:cNvGrpSpPr/>
        <p:nvPr>
          <p:custDataLst>
            <p:tags r:id="rId10"/>
          </p:custDataLst>
        </p:nvPr>
      </p:nvGrpSpPr>
      <p:grpSpPr>
        <a:xfrm>
          <a:off x="0" y="0"/>
          <a:ext cx="0" cy="0"/>
        </a:xfrm>
      </p:grpSpPr>
      <p:pic>
        <p:nvPicPr>
          <p:cNvPr id="2" name="图片 1073743875" descr="学科网 zxxk.com"/>
          <p:cNvPicPr>
            <a:picLocks noChangeAspect="1"/>
          </p:cNvPicPr>
          <p:nvPr>
            <p:custDataLst>
              <p:tags r:id="rId13"/>
            </p:custDataLst>
          </p:nvPr>
        </p:nvPicPr>
        <p:blipFill>
          <a:blip r:embed="rId12" r:link="rId11"/>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14"/>
            </p:custDataLst>
          </p:nvPr>
        </p:nvPicPr>
        <p:blipFill>
          <a:blip r:embed="rId12" r:link="rId11"/>
          <a:stretch>
            <a:fillRect/>
          </a:stretch>
        </p:blipFill>
        <p:spPr>
          <a:xfrm>
            <a:off x="838200" y="365125"/>
            <a:ext cx="9525" cy="9525"/>
          </a:xfrm>
          <a:prstGeom prst="rect">
            <a:avLst/>
          </a:prstGeom>
          <a:noFill/>
          <a:ln>
            <a:noFill/>
            <a:miter lim="800000"/>
          </a:ln>
        </p:spPr>
      </p:pic>
      <p:pic>
        <p:nvPicPr>
          <p:cNvPr id="4" name="图片 1073743875" descr="学科网 zxxk.com" title=""/>
          <p:cNvPicPr>
            <a:picLocks noChangeAspect="1"/>
          </p:cNvPicPr>
          <p:nvPr>
            <p:custDataLst>
              <p:tags r:id="rId15"/>
            </p:custDataLst>
          </p:nvPr>
        </p:nvPicPr>
        <p:blipFill>
          <a:blip r:embed="rId12" r:link="rId11"/>
          <a:stretch>
            <a:fillRect/>
          </a:stretch>
        </p:blipFill>
        <p:spPr>
          <a:xfrm>
            <a:off x="838200" y="365125"/>
            <a:ext cx="9525" cy="9525"/>
          </a:xfrm>
          <a:prstGeom prst="rect">
            <a:avLst/>
          </a:prstGeom>
          <a:noFill/>
          <a:ln>
            <a:noFill/>
            <a:miter lim="800000"/>
          </a:ln>
        </p:spPr>
      </p:pic>
    </p:spTree>
    <p:custDataLst>
      <p:tags r:id="rId17"/>
    </p:custData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7">
            <a:lum/>
          </a:blip>
          <a:stretch>
            <a:fillRect/>
          </a:stretch>
        </a:blipFill>
        <a:effectLst/>
      </p:bgPr>
    </p:bg>
    <p:spTree>
      <p:nvGrpSpPr>
        <p:cNvPr id="1" name=""/>
        <p:cNvGrpSpPr/>
        <p:nvPr>
          <p:custDataLst>
            <p:tags r:id="rId1"/>
          </p:custDataLst>
        </p:nvPr>
      </p:nvGrpSpPr>
      <p:grpSpPr>
        <a:xfrm>
          <a:off x="0" y="0"/>
          <a:ext cx="0" cy="0"/>
        </a:xfrm>
      </p:grpSpPr>
      <p:pic>
        <p:nvPicPr>
          <p:cNvPr id="2" name="图片 1073743875" descr="学科网 zxxk.com"/>
          <p:cNvPicPr>
            <a:picLocks noChangeAspect="1"/>
          </p:cNvPicPr>
          <p:nvPr>
            <p:custDataLst>
              <p:tags r:id="rId4"/>
            </p:custDataLst>
          </p:nvPr>
        </p:nvPicPr>
        <p:blipFill>
          <a:blip r:embed="rId3" r:link="rId2"/>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5"/>
            </p:custDataLst>
          </p:nvPr>
        </p:nvPicPr>
        <p:blipFill>
          <a:blip r:embed="rId3" r:link="rId2"/>
          <a:stretch>
            <a:fillRect/>
          </a:stretch>
        </p:blipFill>
        <p:spPr>
          <a:xfrm>
            <a:off x="838200" y="365125"/>
            <a:ext cx="9525" cy="9525"/>
          </a:xfrm>
          <a:prstGeom prst="rect">
            <a:avLst/>
          </a:prstGeom>
          <a:noFill/>
          <a:ln>
            <a:noFill/>
            <a:miter lim="800000"/>
          </a:ln>
        </p:spPr>
      </p:pic>
      <p:pic>
        <p:nvPicPr>
          <p:cNvPr id="4" name="图片 1073743875" descr="学科网 zxxk.com" title=""/>
          <p:cNvPicPr>
            <a:picLocks noChangeAspect="1"/>
          </p:cNvPicPr>
          <p:nvPr>
            <p:custDataLst>
              <p:tags r:id="rId6"/>
            </p:custDataLst>
          </p:nvPr>
        </p:nvPicPr>
        <p:blipFill>
          <a:blip r:embed="rId3" r:link="rId2"/>
          <a:stretch>
            <a:fillRect/>
          </a:stretch>
        </p:blipFill>
        <p:spPr>
          <a:xfrm>
            <a:off x="838200" y="365125"/>
            <a:ext cx="9525" cy="9525"/>
          </a:xfrm>
          <a:prstGeom prst="rect">
            <a:avLst/>
          </a:prstGeom>
          <a:noFill/>
          <a:ln>
            <a:noFill/>
            <a:miter lim="800000"/>
          </a:ln>
        </p:spPr>
      </p:pic>
    </p:spTree>
    <p:custDataLst>
      <p:tags r:id="rId8"/>
    </p:custDataLst>
  </p:cSld>
  <p:clrMap bg1="lt1" tx1="dk1" bg2="lt2" tx2="dk2" accent1="accent1" accent2="accent2" accent3="accent3" accent4="accent4" accent5="accent5" accent6="accent6" hlink="hlink" folHlink="folHlink"/>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3.xml" /><Relationship Id="rId11" Type="http://schemas.openxmlformats.org/officeDocument/2006/relationships/image" Target="../media/image4.png" /><Relationship Id="rId12" Type="http://schemas.openxmlformats.org/officeDocument/2006/relationships/tags" Target="../tags/tag54.xml" /><Relationship Id="rId13" Type="http://schemas.openxmlformats.org/officeDocument/2006/relationships/tags" Target="../tags/tag55.xml" /><Relationship Id="rId14" Type="http://schemas.openxmlformats.org/officeDocument/2006/relationships/image" Target="../media/image5.png" /><Relationship Id="rId15" Type="http://schemas.openxmlformats.org/officeDocument/2006/relationships/tags" Target="../tags/tag56.xml" /><Relationship Id="rId16" Type="http://schemas.openxmlformats.org/officeDocument/2006/relationships/image" Target="../media/image6.jpeg" /><Relationship Id="rId17" Type="http://schemas.openxmlformats.org/officeDocument/2006/relationships/audio" Target="../media/chimes1.wav" /><Relationship Id="rId2" Type="http://schemas.openxmlformats.org/officeDocument/2006/relationships/notesSlide" Target="../notesSlides/notesSlide1.xml"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tags" Target="../tags/tag49.xml" /><Relationship Id="rId6" Type="http://schemas.openxmlformats.org/officeDocument/2006/relationships/tags" Target="../tags/tag50.xml" /><Relationship Id="rId7" Type="http://schemas.openxmlformats.org/officeDocument/2006/relationships/tags" Target="../tags/tag51.xml" /><Relationship Id="rId8" Type="http://schemas.openxmlformats.org/officeDocument/2006/relationships/tags" Target="../tags/tag52.xml" /><Relationship Id="rId9"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tags" Target="../tags/tag145.xml" /><Relationship Id="rId2" Type="http://schemas.openxmlformats.org/officeDocument/2006/relationships/notesSlide" Target="../notesSlides/notesSlide4.xml" /><Relationship Id="rId3" Type="http://schemas.openxmlformats.org/officeDocument/2006/relationships/tags" Target="../tags/tag139.xml" /><Relationship Id="rId4" Type="http://schemas.openxmlformats.org/officeDocument/2006/relationships/tags" Target="../tags/tag140.xml" /><Relationship Id="rId5" Type="http://schemas.openxmlformats.org/officeDocument/2006/relationships/tags" Target="../tags/tag141.xml" /><Relationship Id="rId6" Type="http://schemas.openxmlformats.org/officeDocument/2006/relationships/tags" Target="../tags/tag142.xml" /><Relationship Id="rId7" Type="http://schemas.openxmlformats.org/officeDocument/2006/relationships/tags" Target="../tags/tag143.xml" /><Relationship Id="rId8" Type="http://schemas.openxmlformats.org/officeDocument/2006/relationships/tags" Target="../tags/tag144.xml" /><Relationship Id="rId9" Type="http://schemas.openxmlformats.org/officeDocument/2006/relationships/image" Target="../media/image19.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5.xml" /><Relationship Id="rId3" Type="http://schemas.openxmlformats.org/officeDocument/2006/relationships/tags" Target="../tags/tag150.xml" /><Relationship Id="rId4" Type="http://schemas.openxmlformats.org/officeDocument/2006/relationships/tags" Target="../tags/tag151.xml" /><Relationship Id="rId5" Type="http://schemas.openxmlformats.org/officeDocument/2006/relationships/tags" Target="../tags/tag152.xml" /><Relationship Id="rId6" Type="http://schemas.openxmlformats.org/officeDocument/2006/relationships/tags" Target="../tags/tag153.xml" /><Relationship Id="rId7" Type="http://schemas.openxmlformats.org/officeDocument/2006/relationships/tags" Target="../tags/tag15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6.xml"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tags" Target="../tags/tag161.xml" /><Relationship Id="rId6" Type="http://schemas.openxmlformats.org/officeDocument/2006/relationships/tags" Target="../tags/tag162.xml" /><Relationship Id="rId7" Type="http://schemas.openxmlformats.org/officeDocument/2006/relationships/tags" Target="../tags/tag163.xml" /><Relationship Id="rId8" Type="http://schemas.openxmlformats.org/officeDocument/2006/relationships/image" Target="../media/image20.png" /><Relationship Id="rId9" Type="http://schemas.openxmlformats.org/officeDocument/2006/relationships/tags" Target="../tags/tag164.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tags" Target="../tags/tag175.xml" /><Relationship Id="rId2" Type="http://schemas.openxmlformats.org/officeDocument/2006/relationships/notesSlide" Target="../notesSlides/notesSlide7.xml" /><Relationship Id="rId3" Type="http://schemas.openxmlformats.org/officeDocument/2006/relationships/tags" Target="../tags/tag169.xml" /><Relationship Id="rId4" Type="http://schemas.openxmlformats.org/officeDocument/2006/relationships/tags" Target="../tags/tag170.xml" /><Relationship Id="rId5" Type="http://schemas.openxmlformats.org/officeDocument/2006/relationships/tags" Target="../tags/tag171.xml" /><Relationship Id="rId6" Type="http://schemas.openxmlformats.org/officeDocument/2006/relationships/tags" Target="../tags/tag172.xml" /><Relationship Id="rId7" Type="http://schemas.openxmlformats.org/officeDocument/2006/relationships/tags" Target="../tags/tag173.xml" /><Relationship Id="rId8" Type="http://schemas.openxmlformats.org/officeDocument/2006/relationships/tags" Target="../tags/tag174.xml" /><Relationship Id="rId9" Type="http://schemas.openxmlformats.org/officeDocument/2006/relationships/image" Target="../media/image21.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76.xml" /><Relationship Id="rId3" Type="http://schemas.openxmlformats.org/officeDocument/2006/relationships/tags" Target="../tags/tag177.xml" /><Relationship Id="rId4" Type="http://schemas.openxmlformats.org/officeDocument/2006/relationships/tags" Target="../tags/tag178.xml" /><Relationship Id="rId5" Type="http://schemas.openxmlformats.org/officeDocument/2006/relationships/tags" Target="../tags/tag179.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80.xml" /><Relationship Id="rId3" Type="http://schemas.openxmlformats.org/officeDocument/2006/relationships/tags" Target="../tags/tag181.xml" /><Relationship Id="rId4" Type="http://schemas.openxmlformats.org/officeDocument/2006/relationships/tags" Target="../tags/tag182.xml" /><Relationship Id="rId5" Type="http://schemas.openxmlformats.org/officeDocument/2006/relationships/tags" Target="../tags/tag183.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84.xml" /><Relationship Id="rId3" Type="http://schemas.openxmlformats.org/officeDocument/2006/relationships/tags" Target="../tags/tag185.xml" /><Relationship Id="rId4" Type="http://schemas.openxmlformats.org/officeDocument/2006/relationships/tags" Target="../tags/tag186.xml" /><Relationship Id="rId5" Type="http://schemas.openxmlformats.org/officeDocument/2006/relationships/tags" Target="../tags/tag18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88.xml" /><Relationship Id="rId3" Type="http://schemas.openxmlformats.org/officeDocument/2006/relationships/tags" Target="../tags/tag189.xml" /><Relationship Id="rId4" Type="http://schemas.openxmlformats.org/officeDocument/2006/relationships/tags" Target="../tags/tag190.xml" /><Relationship Id="rId5" Type="http://schemas.openxmlformats.org/officeDocument/2006/relationships/tags" Target="../tags/tag191.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92.xml" /><Relationship Id="rId3" Type="http://schemas.openxmlformats.org/officeDocument/2006/relationships/tags" Target="../tags/tag193.xml" /><Relationship Id="rId4" Type="http://schemas.openxmlformats.org/officeDocument/2006/relationships/tags" Target="../tags/tag194.xml" /><Relationship Id="rId5" Type="http://schemas.openxmlformats.org/officeDocument/2006/relationships/tags" Target="../tags/tag19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tags" Target="../tags/tag200.xml" /><Relationship Id="rId4" Type="http://schemas.openxmlformats.org/officeDocument/2006/relationships/tags" Target="../tags/tag201.xml" /><Relationship Id="rId5" Type="http://schemas.openxmlformats.org/officeDocument/2006/relationships/image" Target="../media/image22.jpeg" /><Relationship Id="rId6" Type="http://schemas.openxmlformats.org/officeDocument/2006/relationships/tags" Target="../tags/tag202.xml" /><Relationship Id="rId7" Type="http://schemas.openxmlformats.org/officeDocument/2006/relationships/tags" Target="../tags/tag203.xml" /><Relationship Id="rId8" Type="http://schemas.openxmlformats.org/officeDocument/2006/relationships/tags" Target="../tags/tag204.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8.png" /><Relationship Id="rId11" Type="http://schemas.openxmlformats.org/officeDocument/2006/relationships/tags" Target="../tags/tag64.xml" /><Relationship Id="rId12" Type="http://schemas.openxmlformats.org/officeDocument/2006/relationships/tags" Target="../tags/tag65.xml" /><Relationship Id="rId13" Type="http://schemas.openxmlformats.org/officeDocument/2006/relationships/audio" Target="../media/chimes1.wav" /><Relationship Id="rId2" Type="http://schemas.openxmlformats.org/officeDocument/2006/relationships/tags" Target="../tags/tag57.xml" /><Relationship Id="rId3" Type="http://schemas.openxmlformats.org/officeDocument/2006/relationships/tags" Target="../tags/tag58.xml" /><Relationship Id="rId4" Type="http://schemas.openxmlformats.org/officeDocument/2006/relationships/image" Target="../media/image7.gif" /><Relationship Id="rId5" Type="http://schemas.openxmlformats.org/officeDocument/2006/relationships/tags" Target="../tags/tag59.xml" /><Relationship Id="rId6" Type="http://schemas.openxmlformats.org/officeDocument/2006/relationships/tags" Target="../tags/tag60.xml" /><Relationship Id="rId7" Type="http://schemas.openxmlformats.org/officeDocument/2006/relationships/tags" Target="../tags/tag61.xml" /><Relationship Id="rId8" Type="http://schemas.openxmlformats.org/officeDocument/2006/relationships/tags" Target="../tags/tag62.xml" /><Relationship Id="rId9" Type="http://schemas.openxmlformats.org/officeDocument/2006/relationships/tags" Target="../tags/tag6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tags" Target="../tags/tag209.xml" /><Relationship Id="rId4" Type="http://schemas.openxmlformats.org/officeDocument/2006/relationships/tags" Target="../tags/tag210.xml" /><Relationship Id="rId5" Type="http://schemas.openxmlformats.org/officeDocument/2006/relationships/tags" Target="../tags/tag211.xml" /><Relationship Id="rId6" Type="http://schemas.openxmlformats.org/officeDocument/2006/relationships/image" Target="../media/image23.png" /><Relationship Id="rId7" Type="http://schemas.openxmlformats.org/officeDocument/2006/relationships/image" Target="../media/image24.jpeg" /><Relationship Id="rId8" Type="http://schemas.openxmlformats.org/officeDocument/2006/relationships/tags" Target="../tags/tag212.xml" /><Relationship Id="rId9" Type="http://schemas.openxmlformats.org/officeDocument/2006/relationships/tags" Target="../tags/tag21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tags" Target="../tags/tag218.xml" /><Relationship Id="rId4" Type="http://schemas.openxmlformats.org/officeDocument/2006/relationships/tags" Target="../tags/tag219.xml" /><Relationship Id="rId5" Type="http://schemas.openxmlformats.org/officeDocument/2006/relationships/image" Target="../media/image24.jpeg" /><Relationship Id="rId6" Type="http://schemas.openxmlformats.org/officeDocument/2006/relationships/tags" Target="../tags/tag220.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31.xml" /><Relationship Id="rId11" Type="http://schemas.openxmlformats.org/officeDocument/2006/relationships/tags" Target="../tags/tag232.xml" /><Relationship Id="rId2" Type="http://schemas.openxmlformats.org/officeDocument/2006/relationships/notesSlide" Target="../notesSlides/notesSlide11.xml" /><Relationship Id="rId3" Type="http://schemas.openxmlformats.org/officeDocument/2006/relationships/tags" Target="../tags/tag225.xml" /><Relationship Id="rId4" Type="http://schemas.openxmlformats.org/officeDocument/2006/relationships/tags" Target="../tags/tag226.xml" /><Relationship Id="rId5" Type="http://schemas.openxmlformats.org/officeDocument/2006/relationships/tags" Target="../tags/tag227.xml" /><Relationship Id="rId6" Type="http://schemas.openxmlformats.org/officeDocument/2006/relationships/tags" Target="../tags/tag228.xml" /><Relationship Id="rId7" Type="http://schemas.openxmlformats.org/officeDocument/2006/relationships/tags" Target="../tags/tag229.xml" /><Relationship Id="rId8" Type="http://schemas.openxmlformats.org/officeDocument/2006/relationships/tags" Target="../tags/tag230.xml" /><Relationship Id="rId9" Type="http://schemas.openxmlformats.org/officeDocument/2006/relationships/image" Target="../media/image25.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3.xml" /><Relationship Id="rId2" Type="http://schemas.openxmlformats.org/officeDocument/2006/relationships/notesSlide" Target="../notesSlides/notesSlide12.xml" /><Relationship Id="rId3" Type="http://schemas.openxmlformats.org/officeDocument/2006/relationships/tags" Target="../tags/tag237.xml" /><Relationship Id="rId4" Type="http://schemas.openxmlformats.org/officeDocument/2006/relationships/image" Target="../media/image26.jpeg" /><Relationship Id="rId5" Type="http://schemas.openxmlformats.org/officeDocument/2006/relationships/tags" Target="../tags/tag238.xml" /><Relationship Id="rId6" Type="http://schemas.openxmlformats.org/officeDocument/2006/relationships/tags" Target="../tags/tag239.xml" /><Relationship Id="rId7" Type="http://schemas.openxmlformats.org/officeDocument/2006/relationships/tags" Target="../tags/tag240.xml" /><Relationship Id="rId8" Type="http://schemas.openxmlformats.org/officeDocument/2006/relationships/tags" Target="../tags/tag241.xml" /><Relationship Id="rId9" Type="http://schemas.openxmlformats.org/officeDocument/2006/relationships/tags" Target="../tags/tag24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tags" Target="../tags/tag248.xml" /><Relationship Id="rId4" Type="http://schemas.openxmlformats.org/officeDocument/2006/relationships/tags" Target="../tags/tag249.xml" /><Relationship Id="rId5" Type="http://schemas.openxmlformats.org/officeDocument/2006/relationships/tags" Target="../tags/tag250.xml" /><Relationship Id="rId6" Type="http://schemas.openxmlformats.org/officeDocument/2006/relationships/tags" Target="../tags/tag251.xml" /><Relationship Id="rId7" Type="http://schemas.openxmlformats.org/officeDocument/2006/relationships/slide" Target="slide2.xml" TargetMode="Interna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8.png" /><Relationship Id="rId11" Type="http://schemas.openxmlformats.org/officeDocument/2006/relationships/tags" Target="../tags/tag262.xml" /><Relationship Id="rId12" Type="http://schemas.openxmlformats.org/officeDocument/2006/relationships/tags" Target="../tags/tag263.xml" /><Relationship Id="rId13" Type="http://schemas.openxmlformats.org/officeDocument/2006/relationships/image" Target="../media/image29.png" /><Relationship Id="rId14" Type="http://schemas.openxmlformats.org/officeDocument/2006/relationships/tags" Target="../tags/tag264.xml" /><Relationship Id="rId15" Type="http://schemas.openxmlformats.org/officeDocument/2006/relationships/slide" Target="slide2.xml" TargetMode="Internal" /><Relationship Id="rId2" Type="http://schemas.openxmlformats.org/officeDocument/2006/relationships/notesSlide" Target="../notesSlides/notesSlide14.xml" /><Relationship Id="rId3" Type="http://schemas.openxmlformats.org/officeDocument/2006/relationships/tags" Target="../tags/tag256.xml" /><Relationship Id="rId4" Type="http://schemas.openxmlformats.org/officeDocument/2006/relationships/image" Target="../media/image27.jpeg" /><Relationship Id="rId5" Type="http://schemas.openxmlformats.org/officeDocument/2006/relationships/tags" Target="../tags/tag257.xml" /><Relationship Id="rId6" Type="http://schemas.openxmlformats.org/officeDocument/2006/relationships/tags" Target="../tags/tag258.xml" /><Relationship Id="rId7" Type="http://schemas.openxmlformats.org/officeDocument/2006/relationships/tags" Target="../tags/tag259.xml" /><Relationship Id="rId8" Type="http://schemas.openxmlformats.org/officeDocument/2006/relationships/tags" Target="../tags/tag260.xml" /><Relationship Id="rId9" Type="http://schemas.openxmlformats.org/officeDocument/2006/relationships/tags" Target="../tags/tag261.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4.xml" /><Relationship Id="rId11" Type="http://schemas.openxmlformats.org/officeDocument/2006/relationships/image" Target="../media/image32.png" /><Relationship Id="rId12" Type="http://schemas.openxmlformats.org/officeDocument/2006/relationships/tags" Target="../tags/tag275.xml" /><Relationship Id="rId13" Type="http://schemas.openxmlformats.org/officeDocument/2006/relationships/tags" Target="../tags/tag276.xml" /><Relationship Id="rId14" Type="http://schemas.openxmlformats.org/officeDocument/2006/relationships/tags" Target="../tags/tag277.xml" /><Relationship Id="rId15" Type="http://schemas.openxmlformats.org/officeDocument/2006/relationships/image" Target="../media/image33.png" /><Relationship Id="rId2" Type="http://schemas.openxmlformats.org/officeDocument/2006/relationships/notesSlide" Target="../notesSlides/notesSlide15.xml" /><Relationship Id="rId3" Type="http://schemas.openxmlformats.org/officeDocument/2006/relationships/tags" Target="../tags/tag269.xml" /><Relationship Id="rId4" Type="http://schemas.openxmlformats.org/officeDocument/2006/relationships/image" Target="../media/image30.jpeg" /><Relationship Id="rId5" Type="http://schemas.openxmlformats.org/officeDocument/2006/relationships/tags" Target="../tags/tag270.xml" /><Relationship Id="rId6" Type="http://schemas.openxmlformats.org/officeDocument/2006/relationships/tags" Target="../tags/tag271.xml" /><Relationship Id="rId7" Type="http://schemas.openxmlformats.org/officeDocument/2006/relationships/tags" Target="../tags/tag272.xml" /><Relationship Id="rId8" Type="http://schemas.openxmlformats.org/officeDocument/2006/relationships/image" Target="../media/image31.png" /><Relationship Id="rId9" Type="http://schemas.openxmlformats.org/officeDocument/2006/relationships/tags" Target="../tags/tag273.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78.xml" /><Relationship Id="rId3" Type="http://schemas.openxmlformats.org/officeDocument/2006/relationships/tags" Target="../tags/tag279.xml" /><Relationship Id="rId4" Type="http://schemas.openxmlformats.org/officeDocument/2006/relationships/tags" Target="../tags/tag280.xml" /><Relationship Id="rId5" Type="http://schemas.openxmlformats.org/officeDocument/2006/relationships/image" Target="../media/image34.png" /><Relationship Id="rId6" Type="http://schemas.openxmlformats.org/officeDocument/2006/relationships/image" Target="../media/image30.jpeg" /><Relationship Id="rId7" Type="http://schemas.openxmlformats.org/officeDocument/2006/relationships/tags" Target="../tags/tag281.xml" /><Relationship Id="rId8" Type="http://schemas.openxmlformats.org/officeDocument/2006/relationships/tags" Target="../tags/tag282.xml" /><Relationship Id="rId9" Type="http://schemas.openxmlformats.org/officeDocument/2006/relationships/slide" Target="slide2.xml" TargetMode="Interna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283.xml" /><Relationship Id="rId3" Type="http://schemas.openxmlformats.org/officeDocument/2006/relationships/image" Target="../media/image35.png" /><Relationship Id="rId4" Type="http://schemas.openxmlformats.org/officeDocument/2006/relationships/tags" Target="../tags/tag284.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92.xml" /><Relationship Id="rId11" Type="http://schemas.openxmlformats.org/officeDocument/2006/relationships/image" Target="../media/image37.png" /><Relationship Id="rId12" Type="http://schemas.openxmlformats.org/officeDocument/2006/relationships/tags" Target="../tags/tag293.xml" /><Relationship Id="rId13" Type="http://schemas.openxmlformats.org/officeDocument/2006/relationships/image" Target="../media/image38.png" /><Relationship Id="rId14" Type="http://schemas.openxmlformats.org/officeDocument/2006/relationships/tags" Target="../tags/tag294.xml" /><Relationship Id="rId15" Type="http://schemas.openxmlformats.org/officeDocument/2006/relationships/image" Target="../media/image39.png" /><Relationship Id="rId16" Type="http://schemas.openxmlformats.org/officeDocument/2006/relationships/tags" Target="../tags/tag295.xml" /><Relationship Id="rId17" Type="http://schemas.openxmlformats.org/officeDocument/2006/relationships/image" Target="../media/image40.png" /><Relationship Id="rId18" Type="http://schemas.openxmlformats.org/officeDocument/2006/relationships/tags" Target="../tags/tag296.xml" /><Relationship Id="rId19" Type="http://schemas.openxmlformats.org/officeDocument/2006/relationships/image" Target="../media/image41.png" /><Relationship Id="rId2" Type="http://schemas.openxmlformats.org/officeDocument/2006/relationships/tags" Target="../tags/tag285.xml" /><Relationship Id="rId20" Type="http://schemas.openxmlformats.org/officeDocument/2006/relationships/tags" Target="../tags/tag297.xml" /><Relationship Id="rId21" Type="http://schemas.openxmlformats.org/officeDocument/2006/relationships/image" Target="../media/image42.png" /><Relationship Id="rId22" Type="http://schemas.openxmlformats.org/officeDocument/2006/relationships/tags" Target="../tags/tag298.xml" /><Relationship Id="rId23" Type="http://schemas.openxmlformats.org/officeDocument/2006/relationships/image" Target="../media/image43.png" /><Relationship Id="rId24" Type="http://schemas.openxmlformats.org/officeDocument/2006/relationships/tags" Target="../tags/tag299.xml" /><Relationship Id="rId25" Type="http://schemas.openxmlformats.org/officeDocument/2006/relationships/image" Target="../media/image44.png" /><Relationship Id="rId26" Type="http://schemas.openxmlformats.org/officeDocument/2006/relationships/tags" Target="../tags/tag300.xml" /><Relationship Id="rId27" Type="http://schemas.openxmlformats.org/officeDocument/2006/relationships/image" Target="../media/image45.png" /><Relationship Id="rId28" Type="http://schemas.openxmlformats.org/officeDocument/2006/relationships/tags" Target="../tags/tag301.xml" /><Relationship Id="rId29" Type="http://schemas.openxmlformats.org/officeDocument/2006/relationships/image" Target="../media/image46.png" /><Relationship Id="rId3" Type="http://schemas.openxmlformats.org/officeDocument/2006/relationships/tags" Target="../tags/tag286.xml" /><Relationship Id="rId30" Type="http://schemas.openxmlformats.org/officeDocument/2006/relationships/tags" Target="../tags/tag302.xml" /><Relationship Id="rId31" Type="http://schemas.openxmlformats.org/officeDocument/2006/relationships/image" Target="../media/image47.png" /><Relationship Id="rId32" Type="http://schemas.openxmlformats.org/officeDocument/2006/relationships/tags" Target="../tags/tag303.xml" /><Relationship Id="rId33" Type="http://schemas.openxmlformats.org/officeDocument/2006/relationships/image" Target="../media/image48.png" /><Relationship Id="rId34" Type="http://schemas.openxmlformats.org/officeDocument/2006/relationships/tags" Target="../tags/tag304.xml" /><Relationship Id="rId35" Type="http://schemas.openxmlformats.org/officeDocument/2006/relationships/image" Target="../media/image49.png" /><Relationship Id="rId36" Type="http://schemas.openxmlformats.org/officeDocument/2006/relationships/tags" Target="../tags/tag305.xml" /><Relationship Id="rId37" Type="http://schemas.openxmlformats.org/officeDocument/2006/relationships/image" Target="../media/image50.png" /><Relationship Id="rId38" Type="http://schemas.openxmlformats.org/officeDocument/2006/relationships/tags" Target="../tags/tag306.xml" /><Relationship Id="rId39" Type="http://schemas.openxmlformats.org/officeDocument/2006/relationships/image" Target="../media/image51.png" /><Relationship Id="rId4" Type="http://schemas.openxmlformats.org/officeDocument/2006/relationships/tags" Target="../tags/tag287.xml" /><Relationship Id="rId40" Type="http://schemas.openxmlformats.org/officeDocument/2006/relationships/tags" Target="../tags/tag307.xml" /><Relationship Id="rId41" Type="http://schemas.openxmlformats.org/officeDocument/2006/relationships/tags" Target="../tags/tag308.xml" /><Relationship Id="rId42" Type="http://schemas.openxmlformats.org/officeDocument/2006/relationships/audio" Target="../media/chimes1.wav" /><Relationship Id="rId5" Type="http://schemas.openxmlformats.org/officeDocument/2006/relationships/tags" Target="../tags/tag288.xml" /><Relationship Id="rId6" Type="http://schemas.openxmlformats.org/officeDocument/2006/relationships/image" Target="../media/image36.png" /><Relationship Id="rId7" Type="http://schemas.openxmlformats.org/officeDocument/2006/relationships/tags" Target="../tags/tag289.xml" /><Relationship Id="rId8" Type="http://schemas.openxmlformats.org/officeDocument/2006/relationships/tags" Target="../tags/tag290.xml" /><Relationship Id="rId9" Type="http://schemas.openxmlformats.org/officeDocument/2006/relationships/tags" Target="../tags/tag291.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73.xml" /><Relationship Id="rId11" Type="http://schemas.openxmlformats.org/officeDocument/2006/relationships/tags" Target="../tags/tag74.xml" /><Relationship Id="rId12" Type="http://schemas.openxmlformats.org/officeDocument/2006/relationships/tags" Target="../tags/tag75.xml" /><Relationship Id="rId13" Type="http://schemas.openxmlformats.org/officeDocument/2006/relationships/tags" Target="../tags/tag76.xml" /><Relationship Id="rId14" Type="http://schemas.openxmlformats.org/officeDocument/2006/relationships/tags" Target="../tags/tag77.xml" /><Relationship Id="rId15" Type="http://schemas.openxmlformats.org/officeDocument/2006/relationships/tags" Target="../tags/tag78.xml" /><Relationship Id="rId16" Type="http://schemas.openxmlformats.org/officeDocument/2006/relationships/tags" Target="../tags/tag79.xml" /><Relationship Id="rId17" Type="http://schemas.openxmlformats.org/officeDocument/2006/relationships/tags" Target="../tags/tag80.xml" /><Relationship Id="rId18" Type="http://schemas.openxmlformats.org/officeDocument/2006/relationships/tags" Target="../tags/tag81.xml" /><Relationship Id="rId19" Type="http://schemas.openxmlformats.org/officeDocument/2006/relationships/tags" Target="../tags/tag82.xml" /><Relationship Id="rId2" Type="http://schemas.openxmlformats.org/officeDocument/2006/relationships/tags" Target="../tags/tag66.xml" /><Relationship Id="rId20" Type="http://schemas.openxmlformats.org/officeDocument/2006/relationships/tags" Target="../tags/tag83.xml" /><Relationship Id="rId21" Type="http://schemas.openxmlformats.org/officeDocument/2006/relationships/tags" Target="../tags/tag84.xml" /><Relationship Id="rId22" Type="http://schemas.openxmlformats.org/officeDocument/2006/relationships/tags" Target="../tags/tag85.xml" /><Relationship Id="rId23" Type="http://schemas.openxmlformats.org/officeDocument/2006/relationships/tags" Target="../tags/tag86.xml" /><Relationship Id="rId24" Type="http://schemas.openxmlformats.org/officeDocument/2006/relationships/tags" Target="../tags/tag87.xml" /><Relationship Id="rId25" Type="http://schemas.openxmlformats.org/officeDocument/2006/relationships/tags" Target="../tags/tag88.xml" /><Relationship Id="rId26" Type="http://schemas.openxmlformats.org/officeDocument/2006/relationships/tags" Target="../tags/tag89.xml" /><Relationship Id="rId27" Type="http://schemas.openxmlformats.org/officeDocument/2006/relationships/tags" Target="../tags/tag90.xml" /><Relationship Id="rId28" Type="http://schemas.openxmlformats.org/officeDocument/2006/relationships/tags" Target="../tags/tag91.xml" /><Relationship Id="rId29" Type="http://schemas.openxmlformats.org/officeDocument/2006/relationships/tags" Target="../tags/tag92.xml" /><Relationship Id="rId3" Type="http://schemas.openxmlformats.org/officeDocument/2006/relationships/tags" Target="../tags/tag67.xml" /><Relationship Id="rId30" Type="http://schemas.openxmlformats.org/officeDocument/2006/relationships/tags" Target="../tags/tag93.xml" /><Relationship Id="rId31" Type="http://schemas.openxmlformats.org/officeDocument/2006/relationships/tags" Target="../tags/tag94.xml" /><Relationship Id="rId32" Type="http://schemas.openxmlformats.org/officeDocument/2006/relationships/tags" Target="../tags/tag95.xml" /><Relationship Id="rId33" Type="http://schemas.openxmlformats.org/officeDocument/2006/relationships/tags" Target="../tags/tag96.xml" /><Relationship Id="rId34" Type="http://schemas.openxmlformats.org/officeDocument/2006/relationships/tags" Target="../tags/tag97.xml" /><Relationship Id="rId35" Type="http://schemas.openxmlformats.org/officeDocument/2006/relationships/tags" Target="../tags/tag98.xml" /><Relationship Id="rId36" Type="http://schemas.openxmlformats.org/officeDocument/2006/relationships/tags" Target="../tags/tag99.xml" /><Relationship Id="rId37" Type="http://schemas.openxmlformats.org/officeDocument/2006/relationships/tags" Target="../tags/tag100.xml" /><Relationship Id="rId38" Type="http://schemas.openxmlformats.org/officeDocument/2006/relationships/tags" Target="../tags/tag101.xml" /><Relationship Id="rId39" Type="http://schemas.openxmlformats.org/officeDocument/2006/relationships/image" Target="../media/image10.png" /><Relationship Id="rId4" Type="http://schemas.openxmlformats.org/officeDocument/2006/relationships/image" Target="../media/image9.jpeg" /><Relationship Id="rId40" Type="http://schemas.openxmlformats.org/officeDocument/2006/relationships/tags" Target="../tags/tag102.xml" /><Relationship Id="rId41" Type="http://schemas.openxmlformats.org/officeDocument/2006/relationships/image" Target="../media/image11.png" /><Relationship Id="rId42" Type="http://schemas.openxmlformats.org/officeDocument/2006/relationships/tags" Target="../tags/tag103.xml" /><Relationship Id="rId43" Type="http://schemas.openxmlformats.org/officeDocument/2006/relationships/tags" Target="../tags/tag104.xml" /><Relationship Id="rId44" Type="http://schemas.openxmlformats.org/officeDocument/2006/relationships/audio" Target="../media/chimes1.wav"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tags" Target="../tags/tag70.xml" /><Relationship Id="rId8" Type="http://schemas.openxmlformats.org/officeDocument/2006/relationships/tags" Target="../tags/tag71.xml" /><Relationship Id="rId9" Type="http://schemas.openxmlformats.org/officeDocument/2006/relationships/tags" Target="../tags/tag7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05.xml" /><Relationship Id="rId3" Type="http://schemas.openxmlformats.org/officeDocument/2006/relationships/tags" Target="../tags/tag106.xml" /><Relationship Id="rId4" Type="http://schemas.openxmlformats.org/officeDocument/2006/relationships/image" Target="../media/image12.png" /><Relationship Id="rId5" Type="http://schemas.openxmlformats.org/officeDocument/2006/relationships/tags" Target="../tags/tag107.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08.xml" /><Relationship Id="rId3" Type="http://schemas.openxmlformats.org/officeDocument/2006/relationships/tags" Target="../tags/tag109.xml" /><Relationship Id="rId4" Type="http://schemas.openxmlformats.org/officeDocument/2006/relationships/image" Target="../media/image13.jpeg" /><Relationship Id="rId5" Type="http://schemas.openxmlformats.org/officeDocument/2006/relationships/tags" Target="../tags/tag110.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11.xml"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tags" Target="../tags/tag114.xml" /><Relationship Id="rId6" Type="http://schemas.openxmlformats.org/officeDocument/2006/relationships/image" Target="../media/image14.png" /><Relationship Id="rId7" Type="http://schemas.openxmlformats.org/officeDocument/2006/relationships/tags" Target="../tags/tag11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xml" /><Relationship Id="rId3" Type="http://schemas.openxmlformats.org/officeDocument/2006/relationships/tags" Target="../tags/tag120.xml" /><Relationship Id="rId4" Type="http://schemas.openxmlformats.org/officeDocument/2006/relationships/tags" Target="../tags/tag121.xml" /><Relationship Id="rId5" Type="http://schemas.openxmlformats.org/officeDocument/2006/relationships/image" Target="../media/image15.png" /><Relationship Id="rId6" Type="http://schemas.openxmlformats.org/officeDocument/2006/relationships/tags" Target="../tags/tag122.xml" /><Relationship Id="rId7" Type="http://schemas.openxmlformats.org/officeDocument/2006/relationships/video" Target="../media/media2.mp4" /><Relationship Id="rId8" Type="http://schemas.microsoft.com/office/2007/relationships/media" Target="../media/media2.mp4"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23.xml" /><Relationship Id="rId3" Type="http://schemas.openxmlformats.org/officeDocument/2006/relationships/tags" Target="../tags/tag124.xml" /><Relationship Id="rId4" Type="http://schemas.openxmlformats.org/officeDocument/2006/relationships/image" Target="../media/image16.jpeg" /><Relationship Id="rId5" Type="http://schemas.openxmlformats.org/officeDocument/2006/relationships/tags" Target="../tags/tag125.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3.xml" /><Relationship Id="rId3" Type="http://schemas.openxmlformats.org/officeDocument/2006/relationships/tags" Target="../tags/tag130.xml" /><Relationship Id="rId4" Type="http://schemas.openxmlformats.org/officeDocument/2006/relationships/tags" Target="../tags/tag131.xml" /><Relationship Id="rId5" Type="http://schemas.openxmlformats.org/officeDocument/2006/relationships/tags" Target="../tags/tag132.xml" /><Relationship Id="rId6" Type="http://schemas.openxmlformats.org/officeDocument/2006/relationships/tags" Target="../tags/tag133.xml" /><Relationship Id="rId7" Type="http://schemas.openxmlformats.org/officeDocument/2006/relationships/image" Target="../media/image17.png" /><Relationship Id="rId8" Type="http://schemas.microsoft.com/office/2007/relationships/hdphoto" Target="../media/image18.wdp" /><Relationship Id="rId9" Type="http://schemas.openxmlformats.org/officeDocument/2006/relationships/tags" Target="../tags/tag134.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16">
            <a:lum/>
          </a:blip>
          <a:stretch>
            <a:fillRect/>
          </a:stretch>
        </a:blipFill>
        <a:effectLst/>
      </p:bgPr>
    </p:bg>
    <p:spTree>
      <p:nvGrpSpPr>
        <p:cNvPr id="1" name=""/>
        <p:cNvGrpSpPr/>
        <p:nvPr>
          <p:custDataLst>
            <p:tags r:id="rId3"/>
          </p:custDataLst>
        </p:nvPr>
      </p:nvGrpSpPr>
      <p:grpSpPr>
        <a:xfrm>
          <a:off x="0" y="0"/>
          <a:ext cx="0" cy="0"/>
        </a:xfrm>
      </p:grpSpPr>
      <p:grpSp>
        <p:nvGrpSpPr>
          <p:cNvPr id="3" name="组合 2" title=""/>
          <p:cNvGrpSpPr/>
          <p:nvPr>
            <p:custDataLst>
              <p:tags r:id="rId4"/>
            </p:custDataLst>
          </p:nvPr>
        </p:nvGrpSpPr>
        <p:grpSpPr>
          <a:xfrm>
            <a:off x="-1287124" y="124818"/>
            <a:ext cx="11658765" cy="5690462"/>
            <a:chOff x="-1287124" y="124818"/>
            <a:chExt cx="11658765" cy="5690462"/>
          </a:xfrm>
        </p:grpSpPr>
        <p:sp>
          <p:nvSpPr>
            <p:cNvPr id="6" name="圆角矩形​​ 10"/>
            <p:cNvSpPr>
              <a:spLocks noChangeArrowheads="1"/>
            </p:cNvSpPr>
            <p:nvPr>
              <p:custDataLst>
                <p:tags r:id="rId5"/>
              </p:custDataLst>
            </p:nvPr>
          </p:nvSpPr>
          <p:spPr bwMode="auto">
            <a:xfrm>
              <a:off x="5835641" y="1100845"/>
              <a:ext cx="4536000" cy="648000"/>
            </a:xfrm>
            <a:prstGeom prst="roundRect">
              <a:avLst>
                <a:gd name="adj" fmla="val 50000"/>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CN" altLang="en-US"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rPr>
                <a:t>第十章  浮力</a:t>
              </a:r>
              <a:endParaRPr lang="zh-CN" altLang="en-US"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endParaRPr>
            </a:p>
          </p:txBody>
        </p:sp>
        <p:sp>
          <p:nvSpPr>
            <p:cNvPr id="8" name="文本框 7"/>
            <p:cNvSpPr txBox="1"/>
            <p:nvPr>
              <p:custDataLst>
                <p:tags r:id="rId6"/>
              </p:custDataLst>
            </p:nvPr>
          </p:nvSpPr>
          <p:spPr>
            <a:xfrm>
              <a:off x="-1287124" y="124818"/>
              <a:ext cx="6096000" cy="400110"/>
            </a:xfrm>
            <a:prstGeom prst="rect">
              <a:avLst/>
            </a:prstGeom>
            <a:noFill/>
          </p:spPr>
          <p:txBody>
            <a:bodyPr wrap="square">
              <a:spAutoFit/>
            </a:bodyPr>
            <a:lstStyle/>
            <a:p>
              <a:pPr algn="ctr"/>
              <a:r>
                <a:rPr lang="en-US" altLang="zh-CN" sz="2000">
                  <a:solidFill>
                    <a:srgbClr val="FFFF00"/>
                  </a:solidFill>
                  <a:effectLst>
                    <a:outerShdw blurRad="38100" dist="38100" dir="2700000" algn="tl">
                      <a:srgbClr val="000000">
                        <a:alpha val="43137"/>
                      </a:srgbClr>
                    </a:outerShdw>
                  </a:effectLst>
                  <a:cs typeface="+mn-ea"/>
                  <a:sym typeface="+mn-lt"/>
                </a:rPr>
                <a:t>2024</a:t>
              </a:r>
              <a:r>
                <a:rPr lang="zh-CN" altLang="en-US" sz="2000">
                  <a:solidFill>
                    <a:srgbClr val="FFFF00"/>
                  </a:solidFill>
                  <a:effectLst>
                    <a:outerShdw blurRad="38100" dist="38100" dir="2700000" algn="tl">
                      <a:srgbClr val="000000">
                        <a:alpha val="43137"/>
                      </a:srgbClr>
                    </a:outerShdw>
                  </a:effectLst>
                  <a:cs typeface="+mn-ea"/>
                  <a:sym typeface="+mn-lt"/>
                </a:rPr>
                <a:t>人教版物理八年级下册</a:t>
              </a:r>
              <a:endParaRPr lang="zh-CN" altLang="en-US" sz="2000">
                <a:solidFill>
                  <a:srgbClr val="FFFF00"/>
                </a:solidFill>
                <a:effectLst>
                  <a:outerShdw blurRad="38100" dist="38100" dir="2700000" algn="tl">
                    <a:srgbClr val="000000">
                      <a:alpha val="43137"/>
                    </a:srgbClr>
                  </a:outerShdw>
                </a:effectLst>
                <a:cs typeface="+mn-ea"/>
                <a:sym typeface="+mn-lt"/>
              </a:endParaRPr>
            </a:p>
          </p:txBody>
        </p:sp>
        <p:grpSp>
          <p:nvGrpSpPr>
            <p:cNvPr id="9" name="组合 8"/>
            <p:cNvGrpSpPr/>
            <p:nvPr>
              <p:custDataLst>
                <p:tags r:id="rId7"/>
              </p:custDataLst>
            </p:nvPr>
          </p:nvGrpSpPr>
          <p:grpSpPr>
            <a:xfrm>
              <a:off x="-88308" y="421271"/>
              <a:ext cx="10325384" cy="5394009"/>
              <a:chOff x="-88308" y="421271"/>
              <a:chExt cx="10325384" cy="5394009"/>
            </a:xfrm>
          </p:grpSpPr>
          <p:sp>
            <p:nvSpPr>
              <p:cNvPr id="19" name="TextBox 8"/>
              <p:cNvSpPr txBox="1"/>
              <p:nvPr>
                <p:custDataLst>
                  <p:tags r:id="rId8"/>
                </p:custDataLst>
              </p:nvPr>
            </p:nvSpPr>
            <p:spPr>
              <a:xfrm>
                <a:off x="6021553" y="3357228"/>
                <a:ext cx="4215523" cy="1384970"/>
              </a:xfrm>
              <a:prstGeom prst="rect">
                <a:avLst/>
              </a:prstGeom>
              <a:noFill/>
            </p:spPr>
            <p:txBody>
              <a:bodyPr wrap="square" lIns="91416" tIns="45708" rIns="91416" bIns="45708" rtlCol="0">
                <a:spAutoFit/>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black">
                        <a:lumMod val="65000"/>
                        <a:lumOff val="35000"/>
                      </a:prstClr>
                    </a:solidFill>
                    <a:effectLst/>
                    <a:uLnTx/>
                    <a:uFillTx/>
                    <a:latin typeface="Arial"/>
                    <a:ea typeface="微软雅黑"/>
                    <a:cs typeface="Arial"/>
                    <a:sym typeface="Arial"/>
                  </a:rPr>
                  <a:t>授课教师：</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a:solidFill>
                      <a:prstClr val="black">
                        <a:lumMod val="65000"/>
                        <a:lumOff val="35000"/>
                      </a:prstClr>
                    </a:solidFill>
                    <a:latin typeface="Arial"/>
                    <a:ea typeface="微软雅黑"/>
                    <a:cs typeface="Arial"/>
                    <a:sym typeface="Arial"/>
                  </a:rPr>
                  <a:t> 班      级</a:t>
                </a:r>
                <a:r>
                  <a:rPr lang="zh-CN" altLang="en-US" sz="2800">
                    <a:solidFill>
                      <a:schemeClr val="tx1">
                        <a:lumMod val="65000"/>
                        <a:lumOff val="35000"/>
                      </a:schemeClr>
                    </a:solidFill>
                    <a:latin typeface="Arial"/>
                    <a:ea typeface="微软雅黑"/>
                    <a:cs typeface="Arial"/>
                    <a:sym typeface="Arial"/>
                  </a:rPr>
                  <a:t>：</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a:solidFill>
                      <a:schemeClr val="tx1">
                        <a:lumMod val="65000"/>
                        <a:lumOff val="35000"/>
                      </a:schemeClr>
                    </a:solidFill>
                    <a:latin typeface="Arial"/>
                    <a:ea typeface="微软雅黑"/>
                    <a:cs typeface="Arial"/>
                    <a:sym typeface="Arial"/>
                  </a:rPr>
                  <a:t> 时      间：</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zh-CN" altLang="en-US" sz="2800" b="0" i="0" u="none" strike="noStrike" kern="1200" cap="none" spc="0" normalizeH="0" baseline="0" noProof="0">
                  <a:ln>
                    <a:noFill/>
                  </a:ln>
                  <a:solidFill>
                    <a:schemeClr val="tx1">
                      <a:lumMod val="65000"/>
                      <a:lumOff val="35000"/>
                    </a:schemeClr>
                  </a:solidFill>
                  <a:effectLst/>
                  <a:uLnTx/>
                  <a:uFillTx/>
                  <a:latin typeface="Arial"/>
                  <a:ea typeface="微软雅黑"/>
                  <a:cs typeface="Arial"/>
                  <a:sym typeface="Arial"/>
                </a:endParaRPr>
              </a:p>
            </p:txBody>
          </p:sp>
          <p:pic>
            <p:nvPicPr>
              <p:cNvPr id="20" name="图片 19"/>
              <p:cNvPicPr>
                <a:picLocks noChangeAspect="1"/>
              </p:cNvPicPr>
              <p:nvPr>
                <p:custDataLst>
                  <p:tags r:id="rId10"/>
                </p:custDataLst>
              </p:nvPr>
            </p:nvPicPr>
            <p:blipFill>
              <a:blip r:embed="rId9">
                <a:alphaModFix amt="35000"/>
              </a:blip>
              <a:stretch>
                <a:fillRect/>
              </a:stretch>
            </p:blipFill>
            <p:spPr>
              <a:xfrm rot="21011104">
                <a:off x="2931774" y="3640664"/>
                <a:ext cx="1535614" cy="2174616"/>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custDataLst>
                  <p:tags r:id="rId12"/>
                </p:custDataLst>
              </p:nvPr>
            </p:nvPicPr>
            <p:blipFill>
              <a:blip r:embed="rId11"/>
              <a:stretch>
                <a:fillRect/>
              </a:stretch>
            </p:blipFill>
            <p:spPr>
              <a:xfrm>
                <a:off x="-88308" y="421271"/>
                <a:ext cx="2174616" cy="2174616"/>
              </a:xfrm>
              <a:prstGeom prst="rect">
                <a:avLst/>
              </a:prstGeom>
            </p:spPr>
          </p:pic>
        </p:grpSp>
      </p:grpSp>
      <p:sp>
        <p:nvSpPr>
          <p:cNvPr id="2" name="AutoShape 5" title=""/>
          <p:cNvSpPr>
            <a:spLocks noChangeArrowheads="1"/>
          </p:cNvSpPr>
          <p:nvPr>
            <p:custDataLst>
              <p:tags r:id="rId13"/>
            </p:custDataLst>
          </p:nvPr>
        </p:nvSpPr>
        <p:spPr bwMode="gray">
          <a:xfrm>
            <a:off x="5496912" y="1793226"/>
            <a:ext cx="5133948" cy="1134501"/>
          </a:xfrm>
          <a:custGeom>
            <a:gdLst>
              <a:gd name="connsiteX0" fmla="*/ 0 w 5133948"/>
              <a:gd name="connsiteY0" fmla="*/ 189087 h 1134501"/>
              <a:gd name="connsiteX1" fmla="*/ 189087 w 5133948"/>
              <a:gd name="connsiteY1" fmla="*/ 0 h 1134501"/>
              <a:gd name="connsiteX2" fmla="*/ 4944861 w 5133948"/>
              <a:gd name="connsiteY2" fmla="*/ 0 h 1134501"/>
              <a:gd name="connsiteX3" fmla="*/ 5133948 w 5133948"/>
              <a:gd name="connsiteY3" fmla="*/ 189087 h 1134501"/>
              <a:gd name="connsiteX4" fmla="*/ 5133948 w 5133948"/>
              <a:gd name="connsiteY4" fmla="*/ 945414 h 1134501"/>
              <a:gd name="connsiteX5" fmla="*/ 4944861 w 5133948"/>
              <a:gd name="connsiteY5" fmla="*/ 1134501 h 1134501"/>
              <a:gd name="connsiteX6" fmla="*/ 189087 w 5133948"/>
              <a:gd name="connsiteY6" fmla="*/ 1134501 h 1134501"/>
              <a:gd name="connsiteX7" fmla="*/ 0 w 5133948"/>
              <a:gd name="connsiteY7" fmla="*/ 945414 h 1134501"/>
              <a:gd name="connsiteX8" fmla="*/ 0 w 5133948"/>
              <a:gd name="connsiteY8" fmla="*/ 189087 h 1134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3948" h="1134501" fill="none" extrusionOk="0">
                <a:moveTo>
                  <a:pt x="0" y="189087"/>
                </a:moveTo>
                <a:cubicBezTo>
                  <a:pt x="3689" y="74372"/>
                  <a:pt x="84887" y="-6175"/>
                  <a:pt x="189087" y="0"/>
                </a:cubicBezTo>
                <a:cubicBezTo>
                  <a:pt x="1248000" y="-20655"/>
                  <a:pt x="3861378" y="-111687"/>
                  <a:pt x="4944861" y="0"/>
                </a:cubicBezTo>
                <a:cubicBezTo>
                  <a:pt x="5044231" y="17976"/>
                  <a:pt x="5137553" y="68778"/>
                  <a:pt x="5133948" y="189087"/>
                </a:cubicBezTo>
                <a:cubicBezTo>
                  <a:pt x="5146387" y="351140"/>
                  <a:pt x="5088127" y="760952"/>
                  <a:pt x="5133948" y="945414"/>
                </a:cubicBezTo>
                <a:cubicBezTo>
                  <a:pt x="5136851" y="1058106"/>
                  <a:pt x="5044624" y="1141213"/>
                  <a:pt x="4944861" y="1134501"/>
                </a:cubicBezTo>
                <a:cubicBezTo>
                  <a:pt x="4089172" y="1056676"/>
                  <a:pt x="1491340" y="1216779"/>
                  <a:pt x="189087" y="1134501"/>
                </a:cubicBezTo>
                <a:cubicBezTo>
                  <a:pt x="94698" y="1126656"/>
                  <a:pt x="-14431" y="1041665"/>
                  <a:pt x="0" y="945414"/>
                </a:cubicBezTo>
                <a:cubicBezTo>
                  <a:pt x="-33811" y="727352"/>
                  <a:pt x="-33253" y="414801"/>
                  <a:pt x="0" y="189087"/>
                </a:cubicBezTo>
                <a:close/>
              </a:path>
              <a:path w="5133948" h="1134501" stroke="0" extrusionOk="0">
                <a:moveTo>
                  <a:pt x="0" y="189087"/>
                </a:moveTo>
                <a:cubicBezTo>
                  <a:pt x="1979" y="86138"/>
                  <a:pt x="79715" y="-13761"/>
                  <a:pt x="189087" y="0"/>
                </a:cubicBezTo>
                <a:cubicBezTo>
                  <a:pt x="2556993" y="-83864"/>
                  <a:pt x="2612947" y="-109232"/>
                  <a:pt x="4944861" y="0"/>
                </a:cubicBezTo>
                <a:cubicBezTo>
                  <a:pt x="5051168" y="-4308"/>
                  <a:pt x="5131009" y="102147"/>
                  <a:pt x="5133948" y="189087"/>
                </a:cubicBezTo>
                <a:cubicBezTo>
                  <a:pt x="5101833" y="483226"/>
                  <a:pt x="5146102" y="635116"/>
                  <a:pt x="5133948" y="945414"/>
                </a:cubicBezTo>
                <a:cubicBezTo>
                  <a:pt x="5140424" y="1062026"/>
                  <a:pt x="5065713" y="1125499"/>
                  <a:pt x="4944861" y="1134501"/>
                </a:cubicBezTo>
                <a:cubicBezTo>
                  <a:pt x="4143252" y="1058495"/>
                  <a:pt x="1636545" y="1280291"/>
                  <a:pt x="189087" y="1134501"/>
                </a:cubicBezTo>
                <a:cubicBezTo>
                  <a:pt x="80170" y="1130257"/>
                  <a:pt x="14984" y="1059049"/>
                  <a:pt x="0" y="945414"/>
                </a:cubicBezTo>
                <a:cubicBezTo>
                  <a:pt x="-35272" y="629408"/>
                  <a:pt x="-8774" y="492653"/>
                  <a:pt x="0" y="189087"/>
                </a:cubicBezTo>
                <a:close/>
              </a:path>
            </a:pathLst>
          </a:custGeom>
          <a:ln w="5715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lIns="98745" tIns="49372" rIns="98745" bIns="49372" anchor="ctr"/>
          <a:lstStyle>
            <a:lvl1pPr defTabSz="987425" eaLnBrk="0" hangingPunct="0">
              <a:defRPr>
                <a:solidFill>
                  <a:schemeClr val="tx1"/>
                </a:solidFill>
                <a:latin typeface="Arial" panose="020b0604020202020204" pitchFamily="34" charset="0"/>
                <a:ea typeface="宋体" panose="02010600030101010101" pitchFamily="2" charset="-122"/>
              </a:defRPr>
            </a:lvl1pPr>
            <a:lvl2pPr marL="803275" indent="-309880" defTabSz="987425" eaLnBrk="0" hangingPunct="0">
              <a:defRPr>
                <a:solidFill>
                  <a:schemeClr val="tx1"/>
                </a:solidFill>
                <a:latin typeface="Arial" panose="020b0604020202020204" pitchFamily="34" charset="0"/>
                <a:ea typeface="宋体" panose="02010600030101010101" pitchFamily="2" charset="-122"/>
              </a:defRPr>
            </a:lvl2pPr>
            <a:lvl3pPr marL="1235075" indent="-247650" defTabSz="987425" eaLnBrk="0" hangingPunct="0">
              <a:defRPr>
                <a:solidFill>
                  <a:schemeClr val="tx1"/>
                </a:solidFill>
                <a:latin typeface="Arial" panose="020b0604020202020204" pitchFamily="34" charset="0"/>
                <a:ea typeface="宋体" panose="02010600030101010101" pitchFamily="2" charset="-122"/>
              </a:defRPr>
            </a:lvl3pPr>
            <a:lvl4pPr marL="1729105" indent="-247650" defTabSz="987425" eaLnBrk="0" hangingPunct="0">
              <a:defRPr>
                <a:solidFill>
                  <a:schemeClr val="tx1"/>
                </a:solidFill>
                <a:latin typeface="Arial" panose="020b0604020202020204" pitchFamily="34" charset="0"/>
                <a:ea typeface="宋体" panose="02010600030101010101" pitchFamily="2" charset="-122"/>
              </a:defRPr>
            </a:lvl4pPr>
            <a:lvl5pPr marL="2222500" indent="-247650" defTabSz="987425" eaLnBrk="0" hangingPunct="0">
              <a:defRPr>
                <a:solidFill>
                  <a:schemeClr val="tx1"/>
                </a:solidFill>
                <a:latin typeface="Arial" panose="020b0604020202020204" pitchFamily="34" charset="0"/>
                <a:ea typeface="宋体" panose="02010600030101010101" pitchFamily="2" charset="-122"/>
              </a:defRPr>
            </a:lvl5pPr>
            <a:lvl6pPr marL="26797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369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941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513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rPr>
              <a:t>10.4</a:t>
            </a:r>
            <a:r>
              <a:rPr lang="zh-CN" altLang="en-US"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rPr>
              <a:t>跨学科实践</a:t>
            </a:r>
            <a:endParaRPr lang="zh-CN" altLang="en-US"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endParaRPr>
          </a:p>
          <a:p>
            <a:pPr algn="ctr"/>
            <a:r>
              <a:rPr lang="zh-CN" altLang="en-US"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rPr>
              <a:t>制作微型密度计</a:t>
            </a:r>
            <a:endParaRPr lang="zh-CN" altLang="en-US"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endParaRPr>
          </a:p>
        </p:txBody>
      </p:sp>
      <p:pic>
        <p:nvPicPr>
          <p:cNvPr id="4" name="图片 3" title=""/>
          <p:cNvPicPr>
            <a:picLocks noChangeAspect="1"/>
          </p:cNvPicPr>
          <p:nvPr>
            <p:custDataLst>
              <p:tags r:id="rId15"/>
            </p:custDataLst>
          </p:nvPr>
        </p:nvPicPr>
        <p:blipFill>
          <a:blip r:embed="rId14"/>
          <a:stretch>
            <a:fillRect/>
          </a:stretch>
        </p:blipFill>
        <p:spPr>
          <a:xfrm>
            <a:off x="9095644" y="1796453"/>
            <a:ext cx="3429514" cy="45529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sndAc>
      <p:stSnd>
        <p:snd r:embed="rId17"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 name="文本框 3" title=""/>
          <p:cNvSpPr txBox="1"/>
          <p:nvPr>
            <p:custDataLst>
              <p:tags r:id="rId4"/>
            </p:custDataLst>
          </p:nvPr>
        </p:nvSpPr>
        <p:spPr>
          <a:xfrm>
            <a:off x="3647758" y="108585"/>
            <a:ext cx="4473575" cy="581660"/>
          </a:xfrm>
          <a:prstGeom prst="rect">
            <a:avLst/>
          </a:prstGeom>
          <a:noFill/>
        </p:spPr>
        <p:txBody>
          <a:bodyPr wrap="square" rtlCol="0">
            <a:noAutofit/>
          </a:bodyPr>
          <a:lstStyle/>
          <a:p>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 name="文本框 1" title=""/>
          <p:cNvSpPr txBox="1"/>
          <p:nvPr>
            <p:custDataLst>
              <p:tags r:id="rId5"/>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任务二、设计微型密度计的结构</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文本框 2" title=""/>
          <p:cNvSpPr txBox="1"/>
          <p:nvPr>
            <p:custDataLst>
              <p:tags r:id="rId6"/>
            </p:custDataLst>
          </p:nvPr>
        </p:nvSpPr>
        <p:spPr>
          <a:xfrm>
            <a:off x="911860" y="1124268"/>
            <a:ext cx="5080000" cy="521970"/>
          </a:xfrm>
          <a:prstGeom prst="rect">
            <a:avLst/>
          </a:prstGeom>
        </p:spPr>
        <p:txBody>
          <a:bodyPr>
            <a:spAutoFit/>
          </a:bodyPr>
          <a:lstStyle/>
          <a:p>
            <a:pPr marL="0" indent="0" algn="just" defTabSz="266700">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设计微型密度计的基本结构</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grpSp>
        <p:nvGrpSpPr>
          <p:cNvPr id="7" name="组合 6" title=""/>
          <p:cNvGrpSpPr/>
          <p:nvPr>
            <p:custDataLst>
              <p:tags r:id="rId7"/>
            </p:custDataLst>
          </p:nvPr>
        </p:nvGrpSpPr>
        <p:grpSpPr>
          <a:xfrm>
            <a:off x="1271588" y="1484630"/>
            <a:ext cx="9432925" cy="4680585"/>
            <a:chOff x="2001" y="2338"/>
            <a:chExt cx="14855" cy="7371"/>
          </a:xfrm>
        </p:grpSpPr>
        <p:sp>
          <p:nvSpPr>
            <p:cNvPr id="5" name="文本框 4"/>
            <p:cNvSpPr txBox="1"/>
            <p:nvPr>
              <p:custDataLst>
                <p:tags r:id="rId8"/>
              </p:custDataLst>
            </p:nvPr>
          </p:nvSpPr>
          <p:spPr>
            <a:xfrm>
              <a:off x="2001" y="3407"/>
              <a:ext cx="10620" cy="5233"/>
            </a:xfrm>
            <a:prstGeom prst="rect">
              <a:avLst/>
            </a:prstGeom>
          </p:spPr>
          <p:txBody>
            <a:bodyPr wrap="square">
              <a:spAutoFit/>
            </a:bodyPr>
            <a:lstStyle/>
            <a:p>
              <a:pPr indent="711200" algn="l" defTabSz="266700" fontAlgn="auto">
                <a:lnSpc>
                  <a:spcPct val="150000"/>
                </a:lnSpc>
                <a:spcBef>
                  <a:spcPct val="0"/>
                </a:spcBef>
                <a:spcAft>
                  <a:spcPct val="0"/>
                </a:spcAft>
              </a:pPr>
              <a:r>
                <a:rPr lang="zh-CN" altLang="en-US" sz="2800" b="1">
                  <a:latin typeface="宋体" panose="02010600030101010101" pitchFamily="2" charset="-122"/>
                  <a:ea typeface="宋体" panose="02010600030101010101" pitchFamily="2" charset="-122"/>
                  <a:cs typeface="宋体" panose="02010600030101010101" pitchFamily="2" charset="-122"/>
                </a:rPr>
                <a:t>如：绕一些铜丝，但绕铜丝后的标度杆放在酒精中会下沉，因此还要在标度杆上固定一个浮子来增大浮力。这样，微型密度计由标度杆、浮子和配重三部分组成，配重位于最下方，浮子位于上方。</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pic>
          <p:nvPicPr>
            <p:cNvPr id="6" name="图片 5"/>
            <p:cNvPicPr/>
            <p:nvPr>
              <p:custDataLst>
                <p:tags r:id="rId10"/>
              </p:custDataLst>
            </p:nvPr>
          </p:nvPicPr>
          <p:blipFill>
            <a:blip r:embed="rId9"/>
            <a:srcRect l="23169" r="18876" b="5766"/>
            <a:stretch>
              <a:fillRect/>
            </a:stretch>
          </p:blipFill>
          <p:spPr>
            <a:xfrm>
              <a:off x="13454" y="2338"/>
              <a:ext cx="3402" cy="7371"/>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 name="文本框 3" title=""/>
          <p:cNvSpPr txBox="1"/>
          <p:nvPr>
            <p:custDataLst>
              <p:tags r:id="rId4"/>
            </p:custDataLst>
          </p:nvPr>
        </p:nvSpPr>
        <p:spPr>
          <a:xfrm>
            <a:off x="3647758" y="108585"/>
            <a:ext cx="4473575" cy="581660"/>
          </a:xfrm>
          <a:prstGeom prst="rect">
            <a:avLst/>
          </a:prstGeom>
          <a:noFill/>
        </p:spPr>
        <p:txBody>
          <a:bodyPr wrap="square" rtlCol="0">
            <a:noAutofit/>
          </a:bodyPr>
          <a:lstStyle/>
          <a:p>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 name="文本框 1" title=""/>
          <p:cNvSpPr txBox="1"/>
          <p:nvPr>
            <p:custDataLst>
              <p:tags r:id="rId5"/>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任务二、设计微型密度计的结构</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文本框 2" title=""/>
          <p:cNvSpPr txBox="1"/>
          <p:nvPr>
            <p:custDataLst>
              <p:tags r:id="rId6"/>
            </p:custDataLst>
          </p:nvPr>
        </p:nvSpPr>
        <p:spPr>
          <a:xfrm>
            <a:off x="911860" y="1124268"/>
            <a:ext cx="5080000" cy="521970"/>
          </a:xfrm>
          <a:prstGeom prst="rect">
            <a:avLst/>
          </a:prstGeom>
        </p:spPr>
        <p:txBody>
          <a:bodyPr>
            <a:spAutoFit/>
          </a:bodyPr>
          <a:lstStyle/>
          <a:p>
            <a:pPr marL="0" indent="0" algn="just" defTabSz="266700">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思考微型密度计的设计要求</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title=""/>
          <p:cNvSpPr txBox="1"/>
          <p:nvPr>
            <p:custDataLst>
              <p:tags r:id="rId7"/>
            </p:custDataLst>
          </p:nvPr>
        </p:nvSpPr>
        <p:spPr>
          <a:xfrm>
            <a:off x="1127443" y="2011680"/>
            <a:ext cx="9876790" cy="3694430"/>
          </a:xfrm>
          <a:prstGeom prst="rect">
            <a:avLst/>
          </a:prstGeom>
        </p:spPr>
        <p:txBody>
          <a:bodyPr wrap="square">
            <a:noAutofit/>
          </a:bodyPr>
          <a:lstStyle/>
          <a:p>
            <a:pPr indent="0" algn="l" defTabSz="266700" fontAlgn="auto">
              <a:lnSpc>
                <a:spcPct val="200000"/>
              </a:lnSpc>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将密度计放入小瓶中，酒精不溢出。</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711200" algn="l" defTabSz="266700" fontAlgn="auto">
              <a:lnSpc>
                <a:spcPct val="200000"/>
              </a:lnSpc>
              <a:spcBef>
                <a:spcPct val="0"/>
              </a:spcBef>
              <a:spcAft>
                <a:spcPct val="0"/>
              </a:spcAft>
            </a:pPr>
            <a:r>
              <a:rPr lang="zh-CN" altLang="en-US" sz="2800" b="1">
                <a:latin typeface="宋体" panose="02010600030101010101" pitchFamily="2" charset="-122"/>
                <a:ea typeface="宋体" panose="02010600030101010101" pitchFamily="2" charset="-122"/>
                <a:cs typeface="宋体" panose="02010600030101010101" pitchFamily="2" charset="-122"/>
              </a:rPr>
              <a:t>对于一瓶净含量为</a:t>
            </a:r>
            <a:r>
              <a:rPr lang="en-US" altLang="zh-CN" sz="2800" b="1">
                <a:latin typeface="宋体" panose="02010600030101010101" pitchFamily="2" charset="-122"/>
                <a:ea typeface="宋体" panose="02010600030101010101" pitchFamily="2" charset="-122"/>
                <a:cs typeface="宋体" panose="02010600030101010101" pitchFamily="2" charset="-122"/>
              </a:rPr>
              <a:t>100mL</a:t>
            </a:r>
            <a:r>
              <a:rPr lang="zh-CN" altLang="en-US" sz="2800" b="1">
                <a:latin typeface="宋体" panose="02010600030101010101" pitchFamily="2" charset="-122"/>
                <a:ea typeface="宋体" panose="02010600030101010101" pitchFamily="2" charset="-122"/>
                <a:cs typeface="宋体" panose="02010600030101010101" pitchFamily="2" charset="-122"/>
              </a:rPr>
              <a:t>的小瓶酒精，用微型密度计测量时，排开</a:t>
            </a: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a:t>
            </a:r>
            <a:r>
              <a:rPr lang="en-US" altLang="zh-CN" sz="2800" b="1">
                <a:latin typeface="宋体" panose="02010600030101010101" pitchFamily="2" charset="-122"/>
                <a:ea typeface="宋体" panose="02010600030101010101" pitchFamily="2" charset="-122"/>
                <a:cs typeface="宋体" panose="02010600030101010101" pitchFamily="2" charset="-122"/>
              </a:rPr>
              <a:t>2mL(</a:t>
            </a:r>
            <a:r>
              <a:rPr lang="zh-CN" altLang="en-US" sz="2800" b="1">
                <a:latin typeface="宋体" panose="02010600030101010101" pitchFamily="2" charset="-122"/>
                <a:ea typeface="宋体" panose="02010600030101010101" pitchFamily="2" charset="-122"/>
                <a:cs typeface="宋体" panose="02010600030101010101" pitchFamily="2" charset="-122"/>
              </a:rPr>
              <a:t>质量约为</a:t>
            </a:r>
            <a:r>
              <a:rPr lang="en-US" altLang="zh-CN" sz="2800" b="1">
                <a:latin typeface="宋体" panose="02010600030101010101" pitchFamily="2" charset="-122"/>
                <a:ea typeface="宋体" panose="02010600030101010101" pitchFamily="2" charset="-122"/>
                <a:cs typeface="宋体" panose="02010600030101010101" pitchFamily="2" charset="-122"/>
              </a:rPr>
              <a:t>1g)</a:t>
            </a:r>
            <a:r>
              <a:rPr lang="zh-CN" altLang="en-US" sz="2800" b="1">
                <a:latin typeface="宋体" panose="02010600030101010101" pitchFamily="2" charset="-122"/>
                <a:ea typeface="宋体" panose="02010600030101010101" pitchFamily="2" charset="-122"/>
                <a:cs typeface="宋体" panose="02010600030101010101" pitchFamily="2" charset="-122"/>
              </a:rPr>
              <a:t>的酒精时不会导致酒精溢出，即微型密度计的质量大概约为</a:t>
            </a:r>
            <a:r>
              <a:rPr lang="en-US" altLang="zh-CN" sz="2800" b="1">
                <a:latin typeface="宋体" panose="02010600030101010101" pitchFamily="2" charset="-122"/>
                <a:ea typeface="宋体" panose="02010600030101010101" pitchFamily="2" charset="-122"/>
                <a:cs typeface="宋体" panose="02010600030101010101" pitchFamily="2" charset="-122"/>
              </a:rPr>
              <a:t>1g</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 name="文本框 3" title=""/>
          <p:cNvSpPr txBox="1"/>
          <p:nvPr>
            <p:custDataLst>
              <p:tags r:id="rId4"/>
            </p:custDataLst>
          </p:nvPr>
        </p:nvSpPr>
        <p:spPr>
          <a:xfrm>
            <a:off x="3647758" y="108585"/>
            <a:ext cx="4473575" cy="581660"/>
          </a:xfrm>
          <a:prstGeom prst="rect">
            <a:avLst/>
          </a:prstGeom>
          <a:noFill/>
        </p:spPr>
        <p:txBody>
          <a:bodyPr wrap="square" rtlCol="0">
            <a:noAutofit/>
          </a:bodyPr>
          <a:lstStyle/>
          <a:p>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 name="文本框 1" title=""/>
          <p:cNvSpPr txBox="1"/>
          <p:nvPr>
            <p:custDataLst>
              <p:tags r:id="rId5"/>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任务二、设计微型密度计的结构</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文本框 2" title=""/>
          <p:cNvSpPr txBox="1"/>
          <p:nvPr>
            <p:custDataLst>
              <p:tags r:id="rId6"/>
            </p:custDataLst>
          </p:nvPr>
        </p:nvSpPr>
        <p:spPr>
          <a:xfrm>
            <a:off x="911860" y="1124268"/>
            <a:ext cx="5080000" cy="521970"/>
          </a:xfrm>
          <a:prstGeom prst="rect">
            <a:avLst/>
          </a:prstGeom>
        </p:spPr>
        <p:txBody>
          <a:bodyPr>
            <a:spAutoFit/>
          </a:bodyPr>
          <a:lstStyle/>
          <a:p>
            <a:pPr marL="0" indent="0" algn="just" defTabSz="266700">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思考微型密度计的设计要求</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title=""/>
          <p:cNvSpPr txBox="1"/>
          <p:nvPr>
            <p:custDataLst>
              <p:tags r:id="rId7"/>
            </p:custDataLst>
          </p:nvPr>
        </p:nvSpPr>
        <p:spPr>
          <a:xfrm>
            <a:off x="1110933" y="1958340"/>
            <a:ext cx="10086975" cy="3424555"/>
          </a:xfrm>
          <a:prstGeom prst="rect">
            <a:avLst/>
          </a:prstGeom>
        </p:spPr>
        <p:txBody>
          <a:bodyPr wrap="square">
            <a:noAutofit/>
          </a:bodyPr>
          <a:lstStyle/>
          <a:p>
            <a:pPr indent="0" algn="l" defTabSz="266700" fontAlgn="auto">
              <a:lnSpc>
                <a:spcPct val="200000"/>
              </a:lnSpc>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密度计的标杆上的刻度线要便于观察。</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711200" algn="l" defTabSz="266700" fontAlgn="auto">
              <a:lnSpc>
                <a:spcPct val="200000"/>
              </a:lnSpc>
              <a:spcBef>
                <a:spcPct val="0"/>
              </a:spcBef>
              <a:spcAft>
                <a:spcPct val="0"/>
              </a:spcAft>
            </a:pPr>
            <a:r>
              <a:rPr lang="zh-CN" altLang="en-US" sz="2800" b="1">
                <a:latin typeface="宋体" panose="02010600030101010101" pitchFamily="2" charset="-122"/>
                <a:ea typeface="宋体" panose="02010600030101010101" pitchFamily="2" charset="-122"/>
                <a:cs typeface="宋体" panose="02010600030101010101" pitchFamily="2" charset="-122"/>
              </a:rPr>
              <a:t>合格酒精的密度范围为</a:t>
            </a:r>
            <a:r>
              <a:rPr lang="en-US" altLang="zh-CN" sz="2800" b="1">
                <a:latin typeface="宋体" panose="02010600030101010101" pitchFamily="2" charset="-122"/>
                <a:ea typeface="宋体" panose="02010600030101010101" pitchFamily="2" charset="-122"/>
                <a:cs typeface="宋体" panose="02010600030101010101" pitchFamily="2" charset="-122"/>
              </a:rPr>
              <a:t>0.86</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b="1">
                <a:latin typeface="宋体" panose="02010600030101010101" pitchFamily="2" charset="-122"/>
                <a:ea typeface="宋体" panose="02010600030101010101" pitchFamily="2" charset="-122"/>
                <a:cs typeface="宋体" panose="02010600030101010101" pitchFamily="2" charset="-122"/>
              </a:rPr>
              <a:t>0.88kg/m</a:t>
            </a:r>
            <a:r>
              <a:rPr lang="en-US" altLang="en-US" sz="2800" b="1">
                <a:latin typeface="宋体" panose="02010600030101010101" pitchFamily="2" charset="-122"/>
                <a:ea typeface="宋体" panose="02010600030101010101" pitchFamily="2" charset="-122"/>
                <a:cs typeface="宋体" panose="02010600030101010101" pitchFamily="2" charset="-122"/>
              </a:rPr>
              <a:t>³</a:t>
            </a:r>
            <a:r>
              <a:rPr lang="zh-CN" altLang="en-US" sz="2800" b="1">
                <a:latin typeface="宋体" panose="02010600030101010101" pitchFamily="2" charset="-122"/>
                <a:ea typeface="宋体" panose="02010600030101010101" pitchFamily="2" charset="-122"/>
                <a:cs typeface="宋体" panose="02010600030101010101" pitchFamily="2" charset="-122"/>
              </a:rPr>
              <a:t>，密度计上</a:t>
            </a:r>
            <a:r>
              <a:rPr lang="en-US" altLang="zh-CN" sz="2800" b="1">
                <a:latin typeface="宋体" panose="02010600030101010101" pitchFamily="2" charset="-122"/>
                <a:ea typeface="宋体" panose="02010600030101010101" pitchFamily="2" charset="-122"/>
                <a:cs typeface="宋体" panose="02010600030101010101" pitchFamily="2" charset="-122"/>
              </a:rPr>
              <a:t>0.86</a:t>
            </a:r>
            <a:r>
              <a:rPr lang="zh-CN" altLang="en-US" sz="2800" b="1">
                <a:latin typeface="宋体" panose="02010600030101010101" pitchFamily="2" charset="-122"/>
                <a:ea typeface="宋体" panose="02010600030101010101" pitchFamily="2" charset="-122"/>
                <a:cs typeface="宋体" panose="02010600030101010101" pitchFamily="2" charset="-122"/>
              </a:rPr>
              <a:t>和</a:t>
            </a:r>
            <a:r>
              <a:rPr lang="en-US" altLang="zh-CN" sz="2800" b="1">
                <a:latin typeface="宋体" panose="02010600030101010101" pitchFamily="2" charset="-122"/>
                <a:ea typeface="宋体" panose="02010600030101010101" pitchFamily="2" charset="-122"/>
                <a:cs typeface="宋体" panose="02010600030101010101" pitchFamily="2" charset="-122"/>
              </a:rPr>
              <a:t>0.88</a:t>
            </a:r>
            <a:r>
              <a:rPr lang="zh-CN" altLang="en-US" sz="2800" b="1">
                <a:latin typeface="宋体" panose="02010600030101010101" pitchFamily="2" charset="-122"/>
                <a:ea typeface="宋体" panose="02010600030101010101" pitchFamily="2" charset="-122"/>
                <a:cs typeface="宋体" panose="02010600030101010101" pitchFamily="2" charset="-122"/>
              </a:rPr>
              <a:t>两刻度线之间的长度要够长，便于观察。可设定两刻度线之间的长度不少于</a:t>
            </a:r>
            <a:r>
              <a:rPr lang="en-US" altLang="zh-CN" sz="2800" b="1">
                <a:latin typeface="宋体" panose="02010600030101010101" pitchFamily="2" charset="-122"/>
                <a:ea typeface="宋体" panose="02010600030101010101" pitchFamily="2" charset="-122"/>
                <a:cs typeface="宋体" panose="02010600030101010101" pitchFamily="2" charset="-122"/>
              </a:rPr>
              <a:t>4mm</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pic>
        <p:nvPicPr>
          <p:cNvPr id="6" name="Picture 6"/>
          <p:cNvPicPr>
            <a:picLocks noChangeAspect="1"/>
          </p:cNvPicPr>
          <p:nvPr>
            <p:custDataLst>
              <p:tags r:id="rId9"/>
            </p:custDataLst>
          </p:nvPr>
        </p:nvPicPr>
        <p:blipFill>
          <a:blip r:embed="rId8"/>
          <a:stretch>
            <a:fillRect/>
          </a:stretch>
        </p:blipFill>
        <p:spPr>
          <a:xfrm flipH="1">
            <a:off x="10502900" y="12585700"/>
            <a:ext cx="0" cy="0"/>
          </a:xfrm>
          <a:prstGeom prst="rect">
            <a:avLst/>
          </a:prstGeom>
          <a:ln>
            <a:noFill/>
          </a:ln>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 name="文本框 3" title=""/>
          <p:cNvSpPr txBox="1"/>
          <p:nvPr>
            <p:custDataLst>
              <p:tags r:id="rId4"/>
            </p:custDataLst>
          </p:nvPr>
        </p:nvSpPr>
        <p:spPr>
          <a:xfrm>
            <a:off x="3647758" y="108585"/>
            <a:ext cx="4473575" cy="581660"/>
          </a:xfrm>
          <a:prstGeom prst="rect">
            <a:avLst/>
          </a:prstGeom>
          <a:noFill/>
        </p:spPr>
        <p:txBody>
          <a:bodyPr wrap="square" rtlCol="0">
            <a:noAutofit/>
          </a:bodyPr>
          <a:lstStyle/>
          <a:p>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 name="文本框 1" title=""/>
          <p:cNvSpPr txBox="1"/>
          <p:nvPr>
            <p:custDataLst>
              <p:tags r:id="rId5"/>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任务二、设计微型密度计的结构</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文本框 2" title=""/>
          <p:cNvSpPr txBox="1"/>
          <p:nvPr>
            <p:custDataLst>
              <p:tags r:id="rId6"/>
            </p:custDataLst>
          </p:nvPr>
        </p:nvSpPr>
        <p:spPr>
          <a:xfrm>
            <a:off x="911860" y="1124268"/>
            <a:ext cx="5080000" cy="521970"/>
          </a:xfrm>
          <a:prstGeom prst="rect">
            <a:avLst/>
          </a:prstGeom>
        </p:spPr>
        <p:txBody>
          <a:bodyPr>
            <a:spAutoFit/>
          </a:bodyPr>
          <a:lstStyle/>
          <a:p>
            <a:pPr marL="0" indent="0" algn="just" defTabSz="266700">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思考微型密度计的设计要求</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grpSp>
        <p:nvGrpSpPr>
          <p:cNvPr id="6" name="组合 5" title=""/>
          <p:cNvGrpSpPr/>
          <p:nvPr>
            <p:custDataLst>
              <p:tags r:id="rId7"/>
            </p:custDataLst>
          </p:nvPr>
        </p:nvGrpSpPr>
        <p:grpSpPr>
          <a:xfrm>
            <a:off x="1127443" y="1969135"/>
            <a:ext cx="10560685" cy="3474720"/>
            <a:chOff x="1774" y="3101"/>
            <a:chExt cx="16631" cy="5472"/>
          </a:xfrm>
        </p:grpSpPr>
        <p:sp>
          <p:nvSpPr>
            <p:cNvPr id="5" name="文本框 4"/>
            <p:cNvSpPr txBox="1"/>
            <p:nvPr>
              <p:custDataLst>
                <p:tags r:id="rId8"/>
              </p:custDataLst>
            </p:nvPr>
          </p:nvSpPr>
          <p:spPr>
            <a:xfrm>
              <a:off x="1774" y="3101"/>
              <a:ext cx="10567" cy="5419"/>
            </a:xfrm>
            <a:prstGeom prst="rect">
              <a:avLst/>
            </a:prstGeom>
          </p:spPr>
          <p:txBody>
            <a:bodyPr wrap="square">
              <a:noAutofit/>
            </a:bodyPr>
            <a:lstStyle/>
            <a:p>
              <a:pPr indent="0" algn="l" defTabSz="266700" fontAlgn="auto">
                <a:lnSpc>
                  <a:spcPct val="150000"/>
                </a:lnSpc>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密度计的标杆上的刻度线要便于观察。</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711200" algn="l" defTabSz="266700" fontAlgn="auto">
                <a:lnSpc>
                  <a:spcPct val="150000"/>
                </a:lnSpc>
                <a:spcBef>
                  <a:spcPct val="0"/>
                </a:spcBef>
                <a:spcAft>
                  <a:spcPct val="0"/>
                </a:spcAft>
              </a:pPr>
              <a:r>
                <a:rPr lang="zh-CN" altLang="en-US" sz="2800" b="1">
                  <a:latin typeface="宋体" panose="02010600030101010101" pitchFamily="2" charset="-122"/>
                  <a:ea typeface="宋体" panose="02010600030101010101" pitchFamily="2" charset="-122"/>
                  <a:cs typeface="宋体" panose="02010600030101010101" pitchFamily="2" charset="-122"/>
                </a:rPr>
                <a:t>按照要求，对自制密度计进行标定，如图所示。</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711200" algn="l" defTabSz="266700" fontAlgn="auto">
                <a:lnSpc>
                  <a:spcPct val="150000"/>
                </a:lnSpc>
                <a:spcBef>
                  <a:spcPct val="0"/>
                </a:spcBef>
                <a:spcAft>
                  <a:spcPct val="0"/>
                </a:spcAft>
              </a:pPr>
              <a:r>
                <a:rPr lang="zh-CN" altLang="en-US" sz="2800" b="1">
                  <a:latin typeface="宋体" panose="02010600030101010101" pitchFamily="2" charset="-122"/>
                  <a:ea typeface="宋体" panose="02010600030101010101" pitchFamily="2" charset="-122"/>
                  <a:cs typeface="宋体" panose="02010600030101010101" pitchFamily="2" charset="-122"/>
                </a:rPr>
                <a:t>通过计算可得标度杆的横截面积约为</a:t>
              </a:r>
              <a:r>
                <a:rPr lang="en-US" altLang="zh-CN" sz="2800" b="1">
                  <a:latin typeface="宋体" panose="02010600030101010101" pitchFamily="2" charset="-122"/>
                  <a:ea typeface="宋体" panose="02010600030101010101" pitchFamily="2" charset="-122"/>
                  <a:cs typeface="宋体" panose="02010600030101010101" pitchFamily="2" charset="-122"/>
                </a:rPr>
                <a:t>0.07cm</a:t>
              </a:r>
              <a:r>
                <a:rPr lang="en-US" altLang="en-US" sz="2800" b="1">
                  <a:latin typeface="宋体" panose="02010600030101010101" pitchFamily="2" charset="-122"/>
                  <a:ea typeface="宋体" panose="02010600030101010101" pitchFamily="2" charset="-122"/>
                  <a:cs typeface="宋体" panose="02010600030101010101" pitchFamily="2" charset="-122"/>
                </a:rPr>
                <a:t>²</a:t>
              </a:r>
              <a:r>
                <a:rPr lang="zh-CN" altLang="en-US" sz="2800" b="1">
                  <a:latin typeface="宋体" panose="02010600030101010101" pitchFamily="2" charset="-122"/>
                  <a:ea typeface="宋体" panose="02010600030101010101" pitchFamily="2" charset="-122"/>
                  <a:cs typeface="宋体" panose="02010600030101010101" pitchFamily="2" charset="-122"/>
                </a:rPr>
                <a:t>，直径约为</a:t>
              </a:r>
              <a:r>
                <a:rPr lang="en-US" altLang="zh-CN" sz="2800" b="1">
                  <a:latin typeface="宋体" panose="02010600030101010101" pitchFamily="2" charset="-122"/>
                  <a:ea typeface="宋体" panose="02010600030101010101" pitchFamily="2" charset="-122"/>
                  <a:cs typeface="宋体" panose="02010600030101010101" pitchFamily="2" charset="-122"/>
                </a:rPr>
                <a:t>3mm</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pic>
          <p:nvPicPr>
            <p:cNvPr id="8" name="图片 15"/>
            <p:cNvPicPr>
              <a:picLocks noChangeAspect="1"/>
            </p:cNvPicPr>
            <p:nvPr>
              <p:custDataLst>
                <p:tags r:id="rId10"/>
              </p:custDataLst>
            </p:nvPr>
          </p:nvPicPr>
          <p:blipFill>
            <a:blip r:embed="rId9"/>
            <a:srcRect l="6738" t="427" r="6279" b="1282"/>
            <a:stretch>
              <a:fillRect/>
            </a:stretch>
          </p:blipFill>
          <p:spPr>
            <a:xfrm>
              <a:off x="12315" y="3147"/>
              <a:ext cx="6090" cy="5427"/>
            </a:xfrm>
            <a:prstGeom prst="rect">
              <a:avLst/>
            </a:prstGeom>
            <a:noFill/>
            <a:ln>
              <a:noFill/>
            </a:ln>
          </p:spPr>
        </p:pic>
      </p:gr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911543" y="1412875"/>
            <a:ext cx="10005060" cy="521970"/>
          </a:xfrm>
          <a:prstGeom prst="rect">
            <a:avLst/>
          </a:prstGeom>
        </p:spPr>
        <p:txBody>
          <a:bodyPr wrap="square">
            <a:spAutoFit/>
          </a:bodyPr>
          <a:lstStyle/>
          <a:p>
            <a:pPr marL="0" indent="0" algn="l" defTabSz="266700">
              <a:spcBef>
                <a:spcPct val="0"/>
              </a:spcBef>
              <a:spcAft>
                <a:spcPct val="0"/>
              </a:spcAft>
            </a:pPr>
            <a:r>
              <a:rPr lang="zh-CN" altLang="en-US" sz="2800" b="1">
                <a:latin typeface="Calibri" panose="020f0502020204030204" charset="0"/>
                <a:ea typeface="宋体" panose="02010600030101010101" pitchFamily="2" charset="-122"/>
              </a:rPr>
              <a:t>依据教材所提供的方法和步骤，动手制作微型密度计。</a:t>
            </a:r>
            <a:endParaRPr lang="zh-CN" altLang="en-US" sz="2800" b="1">
              <a:latin typeface="Calibri" panose="020f0502020204030204" charset="0"/>
              <a:ea typeface="宋体" panose="02010600030101010101" pitchFamily="2" charset="-122"/>
            </a:endParaRPr>
          </a:p>
        </p:txBody>
      </p:sp>
      <p:sp>
        <p:nvSpPr>
          <p:cNvPr id="4" name="文本框 3" title=""/>
          <p:cNvSpPr txBox="1"/>
          <p:nvPr>
            <p:custDataLst>
              <p:tags r:id="rId4"/>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任务三、制作微型密度计</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圆角矩形 2" title=""/>
          <p:cNvSpPr/>
          <p:nvPr>
            <p:custDataLst>
              <p:tags r:id="rId5"/>
            </p:custDataLst>
          </p:nvPr>
        </p:nvSpPr>
        <p:spPr>
          <a:xfrm>
            <a:off x="983298" y="2127885"/>
            <a:ext cx="10316210" cy="3716020"/>
          </a:xfrm>
          <a:prstGeom prst="roundRect">
            <a:avLst>
              <a:gd name="adj" fmla="val 11609"/>
            </a:avLst>
          </a:prstGeom>
          <a:solidFill>
            <a:schemeClr val="accent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选择材料</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200000"/>
              </a:lnSpc>
            </a:pPr>
            <a:r>
              <a:rPr lang="zh-CN" altLang="en-US" sz="2800" b="1">
                <a:latin typeface="宋体" panose="02010600030101010101" pitchFamily="2" charset="-122"/>
                <a:ea typeface="宋体" panose="02010600030101010101" pitchFamily="2" charset="-122"/>
                <a:cs typeface="宋体" panose="02010600030101010101" pitchFamily="2" charset="-122"/>
              </a:rPr>
              <a:t>（</a:t>
            </a: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）浮子</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711200" algn="l" fontAlgn="auto">
              <a:lnSpc>
                <a:spcPct val="200000"/>
              </a:lnSpc>
            </a:pPr>
            <a:r>
              <a:rPr lang="zh-CN" altLang="en-US" sz="2800" b="1">
                <a:latin typeface="宋体" panose="02010600030101010101" pitchFamily="2" charset="-122"/>
                <a:ea typeface="宋体" panose="02010600030101010101" pitchFamily="2" charset="-122"/>
                <a:cs typeface="宋体" panose="02010600030101010101" pitchFamily="2" charset="-122"/>
              </a:rPr>
              <a:t>可以用小泡沫塑料球作为浮子，也可以截一段稍粗点儿的塑料管，将其两头封口作为浮子。</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911543" y="1412875"/>
            <a:ext cx="10005060" cy="521970"/>
          </a:xfrm>
          <a:prstGeom prst="rect">
            <a:avLst/>
          </a:prstGeom>
        </p:spPr>
        <p:txBody>
          <a:bodyPr wrap="square">
            <a:spAutoFit/>
          </a:bodyPr>
          <a:lstStyle/>
          <a:p>
            <a:pPr marL="0" indent="0" algn="l" defTabSz="266700">
              <a:spcBef>
                <a:spcPct val="0"/>
              </a:spcBef>
              <a:spcAft>
                <a:spcPct val="0"/>
              </a:spcAft>
            </a:pPr>
            <a:r>
              <a:rPr lang="zh-CN" altLang="en-US" sz="2800" b="1">
                <a:latin typeface="Calibri" panose="020f0502020204030204" charset="0"/>
                <a:ea typeface="宋体" panose="02010600030101010101" pitchFamily="2" charset="-122"/>
              </a:rPr>
              <a:t>依据教材所提供的方法和步骤，动手制作微型密度计。</a:t>
            </a:r>
            <a:endParaRPr lang="zh-CN" altLang="en-US" sz="2800" b="1">
              <a:latin typeface="Calibri" panose="020f0502020204030204" charset="0"/>
              <a:ea typeface="宋体" panose="02010600030101010101" pitchFamily="2" charset="-122"/>
            </a:endParaRPr>
          </a:p>
        </p:txBody>
      </p:sp>
      <p:sp>
        <p:nvSpPr>
          <p:cNvPr id="4" name="文本框 3" title=""/>
          <p:cNvSpPr txBox="1"/>
          <p:nvPr>
            <p:custDataLst>
              <p:tags r:id="rId4"/>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任务三、制作微型密度计</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圆角矩形 2" title=""/>
          <p:cNvSpPr/>
          <p:nvPr>
            <p:custDataLst>
              <p:tags r:id="rId5"/>
            </p:custDataLst>
          </p:nvPr>
        </p:nvSpPr>
        <p:spPr>
          <a:xfrm>
            <a:off x="983298" y="2059305"/>
            <a:ext cx="10316210" cy="4140200"/>
          </a:xfrm>
          <a:prstGeom prst="roundRect">
            <a:avLst>
              <a:gd name="adj" fmla="val 9938"/>
            </a:avLst>
          </a:prstGeom>
          <a:solidFill>
            <a:schemeClr val="accent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pP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选择材料</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150000"/>
              </a:lnSpc>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）标度杆</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711200" algn="l" fontAlgn="auto">
              <a:lnSpc>
                <a:spcPct val="150000"/>
              </a:lnSpc>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直径约为</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3mm</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的轻质细管都可以用来做标度杆。</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150000"/>
              </a:lnSpc>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）配重</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711200" algn="l" fontAlgn="auto">
              <a:lnSpc>
                <a:spcPct val="150000"/>
              </a:lnSpc>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在标度杆的下端缠上若干圈铜丝作为配重，改变铜丝的长度和圈数就可以调节配重。</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911543" y="1412875"/>
            <a:ext cx="10005060" cy="521970"/>
          </a:xfrm>
          <a:prstGeom prst="rect">
            <a:avLst/>
          </a:prstGeom>
        </p:spPr>
        <p:txBody>
          <a:bodyPr wrap="square">
            <a:spAutoFit/>
          </a:bodyPr>
          <a:lstStyle/>
          <a:p>
            <a:pPr marL="0" indent="0" algn="l" defTabSz="266700">
              <a:spcBef>
                <a:spcPct val="0"/>
              </a:spcBef>
              <a:spcAft>
                <a:spcPct val="0"/>
              </a:spcAft>
            </a:pPr>
            <a:r>
              <a:rPr lang="zh-CN" altLang="en-US" sz="2800" b="1">
                <a:latin typeface="Calibri" panose="020f0502020204030204" charset="0"/>
                <a:ea typeface="宋体" panose="02010600030101010101" pitchFamily="2" charset="-122"/>
              </a:rPr>
              <a:t>依据教材所提供的方法和步骤，动手制作微型密度计。</a:t>
            </a:r>
            <a:endParaRPr lang="zh-CN" altLang="en-US" sz="2800" b="1">
              <a:latin typeface="Calibri" panose="020f0502020204030204" charset="0"/>
              <a:ea typeface="宋体" panose="02010600030101010101" pitchFamily="2" charset="-122"/>
            </a:endParaRPr>
          </a:p>
        </p:txBody>
      </p:sp>
      <p:sp>
        <p:nvSpPr>
          <p:cNvPr id="4" name="文本框 3" title=""/>
          <p:cNvSpPr txBox="1"/>
          <p:nvPr>
            <p:custDataLst>
              <p:tags r:id="rId4"/>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任务三、制作微型密度计</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圆角矩形 2" title=""/>
          <p:cNvSpPr/>
          <p:nvPr>
            <p:custDataLst>
              <p:tags r:id="rId5"/>
            </p:custDataLst>
          </p:nvPr>
        </p:nvSpPr>
        <p:spPr>
          <a:xfrm>
            <a:off x="983298" y="2282825"/>
            <a:ext cx="10316210" cy="3693160"/>
          </a:xfrm>
          <a:prstGeom prst="roundRect">
            <a:avLst>
              <a:gd name="adj" fmla="val 9938"/>
            </a:avLst>
          </a:prstGeom>
          <a:solidFill>
            <a:schemeClr val="accent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制作</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按要求选择材料，并制作微型密度计。</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把密度计漂浮在水中，调节配重。</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(3)</a:t>
            </a:r>
            <a:r>
              <a:rPr lang="zh-CN" altLang="en-US" sz="2800" b="1">
                <a:latin typeface="宋体" panose="02010600030101010101" pitchFamily="2" charset="-122"/>
                <a:ea typeface="宋体" panose="02010600030101010101" pitchFamily="2" charset="-122"/>
                <a:cs typeface="宋体" panose="02010600030101010101" pitchFamily="2" charset="-122"/>
              </a:rPr>
              <a:t>将密度计放入标准消毒酒精中并做好记号。</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911543" y="1412875"/>
            <a:ext cx="10005060" cy="521970"/>
          </a:xfrm>
          <a:prstGeom prst="rect">
            <a:avLst/>
          </a:prstGeom>
        </p:spPr>
        <p:txBody>
          <a:bodyPr wrap="square">
            <a:spAutoFit/>
          </a:bodyPr>
          <a:lstStyle/>
          <a:p>
            <a:pPr marL="0" indent="0" algn="l" defTabSz="266700">
              <a:spcBef>
                <a:spcPct val="0"/>
              </a:spcBef>
              <a:spcAft>
                <a:spcPct val="0"/>
              </a:spcAft>
            </a:pPr>
            <a:r>
              <a:rPr lang="zh-CN" altLang="en-US" sz="2800" b="1">
                <a:latin typeface="Calibri" panose="020f0502020204030204" charset="0"/>
                <a:ea typeface="宋体" panose="02010600030101010101" pitchFamily="2" charset="-122"/>
              </a:rPr>
              <a:t>依据教材所提供的方法和步骤，动手制作微型密度计。</a:t>
            </a:r>
            <a:endParaRPr lang="zh-CN" altLang="en-US" sz="2800" b="1">
              <a:latin typeface="Calibri" panose="020f0502020204030204" charset="0"/>
              <a:ea typeface="宋体" panose="02010600030101010101" pitchFamily="2" charset="-122"/>
            </a:endParaRPr>
          </a:p>
        </p:txBody>
      </p:sp>
      <p:sp>
        <p:nvSpPr>
          <p:cNvPr id="4" name="文本框 3" title=""/>
          <p:cNvSpPr txBox="1"/>
          <p:nvPr>
            <p:custDataLst>
              <p:tags r:id="rId4"/>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任务三、制作微型密度计</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圆角矩形 2" title=""/>
          <p:cNvSpPr/>
          <p:nvPr>
            <p:custDataLst>
              <p:tags r:id="rId5"/>
            </p:custDataLst>
          </p:nvPr>
        </p:nvSpPr>
        <p:spPr>
          <a:xfrm>
            <a:off x="983298" y="2225040"/>
            <a:ext cx="10316210" cy="3808730"/>
          </a:xfrm>
          <a:prstGeom prst="roundRect">
            <a:avLst>
              <a:gd name="adj" fmla="val 9938"/>
            </a:avLst>
          </a:prstGeom>
          <a:solidFill>
            <a:schemeClr val="accent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pPr>
            <a:r>
              <a:rPr lang="en-US" altLang="zh-CN" sz="2800" b="1">
                <a:latin typeface="宋体" panose="02010600030101010101" pitchFamily="2" charset="-122"/>
                <a:ea typeface="宋体" panose="02010600030101010101" pitchFamily="2" charset="-122"/>
                <a:cs typeface="宋体" panose="02010600030101010101" pitchFamily="2" charset="-122"/>
              </a:rPr>
              <a:t>3.</a:t>
            </a:r>
            <a:r>
              <a:rPr lang="zh-CN" altLang="en-US" sz="2800" b="1">
                <a:latin typeface="宋体" panose="02010600030101010101" pitchFamily="2" charset="-122"/>
                <a:ea typeface="宋体" panose="02010600030101010101" pitchFamily="2" charset="-122"/>
                <a:cs typeface="宋体" panose="02010600030101010101" pitchFamily="2" charset="-122"/>
              </a:rPr>
              <a:t>交流展示</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150000"/>
              </a:lnSpc>
            </a:pP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老师准备了若干瓶密度不同的酒精，请用自制的微型密度计测量这些酒精，判断哪瓶酒精的密度符合消毒酒精的要求，哪瓶密度偏大，哪瓶密度偏小。你的测量结果与老师公布的结果相同吗</a:t>
            </a:r>
            <a:r>
              <a:rPr lang="en-US" altLang="zh-CN"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911543" y="1412875"/>
            <a:ext cx="10005060" cy="521970"/>
          </a:xfrm>
          <a:prstGeom prst="rect">
            <a:avLst/>
          </a:prstGeom>
        </p:spPr>
        <p:txBody>
          <a:bodyPr wrap="square">
            <a:spAutoFit/>
          </a:bodyPr>
          <a:lstStyle/>
          <a:p>
            <a:pPr marL="0" indent="0" algn="l" defTabSz="266700">
              <a:spcBef>
                <a:spcPct val="0"/>
              </a:spcBef>
              <a:spcAft>
                <a:spcPct val="0"/>
              </a:spcAft>
            </a:pPr>
            <a:r>
              <a:rPr lang="zh-CN" altLang="en-US" sz="2800" b="1">
                <a:latin typeface="Calibri" panose="020f0502020204030204" charset="0"/>
                <a:ea typeface="宋体" panose="02010600030101010101" pitchFamily="2" charset="-122"/>
              </a:rPr>
              <a:t>依据教材所提供的方法和步骤，动手制作微型密度计。</a:t>
            </a:r>
            <a:endParaRPr lang="zh-CN" altLang="en-US" sz="2800" b="1">
              <a:latin typeface="Calibri" panose="020f0502020204030204" charset="0"/>
              <a:ea typeface="宋体" panose="02010600030101010101" pitchFamily="2" charset="-122"/>
            </a:endParaRPr>
          </a:p>
        </p:txBody>
      </p:sp>
      <p:sp>
        <p:nvSpPr>
          <p:cNvPr id="4" name="文本框 3" title=""/>
          <p:cNvSpPr txBox="1"/>
          <p:nvPr>
            <p:custDataLst>
              <p:tags r:id="rId4"/>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任务三、制作微型密度计</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圆角矩形 2" title=""/>
          <p:cNvSpPr/>
          <p:nvPr>
            <p:custDataLst>
              <p:tags r:id="rId5"/>
            </p:custDataLst>
          </p:nvPr>
        </p:nvSpPr>
        <p:spPr>
          <a:xfrm>
            <a:off x="895033" y="2270760"/>
            <a:ext cx="10492740" cy="3717290"/>
          </a:xfrm>
          <a:prstGeom prst="roundRect">
            <a:avLst>
              <a:gd name="adj" fmla="val 9938"/>
            </a:avLst>
          </a:prstGeom>
          <a:solidFill>
            <a:schemeClr val="accent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3.</a:t>
            </a:r>
            <a:r>
              <a:rPr lang="zh-CN" altLang="en-US" sz="2800" b="1">
                <a:latin typeface="宋体" panose="02010600030101010101" pitchFamily="2" charset="-122"/>
                <a:ea typeface="宋体" panose="02010600030101010101" pitchFamily="2" charset="-122"/>
                <a:cs typeface="宋体" panose="02010600030101010101" pitchFamily="2" charset="-122"/>
              </a:rPr>
              <a:t>交流展示</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如果你的测量结果与老师公布的结果不同，请分析产生误差的原因。</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457200" algn="l">
              <a:lnSpc>
                <a:spcPct val="200000"/>
              </a:lnSpc>
            </a:pPr>
            <a:r>
              <a:rPr lang="en-US" altLang="zh-CN" sz="2800" b="1">
                <a:latin typeface="宋体" panose="02010600030101010101" pitchFamily="2" charset="-122"/>
                <a:ea typeface="宋体" panose="02010600030101010101" pitchFamily="2" charset="-122"/>
                <a:cs typeface="宋体" panose="02010600030101010101" pitchFamily="2" charset="-122"/>
              </a:rPr>
              <a:t>(3)</a:t>
            </a:r>
            <a:r>
              <a:rPr lang="zh-CN" altLang="en-US" sz="2800" b="1">
                <a:latin typeface="宋体" panose="02010600030101010101" pitchFamily="2" charset="-122"/>
                <a:ea typeface="宋体" panose="02010600030101010101" pitchFamily="2" charset="-122"/>
                <a:cs typeface="宋体" panose="02010600030101010101" pitchFamily="2" charset="-122"/>
              </a:rPr>
              <a:t>如果你的测量结果与老师公布的结果相同，说说你的体会。</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O_4_BD.1_1#e33317e0d?vcp=1&amp;vis=1&amp;pid=7a0ad0e5b&amp;color=0,0,0&amp;vtp=1&amp;bt=1&amp;bbb=1&amp;hb=1" title=""/>
          <p:cNvSpPr/>
          <p:nvPr>
            <p:custDataLst>
              <p:tags r:id="rId4"/>
            </p:custDataLst>
          </p:nvPr>
        </p:nvSpPr>
        <p:spPr>
          <a:xfrm>
            <a:off x="719328" y="1203252"/>
            <a:ext cx="10752672" cy="2128520"/>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1.</a:t>
            </a:r>
            <a:r>
              <a:rPr lang="en-US" altLang="zh-CN" sz="1200" b="0" i="0" kern="0">
                <a:solidFill>
                  <a:srgbClr val="FFFFFF"/>
                </a:solidFill>
                <a:latin typeface="宋体" panose="02010600030101010101" pitchFamily="2" charset="-122"/>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【项目提出】常用密度计的体积较大，很</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难放入小瓶测量酒精的密度。如果能设计和制作一个微型密</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度计，就能方便、快速地测量酒精的密度。</a:t>
            </a:r>
            <a:endParaRPr lang="en-US" altLang="zh-CN" sz="3200"/>
          </a:p>
        </p:txBody>
      </p:sp>
      <p:pic>
        <p:nvPicPr>
          <p:cNvPr id="3" name="QO_4_BD.1_1#e33317e0d?vcp=1&amp;vis=1&amp;pid=7a0ad0e5b&amp;color=0,0,0&amp;tib=255,255,255&amp;iip=1&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1050079" y="1258116"/>
            <a:ext cx="2767584" cy="62179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B_5_BD.2_1#c323b7229?vcp=1&amp;vis=1&amp;pid=e33317e0d&amp;color=0,0,0&amp;vtp=1&amp;bbb=1&amp;hb=1" title=""/>
          <p:cNvSpPr/>
          <p:nvPr>
            <p:custDataLst>
              <p:tags r:id="rId7"/>
            </p:custDataLst>
          </p:nvPr>
        </p:nvSpPr>
        <p:spPr>
          <a:xfrm>
            <a:off x="719328" y="3402553"/>
            <a:ext cx="10753344" cy="2128520"/>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【项目分析】</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在液体体积一定时，液体质量与液体密度成</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正比；液体重力与其质量成</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比，因此可根据液体重力和</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密度的关系制作密度计。</a:t>
            </a:r>
            <a:endParaRPr lang="en-US" altLang="zh-CN" sz="3200"/>
          </a:p>
        </p:txBody>
      </p:sp>
      <p:sp>
        <p:nvSpPr>
          <p:cNvPr id="5" name="QB_5_AN.3_1#c323b7229.blank?vcp=1&amp;vis=1&amp;pid=e33317e0d&amp;color=0,0,0&amp;vpa=1&amp;vtp=1" title=""/>
          <p:cNvSpPr/>
          <p:nvPr>
            <p:custDataLst>
              <p:tags r:id="rId8"/>
            </p:custDataLst>
          </p:nvPr>
        </p:nvSpPr>
        <p:spPr>
          <a:xfrm>
            <a:off x="5618353" y="4110367"/>
            <a:ext cx="700617" cy="638387"/>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正</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1" name="组合 10" title=""/>
          <p:cNvGrpSpPr/>
          <p:nvPr>
            <p:custDataLst>
              <p:tags r:id="rId3"/>
            </p:custDataLst>
          </p:nvPr>
        </p:nvGrpSpPr>
        <p:grpSpPr>
          <a:xfrm>
            <a:off x="538142" y="448878"/>
            <a:ext cx="11091745" cy="860129"/>
            <a:chOff x="538142" y="518451"/>
            <a:chExt cx="11091745" cy="860129"/>
          </a:xfrm>
        </p:grpSpPr>
        <p:pic>
          <p:nvPicPr>
            <p:cNvPr id="4" name="图片 50184"/>
            <p:cNvPicPr>
              <a:picLocks noChangeAspect="1" noChangeArrowheads="1"/>
            </p:cNvPicPr>
            <p:nvPr>
              <p:custDataLst>
                <p:tags r:id="rId5"/>
              </p:custDataLst>
            </p:nvPr>
          </p:nvPicPr>
          <p:blipFill>
            <a:blip r:embed="rId4"/>
            <a:stretch>
              <a:fillRect/>
            </a:stretch>
          </p:blipFill>
          <p:spPr bwMode="auto">
            <a:xfrm>
              <a:off x="2365663" y="518451"/>
              <a:ext cx="2145103" cy="58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0184"/>
            <p:cNvPicPr>
              <a:picLocks noChangeAspect="1" noChangeArrowheads="1"/>
            </p:cNvPicPr>
            <p:nvPr>
              <p:custDataLst>
                <p:tags r:id="rId6"/>
              </p:custDataLst>
            </p:nvPr>
          </p:nvPicPr>
          <p:blipFill>
            <a:blip r:embed="rId4"/>
            <a:stretch>
              <a:fillRect/>
            </a:stretch>
          </p:blipFill>
          <p:spPr bwMode="auto">
            <a:xfrm flipH="1">
              <a:off x="7215156" y="520076"/>
              <a:ext cx="2258354" cy="58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custDataLst>
                <p:tags r:id="rId7"/>
              </p:custDataLst>
            </p:nvPr>
          </p:nvCxnSpPr>
          <p:spPr>
            <a:xfrm>
              <a:off x="538142" y="1083989"/>
              <a:ext cx="103691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圆角 3"/>
            <p:cNvSpPr/>
            <p:nvPr>
              <p:custDataLst>
                <p:tags r:id="rId8"/>
              </p:custDataLst>
            </p:nvPr>
          </p:nvSpPr>
          <p:spPr>
            <a:xfrm>
              <a:off x="4512366" y="755020"/>
              <a:ext cx="2713384" cy="623560"/>
            </a:xfrm>
            <a:prstGeom prst="roundRect">
              <a:avLst>
                <a:gd name="adj" fmla="val 50000"/>
              </a:avLst>
            </a:prstGeom>
            <a:solidFill>
              <a:srgbClr val="8DC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0" name="文本框 9"/>
            <p:cNvSpPr txBox="1"/>
            <p:nvPr>
              <p:custDataLst>
                <p:tags r:id="rId9"/>
              </p:custDataLst>
            </p:nvPr>
          </p:nvSpPr>
          <p:spPr>
            <a:xfrm>
              <a:off x="4934869" y="756386"/>
              <a:ext cx="6695018"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200" normalizeH="0" baseline="0" noProof="0">
                  <a:ln>
                    <a:noFill/>
                  </a:ln>
                  <a:solidFill>
                    <a:srgbClr val="FFFF00"/>
                  </a:solidFill>
                  <a:effectLst>
                    <a:outerShdw blurRad="38100" dist="38100" dir="2700000" algn="tl">
                      <a:srgbClr val="000000">
                        <a:alpha val="43137"/>
                      </a:srgbClr>
                    </a:outerShdw>
                  </a:effectLst>
                  <a:uLnTx/>
                  <a:uFillTx/>
                  <a:latin typeface="华光行楷_CNKI" panose="02000500000000000000" charset="-122"/>
                  <a:ea typeface="华光行楷_CNKI" panose="02000500000000000000" charset="-122"/>
                  <a:cs typeface="Arial"/>
                  <a:sym typeface="+mn-ea"/>
                </a:rPr>
                <a:t>学习目标</a:t>
              </a:r>
              <a:endParaRPr kumimoji="0" lang="zh-CN" altLang="en-US" sz="3200" b="1" i="0" u="none" strike="noStrike" kern="1200" cap="none" spc="200" normalizeH="0" baseline="0" noProof="0">
                <a:ln>
                  <a:noFill/>
                </a:ln>
                <a:solidFill>
                  <a:srgbClr val="FFFF00"/>
                </a:solidFill>
                <a:effectLst>
                  <a:outerShdw blurRad="38100" dist="38100" dir="2700000" algn="tl">
                    <a:srgbClr val="000000">
                      <a:alpha val="43137"/>
                    </a:srgbClr>
                  </a:outerShdw>
                </a:effectLst>
                <a:uLnTx/>
                <a:uFillTx/>
                <a:latin typeface="华光行楷_CNKI" panose="02000500000000000000" charset="-122"/>
                <a:ea typeface="华光行楷_CNKI" panose="02000500000000000000" charset="-122"/>
                <a:cs typeface="Arial"/>
                <a:sym typeface="+mn-ea"/>
              </a:endParaRPr>
            </a:p>
          </p:txBody>
        </p:sp>
      </p:grpSp>
      <p:pic>
        <p:nvPicPr>
          <p:cNvPr id="12" name="Picture 4" title=""/>
          <p:cNvPicPr>
            <a:picLocks noChangeAspect="1" noChangeArrowheads="1"/>
          </p:cNvPicPr>
          <p:nvPr>
            <p:custDataLst>
              <p:tags r:id="rId11"/>
            </p:custDataLst>
          </p:nvPr>
        </p:nvPicPr>
        <p:blipFill>
          <a:blip r:embed="rId10"/>
          <a:stretch>
            <a:fillRect/>
          </a:stretch>
        </p:blipFill>
        <p:spPr bwMode="auto">
          <a:xfrm>
            <a:off x="-1217335" y="2941983"/>
            <a:ext cx="4433374" cy="4785306"/>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title=""/>
          <p:cNvSpPr txBox="1"/>
          <p:nvPr>
            <p:custDataLst>
              <p:tags r:id="rId12"/>
            </p:custDataLst>
          </p:nvPr>
        </p:nvSpPr>
        <p:spPr>
          <a:xfrm>
            <a:off x="2042492" y="1589468"/>
            <a:ext cx="8343900" cy="3046095"/>
          </a:xfrm>
          <a:prstGeom prst="rect">
            <a:avLst/>
          </a:prstGeom>
          <a:noFill/>
          <a:ln>
            <a:noFill/>
          </a:ln>
          <a:effectLst>
            <a:innerShdw blurRad="63500" dist="50800" dir="16200000">
              <a:prstClr val="black">
                <a:alpha val="50000"/>
              </a:prstClr>
            </a:innerShdw>
          </a:effectLst>
        </p:spPr>
        <p:style>
          <a:lnRef idx="0">
            <a:scrgbClr r="0" g="0" b="0"/>
          </a:lnRef>
          <a:fillRef idx="0">
            <a:scrgbClr r="0" g="0" b="0"/>
          </a:fillRef>
          <a:effectRef idx="0">
            <a:scrgbClr r="0" g="0" b="0"/>
          </a:effectRef>
          <a:fontRef idx="minor">
            <a:schemeClr val="accent4"/>
          </a:fontRef>
        </p:style>
        <p:txBody>
          <a:bodyPr wrap="square">
            <a:spAutoFit/>
          </a:bodyPr>
          <a:lstStyle/>
          <a:p>
            <a:r>
              <a:rPr lang="en-US" altLang="zh-CN" sz="3200">
                <a:solidFill>
                  <a:srgbClr val="00B050"/>
                </a:solidFill>
                <a:latin typeface="+mj-ea"/>
                <a:ea typeface="+mj-ea"/>
              </a:rPr>
              <a:t>1. </a:t>
            </a:r>
            <a:r>
              <a:rPr lang="zh-CN" altLang="en-US" sz="3200">
                <a:solidFill>
                  <a:srgbClr val="00B050"/>
                </a:solidFill>
                <a:latin typeface="+mj-ea"/>
                <a:ea typeface="+mj-ea"/>
              </a:rPr>
              <a:t>了解实验室用密度计的结构和工作原理。</a:t>
            </a:r>
            <a:endParaRPr lang="zh-CN" altLang="en-US" sz="3200">
              <a:solidFill>
                <a:srgbClr val="00B050"/>
              </a:solidFill>
              <a:latin typeface="+mj-ea"/>
              <a:ea typeface="+mj-ea"/>
            </a:endParaRPr>
          </a:p>
          <a:p>
            <a:r>
              <a:rPr lang="en-US" altLang="zh-CN" sz="3200">
                <a:solidFill>
                  <a:srgbClr val="00B050"/>
                </a:solidFill>
                <a:latin typeface="+mj-ea"/>
                <a:ea typeface="+mj-ea"/>
              </a:rPr>
              <a:t>2. </a:t>
            </a:r>
            <a:r>
              <a:rPr lang="zh-CN" altLang="en-US" sz="3200">
                <a:solidFill>
                  <a:srgbClr val="00B050"/>
                </a:solidFill>
                <a:latin typeface="+mj-ea"/>
                <a:ea typeface="+mj-ea"/>
              </a:rPr>
              <a:t>设计一个微型密度计。</a:t>
            </a:r>
            <a:endParaRPr lang="zh-CN" altLang="en-US" sz="3200">
              <a:solidFill>
                <a:srgbClr val="00B050"/>
              </a:solidFill>
              <a:latin typeface="+mj-ea"/>
              <a:ea typeface="+mj-ea"/>
            </a:endParaRPr>
          </a:p>
          <a:p>
            <a:r>
              <a:rPr lang="en-US" altLang="zh-CN" sz="3200">
                <a:solidFill>
                  <a:srgbClr val="00B050"/>
                </a:solidFill>
                <a:latin typeface="+mj-ea"/>
                <a:ea typeface="+mj-ea"/>
              </a:rPr>
              <a:t>3. </a:t>
            </a:r>
            <a:r>
              <a:rPr lang="zh-CN" altLang="en-US" sz="3200">
                <a:solidFill>
                  <a:srgbClr val="00B050"/>
                </a:solidFill>
                <a:latin typeface="+mj-ea"/>
                <a:ea typeface="+mj-ea"/>
              </a:rPr>
              <a:t>选择材料，完成制作。</a:t>
            </a:r>
            <a:endParaRPr lang="zh-CN" altLang="en-US" sz="3200">
              <a:solidFill>
                <a:srgbClr val="00B050"/>
              </a:solidFill>
              <a:latin typeface="+mj-ea"/>
              <a:ea typeface="+mj-ea"/>
            </a:endParaRPr>
          </a:p>
          <a:p>
            <a:endParaRPr lang="zh-CN" altLang="en-US" sz="3200">
              <a:solidFill>
                <a:srgbClr val="00B050"/>
              </a:solidFill>
              <a:latin typeface="+mj-ea"/>
              <a:ea typeface="+mj-ea"/>
            </a:endParaRPr>
          </a:p>
          <a:p>
            <a:endParaRPr lang="en-US" altLang="zh-CN" sz="3200">
              <a:solidFill>
                <a:srgbClr val="00B050"/>
              </a:solidFill>
              <a:latin typeface="+mj-ea"/>
              <a:ea typeface="+mj-ea"/>
            </a:endParaRPr>
          </a:p>
          <a:p>
            <a:endParaRPr lang="en-US" altLang="zh-CN" sz="3200">
              <a:solidFill>
                <a:srgbClr val="00B050"/>
              </a:solidFill>
              <a:latin typeface="+mj-ea"/>
              <a:ea typeface="+mj-ea"/>
            </a:endParaRPr>
          </a:p>
        </p:txBody>
      </p:sp>
    </p:spTree>
  </p:cSld>
  <p:clrMapOvr>
    <a:masterClrMapping/>
  </p:clrMapOvr>
  <p:transition spd="slow">
    <p:push dir="u"/>
    <p:sndAc>
      <p:stSnd>
        <p:snd r:embed="rId1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P_5_BD#0de15e6e7?vcp=1&amp;vis=1&amp;pid=e33317e0d&amp;color=0,0,0&amp;vtp=1&amp;bt=1&amp;bbb=1&amp;hb=1" title=""/>
              <p:cNvSpPr/>
              <p:nvPr>
                <p:custDataLst>
                  <p:tags r:id="rId4"/>
                </p:custDataLst>
              </p:nvPr>
            </p:nvSpPr>
            <p:spPr>
              <a:xfrm>
                <a:off x="719328" y="536448"/>
                <a:ext cx="10753344" cy="3055620"/>
              </a:xfrm>
              <a:prstGeom prst="rect">
                <a:avLst/>
              </a:prstGeom>
              <a:noFill/>
            </p:spPr>
            <p:txBody>
              <a:bodyPr wrap="none" lIns="0" tIns="0" rIns="0" bIns="0" rtlCol="0" anchor="t"/>
              <a:lstStyle/>
              <a:p>
                <a:pPr algn="l" latinLnBrk="1">
                  <a:lnSpc>
                    <a:spcPts val="37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【项目实施】</a:t>
                </a:r>
                <a:endParaRPr lang="en-US" altLang="zh-CN" sz="3200"/>
              </a:p>
              <a:p>
                <a:pPr latinLnBrk="1">
                  <a:lnSpc>
                    <a:spcPts val="37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选择材料：一根长约</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8</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的圆柱状饮料吸管、一个小泡沫塑</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7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料球、一段细铜丝、石蜡和水等。</a:t>
                </a:r>
                <a:endParaRPr lang="en-US" altLang="zh-CN" sz="3200"/>
              </a:p>
              <a:p>
                <a:pPr latinLnBrk="1">
                  <a:lnSpc>
                    <a:spcPts val="37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实验步骤：①把圆柱状饮料吸管放入水中，发现吸管无法竖</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5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直漂浮在水面；</a:t>
                </a:r>
                <a:endParaRPr lang="en-US" altLang="zh-CN" sz="3200"/>
              </a:p>
            </p:txBody>
          </p:sp>
        </mc:Choice>
        <mc:Fallback>
          <p:sp>
            <p:nvSpPr>
              <p:cNvPr id="2" name="P_5_BD#0de15e6e7?vcp=1&amp;vis=1&amp;pid=e33317e0d&amp;color=0,0,0&amp;vtp=1&amp;bt=1&amp;bbb=1&amp;hb=1"/>
              <p:cNvSpPr>
                <a:spLocks noRot="1" noChangeAspect="1" noMove="1" noResize="1" noEditPoints="1" noAdjustHandles="1" noChangeArrowheads="1" noChangeShapeType="1" noTextEdit="1"/>
              </p:cNvSpPr>
              <p:nvPr>
                <p:custDataLst>
                  <p:tags r:id="rId5"/>
                </p:custDataLst>
              </p:nvPr>
            </p:nvSpPr>
            <p:spPr>
              <a:xfrm>
                <a:off x="719328" y="536448"/>
                <a:ext cx="10753344" cy="3055620"/>
              </a:xfrm>
              <a:prstGeom prst="rect">
                <a:avLst/>
              </a:prstGeom>
              <a:blipFill rotWithShape="1">
                <a:blip r:embed="rId6"/>
                <a:stretch>
                  <a:fillRect l="-5" t="-1617" r="1" b="17"/>
                </a:stretch>
              </a:blipFill>
            </p:spPr>
            <p:txBody>
              <a:bodyPr/>
              <a:lstStyle/>
              <a:p>
                <a:r>
                  <a:rPr lang="zh-CN" altLang="en-US">
                    <a:noFill/>
                  </a:rPr>
                  <a:t> </a:t>
                </a:r>
              </a:p>
            </p:txBody>
          </p:sp>
        </mc:Fallback>
      </mc:AlternateContent>
      <p:pic>
        <p:nvPicPr>
          <p:cNvPr id="3" name="P_5_BD#0de15e6e7?htil=1&amp;vcp=1&amp;vis=1&amp;pid=e33317e0d&amp;color=0,0,0&amp;tib=255,255,255&amp;vtp=1&amp;hs=1" title=""/>
          <p:cNvPicPr>
            <a:picLocks noChangeAspect="1"/>
          </p:cNvPicPr>
          <p:nvPr>
            <p:custDataLst>
              <p:tags r:id="rId8"/>
            </p:custDataLst>
          </p:nvPr>
        </p:nvPicPr>
        <p:blipFill>
          <a:blip r:embed="rId7">
            <a:clrChange>
              <a:clrFrom>
                <a:srgbClr val="FFFFFF"/>
              </a:clrFrom>
              <a:clrTo>
                <a:srgbClr val="FFFFFF">
                  <a:alpha val="0"/>
                </a:srgbClr>
              </a:clrTo>
            </a:clrChange>
          </a:blip>
          <a:stretch>
            <a:fillRect/>
          </a:stretch>
        </p:blipFill>
        <p:spPr>
          <a:xfrm>
            <a:off x="9995072" y="3777827"/>
            <a:ext cx="1243584" cy="215798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P_5_BD#0de15e6e7?htil=1&amp;vcp=1&amp;vis=1&amp;pid=e33317e0d&amp;color=0,0,0&amp;vtp=1&amp;bbb=1&amp;hb=1" title=""/>
          <p:cNvSpPr/>
          <p:nvPr>
            <p:custDataLst>
              <p:tags r:id="rId9"/>
            </p:custDataLst>
          </p:nvPr>
        </p:nvSpPr>
        <p:spPr>
          <a:xfrm>
            <a:off x="719328" y="3659548"/>
            <a:ext cx="9339072" cy="2429087"/>
          </a:xfrm>
          <a:prstGeom prst="rect">
            <a:avLst/>
          </a:prstGeom>
          <a:noFill/>
        </p:spPr>
        <p:txBody>
          <a:bodyPr wrap="none" lIns="0" tIns="0" rIns="0" bIns="0" rtlCol="0" anchor="t"/>
          <a:lstStyle/>
          <a:p>
            <a:pPr algn="l" latinLnBrk="1">
              <a:lnSpc>
                <a:spcPts val="37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②在吸管的下端缠上适量细铜丝作为配重，中部套</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7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一个小泡沫塑料球作为浮子，放入水中浮子浸没，</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7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吸管能竖直漂浮在水面，初步做成一个密度计，如</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5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图所示；</a:t>
            </a:r>
            <a:endParaRPr lang="en-US" altLang="zh-CN" sz="3200"/>
          </a:p>
        </p:txBody>
      </p:sp>
    </p:spTree>
  </p:cSld>
  <p:clrMapOvr>
    <a:masterClrMapping/>
  </p:clrMapOvr>
  <p:transition>
    <p:split dir="in"/>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P_5_BD#0de15e6e7?sp=1&amp;vcp=1&amp;vis=1&amp;pid=e33317e0d&amp;color=0,0,0&amp;vtp=1&amp;bt=1&amp;bbb=1&amp;hb=1" title=""/>
          <p:cNvSpPr/>
          <p:nvPr>
            <p:custDataLst>
              <p:tags r:id="rId4"/>
            </p:custDataLst>
          </p:nvPr>
        </p:nvSpPr>
        <p:spPr>
          <a:xfrm>
            <a:off x="719328" y="787708"/>
            <a:ext cx="10753344" cy="1383453"/>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③把密度计放入水中，把水面对应的位置标为水的密度，然</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后将其放入密度不同的液体中，在密度计上标出不同密度。</a:t>
            </a:r>
            <a:endParaRPr lang="en-US" altLang="zh-CN" sz="3200"/>
          </a:p>
        </p:txBody>
      </p:sp>
      <p:pic>
        <p:nvPicPr>
          <p:cNvPr id="3" name="P_5_BD#0de15e6e7?vcp=1&amp;vis=1&amp;pid=e33317e0d&amp;color=0,0,0&amp;tib=255,255,255&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5010912" y="2348623"/>
            <a:ext cx="2182368" cy="3584448"/>
          </a:xfrm>
          <a:prstGeom prst="rect">
            <a:avLst/>
          </a:prstGeom>
          <a:noFill/>
          <a:extLst>
            <a:ext uri="{909E8E84-426E-40DD-AFC4-6F175D3DCCD1}">
              <a14:hiddenFill xmlns:a14="http://schemas.microsoft.com/office/drawing/2010/main">
                <a:solidFill>
                  <a:schemeClr val="accent1">
                    <a:alpha val="0"/>
                  </a:schemeClr>
                </a:solidFill>
              </a14:hiddenFill>
            </a:ext>
          </a:extLst>
        </p:spPr>
      </p:pic>
    </p:spTree>
  </p:cSld>
  <p:clrMapOvr>
    <a:masterClrMapping/>
  </p:clrMapOvr>
  <p:transition>
    <p:split dir="in"/>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B_6_BD.4_1#b3920a860?vcp=1&amp;vis=1&amp;pid=e33317e0d&amp;color=0,0,0&amp;vtp=1&amp;bt=1&amp;bbb=1&amp;hb=1" title=""/>
          <p:cNvSpPr/>
          <p:nvPr>
            <p:custDataLst>
              <p:tags r:id="rId4"/>
            </p:custDataLst>
          </p:nvPr>
        </p:nvSpPr>
        <p:spPr>
          <a:xfrm>
            <a:off x="719328" y="1199908"/>
            <a:ext cx="10753344" cy="2122932"/>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【交流分析】（1）制作过程中，将一些铜丝密绕在吸管一</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端作为配重，这是为了降低吸管的</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，将其放入水中时，</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密度计不能直立，应</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细铜丝的质量；</a:t>
            </a:r>
            <a:endParaRPr lang="en-US" altLang="zh-CN" sz="3200"/>
          </a:p>
        </p:txBody>
      </p:sp>
      <p:sp>
        <p:nvSpPr>
          <p:cNvPr id="3" name="QB_6_AN.5_1#b3920a860.blank?vcp=1&amp;vis=1&amp;pid=e33317e0d&amp;color=0,0,0&amp;vpa=2&amp;vtp=1&amp;bbb=1" title=""/>
          <p:cNvSpPr/>
          <p:nvPr>
            <p:custDataLst>
              <p:tags r:id="rId5"/>
            </p:custDataLst>
          </p:nvPr>
        </p:nvSpPr>
        <p:spPr>
          <a:xfrm>
            <a:off x="6837553" y="1907721"/>
            <a:ext cx="1107017" cy="638387"/>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重心</a:t>
            </a:r>
            <a:endParaRPr lang="en-US" altLang="zh-CN" sz="3200"/>
          </a:p>
        </p:txBody>
      </p:sp>
      <p:sp>
        <p:nvSpPr>
          <p:cNvPr id="4" name="QB_6_AN.6_1#b3920a860.blank?vcp=1&amp;vis=1&amp;pid=e33317e0d&amp;color=0,0,0&amp;vpa=3&amp;vtp=1&amp;bbb=1" title=""/>
          <p:cNvSpPr/>
          <p:nvPr>
            <p:custDataLst>
              <p:tags r:id="rId6"/>
            </p:custDataLst>
          </p:nvPr>
        </p:nvSpPr>
        <p:spPr>
          <a:xfrm>
            <a:off x="4399153" y="2624001"/>
            <a:ext cx="1107017" cy="638387"/>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增加</a:t>
            </a:r>
            <a:endParaRPr lang="en-US" altLang="zh-CN" sz="3200"/>
          </a:p>
        </p:txBody>
      </p:sp>
      <mc:AlternateContent>
        <mc:Choice Requires="a14">
          <p:sp>
            <p:nvSpPr>
              <p:cNvPr id="5" name="QB_6_BD.7_1#c61147709?vcp=1&amp;vis=1&amp;pid=e33317e0d&amp;color=0,0,0&amp;vtp=1&amp;bbb=1&amp;hb=1" title=""/>
              <p:cNvSpPr/>
              <p:nvPr>
                <p:custDataLst>
                  <p:tags r:id="rId7"/>
                </p:custDataLst>
              </p:nvPr>
            </p:nvSpPr>
            <p:spPr>
              <a:xfrm>
                <a:off x="719328" y="3406151"/>
                <a:ext cx="10753344" cy="2128267"/>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（2）这根吸管竖直漂浮在不同液体中时，液体的密度越大，</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它浸入液体的长度</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h</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越</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，受到的浮力大小</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endPar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（填“变大”“变小”或“不变”）；</a:t>
                </a:r>
                <a:endParaRPr lang="en-US" altLang="zh-CN" sz="3200"/>
              </a:p>
            </p:txBody>
          </p:sp>
        </mc:Choice>
        <mc:Fallback>
          <p:sp>
            <p:nvSpPr>
              <p:cNvPr id="5" name="QB_6_BD.7_1#c61147709?vcp=1&amp;vis=1&amp;pid=e33317e0d&amp;color=0,0,0&amp;vtp=1&amp;bbb=1&amp;hb=1"/>
              <p:cNvSpPr>
                <a:spLocks noRot="1" noChangeAspect="1" noMove="1" noResize="1" noEditPoints="1" noAdjustHandles="1" noChangeArrowheads="1" noChangeShapeType="1" noTextEdit="1"/>
              </p:cNvSpPr>
              <p:nvPr>
                <p:custDataLst>
                  <p:tags r:id="rId8"/>
                </p:custDataLst>
              </p:nvPr>
            </p:nvSpPr>
            <p:spPr>
              <a:xfrm>
                <a:off x="719328" y="3406151"/>
                <a:ext cx="10753344" cy="2128267"/>
              </a:xfrm>
              <a:prstGeom prst="rect">
                <a:avLst/>
              </a:prstGeom>
              <a:blipFill rotWithShape="1">
                <a:blip r:embed="rId9"/>
                <a:stretch>
                  <a:fillRect l="-5" t="-1" r="-1198" b="18"/>
                </a:stretch>
              </a:blipFill>
            </p:spPr>
            <p:txBody>
              <a:bodyPr/>
              <a:lstStyle/>
              <a:p>
                <a:r>
                  <a:rPr lang="zh-CN" altLang="en-US">
                    <a:noFill/>
                  </a:rPr>
                  <a:t> </a:t>
                </a:r>
              </a:p>
            </p:txBody>
          </p:sp>
        </mc:Fallback>
      </mc:AlternateContent>
      <p:sp>
        <p:nvSpPr>
          <p:cNvPr id="6" name="QB_6_AN.8_1#c61147709.blank?vcp=1&amp;vis=1&amp;pid=e33317e0d&amp;color=0,0,0&amp;vpa=4&amp;vtp=1" title=""/>
          <p:cNvSpPr/>
          <p:nvPr>
            <p:custDataLst>
              <p:tags r:id="rId10"/>
            </p:custDataLst>
          </p:nvPr>
        </p:nvSpPr>
        <p:spPr>
          <a:xfrm>
            <a:off x="4632580" y="4113964"/>
            <a:ext cx="700617" cy="638387"/>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短</a:t>
            </a:r>
            <a:endParaRPr lang="en-US" altLang="zh-CN" sz="3200"/>
          </a:p>
        </p:txBody>
      </p:sp>
      <p:sp>
        <p:nvSpPr>
          <p:cNvPr id="7" name="QB_6_AN.9_1#c61147709.blank?vcp=1&amp;vis=1&amp;pid=e33317e0d&amp;color=0,0,0&amp;vpa=5&amp;vtp=1&amp;bbb=1" title=""/>
          <p:cNvSpPr/>
          <p:nvPr>
            <p:custDataLst>
              <p:tags r:id="rId11"/>
            </p:custDataLst>
          </p:nvPr>
        </p:nvSpPr>
        <p:spPr>
          <a:xfrm>
            <a:off x="8696579" y="4113964"/>
            <a:ext cx="1107017" cy="638387"/>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不变</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6" grpId="0" build="p" animBg="1"/>
      <p:bldP spid="7" grpId="0" build="p"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6_BD.10_1#3e588f1e8?htil=2&amp;vcp=1&amp;vis=1&amp;pid=e33317e0d&amp;color=0,0,0&amp;tib=255,255,255&amp;vtp=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8007776" y="1299093"/>
            <a:ext cx="3389376" cy="257251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6_BD.10_2#3e588f1e8?htil=2&amp;sp=1&amp;vcp=1&amp;vis=1&amp;pid=e33317e0d&amp;color=0,0,0&amp;vtp=1&amp;bt=1&amp;bbb=1&amp;hb=1&amp;hs=1" title=""/>
          <p:cNvSpPr/>
          <p:nvPr>
            <p:custDataLst>
              <p:tags r:id="rId6"/>
            </p:custDataLst>
          </p:nvPr>
        </p:nvSpPr>
        <p:spPr>
          <a:xfrm>
            <a:off x="719328" y="1238135"/>
            <a:ext cx="7181088" cy="2122932"/>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（3）通过正确计算，在吸管上标出对应</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的刻度线，便制成了一个简易的吸管密</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度计，图中刻度的标示合理的是</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sp>
        <p:nvSpPr>
          <p:cNvPr id="4" name="QB_6_AN.11_1#3e588f1e8.blank?vcp=1&amp;vis=1&amp;pid=e33317e0d&amp;color=0,0,0&amp;vpa=6&amp;vtp=1" title=""/>
          <p:cNvSpPr/>
          <p:nvPr>
            <p:custDataLst>
              <p:tags r:id="rId7"/>
            </p:custDataLst>
          </p:nvPr>
        </p:nvSpPr>
        <p:spPr>
          <a:xfrm>
            <a:off x="6397287" y="2662228"/>
            <a:ext cx="565151" cy="638133"/>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B</a:t>
            </a:r>
            <a:endParaRPr lang="en-US" altLang="zh-CN" sz="3200"/>
          </a:p>
        </p:txBody>
      </p:sp>
      <p:sp>
        <p:nvSpPr>
          <p:cNvPr id="5" name="QB_6_BD.12_1#aef9ed54b?htil=2&amp;vcp=1&amp;vis=1&amp;pid=e33317e0d&amp;color=0,0,0&amp;vtp=1&amp;bbb=1&amp;hb=1&amp;hs=1" title=""/>
          <p:cNvSpPr/>
          <p:nvPr>
            <p:custDataLst>
              <p:tags r:id="rId8"/>
            </p:custDataLst>
          </p:nvPr>
        </p:nvSpPr>
        <p:spPr>
          <a:xfrm>
            <a:off x="719328" y="3366231"/>
            <a:ext cx="7181088" cy="638133"/>
          </a:xfrm>
          <a:prstGeom prst="rect">
            <a:avLst/>
          </a:prstGeom>
          <a:noFill/>
        </p:spPr>
        <p:txBody>
          <a:bodyPr wrap="none" lIns="0" tIns="0" rIns="0" bIns="0" rtlCol="0" anchor="t"/>
          <a:lstStyle/>
          <a:p>
            <a:pPr algn="l"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（4）若测量液体密度时，密度计接触到</a:t>
            </a:r>
            <a:endParaRPr lang="en-US" altLang="zh-CN" sz="3200"/>
          </a:p>
        </p:txBody>
      </p:sp>
      <p:sp>
        <p:nvSpPr>
          <p:cNvPr id="6" name="QB_6_AN.13_1#aef9ed54b.blank?vcp=1&amp;vis=1&amp;pid=e33317e0d&amp;color=0,0,0&amp;vpa=7&amp;vtp=1&amp;bbb=1" title=""/>
          <p:cNvSpPr/>
          <p:nvPr>
            <p:custDataLst>
              <p:tags r:id="rId9"/>
            </p:custDataLst>
          </p:nvPr>
        </p:nvSpPr>
        <p:spPr>
          <a:xfrm>
            <a:off x="5619024" y="4046949"/>
            <a:ext cx="1107017" cy="638387"/>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大于</a:t>
            </a:r>
            <a:endParaRPr lang="en-US" altLang="zh-CN" sz="3200"/>
          </a:p>
        </p:txBody>
      </p:sp>
      <p:sp>
        <p:nvSpPr>
          <p:cNvPr id="7" name="QB_6_BD.12_1#aef9ed54b?htil=2&amp;vcp=1&amp;vis=1&amp;pid=e33317e0d&amp;color=0,0,0&amp;vtp=1&amp;bbb=1&amp;hb=1&amp;hs=1" title=""/>
          <p:cNvSpPr/>
          <p:nvPr>
            <p:custDataLst>
              <p:tags r:id="rId10"/>
            </p:custDataLst>
          </p:nvPr>
        </p:nvSpPr>
        <p:spPr>
          <a:xfrm>
            <a:off x="720000" y="4084203"/>
            <a:ext cx="10752000" cy="1383200"/>
          </a:xfrm>
          <a:prstGeom prst="rect">
            <a:avLst/>
          </a:prstGeom>
          <a:noFill/>
        </p:spPr>
        <p:txBody>
          <a:bodyPr wrap="none" lIns="0" tIns="0" rIns="0" bIns="0" rtlCol="0" anchor="t"/>
          <a:lstStyle/>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容器的底部，测得的密度值</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（填“大于”“小于”或“等</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于”）实际值。</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B_6_BD.14_1#4bc7280a6?vcp=1&amp;vis=1&amp;pid=e33317e0d&amp;color=0,0,0&amp;vtp=1&amp;bt=1&amp;bbb=1&amp;hb=1" title=""/>
          <p:cNvSpPr/>
          <p:nvPr>
            <p:custDataLst>
              <p:tags r:id="rId4"/>
            </p:custDataLst>
          </p:nvPr>
        </p:nvSpPr>
        <p:spPr>
          <a:xfrm>
            <a:off x="719328" y="1939936"/>
            <a:ext cx="10753344" cy="2867999"/>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（5）密度计制作完毕后，同学们分别测量不同含量的酒精</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溶液的密度，发现密度在0.8和0.9之间，且两刻度线的距离</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较小，请提出一个方法使两条刻度线之间的距离大一些，使</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测量结果更精确：</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__________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sp>
        <p:nvSpPr>
          <p:cNvPr id="3" name="QB_6_AN.15_1#4bc7280a6.blank?vcp=1&amp;vis=1&amp;pid=e33317e0d&amp;color=0,0,0&amp;vpa=8&amp;vtp=1&amp;bbb=1" title=""/>
          <p:cNvSpPr/>
          <p:nvPr>
            <p:custDataLst>
              <p:tags r:id="rId5"/>
            </p:custDataLst>
          </p:nvPr>
        </p:nvSpPr>
        <p:spPr>
          <a:xfrm>
            <a:off x="3992752" y="4109096"/>
            <a:ext cx="1919817" cy="638387"/>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增大配重</a:t>
            </a:r>
            <a:endParaRPr lang="en-US" altLang="zh-CN" sz="3200"/>
          </a:p>
        </p:txBody>
      </p:sp>
      <p:sp>
        <p:nvSpPr>
          <p:cNvPr id="5" name="object 54" title="">
            <a:hlinkClick r:id="rId7" action="ppaction://hlinksldjump"/>
          </p:cNvPr>
          <p:cNvSpPr/>
          <p:nvPr>
            <p:custDataLst>
              <p:tags r:id="rId6"/>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C_4_BD.16_1#106facae1?htil=3&amp;vcp=1&amp;vis=1&amp;pid=725b04579&amp;color=0,0,0&amp;tib=255,255,255&amp;vtp=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10262663" y="709771"/>
            <a:ext cx="1000504" cy="136068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C_4_BD.16_2#106facae1?htil=3&amp;sp=1&amp;vcp=1&amp;vis=1&amp;pid=725b04579&amp;color=0,0,0&amp;vtp=1&amp;bt=1&amp;bbb=1&amp;hb=1&amp;hs=1" title=""/>
          <p:cNvSpPr/>
          <p:nvPr>
            <p:custDataLst>
              <p:tags r:id="rId6"/>
            </p:custDataLst>
          </p:nvPr>
        </p:nvSpPr>
        <p:spPr>
          <a:xfrm>
            <a:off x="719328" y="648813"/>
            <a:ext cx="9351264" cy="1622468"/>
          </a:xfrm>
          <a:prstGeom prst="rect">
            <a:avLst/>
          </a:prstGeom>
          <a:noFill/>
        </p:spPr>
        <p:txBody>
          <a:bodyPr wrap="none" lIns="0" tIns="0" rIns="0" bIns="0" rtlCol="0" anchor="t"/>
          <a:lstStyle/>
          <a:p>
            <a:pPr algn="l" latinLnBrk="1">
              <a:lnSpc>
                <a:spcPts val="33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2.</a:t>
            </a:r>
            <a:r>
              <a:rPr lang="en-US" altLang="zh-CN" sz="30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小荣制作了一个简易密度计，取一根粗细均匀的饮料</a:t>
            </a:r>
            <a:endParaRPr lang="en-US" altLang="zh-CN" sz="30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3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吸管，在其下端塞入适量金属丝并用石蜡封口</a:t>
            </a:r>
            <a:endParaRPr lang="en-US" altLang="zh-CN" sz="30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2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（如图所示）。他将密度计放入水中，竖立静止后，</a:t>
            </a:r>
            <a:endParaRPr lang="en-US" altLang="zh-CN" sz="3000"/>
          </a:p>
        </p:txBody>
      </p:sp>
      <p:sp>
        <p:nvSpPr>
          <p:cNvPr id="4" name="QC_4_AN.17_1#106facae1.bracket?vcp=1&amp;vis=1&amp;pid=725b04579&amp;color=0,0,0&amp;vpa=9&amp;vtp=1" title=""/>
          <p:cNvSpPr/>
          <p:nvPr>
            <p:custDataLst>
              <p:tags r:id="rId7"/>
            </p:custDataLst>
          </p:nvPr>
        </p:nvSpPr>
        <p:spPr>
          <a:xfrm>
            <a:off x="6478991" y="3363392"/>
            <a:ext cx="531284" cy="504529"/>
          </a:xfrm>
          <a:prstGeom prst="rect">
            <a:avLst/>
          </a:prstGeom>
          <a:noFill/>
        </p:spPr>
        <p:txBody>
          <a:bodyPr wrap="none" lIns="0" tIns="0" rIns="0" bIns="0" rtlCol="0" anchor="t"/>
          <a:lstStyle/>
          <a:p>
            <a:pPr algn="ctr" latinLnBrk="1">
              <a:lnSpc>
                <a:spcPts val="3200"/>
              </a:lnSpc>
            </a:pPr>
            <a:r>
              <a:rPr lang="en-US" altLang="zh-CN" sz="3000" b="0" i="0">
                <a:solidFill>
                  <a:srgbClr val="C00000"/>
                </a:solidFill>
                <a:latin typeface="Times New Roman" panose="02020603050405020304" pitchFamily="18" charset="0"/>
                <a:ea typeface="微软雅黑"/>
                <a:cs typeface="Times New Roman" panose="02020603050405020304" pitchFamily="34" charset="-120"/>
              </a:rPr>
              <a:t>C</a:t>
            </a:r>
            <a:endParaRPr lang="en-US" altLang="zh-CN" sz="3000"/>
          </a:p>
        </p:txBody>
      </p:sp>
      <mc:AlternateContent>
        <mc:Choice Requires="a14">
          <p:sp>
            <p:nvSpPr>
              <p:cNvPr id="5" name="QC_4_BD.16_3#106facae1.choices?vcp=1&amp;vis=1&amp;pid=725b04579&amp;color=0,0,0&amp;vtp=1&amp;bbb=1&amp;hs=1" title=""/>
              <p:cNvSpPr/>
              <p:nvPr>
                <p:custDataLst>
                  <p:tags r:id="rId8"/>
                </p:custDataLst>
              </p:nvPr>
            </p:nvSpPr>
            <p:spPr>
              <a:xfrm>
                <a:off x="719328" y="3872239"/>
                <a:ext cx="10753344" cy="2163319"/>
              </a:xfrm>
              <a:prstGeom prst="rect">
                <a:avLst/>
              </a:prstGeom>
              <a:noFill/>
            </p:spPr>
            <p:txBody>
              <a:bodyPr wrap="none" lIns="0" tIns="0" rIns="0" bIns="0" rtlCol="0" anchor="t"/>
              <a:lstStyle/>
              <a:p>
                <a:pPr algn="l" latinLnBrk="1">
                  <a:lnSpc>
                    <a:spcPts val="33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A.</a:t>
                </a:r>
                <a:r>
                  <a:rPr lang="en-US" altLang="zh-CN" sz="30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sSub>
                        <m:sSubPr>
                          <m:ctrlPr>
                            <a:rPr lang="en-US" altLang="zh-CN" sz="30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sub>
                      </m:sSub>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000" b="0" i="1">
                              <a:solidFill>
                                <a:srgbClr val="000000"/>
                              </a:solidFill>
                              <a:latin typeface="Cambria Math" panose="02040503050406030204" charset="0"/>
                              <a:ea typeface="微软雅黑" panose="020b0503020204020204" charset="-122"/>
                              <a:cs typeface="Times New Roman" panose="02020603050405020304" pitchFamily="34" charset="-120"/>
                            </a:rPr>
                          </m:ctrlPr>
                        </m:sSupPr>
                        <m:e>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000"/>
              </a:p>
              <a:p>
                <a:pPr latinLnBrk="1">
                  <a:lnSpc>
                    <a:spcPts val="33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B.</a:t>
                </a:r>
                <a:r>
                  <a:rPr lang="en-US" altLang="zh-CN" sz="30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sSub>
                        <m:sSubPr>
                          <m:ctrlPr>
                            <a:rPr lang="en-US" altLang="zh-CN" sz="30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sub>
                      </m:sSub>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0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000"/>
              </a:p>
              <a:p>
                <a:pPr latinLnBrk="1">
                  <a:lnSpc>
                    <a:spcPts val="33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C.</a:t>
                </a:r>
                <a:r>
                  <a:rPr lang="en-US" altLang="zh-CN" sz="30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密度计在液体</a:t>
                </a:r>
                <a14:m>
                  <m:oMathPara>
                    <m:oMathParaPr>
                      <m:jc/>
                    </m:oMathParaPr>
                    <m:oMath>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30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及水中受到的浮力大小相等</a:t>
                </a:r>
                <a:endParaRPr lang="en-US" altLang="zh-CN" sz="3000"/>
              </a:p>
              <a:p>
                <a:pPr latinLnBrk="1">
                  <a:lnSpc>
                    <a:spcPts val="31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D.</a:t>
                </a:r>
                <a:r>
                  <a:rPr lang="en-US" altLang="zh-CN" sz="30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密度计在液体</a:t>
                </a:r>
                <a14:m>
                  <m:oMathPara>
                    <m:oMathParaPr>
                      <m:jc/>
                    </m:oMathParaPr>
                    <m:oMath>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3000" b="0" i="0">
                    <a:solidFill>
                      <a:srgbClr val="000000"/>
                    </a:solidFill>
                    <a:latin typeface="Times New Roman" panose="02020603050405020304" pitchFamily="18" charset="0"/>
                    <a:ea typeface="微软雅黑"/>
                    <a:cs typeface="Times New Roman" panose="02020603050405020304" pitchFamily="34" charset="-120"/>
                  </a:rPr>
                  <a:t>中受到的浮力大于在液体</a:t>
                </a:r>
                <a14:m>
                  <m:oMathPara>
                    <m:oMathParaPr>
                      <m:jc/>
                    </m:oMathParaPr>
                    <m:oMath>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中受到的浮力</a:t>
                </a:r>
                <a:endParaRPr lang="en-US" altLang="zh-CN" sz="3000"/>
              </a:p>
            </p:txBody>
          </p:sp>
        </mc:Choice>
        <mc:Fallback>
          <p:sp>
            <p:nvSpPr>
              <p:cNvPr id="5" name="QC_4_BD.16_3#106facae1.choices?vcp=1&amp;vis=1&amp;pid=725b04579&amp;color=0,0,0&amp;vtp=1&amp;bbb=1&amp;hs=1"/>
              <p:cNvSpPr>
                <a:spLocks noRot="1" noChangeAspect="1" noMove="1" noResize="1" noEditPoints="1" noAdjustHandles="1" noChangeArrowheads="1" noChangeShapeType="1" noTextEdit="1"/>
              </p:cNvSpPr>
              <p:nvPr>
                <p:custDataLst>
                  <p:tags r:id="rId9"/>
                </p:custDataLst>
              </p:nvPr>
            </p:nvSpPr>
            <p:spPr>
              <a:xfrm>
                <a:off x="719328" y="3872239"/>
                <a:ext cx="10753344" cy="2163319"/>
              </a:xfrm>
              <a:prstGeom prst="rect">
                <a:avLst/>
              </a:prstGeom>
              <a:blipFill rotWithShape="1">
                <a:blip r:embed="rId10"/>
                <a:stretch>
                  <a:fillRect l="-5" t="-910" r="1" b="24"/>
                </a:stretch>
              </a:blipFill>
            </p:spPr>
            <p:txBody>
              <a:bodyPr/>
              <a:lstStyle/>
              <a:p>
                <a:r>
                  <a:rPr lang="zh-CN" altLang="en-US">
                    <a:noFill/>
                  </a:rPr>
                  <a:t> </a:t>
                </a:r>
              </a:p>
            </p:txBody>
          </p:sp>
        </mc:Fallback>
      </mc:AlternateContent>
      <mc:AlternateContent>
        <mc:Choice Requires="a14">
          <p:sp>
            <p:nvSpPr>
              <p:cNvPr id="6" name="QC_4_BD.16_2#106facae1?htil=3&amp;sp=1&amp;vcp=1&amp;vis=1&amp;pid=725b04579&amp;color=0,0,0&amp;vtp=1&amp;bt=1&amp;bbb=1&amp;hb=1&amp;hs=1" title=""/>
              <p:cNvSpPr/>
              <p:nvPr>
                <p:custDataLst>
                  <p:tags r:id="rId11"/>
                </p:custDataLst>
              </p:nvPr>
            </p:nvSpPr>
            <p:spPr>
              <a:xfrm>
                <a:off x="719328" y="2263572"/>
                <a:ext cx="10752000" cy="1604519"/>
              </a:xfrm>
              <a:prstGeom prst="rect">
                <a:avLst/>
              </a:prstGeom>
              <a:noFill/>
            </p:spPr>
            <p:txBody>
              <a:bodyPr wrap="none" lIns="0" tIns="0" rIns="0" bIns="0" rtlCol="0" anchor="t"/>
              <a:lstStyle/>
              <a:p>
                <a:pPr latinLnBrk="1">
                  <a:lnSpc>
                    <a:spcPts val="33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在密度计上与水面相平处标上</a:t>
                </a:r>
                <a14:m>
                  <m:oMathPara>
                    <m:oMathParaPr>
                      <m:jc/>
                    </m:oMathParaPr>
                    <m:oMath>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000" b="0" i="1">
                              <a:solidFill>
                                <a:srgbClr val="000000"/>
                              </a:solidFill>
                              <a:latin typeface="Cambria Math" panose="02040503050406030204" charset="0"/>
                              <a:ea typeface="微软雅黑" panose="020b0503020204020204" charset="-122"/>
                              <a:cs typeface="Times New Roman" panose="02020603050405020304" pitchFamily="34" charset="-120"/>
                            </a:rPr>
                          </m:ctrlPr>
                        </m:sSupPr>
                        <m:e>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；将密度计分别放入密</a:t>
                </a:r>
                <a:endParaRPr lang="en-US" altLang="zh-CN" sz="30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3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度为</a:t>
                </a:r>
                <a14:m>
                  <m:oMathPara>
                    <m:oMathParaPr>
                      <m:jc/>
                    </m:oMathParaPr>
                    <m:oMath>
                      <m:sSub>
                        <m:sSubPr>
                          <m:ctrlPr>
                            <a:rPr lang="en-US" altLang="zh-CN" sz="30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sub>
                      </m:sSub>
                    </m:oMath>
                  </m:oMathPara>
                </a14:m>
                <a:r>
                  <a:rPr lang="en-US" altLang="zh-CN" sz="30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0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的两种液体中，竖立静止后，在密度计与液面相平处</a:t>
                </a:r>
                <a:endParaRPr lang="en-US" altLang="zh-CN" sz="30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100"/>
                  </a:lnSpc>
                </a:pPr>
                <a:r>
                  <a:rPr lang="en-US" altLang="zh-CN" sz="3000" b="0" i="0">
                    <a:solidFill>
                      <a:srgbClr val="000000"/>
                    </a:solidFill>
                    <a:latin typeface="Times New Roman" panose="02020603050405020304" pitchFamily="18" charset="0"/>
                    <a:ea typeface="微软雅黑"/>
                    <a:cs typeface="Times New Roman" panose="02020603050405020304" pitchFamily="34" charset="-120"/>
                  </a:rPr>
                  <a:t>标上</a:t>
                </a:r>
                <a14:m>
                  <m:oMathPara>
                    <m:oMathParaPr>
                      <m:jc/>
                    </m:oMathParaPr>
                    <m:oMath>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30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r>
                        <m:rPr>
                          <m:sty m:val="p"/>
                        </m:rPr>
                        <a:rPr lang="en-US" altLang="zh-CN" sz="30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。下列说法中正确的是(</a:t>
                </a:r>
                <a:r>
                  <a:rPr lang="en-US" altLang="zh-CN" sz="30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0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000"/>
              </a:p>
            </p:txBody>
          </p:sp>
        </mc:Choice>
        <mc:Fallback>
          <p:sp>
            <p:nvSpPr>
              <p:cNvPr id="6" name="QC_4_BD.16_2#106facae1?htil=3&amp;sp=1&amp;vcp=1&amp;vis=1&amp;pid=725b04579&amp;color=0,0,0&amp;vtp=1&amp;bt=1&amp;bbb=1&amp;hb=1&amp;hs=1"/>
              <p:cNvSpPr>
                <a:spLocks noRot="1" noChangeAspect="1" noMove="1" noResize="1" noEditPoints="1" noAdjustHandles="1" noChangeArrowheads="1" noChangeShapeType="1" noTextEdit="1"/>
              </p:cNvSpPr>
              <p:nvPr>
                <p:custDataLst>
                  <p:tags r:id="rId12"/>
                </p:custDataLst>
              </p:nvPr>
            </p:nvSpPr>
            <p:spPr>
              <a:xfrm>
                <a:off x="719328" y="2263572"/>
                <a:ext cx="10752000" cy="1604519"/>
              </a:xfrm>
              <a:prstGeom prst="rect">
                <a:avLst/>
              </a:prstGeom>
              <a:blipFill rotWithShape="1">
                <a:blip r:embed="rId13"/>
                <a:stretch>
                  <a:fillRect l="-5" t="-4341" r="-797" b="19"/>
                </a:stretch>
              </a:blipFill>
            </p:spPr>
            <p:txBody>
              <a:bodyPr/>
              <a:lstStyle/>
              <a:p>
                <a:r>
                  <a:rPr lang="zh-CN" altLang="en-US">
                    <a:noFill/>
                  </a:rPr>
                  <a:t> </a:t>
                </a:r>
              </a:p>
            </p:txBody>
          </p:sp>
        </mc:Fallback>
      </mc:AlternateContent>
      <p:sp>
        <p:nvSpPr>
          <p:cNvPr id="7" name="object 54" title="">
            <a:hlinkClick r:id="rId15" action="ppaction://hlinksldjump"/>
          </p:cNvPr>
          <p:cNvSpPr/>
          <p:nvPr>
            <p:custDataLst>
              <p:tags r:id="rId14"/>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4_BD.18_1#420510382?htil=4&amp;vcp=1&amp;vis=1&amp;pid=725b04579&amp;color=0,0,0&amp;tib=255,255,255&amp;vtp=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9773816" y="597408"/>
            <a:ext cx="1581104" cy="2431628"/>
          </a:xfrm>
          <a:prstGeom prst="rect">
            <a:avLst/>
          </a:prstGeom>
          <a:noFill/>
          <a:extLst>
            <a:ext uri="{909E8E84-426E-40DD-AFC4-6F175D3DCCD1}">
              <a14:hiddenFill xmlns:a14="http://schemas.microsoft.com/office/drawing/2010/main">
                <a:solidFill>
                  <a:schemeClr val="accent1">
                    <a:alpha val="0"/>
                  </a:schemeClr>
                </a:solidFill>
              </a14:hiddenFill>
            </a:ext>
          </a:extLst>
        </p:spPr>
      </p:pic>
      <mc:AlternateContent>
        <mc:Choice Requires="a14">
          <p:sp>
            <p:nvSpPr>
              <p:cNvPr id="3" name="QB_4_BD.18_2#420510382?htil=4&amp;sp=1&amp;vcp=1&amp;vis=1&amp;pid=725b04579&amp;color=0,0,0&amp;vtp=1&amp;bt=1&amp;bbb=1&amp;hb=1&amp;hs=1" title=""/>
              <p:cNvSpPr/>
              <p:nvPr>
                <p:custDataLst>
                  <p:tags r:id="rId6"/>
                </p:custDataLst>
              </p:nvPr>
            </p:nvSpPr>
            <p:spPr>
              <a:xfrm>
                <a:off x="719328" y="536448"/>
                <a:ext cx="8802624" cy="2683087"/>
              </a:xfrm>
              <a:prstGeom prst="rect">
                <a:avLst/>
              </a:prstGeom>
              <a:noFill/>
            </p:spPr>
            <p:txBody>
              <a:bodyPr wrap="none" lIns="0" tIns="0" rIns="0" bIns="0" rtlCol="0" anchor="t"/>
              <a:lstStyle/>
              <a:p>
                <a:pPr algn="l"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3.科技制作活动中，小荣将金属夹夹在吸管一端</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使其密闭，制成简易密度计，如图所示。为了给</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密度计标刻度，他将密度计分别放入水和酒精中，</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9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密度计均竖直漂浮，吸管露出液面的长度为</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d</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。密</a:t>
                </a:r>
                <a:endParaRPr lang="en-US" altLang="zh-CN" sz="3200">
                  <a:solidFill>
                    <a:srgbClr val="000000"/>
                  </a:solidFill>
                </a:endParaRPr>
              </a:p>
            </p:txBody>
          </p:sp>
        </mc:Choice>
        <mc:Fallback>
          <p:sp>
            <p:nvSpPr>
              <p:cNvPr id="3" name="QB_4_BD.18_2#420510382?htil=4&amp;sp=1&amp;vcp=1&amp;vis=1&amp;pid=725b04579&amp;color=0,0,0&amp;vtp=1&amp;bt=1&amp;bbb=1&amp;hb=1&amp;hs=1"/>
              <p:cNvSpPr>
                <a:spLocks noRot="1" noChangeAspect="1" noMove="1" noResize="1" noEditPoints="1" noAdjustHandles="1" noChangeArrowheads="1" noChangeShapeType="1" noTextEdit="1"/>
              </p:cNvSpPr>
              <p:nvPr>
                <p:custDataLst>
                  <p:tags r:id="rId7"/>
                </p:custDataLst>
              </p:nvPr>
            </p:nvSpPr>
            <p:spPr>
              <a:xfrm>
                <a:off x="719328" y="536448"/>
                <a:ext cx="8802624" cy="2683087"/>
              </a:xfrm>
              <a:prstGeom prst="rect">
                <a:avLst/>
              </a:prstGeom>
              <a:blipFill rotWithShape="1">
                <a:blip r:embed="rId8"/>
                <a:stretch>
                  <a:fillRect l="-6" t="-279" r="-2848" b="3"/>
                </a:stretch>
              </a:blipFill>
            </p:spPr>
            <p:txBody>
              <a:bodyPr/>
              <a:lstStyle/>
              <a:p>
                <a:r>
                  <a:rPr lang="zh-CN" altLang="en-US">
                    <a:noFill/>
                  </a:rPr>
                  <a:t> </a:t>
                </a:r>
              </a:p>
            </p:txBody>
          </p:sp>
        </mc:Fallback>
      </mc:AlternateContent>
      <mc:AlternateContent>
        <mc:Choice Requires="a14">
          <p:sp>
            <p:nvSpPr>
              <p:cNvPr id="4" name="QB_4_AN.19_1#420510382.blank?vcp=1&amp;vis=1&amp;pid=725b04579&amp;color=0,0,0&amp;vpa=10&amp;vtp=1&amp;bbb=1" title=""/>
              <p:cNvSpPr/>
              <p:nvPr>
                <p:custDataLst>
                  <p:tags r:id="rId9"/>
                </p:custDataLst>
              </p:nvPr>
            </p:nvSpPr>
            <p:spPr>
              <a:xfrm>
                <a:off x="5624660" y="3997111"/>
                <a:ext cx="510117" cy="471255"/>
              </a:xfrm>
              <a:prstGeom prst="rect">
                <a:avLst/>
              </a:prstGeom>
              <a:noFill/>
            </p:spPr>
            <p:txBody>
              <a:bodyPr wrap="none" lIns="0" tIns="0" rIns="0" bIns="0" rtlCol="0" anchor="t"/>
              <a:lstStyle/>
              <a:p>
                <a:pPr algn="ctr" latinLnBrk="1">
                  <a:lnSpc>
                    <a:spcPts val="3000"/>
                  </a:lnSpc>
                </a:pPr>
                <a14:m>
                  <m:oMathPara>
                    <m:oMathParaPr>
                      <m:jc/>
                    </m:oMathParaPr>
                    <m:oMath>
                      <m:r>
                        <m:rPr>
                          <m:sty m:val="p"/>
                        </m:rPr>
                        <a:rPr lang="en-US" altLang="zh-CN" sz="32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135"/>
              </a:p>
            </p:txBody>
          </p:sp>
        </mc:Choice>
        <mc:Fallback>
          <p:sp>
            <p:nvSpPr>
              <p:cNvPr id="4" name="QB_4_AN.19_1#420510382.blank?vcp=1&amp;vis=1&amp;pid=725b04579&amp;color=0,0,0&amp;vpa=10&amp;vtp=1&amp;bbb=1"/>
              <p:cNvSpPr>
                <a:spLocks noRot="1" noChangeAspect="1" noMove="1" noResize="1" noEditPoints="1" noAdjustHandles="1" noChangeArrowheads="1" noChangeShapeType="1" noTextEdit="1"/>
              </p:cNvSpPr>
              <p:nvPr>
                <p:custDataLst>
                  <p:tags r:id="rId10"/>
                </p:custDataLst>
              </p:nvPr>
            </p:nvSpPr>
            <p:spPr>
              <a:xfrm>
                <a:off x="5624660" y="3997111"/>
                <a:ext cx="510117" cy="471255"/>
              </a:xfrm>
              <a:prstGeom prst="rect">
                <a:avLst/>
              </a:prstGeom>
              <a:blipFill rotWithShape="1">
                <a:blip r:embed="rId11"/>
                <a:stretch>
                  <a:fillRect l="-91" t="-10330" r="8" b="107"/>
                </a:stretch>
              </a:blipFill>
            </p:spPr>
            <p:txBody>
              <a:bodyPr/>
              <a:lstStyle/>
              <a:p>
                <a:r>
                  <a:rPr lang="zh-CN" altLang="en-US">
                    <a:noFill/>
                  </a:rPr>
                  <a:t> </a:t>
                </a:r>
              </a:p>
            </p:txBody>
          </p:sp>
        </mc:Fallback>
      </mc:AlternateContent>
      <p:sp>
        <p:nvSpPr>
          <p:cNvPr id="5" name="QB_4_AN.20_1#420510382.blank?vcp=1&amp;vis=1&amp;pid=725b04579&amp;color=0,0,0&amp;vpa=11&amp;vtp=1" title=""/>
          <p:cNvSpPr/>
          <p:nvPr>
            <p:custDataLst>
              <p:tags r:id="rId12"/>
            </p:custDataLst>
          </p:nvPr>
        </p:nvSpPr>
        <p:spPr>
          <a:xfrm>
            <a:off x="10755417" y="4572591"/>
            <a:ext cx="497417" cy="600033"/>
          </a:xfrm>
          <a:prstGeom prst="rect">
            <a:avLst/>
          </a:prstGeom>
          <a:noFill/>
        </p:spPr>
        <p:txBody>
          <a:bodyPr wrap="none" lIns="0" tIns="0" rIns="0" bIns="0" rtlCol="0" anchor="t"/>
          <a:lstStyle/>
          <a:p>
            <a:pPr algn="ctr" latinLnBrk="1">
              <a:lnSpc>
                <a:spcPts val="39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2</a:t>
            </a:r>
            <a:endParaRPr lang="en-US" altLang="zh-CN" sz="3200">
              <a:solidFill>
                <a:srgbClr val="C00000"/>
              </a:solidFill>
            </a:endParaRPr>
          </a:p>
        </p:txBody>
      </p:sp>
      <mc:AlternateContent>
        <mc:Choice Requires="a14">
          <p:sp>
            <p:nvSpPr>
              <p:cNvPr id="6" name="QB_4_BD.18_2#420510382?htil=4&amp;sp=1&amp;vcp=1&amp;vis=1&amp;pid=725b04579&amp;color=0,0,0&amp;vtp=1&amp;bt=1&amp;bbb=1&amp;hb=1&amp;hs=1" title=""/>
              <p:cNvSpPr/>
              <p:nvPr>
                <p:custDataLst>
                  <p:tags r:id="rId13"/>
                </p:custDataLst>
              </p:nvPr>
            </p:nvSpPr>
            <p:spPr>
              <a:xfrm>
                <a:off x="719328" y="3233080"/>
                <a:ext cx="10752000" cy="2756577"/>
              </a:xfrm>
              <a:prstGeom prst="rect">
                <a:avLst/>
              </a:prstGeom>
              <a:noFill/>
            </p:spPr>
            <p:txBody>
              <a:bodyPr wrap="none" lIns="0" tIns="0" rIns="0" bIns="0" rtlCol="0" anchor="t"/>
              <a:lstStyle/>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度计在水中时</a:t>
                </a:r>
                <a14:m>
                  <m:oMathPara>
                    <m:oMathParaPr>
                      <m:jc/>
                    </m:oMathParaPr>
                    <m:oMath>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为</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，浮力大小为</a:t>
                </a:r>
                <a14:m>
                  <m:oMathPara>
                    <m:oMathParaPr>
                      <m:jc/>
                    </m:oMathParaPr>
                    <m:oMath>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，在酒精中时</a:t>
                </a:r>
                <a14:m>
                  <m:oMathPara>
                    <m:oMathParaPr>
                      <m:jc/>
                    </m:oMathParaPr>
                    <m:oMath>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为</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8</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，浮力大小为</a:t>
                </a:r>
                <a14:m>
                  <m:oMathPara>
                    <m:oMathParaPr>
                      <m:jc/>
                    </m:oMathParaPr>
                    <m:oMath>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，则</a:t>
                </a:r>
                <a14:m>
                  <m:oMathPara>
                    <m:oMathParaPr>
                      <m:jc/>
                    </m:oMathParaPr>
                    <m:oMath>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（填“</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oMath>
                  </m:oMathPara>
                </a14:m>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”或“</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oMath>
                  </m:oMathPara>
                </a14:m>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。若</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将该密度计放入某液体中时</a:t>
                </a:r>
                <a14:m>
                  <m:oMathPara>
                    <m:oMathParaPr>
                      <m:jc/>
                    </m:oMathParaPr>
                    <m:oMath>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为</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14</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，则该液体密度为</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a:t>
                </a:r>
                <a:endPar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latinLnBrk="1">
                  <a:lnSpc>
                    <a:spcPts val="4300"/>
                  </a:lnSpc>
                </a:pP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p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水</m:t>
                          </m:r>
                        </m:sub>
                      </m:sSub>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1</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p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酒精</m:t>
                          </m:r>
                        </m:sub>
                      </m:sSub>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8</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b="0" i="1" smtClean="0">
                              <a:solidFill>
                                <a:srgbClr val="000000"/>
                              </a:solidFill>
                              <a:latin typeface="Cambria Math" panose="02040503050406030204" charset="0"/>
                              <a:ea typeface="微软雅黑" panose="020b0503020204020204" charset="-122"/>
                              <a:cs typeface="Times New Roman" panose="02020603050405020304" pitchFamily="34" charset="-120"/>
                            </a:rPr>
                          </m:ctrlPr>
                        </m:sSup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200"/>
              </a:p>
            </p:txBody>
          </p:sp>
        </mc:Choice>
        <mc:Fallback>
          <p:sp>
            <p:nvSpPr>
              <p:cNvPr id="6" name="QB_4_BD.18_2#420510382?htil=4&amp;sp=1&amp;vcp=1&amp;vis=1&amp;pid=725b04579&amp;color=0,0,0&amp;vtp=1&amp;bt=1&amp;bbb=1&amp;hb=1&amp;hs=1"/>
              <p:cNvSpPr>
                <a:spLocks noRot="1" noChangeAspect="1" noMove="1" noResize="1" noEditPoints="1" noAdjustHandles="1" noChangeArrowheads="1" noChangeShapeType="1" noTextEdit="1"/>
              </p:cNvSpPr>
              <p:nvPr>
                <p:custDataLst>
                  <p:tags r:id="rId14"/>
                </p:custDataLst>
              </p:nvPr>
            </p:nvSpPr>
            <p:spPr>
              <a:xfrm>
                <a:off x="719328" y="3233080"/>
                <a:ext cx="10752000" cy="2756577"/>
              </a:xfrm>
              <a:prstGeom prst="rect">
                <a:avLst/>
              </a:prstGeom>
              <a:blipFill rotWithShape="1">
                <a:blip r:embed="rId15"/>
                <a:stretch>
                  <a:fillRect l="-5" t="-264" r="-1777" b="12"/>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mc:AlternateContent>
        <mc:Choice Requires="a14">
          <p:sp>
            <p:nvSpPr>
              <p:cNvPr id="2" name="QB_4_AS.21_2#420510382?htil=5&amp;vcp=1&amp;vis=1&amp;pid=725b04579&amp;color=0,0,0&amp;vtp=1&amp;bt=1&amp;bbb=1&amp;hb=1&amp;hs=1&amp;htil=1" title=""/>
              <p:cNvSpPr/>
              <p:nvPr>
                <p:custDataLst>
                  <p:tags r:id="rId3"/>
                </p:custDataLst>
              </p:nvPr>
            </p:nvSpPr>
            <p:spPr>
              <a:xfrm>
                <a:off x="719328" y="479981"/>
                <a:ext cx="8840555" cy="5648029"/>
              </a:xfrm>
              <a:prstGeom prst="rect">
                <a:avLst/>
              </a:prstGeom>
              <a:noFill/>
            </p:spPr>
            <p:txBody>
              <a:bodyPr wrap="none" lIns="0" tIns="0" rIns="0" bIns="0" rtlCol="0" anchor="t"/>
              <a:lstStyle/>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荣将该密度计放入酒精中，密度计静止时吸管露</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出液面的长度</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为</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8</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，由</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可得：</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0</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8</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水</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000000"/>
                              </a:solidFill>
                              <a:latin typeface="Cambria Math" panose="02040503050406030204" pitchFamily="18" charset="0"/>
                            </a:rPr>
                            <m:t>总</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②，联立①②，代入</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的值解得</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000000"/>
                              </a:solidFill>
                              <a:latin typeface="Cambria Math" panose="02040503050406030204" pitchFamily="18" charset="0"/>
                            </a:rPr>
                            <m:t>总</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18</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若将该密度计放入某液体中时</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14</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，同理</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可得</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液</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000000"/>
                              </a:solidFill>
                              <a:latin typeface="Cambria Math" panose="02040503050406030204" pitchFamily="18" charset="0"/>
                            </a:rPr>
                            <m:t>总</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③，</a:t>
                </a:r>
                <a:endParaRPr lang="en-US" altLang="zh-CN" sz="3200"/>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将</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000000"/>
                              </a:solidFill>
                              <a:latin typeface="Cambria Math" panose="02040503050406030204" pitchFamily="18" charset="0"/>
                            </a:rPr>
                            <m:t>总</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18</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分别代入①和③，并联立①③</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3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可解得</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液</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水</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p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2" name="QB_4_AS.21_2#420510382?htil=5&amp;vcp=1&amp;vis=1&amp;pid=725b04579&amp;color=0,0,0&amp;vtp=1&amp;bt=1&amp;bbb=1&amp;hb=1&amp;hs=1&amp;htil=1"/>
              <p:cNvSpPr>
                <a:spLocks noRot="1" noChangeAspect="1" noMove="1" noResize="1" noEditPoints="1" noAdjustHandles="1" noChangeArrowheads="1" noChangeShapeType="1" noTextEdit="1"/>
              </p:cNvSpPr>
              <p:nvPr>
                <p:custDataLst>
                  <p:tags r:id="rId4"/>
                </p:custDataLst>
              </p:nvPr>
            </p:nvSpPr>
            <p:spPr>
              <a:xfrm>
                <a:off x="719328" y="479981"/>
                <a:ext cx="8840555" cy="5648029"/>
              </a:xfrm>
              <a:prstGeom prst="rect">
                <a:avLst/>
              </a:prstGeom>
              <a:blipFill rotWithShape="1">
                <a:blip r:embed="rId5"/>
                <a:stretch>
                  <a:fillRect l="-6" t="-10" r="7" b="5"/>
                </a:stretch>
              </a:blipFill>
            </p:spPr>
            <p:txBody>
              <a:bodyPr/>
              <a:lstStyle/>
              <a:p>
                <a:r>
                  <a:rPr lang="zh-CN" altLang="en-US">
                    <a:noFill/>
                  </a:rPr>
                  <a:t> </a:t>
                </a:r>
              </a:p>
            </p:txBody>
          </p:sp>
        </mc:Fallback>
      </mc:AlternateContent>
      <p:pic>
        <p:nvPicPr>
          <p:cNvPr id="3" name="QB_4_AS.21_1#420510382?htil=5&amp;vcp=1&amp;vis=1&amp;pid=725b04579&amp;color=0,0,0&amp;tib=255,255,255&amp;vtp=1&amp;hs=1&amp;hs=1" title=""/>
          <p:cNvPicPr>
            <a:picLocks noChangeAspect="1"/>
          </p:cNvPicPr>
          <p:nvPr>
            <p:custDataLst>
              <p:tags r:id="rId7"/>
            </p:custDataLst>
          </p:nvPr>
        </p:nvPicPr>
        <p:blipFill>
          <a:blip r:embed="rId6">
            <a:clrChange>
              <a:clrFrom>
                <a:srgbClr val="FFFFFF"/>
              </a:clrFrom>
              <a:clrTo>
                <a:srgbClr val="FFFFFF">
                  <a:alpha val="0"/>
                </a:srgbClr>
              </a:clrTo>
            </a:clrChange>
          </a:blip>
          <a:stretch>
            <a:fillRect/>
          </a:stretch>
        </p:blipFill>
        <p:spPr>
          <a:xfrm>
            <a:off x="9554128" y="816864"/>
            <a:ext cx="1719072" cy="264566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object 54" title="">
            <a:hlinkClick r:id="rId9" action="ppaction://hlinksldjump"/>
          </p:cNvPr>
          <p:cNvSpPr/>
          <p:nvPr>
            <p:custDataLst>
              <p:tags r:id="rId8"/>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left)">
                                      <p:cBhvr>
                                        <p:cTn id="25" dur="500"/>
                                        <p:tgtEl>
                                          <p:spTgt spid="2">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left)">
                                      <p:cBhvr>
                                        <p:cTn id="28" dur="500"/>
                                        <p:tgtEl>
                                          <p:spTgt spid="2">
                                            <p:txEl>
                                              <p:pRg st="7" end="7"/>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图片 1" title=""/>
          <p:cNvPicPr>
            <a:picLocks noChangeAspect="1"/>
          </p:cNvPicPr>
          <p:nvPr>
            <p:custDataLst>
              <p:tags r:id="rId4"/>
            </p:custDataLst>
          </p:nvPr>
        </p:nvPicPr>
        <p:blipFill>
          <a:blip r:embed="rId3"/>
          <a:stretch>
            <a:fillRect/>
          </a:stretch>
        </p:blipFill>
        <p:spPr>
          <a:xfrm>
            <a:off x="862753" y="1285240"/>
            <a:ext cx="10465647" cy="4478020"/>
          </a:xfrm>
          <a:prstGeom prst="rect">
            <a:avLst/>
          </a:prstGeom>
        </p:spPr>
      </p:pic>
    </p:spTree>
  </p:cSld>
  <p:clrMapOvr>
    <a:masterClrMapping/>
  </p:clrMapOvr>
  <p:transition spd="slow">
    <p:random/>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6" name="组合 25" title=""/>
          <p:cNvGrpSpPr/>
          <p:nvPr>
            <p:custDataLst>
              <p:tags r:id="rId3"/>
            </p:custDataLst>
          </p:nvPr>
        </p:nvGrpSpPr>
        <p:grpSpPr>
          <a:xfrm>
            <a:off x="-30953" y="68211"/>
            <a:ext cx="12253906" cy="6721577"/>
            <a:chOff x="-30953" y="68211"/>
            <a:chExt cx="12253906" cy="6721577"/>
          </a:xfrm>
        </p:grpSpPr>
        <p:sp>
          <p:nvSpPr>
            <p:cNvPr id="2" name="椭圆 1"/>
            <p:cNvSpPr/>
            <p:nvPr>
              <p:custDataLst>
                <p:tags r:id="rId4"/>
              </p:custDataLst>
            </p:nvPr>
          </p:nvSpPr>
          <p:spPr>
            <a:xfrm>
              <a:off x="2431948" y="737295"/>
              <a:ext cx="7467359" cy="5574158"/>
            </a:xfrm>
            <a:prstGeom prst="ellipse">
              <a:avLst/>
            </a:prstGeom>
            <a:gradFill flip="none" rotWithShape="1">
              <a:gsLst>
                <a:gs pos="0">
                  <a:schemeClr val="bg1"/>
                </a:gs>
                <a:gs pos="61000">
                  <a:srgbClr val="FFFFFF">
                    <a:alpha val="0"/>
                  </a:srgbClr>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3" name="椭圆 2"/>
            <p:cNvSpPr/>
            <p:nvPr>
              <p:custDataLst>
                <p:tags r:id="rId5"/>
              </p:custDataLst>
            </p:nvPr>
          </p:nvSpPr>
          <p:spPr>
            <a:xfrm>
              <a:off x="3821798" y="1854709"/>
              <a:ext cx="4582011" cy="3420333"/>
            </a:xfrm>
            <a:prstGeom prst="ellipse">
              <a:avLst/>
            </a:prstGeom>
            <a:gradFill flip="none" rotWithShape="1">
              <a:gsLst>
                <a:gs pos="0">
                  <a:srgbClr val="FFFFFF"/>
                </a:gs>
                <a:gs pos="100000">
                  <a:schemeClr val="bg1"/>
                </a:gs>
              </a:gsLst>
              <a:path path="circle">
                <a:fillToRect l="50000" t="50000" r="50000" b="50000"/>
              </a:path>
            </a:gradFill>
            <a:ln w="12700">
              <a:solidFill>
                <a:srgbClr val="93885B"/>
              </a:solidFill>
            </a:ln>
            <a:effectLst>
              <a:outerShdw blurRad="279400" dist="38100" dir="8100000" algn="tr" rotWithShape="0">
                <a:srgbClr val="93885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pic>
          <p:nvPicPr>
            <p:cNvPr id="4" name="图片 3"/>
            <p:cNvPicPr>
              <a:picLocks noChangeAspect="1"/>
            </p:cNvPicPr>
            <p:nvPr>
              <p:custDataLst>
                <p:tags r:id="rId7"/>
              </p:custDataLst>
            </p:nvPr>
          </p:nvPicPr>
          <p:blipFill>
            <a:blip r:embed="rId6">
              <a:biLevel thresh="50000"/>
            </a:blip>
            <a:stretch>
              <a:fillRect/>
            </a:stretch>
          </p:blipFill>
          <p:spPr>
            <a:xfrm flipH="1">
              <a:off x="5183699" y="1854708"/>
              <a:ext cx="1862510" cy="921894"/>
            </a:xfrm>
            <a:prstGeom prst="rect">
              <a:avLst/>
            </a:prstGeom>
          </p:spPr>
        </p:pic>
        <p:grpSp>
          <p:nvGrpSpPr>
            <p:cNvPr id="5" name="组合 4"/>
            <p:cNvGrpSpPr/>
            <p:nvPr>
              <p:custDataLst>
                <p:tags r:id="rId8"/>
              </p:custDataLst>
            </p:nvPr>
          </p:nvGrpSpPr>
          <p:grpSpPr>
            <a:xfrm>
              <a:off x="3036135" y="1275844"/>
              <a:ext cx="6157642" cy="4596494"/>
              <a:chOff x="3017080" y="416684"/>
              <a:chExt cx="6157841" cy="6157841"/>
            </a:xfrm>
          </p:grpSpPr>
          <p:sp>
            <p:nvSpPr>
              <p:cNvPr id="22" name="椭圆 21"/>
              <p:cNvSpPr/>
              <p:nvPr>
                <p:custDataLst>
                  <p:tags r:id="rId9"/>
                </p:custDataLst>
              </p:nvPr>
            </p:nvSpPr>
            <p:spPr>
              <a:xfrm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23" name="椭圆 22"/>
              <p:cNvSpPr/>
              <p:nvPr>
                <p:custDataLst>
                  <p:tags r:id="rId10"/>
                </p:custDataLst>
              </p:nvPr>
            </p:nvSpPr>
            <p:spPr>
              <a:xfrm rot="10800000"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grpSp>
        <p:pic>
          <p:nvPicPr>
            <p:cNvPr id="6" name="图片 5"/>
            <p:cNvPicPr>
              <a:picLocks noChangeAspect="1"/>
            </p:cNvPicPr>
            <p:nvPr>
              <p:custDataLst>
                <p:tags r:id="rId12"/>
              </p:custDataLst>
            </p:nvPr>
          </p:nvPicPr>
          <p:blipFill>
            <a:blip r:embed="rId11"/>
            <a:stretch>
              <a:fillRect/>
            </a:stretch>
          </p:blipFill>
          <p:spPr>
            <a:xfrm>
              <a:off x="7704881" y="4663979"/>
              <a:ext cx="4518072" cy="2113170"/>
            </a:xfrm>
            <a:prstGeom prst="rect">
              <a:avLst/>
            </a:prstGeom>
          </p:spPr>
        </p:pic>
        <p:pic>
          <p:nvPicPr>
            <p:cNvPr id="7" name="图片 6"/>
            <p:cNvPicPr>
              <a:picLocks noChangeAspect="1"/>
            </p:cNvPicPr>
            <p:nvPr>
              <p:custDataLst>
                <p:tags r:id="rId14"/>
              </p:custDataLst>
            </p:nvPr>
          </p:nvPicPr>
          <p:blipFill>
            <a:blip r:embed="rId13"/>
            <a:stretch>
              <a:fillRect/>
            </a:stretch>
          </p:blipFill>
          <p:spPr>
            <a:xfrm>
              <a:off x="-30953" y="4067438"/>
              <a:ext cx="3589399" cy="2722350"/>
            </a:xfrm>
            <a:custGeom>
              <a:gdLst>
                <a:gd name="connsiteX0" fmla="*/ 0 w 5741080"/>
                <a:gd name="connsiteY0" fmla="*/ 0 h 5833155"/>
                <a:gd name="connsiteX1" fmla="*/ 3254688 w 5741080"/>
                <a:gd name="connsiteY1" fmla="*/ 0 h 5833155"/>
                <a:gd name="connsiteX2" fmla="*/ 3254688 w 5741080"/>
                <a:gd name="connsiteY2" fmla="*/ 1173889 h 5833155"/>
                <a:gd name="connsiteX3" fmla="*/ 5633605 w 5741080"/>
                <a:gd name="connsiteY3" fmla="*/ 1173889 h 5833155"/>
                <a:gd name="connsiteX4" fmla="*/ 5633605 w 5741080"/>
                <a:gd name="connsiteY4" fmla="*/ 0 h 5833155"/>
                <a:gd name="connsiteX5" fmla="*/ 5741080 w 5741080"/>
                <a:gd name="connsiteY5" fmla="*/ 0 h 5833155"/>
                <a:gd name="connsiteX6" fmla="*/ 5741080 w 5741080"/>
                <a:gd name="connsiteY6" fmla="*/ 5833155 h 5833155"/>
                <a:gd name="connsiteX7" fmla="*/ 0 w 5741080"/>
                <a:gd name="connsiteY7" fmla="*/ 5833155 h 5833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1080" h="5833155">
                  <a:moveTo>
                    <a:pt x="0" y="0"/>
                  </a:moveTo>
                  <a:lnTo>
                    <a:pt x="3254688" y="0"/>
                  </a:lnTo>
                  <a:lnTo>
                    <a:pt x="3254688" y="1173889"/>
                  </a:lnTo>
                  <a:lnTo>
                    <a:pt x="5633605" y="1173889"/>
                  </a:lnTo>
                  <a:lnTo>
                    <a:pt x="5633605" y="0"/>
                  </a:lnTo>
                  <a:lnTo>
                    <a:pt x="5741080" y="0"/>
                  </a:lnTo>
                  <a:lnTo>
                    <a:pt x="5741080" y="5833155"/>
                  </a:lnTo>
                  <a:lnTo>
                    <a:pt x="0" y="5833155"/>
                  </a:lnTo>
                  <a:close/>
                </a:path>
              </a:pathLst>
            </a:custGeom>
          </p:spPr>
        </p:pic>
        <p:pic>
          <p:nvPicPr>
            <p:cNvPr id="8" name="PA-图片 63"/>
            <p:cNvPicPr>
              <a:picLocks noChangeAspect="1"/>
            </p:cNvPicPr>
            <p:nvPr>
              <p:custDataLst>
                <p:tags r:id="rId16"/>
              </p:custDataLst>
            </p:nvPr>
          </p:nvPicPr>
          <p:blipFill>
            <a:blip r:embed="rId15">
              <a:duotone>
                <a:schemeClr val="accent1">
                  <a:shade val="45000"/>
                  <a:satMod val="135000"/>
                </a:schemeClr>
                <a:prstClr val="white"/>
              </a:duotone>
            </a:blip>
            <a:stretch>
              <a:fillRect/>
            </a:stretch>
          </p:blipFill>
          <p:spPr>
            <a:xfrm>
              <a:off x="5296294" y="1092727"/>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9" name="PA-图片 62"/>
            <p:cNvPicPr>
              <a:picLocks noChangeAspect="1"/>
            </p:cNvPicPr>
            <p:nvPr>
              <p:custDataLst>
                <p:tags r:id="rId18"/>
              </p:custDataLst>
            </p:nvPr>
          </p:nvPicPr>
          <p:blipFill>
            <a:blip r:embed="rId17">
              <a:duotone>
                <a:schemeClr val="accent1">
                  <a:shade val="45000"/>
                  <a:satMod val="135000"/>
                </a:schemeClr>
                <a:prstClr val="white"/>
              </a:duotone>
            </a:blip>
            <a:stretch>
              <a:fillRect/>
            </a:stretch>
          </p:blipFill>
          <p:spPr>
            <a:xfrm>
              <a:off x="891595" y="1390527"/>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0" name="PA-图片 61"/>
            <p:cNvPicPr>
              <a:picLocks noChangeAspect="1"/>
            </p:cNvPicPr>
            <p:nvPr>
              <p:custDataLst>
                <p:tags r:id="rId20"/>
              </p:custDataLst>
            </p:nvPr>
          </p:nvPicPr>
          <p:blipFill>
            <a:blip r:embed="rId19">
              <a:duotone>
                <a:schemeClr val="accent1">
                  <a:shade val="45000"/>
                  <a:satMod val="135000"/>
                </a:schemeClr>
                <a:prstClr val="white"/>
              </a:duotone>
            </a:blip>
            <a:stretch>
              <a:fillRect/>
            </a:stretch>
          </p:blipFill>
          <p:spPr>
            <a:xfrm>
              <a:off x="3702901" y="72798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1" name="PA-图片 60"/>
            <p:cNvPicPr>
              <a:picLocks noChangeAspect="1"/>
            </p:cNvPicPr>
            <p:nvPr>
              <p:custDataLst>
                <p:tags r:id="rId22"/>
              </p:custDataLst>
            </p:nvPr>
          </p:nvPicPr>
          <p:blipFill>
            <a:blip r:embed="rId21">
              <a:duotone>
                <a:schemeClr val="accent1">
                  <a:shade val="45000"/>
                  <a:satMod val="135000"/>
                </a:schemeClr>
                <a:prstClr val="white"/>
              </a:duotone>
            </a:blip>
            <a:stretch>
              <a:fillRect/>
            </a:stretch>
          </p:blipFill>
          <p:spPr>
            <a:xfrm>
              <a:off x="9996493" y="6821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2" name="PA-图片 59"/>
            <p:cNvPicPr>
              <a:picLocks noChangeAspect="1"/>
            </p:cNvPicPr>
            <p:nvPr>
              <p:custDataLst>
                <p:tags r:id="rId24"/>
              </p:custDataLst>
            </p:nvPr>
          </p:nvPicPr>
          <p:blipFill>
            <a:blip r:embed="rId23">
              <a:duotone>
                <a:schemeClr val="accent1">
                  <a:shade val="45000"/>
                  <a:satMod val="135000"/>
                </a:schemeClr>
                <a:prstClr val="white"/>
              </a:duotone>
            </a:blip>
            <a:stretch>
              <a:fillRect/>
            </a:stretch>
          </p:blipFill>
          <p:spPr>
            <a:xfrm>
              <a:off x="6799315" y="755934"/>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3" name="PA-图片 58"/>
            <p:cNvPicPr>
              <a:picLocks noChangeAspect="1"/>
            </p:cNvPicPr>
            <p:nvPr>
              <p:custDataLst>
                <p:tags r:id="rId26"/>
              </p:custDataLst>
            </p:nvPr>
          </p:nvPicPr>
          <p:blipFill>
            <a:blip r:embed="rId25">
              <a:duotone>
                <a:schemeClr val="accent1">
                  <a:shade val="45000"/>
                  <a:satMod val="135000"/>
                </a:schemeClr>
                <a:prstClr val="white"/>
              </a:duotone>
            </a:blip>
            <a:stretch>
              <a:fillRect/>
            </a:stretch>
          </p:blipFill>
          <p:spPr>
            <a:xfrm>
              <a:off x="7930443" y="934948"/>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4" name="PA-图片 57"/>
            <p:cNvPicPr>
              <a:picLocks noChangeAspect="1"/>
            </p:cNvPicPr>
            <p:nvPr>
              <p:custDataLst>
                <p:tags r:id="rId28"/>
              </p:custDataLst>
            </p:nvPr>
          </p:nvPicPr>
          <p:blipFill>
            <a:blip r:embed="rId27">
              <a:duotone>
                <a:schemeClr val="accent1">
                  <a:shade val="45000"/>
                  <a:satMod val="135000"/>
                </a:schemeClr>
                <a:prstClr val="white"/>
              </a:duotone>
            </a:blip>
            <a:stretch>
              <a:fillRect/>
            </a:stretch>
          </p:blipFill>
          <p:spPr>
            <a:xfrm>
              <a:off x="2281188" y="76733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5" name="PA-图片 56"/>
            <p:cNvPicPr>
              <a:picLocks noChangeAspect="1"/>
            </p:cNvPicPr>
            <p:nvPr>
              <p:custDataLst>
                <p:tags r:id="rId30"/>
              </p:custDataLst>
            </p:nvPr>
          </p:nvPicPr>
          <p:blipFill>
            <a:blip r:embed="rId29">
              <a:duotone>
                <a:schemeClr val="accent1">
                  <a:shade val="45000"/>
                  <a:satMod val="135000"/>
                </a:schemeClr>
                <a:prstClr val="white"/>
              </a:duotone>
            </a:blip>
            <a:stretch>
              <a:fillRect/>
            </a:stretch>
          </p:blipFill>
          <p:spPr>
            <a:xfrm>
              <a:off x="3867882" y="1608431"/>
              <a:ext cx="924530" cy="740133"/>
            </a:xfrm>
            <a:custGeom>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6" name="图片 15"/>
            <p:cNvPicPr>
              <a:picLocks noChangeAspect="1"/>
            </p:cNvPicPr>
            <p:nvPr>
              <p:custDataLst>
                <p:tags r:id="rId32"/>
              </p:custDataLst>
            </p:nvPr>
          </p:nvPicPr>
          <p:blipFill>
            <a:blip r:embed="rId31"/>
            <a:stretch>
              <a:fillRect/>
            </a:stretch>
          </p:blipFill>
          <p:spPr>
            <a:xfrm>
              <a:off x="4032863" y="2348565"/>
              <a:ext cx="594568" cy="100968"/>
            </a:xfrm>
            <a:custGeom>
              <a:gdLst>
                <a:gd name="connsiteX0" fmla="*/ 0 w 594587"/>
                <a:gd name="connsiteY0" fmla="*/ 0 h 135265"/>
                <a:gd name="connsiteX1" fmla="*/ 594587 w 594587"/>
                <a:gd name="connsiteY1" fmla="*/ 0 h 135265"/>
                <a:gd name="connsiteX2" fmla="*/ 555758 w 594587"/>
                <a:gd name="connsiteY2" fmla="*/ 39044 h 135265"/>
                <a:gd name="connsiteX3" fmla="*/ 297293 w 594587"/>
                <a:gd name="connsiteY3" fmla="*/ 135265 h 135265"/>
                <a:gd name="connsiteX4" fmla="*/ 38828 w 594587"/>
                <a:gd name="connsiteY4" fmla="*/ 39044 h 135265"/>
                <a:gd name="connsiteX5" fmla="*/ 0 w 594587"/>
                <a:gd name="connsiteY5" fmla="*/ 0 h 1352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587" h="135265">
                  <a:moveTo>
                    <a:pt x="0" y="0"/>
                  </a:moveTo>
                  <a:lnTo>
                    <a:pt x="594587" y="0"/>
                  </a:lnTo>
                  <a:lnTo>
                    <a:pt x="555758" y="39044"/>
                  </a:lnTo>
                  <a:cubicBezTo>
                    <a:pt x="481978" y="99793"/>
                    <a:pt x="393034" y="135265"/>
                    <a:pt x="297293" y="135265"/>
                  </a:cubicBezTo>
                  <a:cubicBezTo>
                    <a:pt x="201552" y="135265"/>
                    <a:pt x="112608" y="99793"/>
                    <a:pt x="38828" y="39044"/>
                  </a:cubicBezTo>
                  <a:lnTo>
                    <a:pt x="0" y="0"/>
                  </a:lnTo>
                  <a:close/>
                </a:path>
              </a:pathLst>
            </a:custGeom>
          </p:spPr>
        </p:pic>
        <p:pic>
          <p:nvPicPr>
            <p:cNvPr id="17" name="PA-图片 56"/>
            <p:cNvPicPr>
              <a:picLocks noChangeAspect="1"/>
            </p:cNvPicPr>
            <p:nvPr>
              <p:custDataLst>
                <p:tags r:id="rId34"/>
              </p:custDataLst>
            </p:nvPr>
          </p:nvPicPr>
          <p:blipFill>
            <a:blip r:embed="rId33">
              <a:duotone>
                <a:schemeClr val="accent1">
                  <a:shade val="45000"/>
                  <a:satMod val="135000"/>
                </a:schemeClr>
                <a:prstClr val="white"/>
              </a:duotone>
            </a:blip>
            <a:stretch>
              <a:fillRect/>
            </a:stretch>
          </p:blipFill>
          <p:spPr>
            <a:xfrm rot="2538909">
              <a:off x="9473152" y="1726233"/>
              <a:ext cx="659806" cy="528208"/>
            </a:xfrm>
            <a:custGeom>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8" name="图片 17"/>
            <p:cNvPicPr>
              <a:picLocks noChangeAspect="1"/>
            </p:cNvPicPr>
            <p:nvPr>
              <p:custDataLst>
                <p:tags r:id="rId36"/>
              </p:custDataLst>
            </p:nvPr>
          </p:nvPicPr>
          <p:blipFill>
            <a:blip r:embed="rId35">
              <a:grayscl/>
            </a:blip>
            <a:stretch>
              <a:fillRect/>
            </a:stretch>
          </p:blipFill>
          <p:spPr>
            <a:xfrm>
              <a:off x="4629216" y="3893875"/>
              <a:ext cx="3072825" cy="1247625"/>
            </a:xfrm>
            <a:prstGeom prst="rect">
              <a:avLst/>
            </a:prstGeom>
          </p:spPr>
        </p:pic>
        <p:pic>
          <p:nvPicPr>
            <p:cNvPr id="19" name="图片 18"/>
            <p:cNvPicPr>
              <a:picLocks noChangeAspect="1"/>
            </p:cNvPicPr>
            <p:nvPr>
              <p:custDataLst>
                <p:tags r:id="rId38"/>
              </p:custDataLst>
            </p:nvPr>
          </p:nvPicPr>
          <p:blipFill>
            <a:blip r:embed="rId37"/>
            <a:stretch>
              <a:fillRect/>
            </a:stretch>
          </p:blipFill>
          <p:spPr>
            <a:xfrm>
              <a:off x="5503535" y="3509207"/>
              <a:ext cx="1324182" cy="910066"/>
            </a:xfrm>
            <a:prstGeom prst="rect">
              <a:avLst/>
            </a:prstGeom>
          </p:spPr>
        </p:pic>
        <p:pic>
          <p:nvPicPr>
            <p:cNvPr id="24" name="图片 23"/>
            <p:cNvPicPr>
              <a:picLocks noChangeAspect="1"/>
            </p:cNvPicPr>
            <p:nvPr>
              <p:custDataLst>
                <p:tags r:id="rId40"/>
              </p:custDataLst>
            </p:nvPr>
          </p:nvPicPr>
          <p:blipFill>
            <a:blip r:embed="rId39"/>
            <a:stretch>
              <a:fillRect/>
            </a:stretch>
          </p:blipFill>
          <p:spPr>
            <a:xfrm>
              <a:off x="4046222" y="4464928"/>
              <a:ext cx="3673641" cy="2097382"/>
            </a:xfrm>
            <a:prstGeom prst="rect">
              <a:avLst/>
            </a:prstGeom>
          </p:spPr>
        </p:pic>
        <p:sp>
          <p:nvSpPr>
            <p:cNvPr id="25" name="文本框 24"/>
            <p:cNvSpPr txBox="1"/>
            <p:nvPr>
              <p:custDataLst>
                <p:tags r:id="rId41"/>
              </p:custDataLst>
            </p:nvPr>
          </p:nvSpPr>
          <p:spPr>
            <a:xfrm>
              <a:off x="4070405" y="2453061"/>
              <a:ext cx="4699635" cy="1015663"/>
            </a:xfrm>
            <a:prstGeom prst="rect">
              <a:avLst/>
            </a:prstGeom>
            <a:noFill/>
          </p:spPr>
          <p:txBody>
            <a:bodyPr wrap="square" rtlCol="0">
              <a:spAutoFit/>
            </a:bodyPr>
            <a:lstStyle/>
            <a:p>
              <a:pPr algn="ctr"/>
              <a:r>
                <a:rPr lang="zh-CN"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粗黑宋简体" panose="02000000000000000000" charset="-122"/>
                  <a:ea typeface="方正粗黑宋简体" panose="02000000000000000000" charset="-122"/>
                  <a:cs typeface="+mn-ea"/>
                  <a:sym typeface="思源宋体 CN" panose="02020400000000000000" pitchFamily="18" charset="-122"/>
                </a:rPr>
                <a:t>谢谢观看！</a:t>
              </a:r>
              <a:endParaRPr lang="zh-CN"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粗黑宋简体" panose="02000000000000000000" charset="-122"/>
                <a:ea typeface="方正粗黑宋简体" panose="02000000000000000000" charset="-122"/>
                <a:cs typeface="+mn-ea"/>
                <a:sym typeface="思源宋体 CN" panose="02020400000000000000" pitchFamily="18" charset="-122"/>
              </a:endParaRPr>
            </a:p>
          </p:txBody>
        </p:sp>
      </p:grpSp>
    </p:spTree>
  </p:cSld>
  <p:clrMapOvr>
    <a:masterClrMapping/>
  </p:clrMapOvr>
  <p:transition spd="slow">
    <p:push dir="u"/>
    <p:sndAc>
      <p:stSnd>
        <p:snd r:embed="rId4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715617" y="725558"/>
            <a:ext cx="7345018" cy="4215765"/>
          </a:xfrm>
          <a:prstGeom prst="rect">
            <a:avLst/>
          </a:prstGeom>
          <a:noFill/>
        </p:spPr>
        <p:txBody>
          <a:bodyPr wrap="square" rtlCol="0">
            <a:spAutoFit/>
          </a:bodyPr>
          <a:lstStyle/>
          <a:p>
            <a:r>
              <a:rPr lang="zh-CN" altLang="en-US" sz="400">
                <a:solidFill>
                  <a:schemeClr val="bg1"/>
                </a:solidFill>
              </a:rPr>
              <a:t>一、教学目标</a:t>
            </a:r>
            <a:endParaRPr lang="zh-CN" altLang="en-US" sz="400">
              <a:solidFill>
                <a:schemeClr val="bg1"/>
              </a:solidFill>
            </a:endParaRPr>
          </a:p>
          <a:p>
            <a:r>
              <a:rPr lang="zh-CN" altLang="en-US" sz="400">
                <a:solidFill>
                  <a:schemeClr val="bg1"/>
                </a:solidFill>
              </a:rPr>
              <a:t>知识与技能目标</a:t>
            </a:r>
            <a:endParaRPr lang="zh-CN" altLang="en-US" sz="400">
              <a:solidFill>
                <a:schemeClr val="bg1"/>
              </a:solidFill>
            </a:endParaRPr>
          </a:p>
          <a:p>
            <a:r>
              <a:rPr lang="zh-CN" altLang="en-US" sz="400">
                <a:solidFill>
                  <a:schemeClr val="bg1"/>
                </a:solidFill>
              </a:rPr>
              <a:t>学生能够准确表述物体的浮沉条件，即通过比较物体重力与浮力的大小关系判断物体的浮沉状态（当</a:t>
            </a:r>
            <a:r>
              <a:rPr lang="en-US" altLang="zh-CN" sz="400">
                <a:solidFill>
                  <a:schemeClr val="bg1"/>
                </a:solidFill>
              </a:rPr>
              <a:t> F </a:t>
            </a:r>
            <a:r>
              <a:rPr lang="zh-CN" altLang="en-US" sz="400">
                <a:solidFill>
                  <a:schemeClr val="bg1"/>
                </a:solidFill>
              </a:rPr>
              <a:t>浮</a:t>
            </a:r>
            <a:r>
              <a:rPr lang="en-US" altLang="zh-CN" sz="400">
                <a:solidFill>
                  <a:schemeClr val="bg1"/>
                </a:solidFill>
              </a:rPr>
              <a:t> &gt; G </a:t>
            </a:r>
            <a:r>
              <a:rPr lang="zh-CN" altLang="en-US" sz="400">
                <a:solidFill>
                  <a:schemeClr val="bg1"/>
                </a:solidFill>
              </a:rPr>
              <a:t>物，物体上浮；</a:t>
            </a:r>
            <a:r>
              <a:rPr lang="en-US" altLang="zh-CN" sz="400">
                <a:solidFill>
                  <a:schemeClr val="bg1"/>
                </a:solidFill>
              </a:rPr>
              <a:t>F </a:t>
            </a:r>
            <a:r>
              <a:rPr lang="zh-CN" altLang="en-US" sz="400">
                <a:solidFill>
                  <a:schemeClr val="bg1"/>
                </a:solidFill>
              </a:rPr>
              <a:t>浮</a:t>
            </a:r>
            <a:r>
              <a:rPr lang="en-US" altLang="zh-CN" sz="400">
                <a:solidFill>
                  <a:schemeClr val="bg1"/>
                </a:solidFill>
              </a:rPr>
              <a:t> = G </a:t>
            </a:r>
            <a:r>
              <a:rPr lang="zh-CN" altLang="en-US" sz="400">
                <a:solidFill>
                  <a:schemeClr val="bg1"/>
                </a:solidFill>
              </a:rPr>
              <a:t>物，物体悬浮或漂浮；</a:t>
            </a:r>
            <a:r>
              <a:rPr lang="en-US" altLang="zh-CN" sz="400">
                <a:solidFill>
                  <a:schemeClr val="bg1"/>
                </a:solidFill>
              </a:rPr>
              <a:t>F </a:t>
            </a:r>
            <a:r>
              <a:rPr lang="zh-CN" altLang="en-US" sz="400">
                <a:solidFill>
                  <a:schemeClr val="bg1"/>
                </a:solidFill>
              </a:rPr>
              <a:t>浮</a:t>
            </a:r>
            <a:r>
              <a:rPr lang="en-US" altLang="zh-CN" sz="400">
                <a:solidFill>
                  <a:schemeClr val="bg1"/>
                </a:solidFill>
              </a:rPr>
              <a:t> &lt; G </a:t>
            </a:r>
            <a:r>
              <a:rPr lang="zh-CN" altLang="en-US" sz="400">
                <a:solidFill>
                  <a:schemeClr val="bg1"/>
                </a:solidFill>
              </a:rPr>
              <a:t>物，物体下沉）。</a:t>
            </a:r>
            <a:endParaRPr lang="zh-CN" altLang="en-US" sz="400">
              <a:solidFill>
                <a:schemeClr val="bg1"/>
              </a:solidFill>
            </a:endParaRPr>
          </a:p>
          <a:p>
            <a:r>
              <a:rPr lang="zh-CN" altLang="en-US" sz="400">
                <a:solidFill>
                  <a:schemeClr val="bg1"/>
                </a:solidFill>
              </a:rPr>
              <a:t>理解阿基米德原理（</a:t>
            </a:r>
            <a:r>
              <a:rPr lang="en-US" altLang="zh-CN" sz="400">
                <a:solidFill>
                  <a:schemeClr val="bg1"/>
                </a:solidFill>
              </a:rPr>
              <a:t>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排）在物体浮沉现象中的具体应用，能运用该原理及浮沉条件分析、解决简单的实际问题。</a:t>
            </a:r>
            <a:endParaRPr lang="zh-CN" altLang="en-US" sz="400">
              <a:solidFill>
                <a:schemeClr val="bg1"/>
              </a:solidFill>
            </a:endParaRPr>
          </a:p>
          <a:p>
            <a:r>
              <a:rPr lang="zh-CN" altLang="en-US" sz="400">
                <a:solidFill>
                  <a:schemeClr val="bg1"/>
                </a:solidFill>
              </a:rPr>
              <a:t>知道物体浮沉条件在生活和生产中的多种应用，如潜水艇、轮船、密度计、盐水选种等，并能解释其工作原理。</a:t>
            </a:r>
            <a:endParaRPr lang="zh-CN" altLang="en-US" sz="400">
              <a:solidFill>
                <a:schemeClr val="bg1"/>
              </a:solidFill>
            </a:endParaRPr>
          </a:p>
          <a:p>
            <a:r>
              <a:rPr lang="zh-CN" altLang="en-US" sz="400">
                <a:solidFill>
                  <a:schemeClr val="bg1"/>
                </a:solidFill>
              </a:rPr>
              <a:t>过程与方法目标</a:t>
            </a:r>
            <a:endParaRPr lang="zh-CN" altLang="en-US" sz="400">
              <a:solidFill>
                <a:schemeClr val="bg1"/>
              </a:solidFill>
            </a:endParaRPr>
          </a:p>
          <a:p>
            <a:r>
              <a:rPr lang="zh-CN" altLang="en-US" sz="400">
                <a:solidFill>
                  <a:schemeClr val="bg1"/>
                </a:solidFill>
              </a:rPr>
              <a:t>通过观察实验现象，培养学生的观察能力和分析归纳能力。在探究物体浮沉条件的实验过程中，学会设计实验、收集数据、分析数据并得出结论，提高学生的科学探究能力。</a:t>
            </a:r>
            <a:endParaRPr lang="zh-CN" altLang="en-US" sz="400">
              <a:solidFill>
                <a:schemeClr val="bg1"/>
              </a:solidFill>
            </a:endParaRPr>
          </a:p>
          <a:p>
            <a:r>
              <a:rPr lang="zh-CN" altLang="en-US" sz="400">
                <a:solidFill>
                  <a:schemeClr val="bg1"/>
                </a:solidFill>
              </a:rPr>
              <a:t>运用物理知识解释生活中物体浮沉现象的过程中，培养学生运用所学知识解决实际问题的能力以及逻辑思维能力。</a:t>
            </a:r>
            <a:endParaRPr lang="zh-CN" altLang="en-US" sz="400">
              <a:solidFill>
                <a:schemeClr val="bg1"/>
              </a:solidFill>
            </a:endParaRPr>
          </a:p>
          <a:p>
            <a:r>
              <a:rPr lang="zh-CN" altLang="en-US" sz="400">
                <a:solidFill>
                  <a:schemeClr val="bg1"/>
                </a:solidFill>
              </a:rPr>
              <a:t>情感态度与价值观目标</a:t>
            </a:r>
            <a:endParaRPr lang="zh-CN" altLang="en-US" sz="400">
              <a:solidFill>
                <a:schemeClr val="bg1"/>
              </a:solidFill>
            </a:endParaRPr>
          </a:p>
          <a:p>
            <a:r>
              <a:rPr lang="zh-CN" altLang="en-US" sz="400">
                <a:solidFill>
                  <a:schemeClr val="bg1"/>
                </a:solidFill>
              </a:rPr>
              <a:t>激发学生对物理学科的浓厚兴趣，培养学生严谨的科学态度和勇于探索的精神。</a:t>
            </a:r>
            <a:endParaRPr lang="zh-CN" altLang="en-US" sz="400">
              <a:solidFill>
                <a:schemeClr val="bg1"/>
              </a:solidFill>
            </a:endParaRPr>
          </a:p>
          <a:p>
            <a:r>
              <a:rPr lang="zh-CN" altLang="en-US" sz="400">
                <a:solidFill>
                  <a:schemeClr val="bg1"/>
                </a:solidFill>
              </a:rPr>
              <a:t>让学生体会到物理知识与生活、生产的紧密联系，认识到物理知识的重要性，从而增强学生学习物理的积极性和主动性。</a:t>
            </a:r>
            <a:endParaRPr lang="zh-CN" altLang="en-US" sz="400">
              <a:solidFill>
                <a:schemeClr val="bg1"/>
              </a:solidFill>
            </a:endParaRPr>
          </a:p>
          <a:p>
            <a:r>
              <a:rPr lang="zh-CN" altLang="en-US" sz="400">
                <a:solidFill>
                  <a:schemeClr val="bg1"/>
                </a:solidFill>
              </a:rPr>
              <a:t>二、教学重难点</a:t>
            </a:r>
            <a:endParaRPr lang="zh-CN" altLang="en-US" sz="400">
              <a:solidFill>
                <a:schemeClr val="bg1"/>
              </a:solidFill>
            </a:endParaRPr>
          </a:p>
          <a:p>
            <a:r>
              <a:rPr lang="zh-CN" altLang="en-US" sz="400">
                <a:solidFill>
                  <a:schemeClr val="bg1"/>
                </a:solidFill>
              </a:rPr>
              <a:t>教学重点</a:t>
            </a:r>
            <a:endParaRPr lang="zh-CN" altLang="en-US" sz="400">
              <a:solidFill>
                <a:schemeClr val="bg1"/>
              </a:solidFill>
            </a:endParaRPr>
          </a:p>
          <a:p>
            <a:r>
              <a:rPr lang="zh-CN" altLang="en-US" sz="400">
                <a:solidFill>
                  <a:schemeClr val="bg1"/>
                </a:solidFill>
              </a:rPr>
              <a:t>物体浮沉条件的探究与理解，包括重力与浮力大小关系决定物体浮沉状态以及物体浮沉时的受力分析。</a:t>
            </a:r>
            <a:endParaRPr lang="zh-CN" altLang="en-US" sz="400">
              <a:solidFill>
                <a:schemeClr val="bg1"/>
              </a:solidFill>
            </a:endParaRPr>
          </a:p>
          <a:p>
            <a:r>
              <a:rPr lang="zh-CN" altLang="en-US" sz="400">
                <a:solidFill>
                  <a:schemeClr val="bg1"/>
                </a:solidFill>
              </a:rPr>
              <a:t>物体浮沉条件在生活和生产中的应用实例分析，如潜水艇、轮船等工作原理的解释。</a:t>
            </a:r>
            <a:endParaRPr lang="zh-CN" altLang="en-US" sz="400">
              <a:solidFill>
                <a:schemeClr val="bg1"/>
              </a:solidFill>
            </a:endParaRPr>
          </a:p>
          <a:p>
            <a:r>
              <a:rPr lang="zh-CN" altLang="en-US" sz="400">
                <a:solidFill>
                  <a:schemeClr val="bg1"/>
                </a:solidFill>
              </a:rPr>
              <a:t>教学难点</a:t>
            </a:r>
            <a:endParaRPr lang="zh-CN" altLang="en-US" sz="400">
              <a:solidFill>
                <a:schemeClr val="bg1"/>
              </a:solidFill>
            </a:endParaRPr>
          </a:p>
          <a:p>
            <a:r>
              <a:rPr lang="zh-CN" altLang="en-US" sz="400">
                <a:solidFill>
                  <a:schemeClr val="bg1"/>
                </a:solidFill>
              </a:rPr>
              <a:t>理解物体在漂浮和悬浮状态时浮力都等于重力，但排开液体体积不同的原因，以及这两种状态的区别。</a:t>
            </a:r>
            <a:endParaRPr lang="zh-CN" altLang="en-US" sz="400">
              <a:solidFill>
                <a:schemeClr val="bg1"/>
              </a:solidFill>
            </a:endParaRPr>
          </a:p>
          <a:p>
            <a:r>
              <a:rPr lang="zh-CN" altLang="en-US" sz="400">
                <a:solidFill>
                  <a:schemeClr val="bg1"/>
                </a:solidFill>
              </a:rPr>
              <a:t>综合运用阿基米德原理和物体浮沉条件，分析解决一些较为复杂的实际问题，如轮船从江河驶入大海时吃水深度的变化等。</a:t>
            </a:r>
            <a:endParaRPr lang="zh-CN" altLang="en-US" sz="400">
              <a:solidFill>
                <a:schemeClr val="bg1"/>
              </a:solidFill>
            </a:endParaRPr>
          </a:p>
          <a:p>
            <a:r>
              <a:rPr lang="zh-CN" altLang="en-US" sz="400">
                <a:solidFill>
                  <a:schemeClr val="bg1"/>
                </a:solidFill>
              </a:rPr>
              <a:t>三、教学方法</a:t>
            </a:r>
            <a:endParaRPr lang="zh-CN" altLang="en-US" sz="400">
              <a:solidFill>
                <a:schemeClr val="bg1"/>
              </a:solidFill>
            </a:endParaRPr>
          </a:p>
          <a:p>
            <a:r>
              <a:rPr lang="zh-CN" altLang="en-US" sz="400">
                <a:solidFill>
                  <a:schemeClr val="bg1"/>
                </a:solidFill>
              </a:rPr>
              <a:t>讲授法、实验法、讨论法、多媒体演示法相结合</a:t>
            </a:r>
            <a:endParaRPr lang="zh-CN" altLang="en-US" sz="400">
              <a:solidFill>
                <a:schemeClr val="bg1"/>
              </a:solidFill>
            </a:endParaRPr>
          </a:p>
          <a:p>
            <a:r>
              <a:rPr lang="zh-CN" altLang="en-US" sz="400">
                <a:solidFill>
                  <a:schemeClr val="bg1"/>
                </a:solidFill>
              </a:rPr>
              <a:t>四、教学过程</a:t>
            </a:r>
            <a:endParaRPr lang="zh-CN" altLang="en-US" sz="400">
              <a:solidFill>
                <a:schemeClr val="bg1"/>
              </a:solidFill>
            </a:endParaRPr>
          </a:p>
          <a:p>
            <a:r>
              <a:rPr lang="zh-CN" altLang="en-US" sz="400">
                <a:solidFill>
                  <a:schemeClr val="bg1"/>
                </a:solidFill>
              </a:rPr>
              <a:t>课程导入（</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多媒体展示生活中一些物体浮沉的有趣现象，如木头漂浮在水面上、铁块沉入水底、潜水艇在水中自由上浮下沉、热气球在空中上升下降等，引导学生观察并思考：为什么不同物体在液体或气体中的浮沉情况会不一样？是什么因素决定了物体的浮沉？激发学生的好奇心和求知欲，从而引出本节课的主题</a:t>
            </a:r>
            <a:r>
              <a:rPr lang="en-US" altLang="zh-CN" sz="400">
                <a:solidFill>
                  <a:schemeClr val="bg1"/>
                </a:solidFill>
              </a:rPr>
              <a:t> —— </a:t>
            </a:r>
            <a:r>
              <a:rPr lang="zh-CN" altLang="en-US" sz="400">
                <a:solidFill>
                  <a:schemeClr val="bg1"/>
                </a:solidFill>
              </a:rPr>
              <a:t>物体的浮沉条件及应用。</a:t>
            </a:r>
            <a:endParaRPr lang="zh-CN" altLang="en-US" sz="400">
              <a:solidFill>
                <a:schemeClr val="bg1"/>
              </a:solidFill>
            </a:endParaRPr>
          </a:p>
          <a:p>
            <a:r>
              <a:rPr lang="zh-CN" altLang="en-US" sz="400">
                <a:solidFill>
                  <a:schemeClr val="bg1"/>
                </a:solidFill>
              </a:rPr>
              <a:t>知识讲解（</a:t>
            </a:r>
            <a:r>
              <a:rPr lang="en-US" altLang="zh-CN" sz="400">
                <a:solidFill>
                  <a:schemeClr val="bg1"/>
                </a:solidFill>
              </a:rPr>
              <a:t>10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回顾浮力的概念和阿基米德原理，提问学生浮力的大小与哪些因素有关（液体密度和物体排开液体的体积），并让学生写出阿基米德原理的表达式</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a:t>
            </a:r>
            <a:endParaRPr lang="zh-CN" altLang="en-US" sz="400">
              <a:solidFill>
                <a:schemeClr val="bg1"/>
              </a:solidFill>
            </a:endParaRPr>
          </a:p>
          <a:p>
            <a:r>
              <a:rPr lang="zh-CN" altLang="en-US" sz="400">
                <a:solidFill>
                  <a:schemeClr val="bg1"/>
                </a:solidFill>
              </a:rPr>
              <a:t>以一个浸没在液体中的物体为例，对其进行受力分析，物体受到竖直向下的重力</a:t>
            </a:r>
            <a:r>
              <a:rPr lang="en-US" altLang="zh-CN" sz="400">
                <a:solidFill>
                  <a:schemeClr val="bg1"/>
                </a:solidFill>
              </a:rPr>
              <a:t> G </a:t>
            </a:r>
            <a:r>
              <a:rPr lang="zh-CN" altLang="en-US" sz="400">
                <a:solidFill>
                  <a:schemeClr val="bg1"/>
                </a:solidFill>
              </a:rPr>
              <a:t>和竖直向上的浮力</a:t>
            </a:r>
            <a:r>
              <a:rPr lang="en-US" altLang="zh-CN" sz="400">
                <a:solidFill>
                  <a:schemeClr val="bg1"/>
                </a:solidFill>
              </a:rPr>
              <a:t> F </a:t>
            </a:r>
            <a:r>
              <a:rPr lang="zh-CN" altLang="en-US" sz="400">
                <a:solidFill>
                  <a:schemeClr val="bg1"/>
                </a:solidFill>
              </a:rPr>
              <a:t>浮。引导学生思考当这两个力大小不同时，物体的运动状态会如何变化。</a:t>
            </a:r>
            <a:endParaRPr lang="zh-CN" altLang="en-US" sz="400">
              <a:solidFill>
                <a:schemeClr val="bg1"/>
              </a:solidFill>
            </a:endParaRPr>
          </a:p>
          <a:p>
            <a:r>
              <a:rPr lang="zh-CN" altLang="en-US" sz="400">
                <a:solidFill>
                  <a:schemeClr val="bg1"/>
                </a:solidFill>
              </a:rPr>
              <a:t>分析物体的浮沉条件：</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&gt; G </a:t>
            </a:r>
            <a:r>
              <a:rPr lang="zh-CN" altLang="en-US" sz="400">
                <a:solidFill>
                  <a:schemeClr val="bg1"/>
                </a:solidFill>
              </a:rPr>
              <a:t>物时，物体所受合力向上，根据力与运动的关系，物体将向上做加速运动，即物体上浮。随着物体上浮，物体排开液体的体积逐渐减小，根据阿基米德原理，浮力也逐渐减小，当物体漂浮在液面上时，浮力减小到与重力相等，此时物体静止，处于平衡状态。</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 G </a:t>
            </a:r>
            <a:r>
              <a:rPr lang="zh-CN" altLang="en-US" sz="400">
                <a:solidFill>
                  <a:schemeClr val="bg1"/>
                </a:solidFill>
              </a:rPr>
              <a:t>物时，物体所受合力为零，物体将保持静止状态。如果物体是浸没在液体中，这种状态称为悬浮；如果物体部分浸入液体中，这种状态称为漂浮。</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&lt; G </a:t>
            </a:r>
            <a:r>
              <a:rPr lang="zh-CN" altLang="en-US" sz="400">
                <a:solidFill>
                  <a:schemeClr val="bg1"/>
                </a:solidFill>
              </a:rPr>
              <a:t>物时，物体所受合力向下，物体将向下做加速运动，即物体下沉。物体下沉到容器底部后，会受到容器底部对它的支持力，此时物体受到重力、浮力和支持力三个力的作用，处于静止状态。</a:t>
            </a:r>
            <a:endParaRPr lang="zh-CN" altLang="en-US" sz="400">
              <a:solidFill>
                <a:schemeClr val="bg1"/>
              </a:solidFill>
            </a:endParaRPr>
          </a:p>
          <a:p>
            <a:r>
              <a:rPr lang="zh-CN" altLang="en-US" sz="400">
                <a:solidFill>
                  <a:schemeClr val="bg1"/>
                </a:solidFill>
              </a:rPr>
              <a:t>总结物体浮沉条件的判断方法，强调可以通过比较物体重力与浮力的大小关系来判断物体的浮沉状态，同时也可以通过比较物体密度与液体密度的大小关系来判断（当</a:t>
            </a:r>
            <a:r>
              <a:rPr lang="en-US" altLang="zh-CN" sz="400">
                <a:solidFill>
                  <a:schemeClr val="bg1"/>
                </a:solidFill>
              </a:rPr>
              <a:t> ρ </a:t>
            </a:r>
            <a:r>
              <a:rPr lang="zh-CN" altLang="en-US" sz="400">
                <a:solidFill>
                  <a:schemeClr val="bg1"/>
                </a:solidFill>
              </a:rPr>
              <a:t>物</a:t>
            </a:r>
            <a:r>
              <a:rPr lang="en-US" altLang="zh-CN" sz="400">
                <a:solidFill>
                  <a:schemeClr val="bg1"/>
                </a:solidFill>
              </a:rPr>
              <a:t> &lt;ρ </a:t>
            </a:r>
            <a:r>
              <a:rPr lang="zh-CN" altLang="en-US" sz="400">
                <a:solidFill>
                  <a:schemeClr val="bg1"/>
                </a:solidFill>
              </a:rPr>
              <a:t>液，物体上浮，最终漂浮；</a:t>
            </a:r>
            <a:r>
              <a:rPr lang="en-US" altLang="zh-CN" sz="400">
                <a:solidFill>
                  <a:schemeClr val="bg1"/>
                </a:solidFill>
              </a:rPr>
              <a:t>ρ </a:t>
            </a:r>
            <a:r>
              <a:rPr lang="zh-CN" altLang="en-US" sz="400">
                <a:solidFill>
                  <a:schemeClr val="bg1"/>
                </a:solidFill>
              </a:rPr>
              <a:t>物</a:t>
            </a:r>
            <a:r>
              <a:rPr lang="en-US" altLang="zh-CN" sz="400">
                <a:solidFill>
                  <a:schemeClr val="bg1"/>
                </a:solidFill>
              </a:rPr>
              <a:t> =ρ </a:t>
            </a:r>
            <a:r>
              <a:rPr lang="zh-CN" altLang="en-US" sz="400">
                <a:solidFill>
                  <a:schemeClr val="bg1"/>
                </a:solidFill>
              </a:rPr>
              <a:t>液，物体悬浮；</a:t>
            </a:r>
            <a:r>
              <a:rPr lang="en-US" altLang="zh-CN" sz="400">
                <a:solidFill>
                  <a:schemeClr val="bg1"/>
                </a:solidFill>
              </a:rPr>
              <a:t>ρ </a:t>
            </a:r>
            <a:r>
              <a:rPr lang="zh-CN" altLang="en-US" sz="400">
                <a:solidFill>
                  <a:schemeClr val="bg1"/>
                </a:solidFill>
              </a:rPr>
              <a:t>物</a:t>
            </a:r>
            <a:r>
              <a:rPr lang="en-US" altLang="zh-CN" sz="400">
                <a:solidFill>
                  <a:schemeClr val="bg1"/>
                </a:solidFill>
              </a:rPr>
              <a:t>&gt;ρ </a:t>
            </a:r>
            <a:r>
              <a:rPr lang="zh-CN" altLang="en-US" sz="400">
                <a:solidFill>
                  <a:schemeClr val="bg1"/>
                </a:solidFill>
              </a:rPr>
              <a:t>液，物体下沉），并引导学生思考如何根据阿基米德原理推导出这种判断方法。</a:t>
            </a:r>
            <a:endParaRPr lang="zh-CN" altLang="en-US" sz="400">
              <a:solidFill>
                <a:schemeClr val="bg1"/>
              </a:solidFill>
            </a:endParaRPr>
          </a:p>
          <a:p>
            <a:r>
              <a:rPr lang="zh-CN" altLang="en-US" sz="400">
                <a:solidFill>
                  <a:schemeClr val="bg1"/>
                </a:solidFill>
              </a:rPr>
              <a:t>实验探究（</a:t>
            </a:r>
            <a:r>
              <a:rPr lang="en-US" altLang="zh-CN" sz="400">
                <a:solidFill>
                  <a:schemeClr val="bg1"/>
                </a:solidFill>
              </a:rPr>
              <a:t>15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实验准备：为每个小组准备实验器材，包括装有适量水的大烧杯、乒乓球、小石块、弹簧测力计、细线、盐、滴管等。</a:t>
            </a:r>
            <a:endParaRPr lang="zh-CN" altLang="en-US" sz="400">
              <a:solidFill>
                <a:schemeClr val="bg1"/>
              </a:solidFill>
            </a:endParaRPr>
          </a:p>
          <a:p>
            <a:r>
              <a:rPr lang="zh-CN" altLang="en-US" sz="400">
                <a:solidFill>
                  <a:schemeClr val="bg1"/>
                </a:solidFill>
              </a:rPr>
              <a:t>实验一：探究物体的浮沉条件</a:t>
            </a:r>
            <a:endParaRPr lang="zh-CN" altLang="en-US" sz="400">
              <a:solidFill>
                <a:schemeClr val="bg1"/>
              </a:solidFill>
            </a:endParaRPr>
          </a:p>
          <a:p>
            <a:r>
              <a:rPr lang="zh-CN" altLang="en-US" sz="400">
                <a:solidFill>
                  <a:schemeClr val="bg1"/>
                </a:solidFill>
              </a:rPr>
              <a:t>用弹簧测力计测出乒乓球和小石块的重力，记录数据。</a:t>
            </a:r>
            <a:endParaRPr lang="zh-CN" altLang="en-US" sz="400">
              <a:solidFill>
                <a:schemeClr val="bg1"/>
              </a:solidFill>
            </a:endParaRPr>
          </a:p>
          <a:p>
            <a:r>
              <a:rPr lang="zh-CN" altLang="en-US" sz="400">
                <a:solidFill>
                  <a:schemeClr val="bg1"/>
                </a:solidFill>
              </a:rPr>
              <a:t>用细线将乒乓球和小石块分别系好，慢慢浸没在水中，观察弹簧测力计的示数变化，同时观察乒乓球和小石块的浮沉情况，记录弹簧测力计的示数。根据称重法</a:t>
            </a:r>
            <a:r>
              <a:rPr lang="en-US" altLang="zh-CN" sz="400">
                <a:solidFill>
                  <a:schemeClr val="bg1"/>
                </a:solidFill>
              </a:rPr>
              <a:t> F </a:t>
            </a:r>
            <a:r>
              <a:rPr lang="zh-CN" altLang="en-US" sz="400">
                <a:solidFill>
                  <a:schemeClr val="bg1"/>
                </a:solidFill>
              </a:rPr>
              <a:t>浮</a:t>
            </a:r>
            <a:r>
              <a:rPr lang="en-US" altLang="zh-CN" sz="400">
                <a:solidFill>
                  <a:schemeClr val="bg1"/>
                </a:solidFill>
              </a:rPr>
              <a:t> = G - F </a:t>
            </a:r>
            <a:r>
              <a:rPr lang="zh-CN" altLang="en-US" sz="400">
                <a:solidFill>
                  <a:schemeClr val="bg1"/>
                </a:solidFill>
              </a:rPr>
              <a:t>示，计算出乒乓球和小石块受到的浮力。</a:t>
            </a:r>
            <a:endParaRPr lang="zh-CN" altLang="en-US" sz="400">
              <a:solidFill>
                <a:schemeClr val="bg1"/>
              </a:solidFill>
            </a:endParaRPr>
          </a:p>
          <a:p>
            <a:r>
              <a:rPr lang="zh-CN" altLang="en-US" sz="400">
                <a:solidFill>
                  <a:schemeClr val="bg1"/>
                </a:solidFill>
              </a:rPr>
              <a:t>比较乒乓球和小石块的重力与浮力大小关系，分析它们浮沉的原因，验证物体的浮沉条件。</a:t>
            </a:r>
            <a:endParaRPr lang="zh-CN" altLang="en-US" sz="400">
              <a:solidFill>
                <a:schemeClr val="bg1"/>
              </a:solidFill>
            </a:endParaRPr>
          </a:p>
          <a:p>
            <a:r>
              <a:rPr lang="zh-CN" altLang="en-US" sz="400">
                <a:solidFill>
                  <a:schemeClr val="bg1"/>
                </a:solidFill>
              </a:rPr>
              <a:t>实验二：改变物体的浮沉状态</a:t>
            </a:r>
            <a:endParaRPr lang="zh-CN" altLang="en-US" sz="400">
              <a:solidFill>
                <a:schemeClr val="bg1"/>
              </a:solidFill>
            </a:endParaRPr>
          </a:p>
          <a:p>
            <a:r>
              <a:rPr lang="zh-CN" altLang="en-US" sz="400">
                <a:solidFill>
                  <a:schemeClr val="bg1"/>
                </a:solidFill>
              </a:rPr>
              <a:t>向装有水的烧杯中加入适量的盐，并用滴管搅拌均匀，使盐水的密度逐渐增大。将小石块用细线系好，慢慢放入盐水中，观察小石块的浮沉情况。通过改变盐水的密度，使小石块由下沉变为悬浮甚至上浮，分析其中重力与浮力大小关系的变化。</a:t>
            </a:r>
            <a:endParaRPr lang="zh-CN" altLang="en-US" sz="400">
              <a:solidFill>
                <a:schemeClr val="bg1"/>
              </a:solidFill>
            </a:endParaRPr>
          </a:p>
          <a:p>
            <a:r>
              <a:rPr lang="zh-CN" altLang="en-US" sz="400">
                <a:solidFill>
                  <a:schemeClr val="bg1"/>
                </a:solidFill>
              </a:rPr>
              <a:t>将乒乓球按压入水中，观察乒乓球的浮沉情况。松手后，乒乓球会上浮，最终漂浮在水面上。分析乒乓球在这个过程中浮力的变化以及重力与浮力大小关系的变化。</a:t>
            </a:r>
            <a:endParaRPr lang="zh-CN" altLang="en-US" sz="400">
              <a:solidFill>
                <a:schemeClr val="bg1"/>
              </a:solidFill>
            </a:endParaRPr>
          </a:p>
          <a:p>
            <a:r>
              <a:rPr lang="zh-CN" altLang="en-US" sz="400">
                <a:solidFill>
                  <a:schemeClr val="bg1"/>
                </a:solidFill>
              </a:rPr>
              <a:t>学生分组进行实验，教师巡视各小组，指导学生正确操作实验器材，观察实验现象，记录实验数据，并提醒学生注意实验安全。实验结束后，各小组汇报实验结果，教师对实验结果进行总结和点评，进一步强化学生对物体浮沉条件的理解。</a:t>
            </a:r>
            <a:endParaRPr lang="zh-CN" altLang="en-US" sz="400">
              <a:solidFill>
                <a:schemeClr val="bg1"/>
              </a:solidFill>
            </a:endParaRPr>
          </a:p>
          <a:p>
            <a:r>
              <a:rPr lang="zh-CN" altLang="en-US" sz="400">
                <a:solidFill>
                  <a:schemeClr val="bg1"/>
                </a:solidFill>
              </a:rPr>
              <a:t>物体浮沉条件的应用（</a:t>
            </a:r>
            <a:r>
              <a:rPr lang="en-US" altLang="zh-CN" sz="400">
                <a:solidFill>
                  <a:schemeClr val="bg1"/>
                </a:solidFill>
              </a:rPr>
              <a:t>15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潜水艇</a:t>
            </a:r>
            <a:endParaRPr lang="zh-CN" altLang="en-US" sz="400">
              <a:solidFill>
                <a:schemeClr val="bg1"/>
              </a:solidFill>
            </a:endParaRPr>
          </a:p>
          <a:p>
            <a:r>
              <a:rPr lang="zh-CN" altLang="en-US" sz="400">
                <a:solidFill>
                  <a:schemeClr val="bg1"/>
                </a:solidFill>
              </a:rPr>
              <a:t>多媒体展示潜水艇的结构示意图和工作原理图，介绍潜水艇的基本构造，包括艇身、水舱等部分。</a:t>
            </a:r>
            <a:endParaRPr lang="zh-CN" altLang="en-US" sz="400">
              <a:solidFill>
                <a:schemeClr val="bg1"/>
              </a:solidFill>
            </a:endParaRPr>
          </a:p>
          <a:p>
            <a:r>
              <a:rPr lang="zh-CN" altLang="en-US" sz="400">
                <a:solidFill>
                  <a:schemeClr val="bg1"/>
                </a:solidFill>
              </a:rPr>
              <a:t>讲解潜水艇的工作原理：潜水艇通过改变自身的重力来实现上浮和下沉。当向水舱中充水时，潜水艇的重力增大，当重力大于浮力时，潜水艇下沉；当从水舱中向外排水时，潜水艇的重力减小，当重力小于浮力时，潜水艇上浮。当潜水艇悬浮在水中时，其重力等于浮力。引导学生思考潜水艇在不同深度悬浮时，所受浮力是否变化（根据阿基米德原理，因为潜水艇排开液体的体积不变，液体密度也不变，所以浮力不变）。</a:t>
            </a:r>
            <a:endParaRPr lang="zh-CN" altLang="en-US" sz="400">
              <a:solidFill>
                <a:schemeClr val="bg1"/>
              </a:solidFill>
            </a:endParaRPr>
          </a:p>
          <a:p>
            <a:r>
              <a:rPr lang="zh-CN" altLang="en-US" sz="400">
                <a:solidFill>
                  <a:schemeClr val="bg1"/>
                </a:solidFill>
              </a:rPr>
              <a:t>轮船</a:t>
            </a:r>
            <a:endParaRPr lang="zh-CN" altLang="en-US" sz="400">
              <a:solidFill>
                <a:schemeClr val="bg1"/>
              </a:solidFill>
            </a:endParaRPr>
          </a:p>
          <a:p>
            <a:r>
              <a:rPr lang="zh-CN" altLang="en-US" sz="400">
                <a:solidFill>
                  <a:schemeClr val="bg1"/>
                </a:solidFill>
              </a:rPr>
              <a:t>展示轮船的图片，介绍轮船是采用</a:t>
            </a:r>
            <a:r>
              <a:rPr lang="en-US" altLang="zh-CN" sz="400">
                <a:solidFill>
                  <a:schemeClr val="bg1"/>
                </a:solidFill>
              </a:rPr>
              <a:t> “</a:t>
            </a:r>
            <a:r>
              <a:rPr lang="zh-CN" altLang="en-US" sz="400">
                <a:solidFill>
                  <a:schemeClr val="bg1"/>
                </a:solidFill>
              </a:rPr>
              <a:t>空心</a:t>
            </a:r>
            <a:r>
              <a:rPr lang="en-US" altLang="zh-CN" sz="400">
                <a:solidFill>
                  <a:schemeClr val="bg1"/>
                </a:solidFill>
              </a:rPr>
              <a:t>” </a:t>
            </a:r>
            <a:r>
              <a:rPr lang="zh-CN" altLang="en-US" sz="400">
                <a:solidFill>
                  <a:schemeClr val="bg1"/>
                </a:solidFill>
              </a:rPr>
              <a:t>的办法，增大排开液体的体积，从而增大浮力，使轮船能够漂浮在水面上。</a:t>
            </a:r>
            <a:endParaRPr lang="zh-CN" altLang="en-US" sz="400">
              <a:solidFill>
                <a:schemeClr val="bg1"/>
              </a:solidFill>
            </a:endParaRPr>
          </a:p>
          <a:p>
            <a:r>
              <a:rPr lang="zh-CN" altLang="en-US" sz="400">
                <a:solidFill>
                  <a:schemeClr val="bg1"/>
                </a:solidFill>
              </a:rPr>
              <a:t>讲解轮船的排水量概念，即轮船满载时排开水的质量。根据阿基米德原理，轮船受到的浮力等于其排开的水的重力，即</a:t>
            </a:r>
            <a:r>
              <a:rPr lang="en-US" altLang="zh-CN" sz="400">
                <a:solidFill>
                  <a:schemeClr val="bg1"/>
                </a:solidFill>
              </a:rPr>
              <a:t> F </a:t>
            </a:r>
            <a:r>
              <a:rPr lang="zh-CN" altLang="en-US" sz="400">
                <a:solidFill>
                  <a:schemeClr val="bg1"/>
                </a:solidFill>
              </a:rPr>
              <a:t>浮</a:t>
            </a:r>
            <a:r>
              <a:rPr lang="en-US" altLang="zh-CN" sz="400">
                <a:solidFill>
                  <a:schemeClr val="bg1"/>
                </a:solidFill>
              </a:rPr>
              <a:t> = G </a:t>
            </a:r>
            <a:r>
              <a:rPr lang="zh-CN" altLang="en-US" sz="400">
                <a:solidFill>
                  <a:schemeClr val="bg1"/>
                </a:solidFill>
              </a:rPr>
              <a:t>排</a:t>
            </a:r>
            <a:r>
              <a:rPr lang="en-US" altLang="zh-CN" sz="400">
                <a:solidFill>
                  <a:schemeClr val="bg1"/>
                </a:solidFill>
              </a:rPr>
              <a:t> = m </a:t>
            </a:r>
            <a:r>
              <a:rPr lang="zh-CN" altLang="en-US" sz="400">
                <a:solidFill>
                  <a:schemeClr val="bg1"/>
                </a:solidFill>
              </a:rPr>
              <a:t>排</a:t>
            </a:r>
            <a:r>
              <a:rPr lang="en-US" altLang="zh-CN" sz="400">
                <a:solidFill>
                  <a:schemeClr val="bg1"/>
                </a:solidFill>
              </a:rPr>
              <a:t> g</a:t>
            </a:r>
            <a:r>
              <a:rPr lang="zh-CN" altLang="en-US" sz="400">
                <a:solidFill>
                  <a:schemeClr val="bg1"/>
                </a:solidFill>
              </a:rPr>
              <a:t>。让学生思考轮船从江河驶入大海时，吃水深度会如何变化（因为海水密度大于河水密度，根据</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排，在浮力不变的情况下，液体密度增大，排开液体的体积减小，所以轮船吃水深度变浅）。</a:t>
            </a:r>
            <a:endParaRPr lang="zh-CN" altLang="en-US" sz="400">
              <a:solidFill>
                <a:schemeClr val="bg1"/>
              </a:solidFill>
            </a:endParaRPr>
          </a:p>
          <a:p>
            <a:r>
              <a:rPr lang="zh-CN" altLang="en-US" sz="400">
                <a:solidFill>
                  <a:schemeClr val="bg1"/>
                </a:solidFill>
              </a:rPr>
              <a:t>密度计</a:t>
            </a:r>
            <a:endParaRPr lang="zh-CN" altLang="en-US" sz="400">
              <a:solidFill>
                <a:schemeClr val="bg1"/>
              </a:solidFill>
            </a:endParaRPr>
          </a:p>
          <a:p>
            <a:r>
              <a:rPr lang="zh-CN" altLang="en-US" sz="400">
                <a:solidFill>
                  <a:schemeClr val="bg1"/>
                </a:solidFill>
              </a:rPr>
              <a:t>回顾上节课制作微型密度计的实验，再次展示密度计的实物，讲解密度计的工作原理。密度计是利用物体漂浮时浮力等于重力的原理工作的，由于密度计的重力不变，所以在不同液体中漂浮时所受浮力也不变。根据阿基米德原理，液体密度越大，密度计排开液体的体积越小，密度计浸入液体中的深度就越浅，所以密度计的刻度是上小下大且不均匀的（上疏下密）。引导学生思考密度计刻度不均匀的原因（由</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a:t>
            </a:r>
            <a:r>
              <a:rPr lang="en-US" altLang="zh-CN" sz="400">
                <a:solidFill>
                  <a:schemeClr val="bg1"/>
                </a:solidFill>
              </a:rPr>
              <a:t>V </a:t>
            </a:r>
            <a:r>
              <a:rPr lang="zh-CN" altLang="en-US" sz="400">
                <a:solidFill>
                  <a:schemeClr val="bg1"/>
                </a:solidFill>
              </a:rPr>
              <a:t>排与</a:t>
            </a:r>
            <a:r>
              <a:rPr lang="en-US" altLang="zh-CN" sz="400">
                <a:solidFill>
                  <a:schemeClr val="bg1"/>
                </a:solidFill>
              </a:rPr>
              <a:t> ρ </a:t>
            </a:r>
            <a:r>
              <a:rPr lang="zh-CN" altLang="en-US" sz="400">
                <a:solidFill>
                  <a:schemeClr val="bg1"/>
                </a:solidFill>
              </a:rPr>
              <a:t>液成反比，所以刻度不均匀）。</a:t>
            </a:r>
            <a:endParaRPr lang="zh-CN" altLang="en-US" sz="400">
              <a:solidFill>
                <a:schemeClr val="bg1"/>
              </a:solidFill>
            </a:endParaRPr>
          </a:p>
          <a:p>
            <a:r>
              <a:rPr lang="zh-CN" altLang="en-US" sz="400">
                <a:solidFill>
                  <a:schemeClr val="bg1"/>
                </a:solidFill>
              </a:rPr>
              <a:t>盐水选种</a:t>
            </a:r>
            <a:endParaRPr lang="zh-CN" altLang="en-US" sz="400">
              <a:solidFill>
                <a:schemeClr val="bg1"/>
              </a:solidFill>
            </a:endParaRPr>
          </a:p>
          <a:p>
            <a:r>
              <a:rPr lang="zh-CN" altLang="en-US" sz="400">
                <a:solidFill>
                  <a:schemeClr val="bg1"/>
                </a:solidFill>
              </a:rPr>
              <a:t>介绍盐水选种的方法和原理，将种子放入一定浓度的盐水中，饱满的种子密度大于盐水密度，会下沉；干瘪、虫蛀的种子密度小于盐水密度，会上浮，从而达到选种的目的。让学生思考如何通过调整盐水的浓度来更好地进行选种。</a:t>
            </a:r>
            <a:endParaRPr lang="zh-CN" altLang="en-US" sz="400">
              <a:solidFill>
                <a:schemeClr val="bg1"/>
              </a:solidFill>
            </a:endParaRPr>
          </a:p>
          <a:p>
            <a:r>
              <a:rPr lang="zh-CN" altLang="en-US" sz="400">
                <a:solidFill>
                  <a:schemeClr val="bg1"/>
                </a:solidFill>
              </a:rPr>
              <a:t>组织学生讨论物体浮沉条件在其他方面的应用，如气球和飞艇、打捞沉船等，鼓励学生积极发言，分享自己的想法和理解，进一步加深学生对物体浮沉条件应用的认识。</a:t>
            </a:r>
            <a:endParaRPr lang="zh-CN" altLang="en-US" sz="400">
              <a:solidFill>
                <a:schemeClr val="bg1"/>
              </a:solidFill>
            </a:endParaRPr>
          </a:p>
          <a:p>
            <a:r>
              <a:rPr lang="zh-CN" altLang="en-US" sz="400">
                <a:solidFill>
                  <a:schemeClr val="bg1"/>
                </a:solidFill>
              </a:rPr>
              <a:t>课堂总结（</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请学生回顾本节课所学的物体浮沉条件的内容，包括重力与浮力大小关系决定物体浮沉状态、物体浮沉时的受力分析以及物体浮沉条件在生活和生产中的应用实例等。</a:t>
            </a:r>
            <a:endParaRPr lang="zh-CN" altLang="en-US" sz="400">
              <a:solidFill>
                <a:schemeClr val="bg1"/>
              </a:solidFill>
            </a:endParaRPr>
          </a:p>
          <a:p>
            <a:r>
              <a:rPr lang="zh-CN" altLang="en-US" sz="400">
                <a:solidFill>
                  <a:schemeClr val="bg1"/>
                </a:solidFill>
              </a:rPr>
              <a:t>教师对学生的回答进行补充和完善，强调重点和难点知识，帮助学生构建完整的知识体系。同时，鼓励学生在课后继续观察生活中的物体浮沉现象，运用所学知识进行分析和解释，进一步巩固所学知识。</a:t>
            </a:r>
            <a:endParaRPr lang="zh-CN" altLang="en-US" sz="400">
              <a:solidFill>
                <a:schemeClr val="bg1"/>
              </a:solidFill>
            </a:endParaRPr>
          </a:p>
          <a:p>
            <a:r>
              <a:rPr lang="zh-CN" altLang="en-US" sz="400">
                <a:solidFill>
                  <a:schemeClr val="bg1"/>
                </a:solidFill>
              </a:rPr>
              <a:t>课堂练习与作业布置（</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课堂练习：给出一些与物体浮沉条件相关的简单练习题，如判断物体在不同液体中的浮沉状态、计算物体受到的浮力和重力等，让学生在课堂上进行练习，及时巩固所学知识。教师巡视学生的练习情况，对学生存在的问题进行个别指导。</a:t>
            </a:r>
            <a:endParaRPr lang="zh-CN" altLang="en-US" sz="400">
              <a:solidFill>
                <a:schemeClr val="bg1"/>
              </a:solidFill>
            </a:endParaRPr>
          </a:p>
          <a:p>
            <a:r>
              <a:rPr lang="zh-CN" altLang="en-US" sz="400">
                <a:solidFill>
                  <a:schemeClr val="bg1"/>
                </a:solidFill>
              </a:rPr>
              <a:t>作业布置：布置适量的课后作业，包括书面作业和实践作业。书面作业可以是教材上相关的练习题，进一步加深学生对物体浮沉条件及应用的理解和掌握；实践作业可以是让学生回家后，利用生活中的材料，设计一个关于物体浮沉的小实验，并记录实验过程和结果，下节课在课堂上进行分享和交流。</a:t>
            </a:r>
            <a:endParaRPr lang="zh-CN" altLang="en-US" sz="400">
              <a:solidFill>
                <a:schemeClr val="bg1"/>
              </a:solidFill>
            </a:endParaRPr>
          </a:p>
          <a:p>
            <a:r>
              <a:rPr lang="zh-CN" altLang="en-US" sz="400">
                <a:solidFill>
                  <a:schemeClr val="bg1"/>
                </a:solidFill>
              </a:rPr>
              <a:t>五、教学反思</a:t>
            </a:r>
            <a:endParaRPr lang="zh-CN" altLang="en-US" sz="400">
              <a:solidFill>
                <a:schemeClr val="bg1"/>
              </a:solidFill>
            </a:endParaRPr>
          </a:p>
          <a:p>
            <a:r>
              <a:rPr lang="zh-CN" altLang="en-US" sz="400">
                <a:solidFill>
                  <a:schemeClr val="bg1"/>
                </a:solidFill>
              </a:rPr>
              <a:t>在本次教学中，通过实验探究和多媒体展示等多种教学方法，学生对物体的浮沉条件及应用有了较为深入的理解和认识，提高了学生的观察能力、实验操作能力和分析解决问题的能力。在教学过程中，部分学生在理解物体在漂浮和悬浮状态时浮力与重力的关系以及运用物体浮沉条件解决复杂实际问题时存在困难，需要在今后的教学中加强针对性的练习和指导。同时，在实验探究环节，可以进一步鼓励学生进行创新实验设计，培养学生的创新思维能力。</a:t>
            </a:r>
            <a:endParaRPr lang="zh-CN" altLang="en-US" sz="400">
              <a:solidFill>
                <a:schemeClr val="bg1"/>
              </a:solidFill>
            </a:endParaRPr>
          </a:p>
          <a:p>
            <a:endParaRPr lang="zh-CN" altLang="en-US" sz="400">
              <a:solidFill>
                <a:schemeClr val="bg1"/>
              </a:solidFill>
            </a:endParaRPr>
          </a:p>
        </p:txBody>
      </p:sp>
      <p:pic>
        <p:nvPicPr>
          <p:cNvPr id="77" name="图片 76" title=""/>
          <p:cNvPicPr>
            <a:picLocks noChangeAspect="1"/>
          </p:cNvPicPr>
          <p:nvPr>
            <p:custDataLst>
              <p:tags r:id="rId5"/>
            </p:custDataLst>
          </p:nvPr>
        </p:nvPicPr>
        <p:blipFill>
          <a:blip r:embed="rId4"/>
          <a:stretch>
            <a:fillRect/>
          </a:stretch>
        </p:blipFill>
        <p:spPr>
          <a:xfrm>
            <a:off x="0" y="0"/>
            <a:ext cx="12192000" cy="6601586"/>
          </a:xfrm>
          <a:prstGeom prst="rect">
            <a:avLst/>
          </a:prstGeom>
          <a:ln>
            <a:noFill/>
          </a:ln>
          <a:effectLst>
            <a:outerShdw blurRad="292100" dist="139700" dir="2700000" algn="tl" rotWithShape="0">
              <a:srgbClr val="333333">
                <a:alpha val="65000"/>
              </a:srgbClr>
            </a:outerShdw>
          </a:effectLst>
        </p:spPr>
      </p:pic>
      <p:grpSp>
        <p:nvGrpSpPr>
          <p:cNvPr id="2" name="组合 1" title=""/>
          <p:cNvGrpSpPr/>
          <p:nvPr>
            <p:custDataLst>
              <p:tags r:id="rId6"/>
            </p:custDataLst>
          </p:nvPr>
        </p:nvGrpSpPr>
        <p:grpSpPr>
          <a:xfrm>
            <a:off x="-834045" y="1480930"/>
            <a:ext cx="11194925" cy="5817355"/>
            <a:chOff x="-834045" y="1480930"/>
            <a:chExt cx="11194925" cy="5817355"/>
          </a:xfrm>
        </p:grpSpPr>
        <p:grpSp>
          <p:nvGrpSpPr>
            <p:cNvPr id="78" name="组合 77"/>
            <p:cNvGrpSpPr/>
            <p:nvPr>
              <p:custDataLst>
                <p:tags r:id="rId7"/>
              </p:custDataLst>
            </p:nvPr>
          </p:nvGrpSpPr>
          <p:grpSpPr>
            <a:xfrm>
              <a:off x="6660459" y="4357510"/>
              <a:ext cx="669925" cy="2091055"/>
              <a:chOff x="554" y="3826"/>
              <a:chExt cx="1055" cy="3293"/>
            </a:xfrm>
          </p:grpSpPr>
          <p:sp>
            <p:nvSpPr>
              <p:cNvPr id="79" name="矩形: 圆角 7"/>
              <p:cNvSpPr/>
              <p:nvPr>
                <p:custDataLst>
                  <p:tags r:id="rId8"/>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0" name="流程图: 可选过程 79"/>
              <p:cNvSpPr/>
              <p:nvPr>
                <p:custDataLst>
                  <p:tags r:id="rId9"/>
                </p:custDataLst>
              </p:nvPr>
            </p:nvSpPr>
            <p:spPr>
              <a:xfrm>
                <a:off x="793" y="4018"/>
                <a:ext cx="593" cy="593"/>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5</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1" name="文本框 80"/>
              <p:cNvSpPr txBox="1"/>
              <p:nvPr>
                <p:custDataLst>
                  <p:tags r:id="rId10"/>
                </p:custDataLst>
              </p:nvPr>
            </p:nvSpPr>
            <p:spPr>
              <a:xfrm>
                <a:off x="663"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课堂检测</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82" name="组合 81"/>
            <p:cNvGrpSpPr/>
            <p:nvPr>
              <p:custDataLst>
                <p:tags r:id="rId11"/>
              </p:custDataLst>
            </p:nvPr>
          </p:nvGrpSpPr>
          <p:grpSpPr>
            <a:xfrm>
              <a:off x="5580142" y="4357510"/>
              <a:ext cx="669925" cy="2091055"/>
              <a:chOff x="554" y="3826"/>
              <a:chExt cx="1055" cy="3293"/>
            </a:xfrm>
          </p:grpSpPr>
          <p:sp>
            <p:nvSpPr>
              <p:cNvPr id="83" name="矩形: 圆角 7"/>
              <p:cNvSpPr/>
              <p:nvPr>
                <p:custDataLst>
                  <p:tags r:id="rId12"/>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4" name="流程图: 可选过程 83"/>
              <p:cNvSpPr/>
              <p:nvPr>
                <p:custDataLst>
                  <p:tags r:id="rId13"/>
                </p:custDataLst>
              </p:nvPr>
            </p:nvSpPr>
            <p:spPr>
              <a:xfrm>
                <a:off x="793" y="4018"/>
                <a:ext cx="593" cy="593"/>
              </a:xfrm>
              <a:prstGeom prst="flowChartAlternateProcess">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4</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5" name="文本框 84"/>
              <p:cNvSpPr txBox="1"/>
              <p:nvPr>
                <p:custDataLst>
                  <p:tags r:id="rId14"/>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86" name="组合 85"/>
            <p:cNvGrpSpPr/>
            <p:nvPr>
              <p:custDataLst>
                <p:tags r:id="rId15"/>
              </p:custDataLst>
            </p:nvPr>
          </p:nvGrpSpPr>
          <p:grpSpPr>
            <a:xfrm>
              <a:off x="7682718" y="4357510"/>
              <a:ext cx="669925" cy="2091055"/>
              <a:chOff x="554" y="3826"/>
              <a:chExt cx="1055" cy="3293"/>
            </a:xfrm>
          </p:grpSpPr>
          <p:sp>
            <p:nvSpPr>
              <p:cNvPr id="99" name="矩形: 圆角 7"/>
              <p:cNvSpPr/>
              <p:nvPr>
                <p:custDataLst>
                  <p:tags r:id="rId16"/>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0" name="流程图: 可选过程 99"/>
              <p:cNvSpPr/>
              <p:nvPr>
                <p:custDataLst>
                  <p:tags r:id="rId17"/>
                </p:custDataLst>
              </p:nvPr>
            </p:nvSpPr>
            <p:spPr>
              <a:xfrm>
                <a:off x="793" y="4018"/>
                <a:ext cx="593" cy="593"/>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6</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1" name="文本框 100"/>
              <p:cNvSpPr txBox="1"/>
              <p:nvPr>
                <p:custDataLst>
                  <p:tags r:id="rId18"/>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变式训练</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02" name="组合 101"/>
            <p:cNvGrpSpPr/>
            <p:nvPr>
              <p:custDataLst>
                <p:tags r:id="rId19"/>
              </p:custDataLst>
            </p:nvPr>
          </p:nvGrpSpPr>
          <p:grpSpPr>
            <a:xfrm>
              <a:off x="8712226" y="4357510"/>
              <a:ext cx="669925" cy="2091055"/>
              <a:chOff x="554" y="3826"/>
              <a:chExt cx="1055" cy="3293"/>
            </a:xfrm>
          </p:grpSpPr>
          <p:sp>
            <p:nvSpPr>
              <p:cNvPr id="103" name="矩形: 圆角 7"/>
              <p:cNvSpPr/>
              <p:nvPr>
                <p:custDataLst>
                  <p:tags r:id="rId20"/>
                </p:custDataLst>
              </p:nvPr>
            </p:nvSpPr>
            <p:spPr>
              <a:xfrm>
                <a:off x="554" y="3826"/>
                <a:ext cx="1055" cy="3276"/>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4" name="流程图: 可选过程 103"/>
              <p:cNvSpPr/>
              <p:nvPr>
                <p:custDataLst>
                  <p:tags r:id="rId21"/>
                </p:custDataLst>
              </p:nvPr>
            </p:nvSpPr>
            <p:spPr>
              <a:xfrm>
                <a:off x="793" y="4018"/>
                <a:ext cx="593" cy="593"/>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7</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5" name="文本框 104"/>
              <p:cNvSpPr txBox="1"/>
              <p:nvPr>
                <p:custDataLst>
                  <p:tags r:id="rId22"/>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mn-ea"/>
                    <a:sym typeface="思源宋体 CN" panose="02020400000000000000" pitchFamily="18" charset="-122"/>
                  </a:rPr>
                  <a:t>中考考法</a:t>
                </a:r>
                <a:endParaRPr lang="zh-CN" altLang="en-US" sz="24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mn-ea"/>
                  <a:sym typeface="思源宋体 CN" panose="02020400000000000000" pitchFamily="18" charset="-122"/>
                </a:endParaRPr>
              </a:p>
            </p:txBody>
          </p:sp>
        </p:grpSp>
        <p:grpSp>
          <p:nvGrpSpPr>
            <p:cNvPr id="106" name="组合 105"/>
            <p:cNvGrpSpPr/>
            <p:nvPr>
              <p:custDataLst>
                <p:tags r:id="rId23"/>
              </p:custDataLst>
            </p:nvPr>
          </p:nvGrpSpPr>
          <p:grpSpPr>
            <a:xfrm>
              <a:off x="9690955" y="4357510"/>
              <a:ext cx="669925" cy="2091055"/>
              <a:chOff x="554" y="3826"/>
              <a:chExt cx="1055" cy="3293"/>
            </a:xfrm>
          </p:grpSpPr>
          <p:sp>
            <p:nvSpPr>
              <p:cNvPr id="107" name="矩形: 圆角 7"/>
              <p:cNvSpPr/>
              <p:nvPr>
                <p:custDataLst>
                  <p:tags r:id="rId24"/>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8" name="流程图: 可选过程 107"/>
              <p:cNvSpPr/>
              <p:nvPr>
                <p:custDataLst>
                  <p:tags r:id="rId25"/>
                </p:custDataLst>
              </p:nvPr>
            </p:nvSpPr>
            <p:spPr>
              <a:xfrm>
                <a:off x="793" y="4018"/>
                <a:ext cx="593" cy="593"/>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8</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9" name="文本框 108"/>
              <p:cNvSpPr txBox="1"/>
              <p:nvPr>
                <p:custDataLst>
                  <p:tags r:id="rId26"/>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小结梳理</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0" name="组合 109"/>
            <p:cNvGrpSpPr/>
            <p:nvPr>
              <p:custDataLst>
                <p:tags r:id="rId27"/>
              </p:custDataLst>
            </p:nvPr>
          </p:nvGrpSpPr>
          <p:grpSpPr>
            <a:xfrm>
              <a:off x="2472715" y="4346715"/>
              <a:ext cx="669925" cy="2091055"/>
              <a:chOff x="554" y="3826"/>
              <a:chExt cx="1055" cy="3293"/>
            </a:xfrm>
          </p:grpSpPr>
          <p:sp>
            <p:nvSpPr>
              <p:cNvPr id="111" name="矩形: 圆角 7"/>
              <p:cNvSpPr/>
              <p:nvPr>
                <p:custDataLst>
                  <p:tags r:id="rId28"/>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2" name="圆角矩形 8"/>
              <p:cNvSpPr/>
              <p:nvPr>
                <p:custDataLst>
                  <p:tags r:id="rId29"/>
                </p:custDataLst>
              </p:nvPr>
            </p:nvSpPr>
            <p:spPr>
              <a:xfrm>
                <a:off x="793" y="4018"/>
                <a:ext cx="593" cy="59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1</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3" name="文本框 112"/>
              <p:cNvSpPr txBox="1"/>
              <p:nvPr>
                <p:custDataLst>
                  <p:tags r:id="rId30"/>
                </p:custDataLst>
              </p:nvPr>
            </p:nvSpPr>
            <p:spPr>
              <a:xfrm>
                <a:off x="641" y="4575"/>
                <a:ext cx="864" cy="2544"/>
              </a:xfrm>
              <a:prstGeom prst="roundRect">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复习引入</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4" name="组合 113"/>
            <p:cNvGrpSpPr/>
            <p:nvPr>
              <p:custDataLst>
                <p:tags r:id="rId31"/>
              </p:custDataLst>
            </p:nvPr>
          </p:nvGrpSpPr>
          <p:grpSpPr>
            <a:xfrm>
              <a:off x="3492078" y="4357510"/>
              <a:ext cx="669925" cy="2091055"/>
              <a:chOff x="554" y="3826"/>
              <a:chExt cx="1055" cy="3293"/>
            </a:xfrm>
          </p:grpSpPr>
          <p:sp>
            <p:nvSpPr>
              <p:cNvPr id="115" name="矩形: 圆角 7"/>
              <p:cNvSpPr/>
              <p:nvPr>
                <p:custDataLst>
                  <p:tags r:id="rId32"/>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6" name="流程图: 可选过程 115"/>
              <p:cNvSpPr/>
              <p:nvPr>
                <p:custDataLst>
                  <p:tags r:id="rId33"/>
                </p:custDataLst>
              </p:nvPr>
            </p:nvSpPr>
            <p:spPr>
              <a:xfrm>
                <a:off x="793" y="4018"/>
                <a:ext cx="593" cy="593"/>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2</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7" name="文本框 116"/>
              <p:cNvSpPr txBox="1"/>
              <p:nvPr>
                <p:custDataLst>
                  <p:tags r:id="rId34"/>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8" name="组合 117"/>
            <p:cNvGrpSpPr/>
            <p:nvPr>
              <p:custDataLst>
                <p:tags r:id="rId35"/>
              </p:custDataLst>
            </p:nvPr>
          </p:nvGrpSpPr>
          <p:grpSpPr>
            <a:xfrm>
              <a:off x="4536110" y="4357510"/>
              <a:ext cx="669925" cy="2091055"/>
              <a:chOff x="554" y="3826"/>
              <a:chExt cx="1055" cy="3293"/>
            </a:xfrm>
          </p:grpSpPr>
          <p:sp>
            <p:nvSpPr>
              <p:cNvPr id="119" name="矩形: 圆角 7"/>
              <p:cNvSpPr/>
              <p:nvPr>
                <p:custDataLst>
                  <p:tags r:id="rId36"/>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20" name="流程图: 可选过程 119"/>
              <p:cNvSpPr/>
              <p:nvPr>
                <p:custDataLst>
                  <p:tags r:id="rId37"/>
                </p:custDataLst>
              </p:nvPr>
            </p:nvSpPr>
            <p:spPr>
              <a:xfrm>
                <a:off x="793" y="4018"/>
                <a:ext cx="593" cy="593"/>
              </a:xfrm>
              <a:prstGeom prst="flowChartAlternate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3</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21" name="文本框 120"/>
              <p:cNvSpPr txBox="1"/>
              <p:nvPr>
                <p:custDataLst>
                  <p:tags r:id="rId38"/>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典例讲解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pic>
          <p:nvPicPr>
            <p:cNvPr id="122" name="Picture 3" descr="D:\24春\24春\24春 点拨 4 数学 R（李欣瑶\24春4数下R课件发课件组\24春4数下R课件换图\学生1.png"/>
            <p:cNvPicPr>
              <a:picLocks noChangeAspect="1" noChangeArrowheads="1"/>
            </p:cNvPicPr>
            <p:nvPr>
              <p:custDataLst>
                <p:tags r:id="rId40"/>
              </p:custDataLst>
            </p:nvPr>
          </p:nvPicPr>
          <p:blipFill>
            <a:blip r:embed="rId39"/>
            <a:stretch>
              <a:fillRect/>
            </a:stretch>
          </p:blipFill>
          <p:spPr bwMode="auto">
            <a:xfrm>
              <a:off x="-834045" y="3423478"/>
              <a:ext cx="3628755" cy="3874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 name="图片 122" descr="图片包含 图标  AI-generated content may be incorrect."/>
            <p:cNvPicPr>
              <a:picLocks noChangeAspect="1"/>
            </p:cNvPicPr>
            <p:nvPr>
              <p:custDataLst>
                <p:tags r:id="rId42"/>
              </p:custDataLst>
            </p:nvPr>
          </p:nvPicPr>
          <p:blipFill>
            <a:blip r:embed="rId41"/>
            <a:stretch>
              <a:fillRect/>
            </a:stretch>
          </p:blipFill>
          <p:spPr>
            <a:xfrm>
              <a:off x="-89452" y="1480930"/>
              <a:ext cx="2385391" cy="2385391"/>
            </a:xfrm>
            <a:prstGeom prst="rect">
              <a:avLst/>
            </a:prstGeom>
          </p:spPr>
        </p:pic>
        <p:sp>
          <p:nvSpPr>
            <p:cNvPr id="124" name="文本框 123"/>
            <p:cNvSpPr txBox="1"/>
            <p:nvPr>
              <p:custDataLst>
                <p:tags r:id="rId43"/>
              </p:custDataLst>
            </p:nvPr>
          </p:nvSpPr>
          <p:spPr>
            <a:xfrm>
              <a:off x="285750" y="2449203"/>
              <a:ext cx="1761711" cy="5232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zh-CN" altLang="en-US" sz="2800" spc="225">
                  <a:solidFill>
                    <a:schemeClr val="bg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mn-ea"/>
                  <a:sym typeface="思源宋体 CN" panose="02020400000000000000" pitchFamily="18" charset="-122"/>
                </a:rPr>
                <a:t>学习目录</a:t>
              </a:r>
              <a:endParaRPr lang="zh-CN" altLang="en-US" sz="2800" spc="225">
                <a:solidFill>
                  <a:schemeClr val="bg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mn-ea"/>
                <a:sym typeface="思源宋体 CN" panose="02020400000000000000" pitchFamily="18" charset="-122"/>
              </a:endParaRPr>
            </a:p>
          </p:txBody>
        </p:sp>
      </p:grpSp>
    </p:spTree>
  </p:cSld>
  <p:clrMapOvr>
    <a:masterClrMapping/>
  </p:clrMapOvr>
  <p:transition spd="slow">
    <p:push dir="u"/>
    <p:sndAc>
      <p:stSnd>
        <p:snd r:embed="rId44" name="chimes.wav"/>
      </p:stSnd>
    </p:sndAc>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123039" y="824683"/>
            <a:ext cx="11945923" cy="4523105"/>
          </a:xfrm>
          <a:prstGeom prst="rect">
            <a:avLst/>
          </a:prstGeom>
          <a:noFill/>
        </p:spPr>
        <p:txBody>
          <a:bodyPr wrap="square" rtlCol="0">
            <a:spAutoFit/>
          </a:bodyPr>
          <a:lstStyle/>
          <a:p>
            <a:pPr>
              <a:lnSpc>
                <a:spcPct val="150000"/>
              </a:lnSpc>
            </a:pPr>
            <a:r>
              <a:rPr lang="zh-CN" altLang="en-US" sz="3200" b="1">
                <a:latin typeface="楷体" panose="02010609060101010101" charset="-122"/>
                <a:ea typeface="楷体" panose="02010609060101010101" charset="-122"/>
              </a:rPr>
              <a:t>   消毒酒精的密度约为</a:t>
            </a:r>
            <a:r>
              <a:rPr lang="en-US" altLang="zh-CN" sz="3200" b="1">
                <a:latin typeface="楷体" panose="02010609060101010101" charset="-122"/>
                <a:ea typeface="楷体" panose="02010609060101010101" charset="-122"/>
              </a:rPr>
              <a:t>0.87</a:t>
            </a:r>
            <a:r>
              <a:rPr lang="zh-CN" altLang="en-US" sz="3200" b="1">
                <a:latin typeface="楷体" panose="02010609060101010101" charset="-122"/>
                <a:ea typeface="楷体" panose="02010609060101010101" charset="-122"/>
              </a:rPr>
              <a:t>×</a:t>
            </a:r>
            <a:r>
              <a:rPr lang="en-US" altLang="zh-CN" sz="3200" b="1">
                <a:latin typeface="楷体" panose="02010609060101010101" charset="-122"/>
                <a:ea typeface="楷体" panose="02010609060101010101" charset="-122"/>
              </a:rPr>
              <a:t>10</a:t>
            </a:r>
            <a:r>
              <a:rPr lang="en-US" altLang="zh-CN" sz="3200" b="1" baseline="30000">
                <a:latin typeface="楷体" panose="02010609060101010101" charset="-122"/>
                <a:ea typeface="楷体" panose="02010609060101010101" charset="-122"/>
              </a:rPr>
              <a:t>3</a:t>
            </a:r>
            <a:r>
              <a:rPr lang="en-US" altLang="zh-CN" sz="3200" b="1">
                <a:latin typeface="楷体" panose="02010609060101010101" charset="-122"/>
                <a:ea typeface="楷体" panose="02010609060101010101" charset="-122"/>
              </a:rPr>
              <a:t> kg/m</a:t>
            </a:r>
            <a:r>
              <a:rPr lang="en-US" altLang="zh-CN" sz="3200" b="1" baseline="30000">
                <a:latin typeface="楷体" panose="02010609060101010101" charset="-122"/>
                <a:ea typeface="楷体" panose="02010609060101010101" charset="-122"/>
              </a:rPr>
              <a:t>3</a:t>
            </a:r>
            <a:r>
              <a:rPr lang="zh-CN" altLang="en-US" sz="3200" b="1">
                <a:latin typeface="楷体" panose="02010609060101010101" charset="-122"/>
                <a:ea typeface="楷体" panose="02010609060101010101" charset="-122"/>
              </a:rPr>
              <a:t>。用密度计测量酒精的密度，使一种初步判断其是否合格的简单方法。不过常用的密度计体积较大，很难放入小瓶酒精中进行测量。</a:t>
            </a:r>
            <a:endParaRPr lang="zh-CN" altLang="en-US" sz="3200" b="1">
              <a:latin typeface="楷体" panose="02010609060101010101" charset="-122"/>
              <a:ea typeface="楷体" panose="02010609060101010101" charset="-122"/>
            </a:endParaRPr>
          </a:p>
          <a:p>
            <a:pPr>
              <a:lnSpc>
                <a:spcPct val="150000"/>
              </a:lnSpc>
            </a:pPr>
            <a:r>
              <a:rPr lang="zh-CN" altLang="en-US" sz="3200" b="1">
                <a:latin typeface="楷体" panose="02010609060101010101" charset="-122"/>
                <a:ea typeface="楷体" panose="02010609060101010101" charset="-122"/>
              </a:rPr>
              <a:t>    如果能设计和制作一个微型密度计，测量时</a:t>
            </a:r>
            <a:endParaRPr lang="zh-CN" altLang="en-US" sz="3200" b="1">
              <a:latin typeface="楷体" panose="02010609060101010101" charset="-122"/>
              <a:ea typeface="楷体" panose="02010609060101010101" charset="-122"/>
            </a:endParaRPr>
          </a:p>
          <a:p>
            <a:pPr>
              <a:lnSpc>
                <a:spcPct val="150000"/>
              </a:lnSpc>
            </a:pPr>
            <a:r>
              <a:rPr lang="zh-CN" altLang="en-US" sz="3200" b="1">
                <a:latin typeface="楷体" panose="02010609060101010101" charset="-122"/>
                <a:ea typeface="楷体" panose="02010609060101010101" charset="-122"/>
              </a:rPr>
              <a:t>只要把微型密度计放入小瓶中，就能方便、快速</a:t>
            </a:r>
            <a:endParaRPr lang="zh-CN" altLang="en-US" sz="3200" b="1">
              <a:latin typeface="楷体" panose="02010609060101010101" charset="-122"/>
              <a:ea typeface="楷体" panose="02010609060101010101" charset="-122"/>
            </a:endParaRPr>
          </a:p>
          <a:p>
            <a:pPr>
              <a:lnSpc>
                <a:spcPct val="150000"/>
              </a:lnSpc>
            </a:pPr>
            <a:r>
              <a:rPr lang="zh-CN" altLang="en-US" sz="3200" b="1">
                <a:latin typeface="楷体" panose="02010609060101010101" charset="-122"/>
                <a:ea typeface="楷体" panose="02010609060101010101" charset="-122"/>
              </a:rPr>
              <a:t>地判断其是否合格。</a:t>
            </a:r>
            <a:endParaRPr lang="zh-CN" altLang="en-US" sz="3200" b="1" smtClean="0">
              <a:latin typeface="楷体" panose="02010609060101010101" charset="-122"/>
              <a:ea typeface="楷体" panose="02010609060101010101" charset="-122"/>
            </a:endParaRPr>
          </a:p>
        </p:txBody>
      </p:sp>
      <p:pic>
        <p:nvPicPr>
          <p:cNvPr id="2" name="图片 1" title=""/>
          <p:cNvPicPr>
            <a:picLocks noChangeAspect="1"/>
          </p:cNvPicPr>
          <p:nvPr>
            <p:custDataLst>
              <p:tags r:id="rId5"/>
            </p:custDataLst>
          </p:nvPr>
        </p:nvPicPr>
        <p:blipFill>
          <a:blip r:embed="rId4"/>
          <a:stretch>
            <a:fillRect/>
          </a:stretch>
        </p:blipFill>
        <p:spPr>
          <a:xfrm>
            <a:off x="9046633" y="2951480"/>
            <a:ext cx="2486660" cy="3224953"/>
          </a:xfrm>
          <a:prstGeom prst="rect">
            <a:avLst/>
          </a:prstGeom>
          <a:ln>
            <a:noFill/>
          </a:ln>
          <a:effectLst>
            <a:softEdge rad="112500"/>
          </a:effectLst>
        </p:spPr>
      </p:pic>
    </p:spTree>
  </p:cSld>
  <p:clrMapOvr>
    <a:masterClrMapping/>
  </p:clrMapOvr>
  <p:transition spd="slow" advTm="0">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文本框 13" title=""/>
          <p:cNvSpPr txBox="1"/>
          <p:nvPr>
            <p:custDataLst>
              <p:tags r:id="rId3"/>
            </p:custDataLst>
          </p:nvPr>
        </p:nvSpPr>
        <p:spPr>
          <a:xfrm>
            <a:off x="695643" y="909320"/>
            <a:ext cx="10626725" cy="1484630"/>
          </a:xfrm>
          <a:prstGeom prst="rect">
            <a:avLst/>
          </a:prstGeom>
          <a:noFill/>
        </p:spPr>
        <p:txBody>
          <a:bodyPr wrap="square" rtlCol="0">
            <a:noAutofit/>
          </a:bodyPr>
          <a:lstStyle/>
          <a:p>
            <a:pPr indent="711200" fontAlgn="auto">
              <a:lnSpc>
                <a:spcPct val="150000"/>
              </a:lnSpc>
            </a:pPr>
            <a:r>
              <a:rPr lang="zh-CN" altLang="en-US" sz="2800" b="1" err="1">
                <a:solidFill>
                  <a:schemeClr val="tx1"/>
                </a:solidFill>
                <a:latin typeface="宋体" panose="02010600030101010101" pitchFamily="2" charset="-122"/>
                <a:ea typeface="宋体" panose="02010600030101010101" pitchFamily="2" charset="-122"/>
                <a:sym typeface="+mn-ea"/>
              </a:rPr>
              <a:t>观察两个相同的、装有适量细沙的易拉罐在水中和盐水中漂浮的现象，思考现象形成的原因。</a:t>
            </a:r>
            <a:endParaRPr lang="zh-CN" altLang="en-US" sz="2800" b="1" err="1">
              <a:solidFill>
                <a:schemeClr val="tx1"/>
              </a:solidFill>
              <a:latin typeface="宋体" panose="02010600030101010101" pitchFamily="2" charset="-122"/>
              <a:ea typeface="宋体" panose="02010600030101010101" pitchFamily="2" charset="-122"/>
              <a:sym typeface="+mn-ea"/>
            </a:endParaRPr>
          </a:p>
        </p:txBody>
      </p:sp>
      <p:pic>
        <p:nvPicPr>
          <p:cNvPr id="3" name="图片 2" title=""/>
          <p:cNvPicPr/>
          <p:nvPr>
            <p:custDataLst>
              <p:tags r:id="rId5"/>
            </p:custDataLst>
          </p:nvPr>
        </p:nvPicPr>
        <p:blipFill>
          <a:blip r:embed="rId4"/>
          <a:srcRect l="25990" r="14744" b="18957"/>
          <a:stretch>
            <a:fillRect/>
          </a:stretch>
        </p:blipFill>
        <p:spPr>
          <a:xfrm>
            <a:off x="3360103" y="2393950"/>
            <a:ext cx="4978400" cy="3829685"/>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 name="组合 1" title=""/>
          <p:cNvGrpSpPr/>
          <p:nvPr>
            <p:custDataLst>
              <p:tags r:id="rId3"/>
            </p:custDataLst>
          </p:nvPr>
        </p:nvGrpSpPr>
        <p:grpSpPr>
          <a:xfrm>
            <a:off x="983298" y="1599565"/>
            <a:ext cx="9845040" cy="3813175"/>
            <a:chOff x="1547" y="2000"/>
            <a:chExt cx="15504" cy="6005"/>
          </a:xfrm>
        </p:grpSpPr>
        <p:sp>
          <p:nvSpPr>
            <p:cNvPr id="24" name="圆角矩形 4"/>
            <p:cNvSpPr/>
            <p:nvPr>
              <p:custDataLst>
                <p:tags r:id="rId4"/>
              </p:custDataLst>
            </p:nvPr>
          </p:nvSpPr>
          <p:spPr>
            <a:xfrm>
              <a:off x="1547" y="2000"/>
              <a:ext cx="15504" cy="6005"/>
            </a:xfrm>
            <a:prstGeom prst="roundRect">
              <a:avLst/>
            </a:prstGeom>
            <a:solidFill>
              <a:schemeClr val="bg1"/>
            </a:solidFill>
            <a:ln w="19050">
              <a:solidFill>
                <a:srgbClr val="79BE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2400" b="1">
                  <a:solidFill>
                    <a:schemeClr val="tx1"/>
                  </a:solidFill>
                  <a:sym typeface="+mn-ea"/>
                </a:rPr>
                <a:t>  </a:t>
              </a:r>
              <a:endParaRPr lang="zh-CN" altLang="en-US" sz="2400" b="1">
                <a:solidFill>
                  <a:schemeClr val="tx1"/>
                </a:solidFill>
                <a:latin typeface="黑体" panose="02010609060101010101" pitchFamily="49" charset="-122"/>
                <a:ea typeface="黑体" panose="02010609060101010101" pitchFamily="49" charset="-122"/>
              </a:endParaRPr>
            </a:p>
          </p:txBody>
        </p:sp>
        <p:sp>
          <p:nvSpPr>
            <p:cNvPr id="5" name="文本框 4"/>
            <p:cNvSpPr txBox="1"/>
            <p:nvPr>
              <p:custDataLst>
                <p:tags r:id="rId5"/>
              </p:custDataLst>
            </p:nvPr>
          </p:nvSpPr>
          <p:spPr>
            <a:xfrm>
              <a:off x="2239" y="2386"/>
              <a:ext cx="14120" cy="5233"/>
            </a:xfrm>
            <a:prstGeom prst="rect">
              <a:avLst/>
            </a:prstGeom>
            <a:noFill/>
            <a:ln w="9525">
              <a:noFill/>
            </a:ln>
          </p:spPr>
          <p:txBody>
            <a:bodyPr wrap="square">
              <a:spAutoFit/>
            </a:bodyPr>
            <a:lstStyle/>
            <a:p>
              <a:pPr indent="711200" algn="l" fontAlgn="auto">
                <a:lnSpc>
                  <a:spcPct val="150000"/>
                </a:lnSpc>
              </a:pPr>
              <a:r>
                <a:rPr lang="zh-CN" altLang="en-US" sz="2800" b="1">
                  <a:solidFill>
                    <a:srgbClr val="000000"/>
                  </a:solidFill>
                  <a:ea typeface="宋体" panose="02010600030101010101" pitchFamily="2" charset="-122"/>
                </a:rPr>
                <a:t>我们发现鸡蛋在浓盐水中能漂浮，而且盐水的密度越大鸡蛋漂浮时排开液体的体积越小。由此我们可以推测，对于同一物体来说，它漂浮时排开液体的体积是由液体的密度决定的。因此，人们制成了利用物体的漂浮条件来测量液体密度的仪器</a:t>
              </a:r>
              <a:r>
                <a:rPr lang="en-US" altLang="zh-CN" sz="2800" b="1">
                  <a:solidFill>
                    <a:srgbClr val="000000"/>
                  </a:solidFill>
                  <a:ea typeface="宋体" panose="02010600030101010101" pitchFamily="2" charset="-122"/>
                </a:rPr>
                <a:t>——</a:t>
              </a:r>
              <a:r>
                <a:rPr lang="zh-CN" altLang="en-US" sz="2800" b="1">
                  <a:solidFill>
                    <a:srgbClr val="FF0000"/>
                  </a:solidFill>
                  <a:ea typeface="宋体" panose="02010600030101010101" pitchFamily="2" charset="-122"/>
                </a:rPr>
                <a:t>密度计</a:t>
              </a:r>
              <a:r>
                <a:rPr lang="zh-CN" altLang="en-US" sz="2800" b="1">
                  <a:solidFill>
                    <a:srgbClr val="000000"/>
                  </a:solidFill>
                  <a:ea typeface="宋体" panose="02010600030101010101" pitchFamily="2" charset="-122"/>
                </a:rPr>
                <a:t>。</a:t>
              </a:r>
              <a:endParaRPr lang="zh-CN" altLang="en-US" sz="2800" b="1">
                <a:solidFill>
                  <a:srgbClr val="000000"/>
                </a:solidFill>
                <a:ea typeface="宋体" panose="02010600030101010101" pitchFamily="2" charset="-122"/>
              </a:endParaRPr>
            </a:p>
          </p:txBody>
        </p:sp>
      </p:grpSp>
      <p:pic>
        <p:nvPicPr>
          <p:cNvPr id="37" name="图片 36" title=""/>
          <p:cNvPicPr>
            <a:picLocks noChangeAspect="1"/>
          </p:cNvPicPr>
          <p:nvPr>
            <p:custDataLst>
              <p:tags r:id="rId7"/>
            </p:custDataLst>
          </p:nvPr>
        </p:nvPicPr>
        <p:blipFill>
          <a:blip r:embed="rId6"/>
          <a:stretch>
            <a:fillRect/>
          </a:stretch>
        </p:blipFill>
        <p:spPr>
          <a:xfrm flipH="1">
            <a:off x="9480233" y="4437380"/>
            <a:ext cx="1909445" cy="168402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50179" name="矩形 12290" title=""/>
          <p:cNvSpPr>
            <a:spLocks noChangeArrowheads="1"/>
          </p:cNvSpPr>
          <p:nvPr>
            <p:custDataLst>
              <p:tags r:id="rId4"/>
            </p:custDataLst>
          </p:nvPr>
        </p:nvSpPr>
        <p:spPr bwMode="auto">
          <a:xfrm>
            <a:off x="-1587" y="877853"/>
            <a:ext cx="12195175" cy="720725"/>
          </a:xfrm>
          <a:prstGeom prst="rect">
            <a:avLst/>
          </a:prstGeom>
          <a:solidFill>
            <a:srgbClr val="333399"/>
          </a:solidFill>
          <a:ln w="9525">
            <a:noFill/>
            <a:miter lim="800000"/>
          </a:ln>
        </p:spPr>
        <p:txBody>
          <a:bodyPr anchor="ctr"/>
          <a:lstStyle/>
          <a:p>
            <a:pPr algn="ctr"/>
            <a:r>
              <a:rPr lang="zh-CN" altLang="en-US" sz="3200" b="1" spc="100">
                <a:solidFill>
                  <a:srgbClr val="FFFF00"/>
                </a:solidFill>
                <a:uFillTx/>
                <a:latin typeface="黑体" panose="02010609060101010101" pitchFamily="49" charset="-122"/>
                <a:ea typeface="黑体" panose="02010609060101010101" pitchFamily="49" charset="-122"/>
              </a:rPr>
              <a:t>展示交流</a:t>
            </a:r>
            <a:endParaRPr lang="zh-CN" altLang="en-US" sz="3200" b="1" spc="100">
              <a:solidFill>
                <a:srgbClr val="FFFF00"/>
              </a:solidFill>
              <a:uFillTx/>
              <a:latin typeface="黑体" panose="02010609060101010101" pitchFamily="49" charset="-122"/>
              <a:ea typeface="黑体" panose="02010609060101010101" pitchFamily="49" charset="-122"/>
            </a:endParaRPr>
          </a:p>
        </p:txBody>
      </p:sp>
      <p:pic>
        <p:nvPicPr>
          <p:cNvPr id="2" name="密度计" title="">
            <a:hlinkClick action="ppaction://media"/>
          </p:cNvPr>
          <p:cNvPicPr/>
          <p:nvPr>
            <a:videoFile r:link="rId7"/>
            <p:custDataLst>
              <p:tags r:id="rId6"/>
            </p:custDataLst>
            <p:extLst>
              <p:ext uri="{DAA4B4D4-6D71-4841-9C94-3DE7FCFB9230}">
                <p14:media xmlns:p14="http://schemas.microsoft.com/office/powerpoint/2010/main" r:embed="rId8"/>
              </p:ext>
            </p:extLst>
          </p:nvPr>
        </p:nvPicPr>
        <p:blipFill>
          <a:blip r:embed="rId5"/>
          <a:stretch>
            <a:fillRect/>
          </a:stretch>
        </p:blipFill>
        <p:spPr>
          <a:xfrm>
            <a:off x="1487593" y="1814407"/>
            <a:ext cx="9033933" cy="471847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文本框 13" title=""/>
          <p:cNvSpPr txBox="1"/>
          <p:nvPr>
            <p:custDataLst>
              <p:tags r:id="rId3"/>
            </p:custDataLst>
          </p:nvPr>
        </p:nvSpPr>
        <p:spPr>
          <a:xfrm>
            <a:off x="695643" y="909320"/>
            <a:ext cx="10626725" cy="1484630"/>
          </a:xfrm>
          <a:prstGeom prst="rect">
            <a:avLst/>
          </a:prstGeom>
          <a:noFill/>
        </p:spPr>
        <p:txBody>
          <a:bodyPr wrap="square" rtlCol="0">
            <a:noAutofit/>
          </a:bodyPr>
          <a:lstStyle/>
          <a:p>
            <a:pPr indent="711200" fontAlgn="auto">
              <a:lnSpc>
                <a:spcPct val="150000"/>
              </a:lnSpc>
            </a:pPr>
            <a:r>
              <a:rPr lang="zh-CN" altLang="en-US" sz="2800" b="1" err="1">
                <a:solidFill>
                  <a:schemeClr val="tx1"/>
                </a:solidFill>
                <a:latin typeface="宋体" panose="02010600030101010101" pitchFamily="2" charset="-122"/>
                <a:ea typeface="宋体" panose="02010600030101010101" pitchFamily="2" charset="-122"/>
                <a:sym typeface="+mn-ea"/>
              </a:rPr>
              <a:t>观看轮船的吃水线图片，请学生思考为什么同一艘轮船在不同的海域，吃水线的位置不同</a:t>
            </a:r>
            <a:r>
              <a:rPr lang="en-US" altLang="zh-CN" sz="2800" b="1" err="1">
                <a:solidFill>
                  <a:schemeClr val="tx1"/>
                </a:solidFill>
                <a:latin typeface="宋体" panose="02010600030101010101" pitchFamily="2" charset="-122"/>
                <a:ea typeface="宋体" panose="02010600030101010101" pitchFamily="2" charset="-122"/>
                <a:sym typeface="+mn-ea"/>
              </a:rPr>
              <a:t>?</a:t>
            </a:r>
            <a:endParaRPr lang="en-US" altLang="zh-CN" sz="2800" b="1" err="1">
              <a:solidFill>
                <a:schemeClr val="tx1"/>
              </a:solidFill>
              <a:latin typeface="宋体" panose="02010600030101010101" pitchFamily="2" charset="-122"/>
              <a:ea typeface="宋体" panose="02010600030101010101" pitchFamily="2" charset="-122"/>
              <a:sym typeface="+mn-ea"/>
            </a:endParaRPr>
          </a:p>
        </p:txBody>
      </p:sp>
      <p:pic>
        <p:nvPicPr>
          <p:cNvPr id="2" name="图片 1" title=""/>
          <p:cNvPicPr/>
          <p:nvPr>
            <p:custDataLst>
              <p:tags r:id="rId5"/>
            </p:custDataLst>
          </p:nvPr>
        </p:nvPicPr>
        <p:blipFill>
          <a:blip r:embed="rId4"/>
          <a:srcRect b="11528"/>
          <a:stretch>
            <a:fillRect/>
          </a:stretch>
        </p:blipFill>
        <p:spPr>
          <a:xfrm>
            <a:off x="3153728" y="2355850"/>
            <a:ext cx="5770880" cy="3829685"/>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 name="文本框 3" title=""/>
          <p:cNvSpPr txBox="1"/>
          <p:nvPr>
            <p:custDataLst>
              <p:tags r:id="rId4"/>
            </p:custDataLst>
          </p:nvPr>
        </p:nvSpPr>
        <p:spPr>
          <a:xfrm>
            <a:off x="3647758" y="108585"/>
            <a:ext cx="4473575" cy="581660"/>
          </a:xfrm>
          <a:prstGeom prst="rect">
            <a:avLst/>
          </a:prstGeom>
          <a:noFill/>
        </p:spPr>
        <p:txBody>
          <a:bodyPr wrap="square" rtlCol="0">
            <a:noAutofit/>
          </a:bodyPr>
          <a:lstStyle/>
          <a:p>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 name="文本框 1" title=""/>
          <p:cNvSpPr txBox="1"/>
          <p:nvPr>
            <p:custDataLst>
              <p:tags r:id="rId5"/>
            </p:custDataLst>
          </p:nvPr>
        </p:nvSpPr>
        <p:spPr>
          <a:xfrm>
            <a:off x="3709988" y="-635"/>
            <a:ext cx="6373495" cy="690880"/>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cs typeface="Times New Roman" panose="02020603050405020304" pitchFamily="18" charset="0"/>
                <a:sym typeface="+mn-ea"/>
              </a:rPr>
              <a:t>任务一、了解密度计的工作原理</a:t>
            </a:r>
            <a:endParaRPr lang="zh-CN" altLang="en-US" sz="280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7" name="文本框 6" title=""/>
          <p:cNvSpPr txBox="1"/>
          <p:nvPr>
            <p:custDataLst>
              <p:tags r:id="rId6"/>
            </p:custDataLst>
          </p:nvPr>
        </p:nvSpPr>
        <p:spPr>
          <a:xfrm>
            <a:off x="2135823" y="1341120"/>
            <a:ext cx="9398000" cy="4679315"/>
          </a:xfrm>
          <a:prstGeom prst="rect">
            <a:avLst/>
          </a:prstGeom>
          <a:noFill/>
        </p:spPr>
        <p:txBody>
          <a:bodyPr wrap="square" rtlCol="0">
            <a:noAutofit/>
          </a:bodyPr>
          <a:lstStyle/>
          <a:p>
            <a:pPr indent="711200" fontAlgn="auto">
              <a:lnSpc>
                <a:spcPct val="150000"/>
              </a:lnSpc>
            </a:pPr>
            <a:r>
              <a:rPr lang="zh-CN" altLang="en-US" sz="2800" b="1" err="1">
                <a:solidFill>
                  <a:schemeClr val="tx1"/>
                </a:solidFill>
                <a:latin typeface="宋体" panose="02010600030101010101" pitchFamily="2" charset="-122"/>
                <a:ea typeface="宋体" panose="02010600030101010101" pitchFamily="2" charset="-122"/>
                <a:sym typeface="+mn-ea"/>
              </a:rPr>
              <a:t>选择一根塑料吸管，在其下端加适当的配重，并用蜡将这一端封闭起来，使其能竖直漂浮在液体中。</a:t>
            </a:r>
            <a:endParaRPr lang="zh-CN" altLang="en-US" sz="2800" b="1" err="1">
              <a:solidFill>
                <a:schemeClr val="tx1"/>
              </a:solidFill>
              <a:latin typeface="宋体" panose="02010600030101010101" pitchFamily="2" charset="-122"/>
              <a:ea typeface="宋体" panose="02010600030101010101" pitchFamily="2" charset="-122"/>
              <a:sym typeface="+mn-ea"/>
            </a:endParaRPr>
          </a:p>
          <a:p>
            <a:pPr indent="711200" fontAlgn="auto">
              <a:lnSpc>
                <a:spcPct val="150000"/>
              </a:lnSpc>
            </a:pPr>
            <a:r>
              <a:rPr lang="zh-CN" altLang="en-US" sz="2800" b="1" err="1">
                <a:solidFill>
                  <a:schemeClr val="tx1"/>
                </a:solidFill>
                <a:latin typeface="宋体" panose="02010600030101010101" pitchFamily="2" charset="-122"/>
                <a:ea typeface="宋体" panose="02010600030101010101" pitchFamily="2" charset="-122"/>
                <a:sym typeface="+mn-ea"/>
              </a:rPr>
              <a:t>设吸管的横截面积是</a:t>
            </a:r>
            <a:r>
              <a:rPr lang="en-US" altLang="zh-CN" sz="2800" b="1" err="1">
                <a:solidFill>
                  <a:schemeClr val="tx1"/>
                </a:solidFill>
                <a:latin typeface="宋体" panose="02010600030101010101" pitchFamily="2" charset="-122"/>
                <a:ea typeface="宋体" panose="02010600030101010101" pitchFamily="2" charset="-122"/>
                <a:sym typeface="+mn-ea"/>
              </a:rPr>
              <a:t>S</a:t>
            </a:r>
            <a:r>
              <a:rPr lang="zh-CN" altLang="en-US" sz="2800" b="1" err="1">
                <a:solidFill>
                  <a:schemeClr val="tx1"/>
                </a:solidFill>
                <a:latin typeface="宋体" panose="02010600030101010101" pitchFamily="2" charset="-122"/>
                <a:ea typeface="宋体" panose="02010600030101010101" pitchFamily="2" charset="-122"/>
                <a:sym typeface="+mn-ea"/>
              </a:rPr>
              <a:t>，测出吸管浸入水中的深度为</a:t>
            </a:r>
            <a:r>
              <a:rPr lang="en-US" altLang="zh-CN" sz="2800" b="1" err="1">
                <a:solidFill>
                  <a:schemeClr val="tx1"/>
                </a:solidFill>
                <a:latin typeface="宋体" panose="02010600030101010101" pitchFamily="2" charset="-122"/>
                <a:ea typeface="宋体" panose="02010600030101010101" pitchFamily="2" charset="-122"/>
                <a:sym typeface="+mn-ea"/>
              </a:rPr>
              <a:t>H</a:t>
            </a:r>
            <a:r>
              <a:rPr lang="zh-CN" altLang="en-US" sz="2800" b="1" err="1">
                <a:solidFill>
                  <a:schemeClr val="tx1"/>
                </a:solidFill>
                <a:latin typeface="宋体" panose="02010600030101010101" pitchFamily="2" charset="-122"/>
                <a:ea typeface="宋体" panose="02010600030101010101" pitchFamily="2" charset="-122"/>
                <a:sym typeface="+mn-ea"/>
              </a:rPr>
              <a:t>，根据漂浮条件有</a:t>
            </a:r>
            <a:r>
              <a:rPr lang="en-US" altLang="zh-CN" sz="2800" b="1" err="1">
                <a:solidFill>
                  <a:schemeClr val="tx1"/>
                </a:solidFill>
                <a:latin typeface="宋体" panose="02010600030101010101" pitchFamily="2" charset="-122"/>
                <a:ea typeface="宋体" panose="02010600030101010101" pitchFamily="2" charset="-122"/>
                <a:sym typeface="+mn-ea"/>
              </a:rPr>
              <a:t>G=F</a:t>
            </a:r>
            <a:r>
              <a:rPr lang="zh-CN" altLang="en-US" sz="2800" b="1" baseline="-25000" err="1">
                <a:solidFill>
                  <a:schemeClr val="tx1"/>
                </a:solidFill>
                <a:latin typeface="宋体" panose="02010600030101010101" pitchFamily="2" charset="-122"/>
                <a:ea typeface="宋体" panose="02010600030101010101" pitchFamily="2" charset="-122"/>
                <a:sym typeface="+mn-ea"/>
              </a:rPr>
              <a:t>浮</a:t>
            </a:r>
            <a:r>
              <a:rPr lang="zh-CN" altLang="en-US" sz="2800" b="1" err="1">
                <a:solidFill>
                  <a:schemeClr val="tx1"/>
                </a:solidFill>
                <a:latin typeface="宋体" panose="02010600030101010101" pitchFamily="2" charset="-122"/>
                <a:ea typeface="宋体" panose="02010600030101010101" pitchFamily="2" charset="-122"/>
                <a:sym typeface="+mn-ea"/>
              </a:rPr>
              <a:t>，而阿基米德原理：</a:t>
            </a:r>
            <a:r>
              <a:rPr lang="en-US" altLang="zh-CN" sz="2800" b="1" err="1">
                <a:solidFill>
                  <a:schemeClr val="tx1"/>
                </a:solidFill>
                <a:latin typeface="宋体" panose="02010600030101010101" pitchFamily="2" charset="-122"/>
                <a:ea typeface="宋体" panose="02010600030101010101" pitchFamily="2" charset="-122"/>
                <a:sym typeface="+mn-ea"/>
              </a:rPr>
              <a:t>F</a:t>
            </a:r>
            <a:r>
              <a:rPr lang="zh-CN" altLang="en-US" sz="2800" b="1" baseline="-25000" err="1">
                <a:solidFill>
                  <a:schemeClr val="tx1"/>
                </a:solidFill>
                <a:latin typeface="宋体" panose="02010600030101010101" pitchFamily="2" charset="-122"/>
                <a:ea typeface="宋体" panose="02010600030101010101" pitchFamily="2" charset="-122"/>
                <a:sym typeface="+mn-ea"/>
              </a:rPr>
              <a:t>浮</a:t>
            </a:r>
            <a:r>
              <a:rPr lang="en-US" altLang="zh-CN" sz="2800" b="1" err="1">
                <a:solidFill>
                  <a:schemeClr val="tx1"/>
                </a:solidFill>
                <a:latin typeface="宋体" panose="02010600030101010101" pitchFamily="2" charset="-122"/>
                <a:ea typeface="宋体" panose="02010600030101010101" pitchFamily="2" charset="-122"/>
                <a:sym typeface="+mn-ea"/>
              </a:rPr>
              <a:t>=ρgV=</a:t>
            </a:r>
            <a:r>
              <a:rPr lang="en-US" altLang="zh-CN" sz="2800" b="1" err="1">
                <a:latin typeface="宋体" panose="02010600030101010101" pitchFamily="2" charset="-122"/>
                <a:ea typeface="宋体" panose="02010600030101010101" pitchFamily="2" charset="-122"/>
                <a:sym typeface="+mn-ea"/>
              </a:rPr>
              <a:t>ρ</a:t>
            </a:r>
            <a:r>
              <a:rPr lang="en-US" altLang="zh-CN" sz="2800" b="1" err="1">
                <a:solidFill>
                  <a:schemeClr val="tx1"/>
                </a:solidFill>
                <a:latin typeface="宋体" panose="02010600030101010101" pitchFamily="2" charset="-122"/>
                <a:ea typeface="宋体" panose="02010600030101010101" pitchFamily="2" charset="-122"/>
                <a:sym typeface="+mn-ea"/>
              </a:rPr>
              <a:t>gSH</a:t>
            </a:r>
            <a:r>
              <a:rPr lang="zh-CN" altLang="en-US" sz="2800" b="1" err="1">
                <a:solidFill>
                  <a:schemeClr val="tx1"/>
                </a:solidFill>
                <a:latin typeface="宋体" panose="02010600030101010101" pitchFamily="2" charset="-122"/>
                <a:ea typeface="宋体" panose="02010600030101010101" pitchFamily="2" charset="-122"/>
                <a:sym typeface="+mn-ea"/>
              </a:rPr>
              <a:t>，所以有</a:t>
            </a:r>
            <a:r>
              <a:rPr lang="en-US" altLang="zh-CN" sz="2800" b="1" err="1">
                <a:solidFill>
                  <a:schemeClr val="tx1"/>
                </a:solidFill>
                <a:latin typeface="宋体" panose="02010600030101010101" pitchFamily="2" charset="-122"/>
                <a:ea typeface="宋体" panose="02010600030101010101" pitchFamily="2" charset="-122"/>
                <a:sym typeface="+mn-ea"/>
              </a:rPr>
              <a:t>G=</a:t>
            </a:r>
            <a:r>
              <a:rPr lang="en-US" altLang="zh-CN" sz="2800" b="1" err="1">
                <a:latin typeface="宋体" panose="02010600030101010101" pitchFamily="2" charset="-122"/>
                <a:ea typeface="宋体" panose="02010600030101010101" pitchFamily="2" charset="-122"/>
                <a:sym typeface="+mn-ea"/>
              </a:rPr>
              <a:t>ρ</a:t>
            </a:r>
            <a:r>
              <a:rPr lang="en-US" altLang="zh-CN" sz="2800" b="1" err="1">
                <a:solidFill>
                  <a:schemeClr val="tx1"/>
                </a:solidFill>
                <a:latin typeface="宋体" panose="02010600030101010101" pitchFamily="2" charset="-122"/>
                <a:ea typeface="宋体" panose="02010600030101010101" pitchFamily="2" charset="-122"/>
                <a:sym typeface="+mn-ea"/>
              </a:rPr>
              <a:t>gSH</a:t>
            </a:r>
            <a:r>
              <a:rPr lang="zh-CN" altLang="en-US" sz="2800" b="1" err="1">
                <a:solidFill>
                  <a:schemeClr val="tx1"/>
                </a:solidFill>
                <a:latin typeface="宋体" panose="02010600030101010101" pitchFamily="2" charset="-122"/>
                <a:ea typeface="宋体" panose="02010600030101010101" pitchFamily="2" charset="-122"/>
                <a:sym typeface="+mn-ea"/>
              </a:rPr>
              <a:t>，同理吸管在其他液体中也有</a:t>
            </a:r>
            <a:r>
              <a:rPr lang="en-US" altLang="zh-CN" sz="2800" b="1" err="1">
                <a:solidFill>
                  <a:schemeClr val="tx1"/>
                </a:solidFill>
                <a:latin typeface="宋体" panose="02010600030101010101" pitchFamily="2" charset="-122"/>
                <a:ea typeface="宋体" panose="02010600030101010101" pitchFamily="2" charset="-122"/>
                <a:sym typeface="+mn-ea"/>
              </a:rPr>
              <a:t>G=</a:t>
            </a:r>
            <a:r>
              <a:rPr lang="en-US" altLang="zh-CN" sz="2800" b="1" err="1">
                <a:latin typeface="宋体" panose="02010600030101010101" pitchFamily="2" charset="-122"/>
                <a:ea typeface="宋体" panose="02010600030101010101" pitchFamily="2" charset="-122"/>
                <a:sym typeface="+mn-ea"/>
              </a:rPr>
              <a:t>ρ</a:t>
            </a:r>
            <a:r>
              <a:rPr lang="zh-CN" altLang="en-US" sz="2800" b="1" baseline="-25000" err="1">
                <a:solidFill>
                  <a:schemeClr val="tx1"/>
                </a:solidFill>
                <a:latin typeface="宋体" panose="02010600030101010101" pitchFamily="2" charset="-122"/>
                <a:ea typeface="宋体" panose="02010600030101010101" pitchFamily="2" charset="-122"/>
                <a:sym typeface="+mn-ea"/>
              </a:rPr>
              <a:t>液</a:t>
            </a:r>
            <a:r>
              <a:rPr lang="en-US" altLang="zh-CN" sz="2800" b="1" err="1">
                <a:solidFill>
                  <a:schemeClr val="tx1"/>
                </a:solidFill>
                <a:latin typeface="宋体" panose="02010600030101010101" pitchFamily="2" charset="-122"/>
                <a:ea typeface="宋体" panose="02010600030101010101" pitchFamily="2" charset="-122"/>
                <a:sym typeface="+mn-ea"/>
              </a:rPr>
              <a:t>gSh</a:t>
            </a:r>
            <a:r>
              <a:rPr lang="zh-CN" altLang="en-US" sz="2800" b="1" err="1">
                <a:solidFill>
                  <a:schemeClr val="tx1"/>
                </a:solidFill>
                <a:latin typeface="宋体" panose="02010600030101010101" pitchFamily="2" charset="-122"/>
                <a:ea typeface="宋体" panose="02010600030101010101" pitchFamily="2" charset="-122"/>
                <a:sym typeface="+mn-ea"/>
              </a:rPr>
              <a:t>，由以上两式得</a:t>
            </a:r>
            <a:r>
              <a:rPr lang="en-US" altLang="zh-CN" sz="2800" b="1" err="1">
                <a:solidFill>
                  <a:schemeClr val="tx1"/>
                </a:solidFill>
                <a:latin typeface="宋体" panose="02010600030101010101" pitchFamily="2" charset="-122"/>
                <a:ea typeface="宋体" panose="02010600030101010101" pitchFamily="2" charset="-122"/>
                <a:sym typeface="+mn-ea"/>
              </a:rPr>
              <a:t>h=</a:t>
            </a:r>
            <a:r>
              <a:rPr lang="en-US" altLang="zh-CN" sz="2800" b="1" err="1">
                <a:latin typeface="宋体" panose="02010600030101010101" pitchFamily="2" charset="-122"/>
                <a:ea typeface="宋体" panose="02010600030101010101" pitchFamily="2" charset="-122"/>
                <a:sym typeface="+mn-ea"/>
              </a:rPr>
              <a:t>ρ</a:t>
            </a:r>
            <a:r>
              <a:rPr lang="en-US" altLang="zh-CN" sz="2800" b="1" err="1">
                <a:solidFill>
                  <a:schemeClr val="tx1"/>
                </a:solidFill>
                <a:latin typeface="宋体" panose="02010600030101010101" pitchFamily="2" charset="-122"/>
                <a:ea typeface="宋体" panose="02010600030101010101" pitchFamily="2" charset="-122"/>
                <a:sym typeface="+mn-ea"/>
              </a:rPr>
              <a:t>H</a:t>
            </a:r>
            <a:r>
              <a:rPr lang="zh-CN" altLang="en-US" sz="2800" b="1" err="1">
                <a:solidFill>
                  <a:schemeClr val="tx1"/>
                </a:solidFill>
                <a:latin typeface="宋体" panose="02010600030101010101" pitchFamily="2" charset="-122"/>
                <a:ea typeface="宋体" panose="02010600030101010101" pitchFamily="2" charset="-122"/>
                <a:sym typeface="+mn-ea"/>
              </a:rPr>
              <a:t>。根据这个式子的数量关系可对简易密度计进行标度。</a:t>
            </a:r>
            <a:endParaRPr lang="zh-CN" altLang="en-US" sz="2800" b="1" err="1">
              <a:solidFill>
                <a:schemeClr val="tx1"/>
              </a:solidFill>
              <a:latin typeface="宋体" panose="02010600030101010101" pitchFamily="2" charset="-122"/>
              <a:ea typeface="宋体" panose="02010600030101010101" pitchFamily="2" charset="-122"/>
              <a:sym typeface="+mn-ea"/>
            </a:endParaRPr>
          </a:p>
        </p:txBody>
      </p:sp>
      <p:pic>
        <p:nvPicPr>
          <p:cNvPr id="11" name="图片 10" title=""/>
          <p:cNvPicPr/>
          <p:nvPr>
            <p:custDataLst>
              <p:tags r:id="rId9"/>
            </p:custDataLst>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6274" t="7629" r="24950" b="2228"/>
          <a:stretch>
            <a:fillRect/>
          </a:stretch>
        </p:blipFill>
        <p:spPr>
          <a:xfrm>
            <a:off x="911543" y="1268730"/>
            <a:ext cx="935990" cy="51123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AS_UNIQUEID" val="3965"/>
</p:tagLst>
</file>

<file path=ppt/tags/tag10.xml><?xml version="1.0" encoding="utf-8"?>
<p:tagLst xmlns:p="http://schemas.openxmlformats.org/presentationml/2006/main">
  <p:tag name="AS_UNIQUEID" val="3971"/>
</p:tagLst>
</file>

<file path=ppt/tags/tag100.xml><?xml version="1.0" encoding="utf-8"?>
<p:tagLst xmlns:p="http://schemas.openxmlformats.org/presentationml/2006/main">
  <p:tag name="AS_UNIQUEID" val="797"/>
  <p:tag name="KSO_WM_DIAGRAM_VIRTUALLY_FRAME" val="{&quot;height&quot;:281.5,&quot;left&quot;:27.7,&quot;top&quot;:189.5,&quot;width&quot;:664.2}"/>
</p:tagLst>
</file>

<file path=ppt/tags/tag101.xml><?xml version="1.0" encoding="utf-8"?>
<p:tagLst xmlns:p="http://schemas.openxmlformats.org/presentationml/2006/main">
  <p:tag name="AS_UNIQUEID" val="798"/>
  <p:tag name="KSO_WM_DIAGRAM_VIRTUALLY_FRAME" val="{&quot;height&quot;:281.5,&quot;left&quot;:27.7,&quot;top&quot;:189.5,&quot;width&quot;:664.2}"/>
</p:tagLst>
</file>

<file path=ppt/tags/tag102.xml><?xml version="1.0" encoding="utf-8"?>
<p:tagLst xmlns:p="http://schemas.openxmlformats.org/presentationml/2006/main">
  <p:tag name="AS_UNIQUEID" val="799"/>
</p:tagLst>
</file>

<file path=ppt/tags/tag103.xml><?xml version="1.0" encoding="utf-8"?>
<p:tagLst xmlns:p="http://schemas.openxmlformats.org/presentationml/2006/main">
  <p:tag name="AS_UNIQUEID" val="800"/>
</p:tagLst>
</file>

<file path=ppt/tags/tag104.xml><?xml version="1.0" encoding="utf-8"?>
<p:tagLst xmlns:p="http://schemas.openxmlformats.org/presentationml/2006/main">
  <p:tag name="AS_UNIQUEID" val="801"/>
</p:tagLst>
</file>

<file path=ppt/tags/tag105.xml><?xml version="1.0" encoding="utf-8"?>
<p:tagLst xmlns:p="http://schemas.openxmlformats.org/presentationml/2006/main">
  <p:tag name="AS_UNIQUEID" val="3997"/>
</p:tagLst>
</file>

<file path=ppt/tags/tag106.xml><?xml version="1.0" encoding="utf-8"?>
<p:tagLst xmlns:p="http://schemas.openxmlformats.org/presentationml/2006/main">
  <p:tag name="AS_UNIQUEID" val="3998"/>
</p:tagLst>
</file>

<file path=ppt/tags/tag107.xml><?xml version="1.0" encoding="utf-8"?>
<p:tagLst xmlns:p="http://schemas.openxmlformats.org/presentationml/2006/main">
  <p:tag name="AS_UNIQUEID" val="3999"/>
</p:tagLst>
</file>

<file path=ppt/tags/tag108.xml><?xml version="1.0" encoding="utf-8"?>
<p:tagLst xmlns:p="http://schemas.openxmlformats.org/presentationml/2006/main">
  <p:tag name="AS_UNIQUEID" val="4000"/>
</p:tagLst>
</file>

<file path=ppt/tags/tag109.xml><?xml version="1.0" encoding="utf-8"?>
<p:tagLst xmlns:p="http://schemas.openxmlformats.org/presentationml/2006/main">
  <p:tag name="AS_UNIQUEID" val="4001"/>
</p:tagLst>
</file>

<file path=ppt/tags/tag11.xml><?xml version="1.0" encoding="utf-8"?>
<p:tagLst xmlns:p="http://schemas.openxmlformats.org/presentationml/2006/main">
  <p:tag name="AS_UNIQUEID" val="3972"/>
</p:tagLst>
</file>

<file path=ppt/tags/tag110.xml><?xml version="1.0" encoding="utf-8"?>
<p:tagLst xmlns:p="http://schemas.openxmlformats.org/presentationml/2006/main">
  <p:tag name="AS_UNIQUEID" val="4002"/>
</p:tagLst>
</file>

<file path=ppt/tags/tag111.xml><?xml version="1.0" encoding="utf-8"?>
<p:tagLst xmlns:p="http://schemas.openxmlformats.org/presentationml/2006/main">
  <p:tag name="AS_UNIQUEID" val="4003"/>
</p:tagLst>
</file>

<file path=ppt/tags/tag112.xml><?xml version="1.0" encoding="utf-8"?>
<p:tagLst xmlns:p="http://schemas.openxmlformats.org/presentationml/2006/main">
  <p:tag name="AS_UNIQUEID" val="4004"/>
</p:tagLst>
</file>

<file path=ppt/tags/tag113.xml><?xml version="1.0" encoding="utf-8"?>
<p:tagLst xmlns:p="http://schemas.openxmlformats.org/presentationml/2006/main">
  <p:tag name="AS_UNIQUEID" val="4005"/>
  <p:tag name="KSO_WM_BEAUTIFY_FLAG" val=""/>
</p:tagLst>
</file>

<file path=ppt/tags/tag114.xml><?xml version="1.0" encoding="utf-8"?>
<p:tagLst xmlns:p="http://schemas.openxmlformats.org/presentationml/2006/main">
  <p:tag name="AS_UNIQUEID" val="4006"/>
</p:tagLst>
</file>

<file path=ppt/tags/tag115.xml><?xml version="1.0" encoding="utf-8"?>
<p:tagLst xmlns:p="http://schemas.openxmlformats.org/presentationml/2006/main">
  <p:tag name="AS_UNIQUEID" val="4007"/>
  <p:tag name="KSO_WM_BEAUTIFY_FLAG" val=""/>
</p:tagLst>
</file>

<file path=ppt/tags/tag116.xml><?xml version="1.0" encoding="utf-8"?>
<p:tagLst xmlns:p="http://schemas.openxmlformats.org/presentationml/2006/main">
  <p:tag name="AS_UNIQUEID" val="4008"/>
</p:tagLst>
</file>

<file path=ppt/tags/tag117.xml><?xml version="1.0" encoding="utf-8"?>
<p:tagLst xmlns:p="http://schemas.openxmlformats.org/presentationml/2006/main">
  <p:tag name="AS_UNIQUEID" val="4009"/>
</p:tagLst>
</file>

<file path=ppt/tags/tag118.xml><?xml version="1.0" encoding="utf-8"?>
<p:tagLst xmlns:p="http://schemas.openxmlformats.org/presentationml/2006/main">
  <p:tag name="AS_UNIQUEID" val="4010"/>
</p:tagLst>
</file>

<file path=ppt/tags/tag119.xml><?xml version="1.0" encoding="utf-8"?>
<p:tagLst xmlns:p="http://schemas.openxmlformats.org/presentationml/2006/main">
  <p:tag name="AS_UNIQUEID" val="4011"/>
</p:tagLst>
</file>

<file path=ppt/tags/tag12.xml><?xml version="1.0" encoding="utf-8"?>
<p:tagLst xmlns:p="http://schemas.openxmlformats.org/presentationml/2006/main">
  <p:tag name="AS_UNIQUEID" val="3973"/>
</p:tagLst>
</file>

<file path=ppt/tags/tag120.xml><?xml version="1.0" encoding="utf-8"?>
<p:tagLst xmlns:p="http://schemas.openxmlformats.org/presentationml/2006/main">
  <p:tag name="AS_UNIQUEID" val="4012"/>
</p:tagLst>
</file>

<file path=ppt/tags/tag121.xml><?xml version="1.0" encoding="utf-8"?>
<p:tagLst xmlns:p="http://schemas.openxmlformats.org/presentationml/2006/main">
  <p:tag name="AS_UNIQUEID" val="4013"/>
</p:tagLst>
</file>

<file path=ppt/tags/tag122.xml><?xml version="1.0" encoding="utf-8"?>
<p:tagLst xmlns:p="http://schemas.openxmlformats.org/presentationml/2006/main">
  <p:tag name="AS_UNIQUEID" val="4014"/>
</p:tagLst>
</file>

<file path=ppt/tags/tag123.xml><?xml version="1.0" encoding="utf-8"?>
<p:tagLst xmlns:p="http://schemas.openxmlformats.org/presentationml/2006/main">
  <p:tag name="AS_UNIQUEID" val="4015"/>
</p:tagLst>
</file>

<file path=ppt/tags/tag124.xml><?xml version="1.0" encoding="utf-8"?>
<p:tagLst xmlns:p="http://schemas.openxmlformats.org/presentationml/2006/main">
  <p:tag name="AS_UNIQUEID" val="4016"/>
</p:tagLst>
</file>

<file path=ppt/tags/tag125.xml><?xml version="1.0" encoding="utf-8"?>
<p:tagLst xmlns:p="http://schemas.openxmlformats.org/presentationml/2006/main">
  <p:tag name="AS_UNIQUEID" val="4017"/>
</p:tagLst>
</file>

<file path=ppt/tags/tag126.xml><?xml version="1.0" encoding="utf-8"?>
<p:tagLst xmlns:p="http://schemas.openxmlformats.org/presentationml/2006/main">
  <p:tag name="AS_UNIQUEID" val="4018"/>
</p:tagLst>
</file>

<file path=ppt/tags/tag127.xml><?xml version="1.0" encoding="utf-8"?>
<p:tagLst xmlns:p="http://schemas.openxmlformats.org/presentationml/2006/main">
  <p:tag name="AS_UNIQUEID" val="4019"/>
</p:tagLst>
</file>

<file path=ppt/tags/tag128.xml><?xml version="1.0" encoding="utf-8"?>
<p:tagLst xmlns:p="http://schemas.openxmlformats.org/presentationml/2006/main">
  <p:tag name="AS_UNIQUEID" val="4020"/>
</p:tagLst>
</file>

<file path=ppt/tags/tag129.xml><?xml version="1.0" encoding="utf-8"?>
<p:tagLst xmlns:p="http://schemas.openxmlformats.org/presentationml/2006/main">
  <p:tag name="AS_UNIQUEID" val="4021"/>
</p:tagLst>
</file>

<file path=ppt/tags/tag13.xml><?xml version="1.0" encoding="utf-8"?>
<p:tagLst xmlns:p="http://schemas.openxmlformats.org/presentationml/2006/main">
  <p:tag name="AS_UNIQUEID" val="3974"/>
</p:tagLst>
</file>

<file path=ppt/tags/tag130.xml><?xml version="1.0" encoding="utf-8"?>
<p:tagLst xmlns:p="http://schemas.openxmlformats.org/presentationml/2006/main">
  <p:tag name="AS_UNIQUEID" val="4022"/>
</p:tagLst>
</file>

<file path=ppt/tags/tag131.xml><?xml version="1.0" encoding="utf-8"?>
<p:tagLst xmlns:p="http://schemas.openxmlformats.org/presentationml/2006/main">
  <p:tag name="AS_UNIQUEID" val="4023"/>
</p:tagLst>
</file>

<file path=ppt/tags/tag132.xml><?xml version="1.0" encoding="utf-8"?>
<p:tagLst xmlns:p="http://schemas.openxmlformats.org/presentationml/2006/main">
  <p:tag name="AS_UNIQUEID" val="4024"/>
</p:tagLst>
</file>

<file path=ppt/tags/tag133.xml><?xml version="1.0" encoding="utf-8"?>
<p:tagLst xmlns:p="http://schemas.openxmlformats.org/presentationml/2006/main">
  <p:tag name="AS_UNIQUEID" val="4025"/>
</p:tagLst>
</file>

<file path=ppt/tags/tag134.xml><?xml version="1.0" encoding="utf-8"?>
<p:tagLst xmlns:p="http://schemas.openxmlformats.org/presentationml/2006/main">
  <p:tag name="AS_UNIQUEID" val="3964"/>
</p:tagLst>
</file>

<file path=ppt/tags/tag135.xml><?xml version="1.0" encoding="utf-8"?>
<p:tagLst xmlns:p="http://schemas.openxmlformats.org/presentationml/2006/main">
  <p:tag name="AS_UNIQUEID" val="4026"/>
</p:tagLst>
</file>

<file path=ppt/tags/tag136.xml><?xml version="1.0" encoding="utf-8"?>
<p:tagLst xmlns:p="http://schemas.openxmlformats.org/presentationml/2006/main">
  <p:tag name="AS_UNIQUEID" val="4027"/>
</p:tagLst>
</file>

<file path=ppt/tags/tag137.xml><?xml version="1.0" encoding="utf-8"?>
<p:tagLst xmlns:p="http://schemas.openxmlformats.org/presentationml/2006/main">
  <p:tag name="AS_UNIQUEID" val="4028"/>
</p:tagLst>
</file>

<file path=ppt/tags/tag138.xml><?xml version="1.0" encoding="utf-8"?>
<p:tagLst xmlns:p="http://schemas.openxmlformats.org/presentationml/2006/main">
  <p:tag name="AS_UNIQUEID" val="4029"/>
</p:tagLst>
</file>

<file path=ppt/tags/tag139.xml><?xml version="1.0" encoding="utf-8"?>
<p:tagLst xmlns:p="http://schemas.openxmlformats.org/presentationml/2006/main">
  <p:tag name="AS_UNIQUEID" val="4030"/>
</p:tagLst>
</file>

<file path=ppt/tags/tag14.xml><?xml version="1.0" encoding="utf-8"?>
<p:tagLst xmlns:p="http://schemas.openxmlformats.org/presentationml/2006/main">
  <p:tag name="AS_UNIQUEID" val="3975"/>
</p:tagLst>
</file>

<file path=ppt/tags/tag140.xml><?xml version="1.0" encoding="utf-8"?>
<p:tagLst xmlns:p="http://schemas.openxmlformats.org/presentationml/2006/main">
  <p:tag name="AS_UNIQUEID" val="4031"/>
</p:tagLst>
</file>

<file path=ppt/tags/tag141.xml><?xml version="1.0" encoding="utf-8"?>
<p:tagLst xmlns:p="http://schemas.openxmlformats.org/presentationml/2006/main">
  <p:tag name="AS_UNIQUEID" val="4032"/>
</p:tagLst>
</file>

<file path=ppt/tags/tag142.xml><?xml version="1.0" encoding="utf-8"?>
<p:tagLst xmlns:p="http://schemas.openxmlformats.org/presentationml/2006/main">
  <p:tag name="AS_UNIQUEID" val="4033"/>
</p:tagLst>
</file>

<file path=ppt/tags/tag143.xml><?xml version="1.0" encoding="utf-8"?>
<p:tagLst xmlns:p="http://schemas.openxmlformats.org/presentationml/2006/main">
  <p:tag name="AS_UNIQUEID" val="4034"/>
</p:tagLst>
</file>

<file path=ppt/tags/tag144.xml><?xml version="1.0" encoding="utf-8"?>
<p:tagLst xmlns:p="http://schemas.openxmlformats.org/presentationml/2006/main">
  <p:tag name="AS_UNIQUEID" val="4035"/>
</p:tagLst>
</file>

<file path=ppt/tags/tag145.xml><?xml version="1.0" encoding="utf-8"?>
<p:tagLst xmlns:p="http://schemas.openxmlformats.org/presentationml/2006/main">
  <p:tag name="AS_UNIQUEID" val="4036"/>
</p:tagLst>
</file>

<file path=ppt/tags/tag146.xml><?xml version="1.0" encoding="utf-8"?>
<p:tagLst xmlns:p="http://schemas.openxmlformats.org/presentationml/2006/main">
  <p:tag name="AS_UNIQUEID" val="4037"/>
</p:tagLst>
</file>

<file path=ppt/tags/tag147.xml><?xml version="1.0" encoding="utf-8"?>
<p:tagLst xmlns:p="http://schemas.openxmlformats.org/presentationml/2006/main">
  <p:tag name="AS_UNIQUEID" val="4038"/>
</p:tagLst>
</file>

<file path=ppt/tags/tag148.xml><?xml version="1.0" encoding="utf-8"?>
<p:tagLst xmlns:p="http://schemas.openxmlformats.org/presentationml/2006/main">
  <p:tag name="AS_UNIQUEID" val="4039"/>
</p:tagLst>
</file>

<file path=ppt/tags/tag149.xml><?xml version="1.0" encoding="utf-8"?>
<p:tagLst xmlns:p="http://schemas.openxmlformats.org/presentationml/2006/main">
  <p:tag name="AS_UNIQUEID" val="4040"/>
</p:tagLst>
</file>

<file path=ppt/tags/tag15.xml><?xml version="1.0" encoding="utf-8"?>
<p:tagLst xmlns:p="http://schemas.openxmlformats.org/presentationml/2006/main">
  <p:tag name="AS_UNIQUEID" val="3976"/>
</p:tagLst>
</file>

<file path=ppt/tags/tag150.xml><?xml version="1.0" encoding="utf-8"?>
<p:tagLst xmlns:p="http://schemas.openxmlformats.org/presentationml/2006/main">
  <p:tag name="AS_UNIQUEID" val="4041"/>
</p:tagLst>
</file>

<file path=ppt/tags/tag151.xml><?xml version="1.0" encoding="utf-8"?>
<p:tagLst xmlns:p="http://schemas.openxmlformats.org/presentationml/2006/main">
  <p:tag name="AS_UNIQUEID" val="4042"/>
</p:tagLst>
</file>

<file path=ppt/tags/tag152.xml><?xml version="1.0" encoding="utf-8"?>
<p:tagLst xmlns:p="http://schemas.openxmlformats.org/presentationml/2006/main">
  <p:tag name="AS_UNIQUEID" val="4043"/>
</p:tagLst>
</file>

<file path=ppt/tags/tag153.xml><?xml version="1.0" encoding="utf-8"?>
<p:tagLst xmlns:p="http://schemas.openxmlformats.org/presentationml/2006/main">
  <p:tag name="AS_UNIQUEID" val="4044"/>
</p:tagLst>
</file>

<file path=ppt/tags/tag154.xml><?xml version="1.0" encoding="utf-8"?>
<p:tagLst xmlns:p="http://schemas.openxmlformats.org/presentationml/2006/main">
  <p:tag name="AS_UNIQUEID" val="4045"/>
</p:tagLst>
</file>

<file path=ppt/tags/tag155.xml><?xml version="1.0" encoding="utf-8"?>
<p:tagLst xmlns:p="http://schemas.openxmlformats.org/presentationml/2006/main">
  <p:tag name="AS_UNIQUEID" val="4046"/>
</p:tagLst>
</file>

<file path=ppt/tags/tag156.xml><?xml version="1.0" encoding="utf-8"?>
<p:tagLst xmlns:p="http://schemas.openxmlformats.org/presentationml/2006/main">
  <p:tag name="AS_UNIQUEID" val="4047"/>
</p:tagLst>
</file>

<file path=ppt/tags/tag157.xml><?xml version="1.0" encoding="utf-8"?>
<p:tagLst xmlns:p="http://schemas.openxmlformats.org/presentationml/2006/main">
  <p:tag name="AS_UNIQUEID" val="4048"/>
</p:tagLst>
</file>

<file path=ppt/tags/tag158.xml><?xml version="1.0" encoding="utf-8"?>
<p:tagLst xmlns:p="http://schemas.openxmlformats.org/presentationml/2006/main">
  <p:tag name="AS_UNIQUEID" val="4049"/>
</p:tagLst>
</file>

<file path=ppt/tags/tag159.xml><?xml version="1.0" encoding="utf-8"?>
<p:tagLst xmlns:p="http://schemas.openxmlformats.org/presentationml/2006/main">
  <p:tag name="AS_UNIQUEID" val="4050"/>
</p:tagLst>
</file>

<file path=ppt/tags/tag16.xml><?xml version="1.0" encoding="utf-8"?>
<p:tagLst xmlns:p="http://schemas.openxmlformats.org/presentationml/2006/main">
  <p:tag name="AS_UNIQUEID" val="3977"/>
</p:tagLst>
</file>

<file path=ppt/tags/tag160.xml><?xml version="1.0" encoding="utf-8"?>
<p:tagLst xmlns:p="http://schemas.openxmlformats.org/presentationml/2006/main">
  <p:tag name="AS_UNIQUEID" val="4051"/>
</p:tagLst>
</file>

<file path=ppt/tags/tag161.xml><?xml version="1.0" encoding="utf-8"?>
<p:tagLst xmlns:p="http://schemas.openxmlformats.org/presentationml/2006/main">
  <p:tag name="AS_UNIQUEID" val="4052"/>
</p:tagLst>
</file>

<file path=ppt/tags/tag162.xml><?xml version="1.0" encoding="utf-8"?>
<p:tagLst xmlns:p="http://schemas.openxmlformats.org/presentationml/2006/main">
  <p:tag name="AS_UNIQUEID" val="4053"/>
</p:tagLst>
</file>

<file path=ppt/tags/tag163.xml><?xml version="1.0" encoding="utf-8"?>
<p:tagLst xmlns:p="http://schemas.openxmlformats.org/presentationml/2006/main">
  <p:tag name="AS_UNIQUEID" val="4054"/>
</p:tagLst>
</file>

<file path=ppt/tags/tag164.xml><?xml version="1.0" encoding="utf-8"?>
<p:tagLst xmlns:p="http://schemas.openxmlformats.org/presentationml/2006/main">
  <p:tag name="AS_UNIQUEID" val="4176"/>
</p:tagLst>
</file>

<file path=ppt/tags/tag165.xml><?xml version="1.0" encoding="utf-8"?>
<p:tagLst xmlns:p="http://schemas.openxmlformats.org/presentationml/2006/main">
  <p:tag name="AS_UNIQUEID" val="4055"/>
</p:tagLst>
</file>

<file path=ppt/tags/tag166.xml><?xml version="1.0" encoding="utf-8"?>
<p:tagLst xmlns:p="http://schemas.openxmlformats.org/presentationml/2006/main">
  <p:tag name="AS_UNIQUEID" val="4056"/>
</p:tagLst>
</file>

<file path=ppt/tags/tag167.xml><?xml version="1.0" encoding="utf-8"?>
<p:tagLst xmlns:p="http://schemas.openxmlformats.org/presentationml/2006/main">
  <p:tag name="AS_UNIQUEID" val="4057"/>
</p:tagLst>
</file>

<file path=ppt/tags/tag168.xml><?xml version="1.0" encoding="utf-8"?>
<p:tagLst xmlns:p="http://schemas.openxmlformats.org/presentationml/2006/main">
  <p:tag name="AS_UNIQUEID" val="4058"/>
</p:tagLst>
</file>

<file path=ppt/tags/tag169.xml><?xml version="1.0" encoding="utf-8"?>
<p:tagLst xmlns:p="http://schemas.openxmlformats.org/presentationml/2006/main">
  <p:tag name="AS_UNIQUEID" val="4059"/>
</p:tagLst>
</file>

<file path=ppt/tags/tag17.xml><?xml version="1.0" encoding="utf-8"?>
<p:tagLst xmlns:p="http://schemas.openxmlformats.org/presentationml/2006/main">
  <p:tag name="AS_UNIQUEID" val="3978"/>
</p:tagLst>
</file>

<file path=ppt/tags/tag170.xml><?xml version="1.0" encoding="utf-8"?>
<p:tagLst xmlns:p="http://schemas.openxmlformats.org/presentationml/2006/main">
  <p:tag name="AS_UNIQUEID" val="4060"/>
</p:tagLst>
</file>

<file path=ppt/tags/tag171.xml><?xml version="1.0" encoding="utf-8"?>
<p:tagLst xmlns:p="http://schemas.openxmlformats.org/presentationml/2006/main">
  <p:tag name="AS_UNIQUEID" val="4061"/>
</p:tagLst>
</file>

<file path=ppt/tags/tag172.xml><?xml version="1.0" encoding="utf-8"?>
<p:tagLst xmlns:p="http://schemas.openxmlformats.org/presentationml/2006/main">
  <p:tag name="AS_UNIQUEID" val="4062"/>
</p:tagLst>
</file>

<file path=ppt/tags/tag173.xml><?xml version="1.0" encoding="utf-8"?>
<p:tagLst xmlns:p="http://schemas.openxmlformats.org/presentationml/2006/main">
  <p:tag name="AS_UNIQUEID" val="4063"/>
</p:tagLst>
</file>

<file path=ppt/tags/tag174.xml><?xml version="1.0" encoding="utf-8"?>
<p:tagLst xmlns:p="http://schemas.openxmlformats.org/presentationml/2006/main">
  <p:tag name="AS_UNIQUEID" val="4064"/>
</p:tagLst>
</file>

<file path=ppt/tags/tag175.xml><?xml version="1.0" encoding="utf-8"?>
<p:tagLst xmlns:p="http://schemas.openxmlformats.org/presentationml/2006/main">
  <p:tag name="AS_UNIQUEID" val="4065"/>
</p:tagLst>
</file>

<file path=ppt/tags/tag176.xml><?xml version="1.0" encoding="utf-8"?>
<p:tagLst xmlns:p="http://schemas.openxmlformats.org/presentationml/2006/main">
  <p:tag name="AS_UNIQUEID" val="4066"/>
</p:tagLst>
</file>

<file path=ppt/tags/tag177.xml><?xml version="1.0" encoding="utf-8"?>
<p:tagLst xmlns:p="http://schemas.openxmlformats.org/presentationml/2006/main">
  <p:tag name="AS_UNIQUEID" val="4067"/>
</p:tagLst>
</file>

<file path=ppt/tags/tag178.xml><?xml version="1.0" encoding="utf-8"?>
<p:tagLst xmlns:p="http://schemas.openxmlformats.org/presentationml/2006/main">
  <p:tag name="AS_UNIQUEID" val="4068"/>
</p:tagLst>
</file>

<file path=ppt/tags/tag179.xml><?xml version="1.0" encoding="utf-8"?>
<p:tagLst xmlns:p="http://schemas.openxmlformats.org/presentationml/2006/main">
  <p:tag name="AS_UNIQUEID" val="4069"/>
</p:tagLst>
</file>

<file path=ppt/tags/tag18.xml><?xml version="1.0" encoding="utf-8"?>
<p:tagLst xmlns:p="http://schemas.openxmlformats.org/presentationml/2006/main">
  <p:tag name="AS_UNIQUEID" val="3979"/>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180.xml><?xml version="1.0" encoding="utf-8"?>
<p:tagLst xmlns:p="http://schemas.openxmlformats.org/presentationml/2006/main">
  <p:tag name="AS_UNIQUEID" val="4070"/>
</p:tagLst>
</file>

<file path=ppt/tags/tag181.xml><?xml version="1.0" encoding="utf-8"?>
<p:tagLst xmlns:p="http://schemas.openxmlformats.org/presentationml/2006/main">
  <p:tag name="AS_UNIQUEID" val="4071"/>
</p:tagLst>
</file>

<file path=ppt/tags/tag182.xml><?xml version="1.0" encoding="utf-8"?>
<p:tagLst xmlns:p="http://schemas.openxmlformats.org/presentationml/2006/main">
  <p:tag name="AS_UNIQUEID" val="4072"/>
</p:tagLst>
</file>

<file path=ppt/tags/tag183.xml><?xml version="1.0" encoding="utf-8"?>
<p:tagLst xmlns:p="http://schemas.openxmlformats.org/presentationml/2006/main">
  <p:tag name="AS_UNIQUEID" val="4073"/>
</p:tagLst>
</file>

<file path=ppt/tags/tag184.xml><?xml version="1.0" encoding="utf-8"?>
<p:tagLst xmlns:p="http://schemas.openxmlformats.org/presentationml/2006/main">
  <p:tag name="AS_UNIQUEID" val="4074"/>
</p:tagLst>
</file>

<file path=ppt/tags/tag185.xml><?xml version="1.0" encoding="utf-8"?>
<p:tagLst xmlns:p="http://schemas.openxmlformats.org/presentationml/2006/main">
  <p:tag name="AS_UNIQUEID" val="4075"/>
</p:tagLst>
</file>

<file path=ppt/tags/tag186.xml><?xml version="1.0" encoding="utf-8"?>
<p:tagLst xmlns:p="http://schemas.openxmlformats.org/presentationml/2006/main">
  <p:tag name="AS_UNIQUEID" val="4076"/>
</p:tagLst>
</file>

<file path=ppt/tags/tag187.xml><?xml version="1.0" encoding="utf-8"?>
<p:tagLst xmlns:p="http://schemas.openxmlformats.org/presentationml/2006/main">
  <p:tag name="AS_UNIQUEID" val="4077"/>
</p:tagLst>
</file>

<file path=ppt/tags/tag188.xml><?xml version="1.0" encoding="utf-8"?>
<p:tagLst xmlns:p="http://schemas.openxmlformats.org/presentationml/2006/main">
  <p:tag name="AS_UNIQUEID" val="4078"/>
</p:tagLst>
</file>

<file path=ppt/tags/tag189.xml><?xml version="1.0" encoding="utf-8"?>
<p:tagLst xmlns:p="http://schemas.openxmlformats.org/presentationml/2006/main">
  <p:tag name="AS_UNIQUEID" val="4079"/>
</p:tagLst>
</file>

<file path=ppt/tags/tag19.xml><?xml version="1.0" encoding="utf-8"?>
<p:tagLst xmlns:p="http://schemas.openxmlformats.org/presentationml/2006/main">
  <p:tag name="AS_UNIQUEID" val="3980"/>
</p:tagLst>
</file>

<file path=ppt/tags/tag190.xml><?xml version="1.0" encoding="utf-8"?>
<p:tagLst xmlns:p="http://schemas.openxmlformats.org/presentationml/2006/main">
  <p:tag name="AS_UNIQUEID" val="4080"/>
</p:tagLst>
</file>

<file path=ppt/tags/tag191.xml><?xml version="1.0" encoding="utf-8"?>
<p:tagLst xmlns:p="http://schemas.openxmlformats.org/presentationml/2006/main">
  <p:tag name="AS_UNIQUEID" val="4081"/>
</p:tagLst>
</file>

<file path=ppt/tags/tag192.xml><?xml version="1.0" encoding="utf-8"?>
<p:tagLst xmlns:p="http://schemas.openxmlformats.org/presentationml/2006/main">
  <p:tag name="AS_UNIQUEID" val="4082"/>
</p:tagLst>
</file>

<file path=ppt/tags/tag193.xml><?xml version="1.0" encoding="utf-8"?>
<p:tagLst xmlns:p="http://schemas.openxmlformats.org/presentationml/2006/main">
  <p:tag name="AS_UNIQUEID" val="4083"/>
</p:tagLst>
</file>

<file path=ppt/tags/tag194.xml><?xml version="1.0" encoding="utf-8"?>
<p:tagLst xmlns:p="http://schemas.openxmlformats.org/presentationml/2006/main">
  <p:tag name="AS_UNIQUEID" val="4084"/>
</p:tagLst>
</file>

<file path=ppt/tags/tag195.xml><?xml version="1.0" encoding="utf-8"?>
<p:tagLst xmlns:p="http://schemas.openxmlformats.org/presentationml/2006/main">
  <p:tag name="AS_UNIQUEID" val="4085"/>
</p:tagLst>
</file>

<file path=ppt/tags/tag196.xml><?xml version="1.0" encoding="utf-8"?>
<p:tagLst xmlns:p="http://schemas.openxmlformats.org/presentationml/2006/main">
  <p:tag name="AS_UNIQUEID" val="4086"/>
</p:tagLst>
</file>

<file path=ppt/tags/tag197.xml><?xml version="1.0" encoding="utf-8"?>
<p:tagLst xmlns:p="http://schemas.openxmlformats.org/presentationml/2006/main">
  <p:tag name="AS_UNIQUEID" val="4087"/>
</p:tagLst>
</file>

<file path=ppt/tags/tag198.xml><?xml version="1.0" encoding="utf-8"?>
<p:tagLst xmlns:p="http://schemas.openxmlformats.org/presentationml/2006/main">
  <p:tag name="AS_UNIQUEID" val="4088"/>
</p:tagLst>
</file>

<file path=ppt/tags/tag199.xml><?xml version="1.0" encoding="utf-8"?>
<p:tagLst xmlns:p="http://schemas.openxmlformats.org/presentationml/2006/main">
  <p:tag name="AS_UNIQUEID" val="4089"/>
</p:tagLst>
</file>

<file path=ppt/tags/tag2.xml><?xml version="1.0" encoding="utf-8"?>
<p:tagLst xmlns:p="http://schemas.openxmlformats.org/presentationml/2006/main">
  <p:tag name="AS_UNIQUEID" val="3966"/>
</p:tagLst>
</file>

<file path=ppt/tags/tag20.xml><?xml version="1.0" encoding="utf-8"?>
<p:tagLst xmlns:p="http://schemas.openxmlformats.org/presentationml/2006/main">
  <p:tag name="AS_UNIQUEID" val="3981"/>
</p:tagLst>
</file>

<file path=ppt/tags/tag200.xml><?xml version="1.0" encoding="utf-8"?>
<p:tagLst xmlns:p="http://schemas.openxmlformats.org/presentationml/2006/main">
  <p:tag name="AS_UNIQUEID" val="4090"/>
</p:tagLst>
</file>

<file path=ppt/tags/tag201.xml><?xml version="1.0" encoding="utf-8"?>
<p:tagLst xmlns:p="http://schemas.openxmlformats.org/presentationml/2006/main">
  <p:tag name="AS_UNIQUEID" val="4091"/>
</p:tagLst>
</file>

<file path=ppt/tags/tag202.xml><?xml version="1.0" encoding="utf-8"?>
<p:tagLst xmlns:p="http://schemas.openxmlformats.org/presentationml/2006/main">
  <p:tag name="AS_UNIQUEID" val="4092"/>
</p:tagLst>
</file>

<file path=ppt/tags/tag203.xml><?xml version="1.0" encoding="utf-8"?>
<p:tagLst xmlns:p="http://schemas.openxmlformats.org/presentationml/2006/main">
  <p:tag name="AS_UNIQUEID" val="4093"/>
</p:tagLst>
</file>

<file path=ppt/tags/tag204.xml><?xml version="1.0" encoding="utf-8"?>
<p:tagLst xmlns:p="http://schemas.openxmlformats.org/presentationml/2006/main">
  <p:tag name="AS_UNIQUEID" val="4094"/>
</p:tagLst>
</file>

<file path=ppt/tags/tag205.xml><?xml version="1.0" encoding="utf-8"?>
<p:tagLst xmlns:p="http://schemas.openxmlformats.org/presentationml/2006/main">
  <p:tag name="AS_UNIQUEID" val="4095"/>
</p:tagLst>
</file>

<file path=ppt/tags/tag206.xml><?xml version="1.0" encoding="utf-8"?>
<p:tagLst xmlns:p="http://schemas.openxmlformats.org/presentationml/2006/main">
  <p:tag name="AS_UNIQUEID" val="4096"/>
</p:tagLst>
</file>

<file path=ppt/tags/tag207.xml><?xml version="1.0" encoding="utf-8"?>
<p:tagLst xmlns:p="http://schemas.openxmlformats.org/presentationml/2006/main">
  <p:tag name="AS_UNIQUEID" val="4097"/>
</p:tagLst>
</file>

<file path=ppt/tags/tag208.xml><?xml version="1.0" encoding="utf-8"?>
<p:tagLst xmlns:p="http://schemas.openxmlformats.org/presentationml/2006/main">
  <p:tag name="AS_UNIQUEID" val="4098"/>
</p:tagLst>
</file>

<file path=ppt/tags/tag209.xml><?xml version="1.0" encoding="utf-8"?>
<p:tagLst xmlns:p="http://schemas.openxmlformats.org/presentationml/2006/main">
  <p:tag name="AS_UNIQUEID" val="4099"/>
</p:tagLst>
</file>

<file path=ppt/tags/tag21.xml><?xml version="1.0" encoding="utf-8"?>
<p:tagLst xmlns:p="http://schemas.openxmlformats.org/presentationml/2006/main">
  <p:tag name="AS_UNIQUEID" val="3982"/>
</p:tagLst>
</file>

<file path=ppt/tags/tag210.xml><?xml version="1.0" encoding="utf-8"?>
<p:tagLst xmlns:p="http://schemas.openxmlformats.org/presentationml/2006/main">
  <p:tag name="AS_UNIQUEID" val="4100"/>
</p:tagLst>
</file>

<file path=ppt/tags/tag211.xml><?xml version="1.0" encoding="utf-8"?>
<p:tagLst xmlns:p="http://schemas.openxmlformats.org/presentationml/2006/main">
  <p:tag name="AS_UNIQUEID" val="4101"/>
</p:tagLst>
</file>

<file path=ppt/tags/tag212.xml><?xml version="1.0" encoding="utf-8"?>
<p:tagLst xmlns:p="http://schemas.openxmlformats.org/presentationml/2006/main">
  <p:tag name="AS_UNIQUEID" val="4102"/>
</p:tagLst>
</file>

<file path=ppt/tags/tag213.xml><?xml version="1.0" encoding="utf-8"?>
<p:tagLst xmlns:p="http://schemas.openxmlformats.org/presentationml/2006/main">
  <p:tag name="AS_UNIQUEID" val="4103"/>
</p:tagLst>
</file>

<file path=ppt/tags/tag214.xml><?xml version="1.0" encoding="utf-8"?>
<p:tagLst xmlns:p="http://schemas.openxmlformats.org/presentationml/2006/main">
  <p:tag name="AS_UNIQUEID" val="4104"/>
</p:tagLst>
</file>

<file path=ppt/tags/tag215.xml><?xml version="1.0" encoding="utf-8"?>
<p:tagLst xmlns:p="http://schemas.openxmlformats.org/presentationml/2006/main">
  <p:tag name="AS_UNIQUEID" val="4105"/>
</p:tagLst>
</file>

<file path=ppt/tags/tag216.xml><?xml version="1.0" encoding="utf-8"?>
<p:tagLst xmlns:p="http://schemas.openxmlformats.org/presentationml/2006/main">
  <p:tag name="AS_UNIQUEID" val="4106"/>
</p:tagLst>
</file>

<file path=ppt/tags/tag217.xml><?xml version="1.0" encoding="utf-8"?>
<p:tagLst xmlns:p="http://schemas.openxmlformats.org/presentationml/2006/main">
  <p:tag name="AS_UNIQUEID" val="4107"/>
</p:tagLst>
</file>

<file path=ppt/tags/tag218.xml><?xml version="1.0" encoding="utf-8"?>
<p:tagLst xmlns:p="http://schemas.openxmlformats.org/presentationml/2006/main">
  <p:tag name="AS_UNIQUEID" val="4108"/>
</p:tagLst>
</file>

<file path=ppt/tags/tag219.xml><?xml version="1.0" encoding="utf-8"?>
<p:tagLst xmlns:p="http://schemas.openxmlformats.org/presentationml/2006/main">
  <p:tag name="AS_UNIQUEID" val="4109"/>
</p:tagLst>
</file>

<file path=ppt/tags/tag22.xml><?xml version="1.0" encoding="utf-8"?>
<p:tagLst xmlns:p="http://schemas.openxmlformats.org/presentationml/2006/main">
  <p:tag name="AS_UNIQUEID" val="3983"/>
</p:tagLst>
</file>

<file path=ppt/tags/tag220.xml><?xml version="1.0" encoding="utf-8"?>
<p:tagLst xmlns:p="http://schemas.openxmlformats.org/presentationml/2006/main">
  <p:tag name="AS_UNIQUEID" val="4110"/>
</p:tagLst>
</file>

<file path=ppt/tags/tag221.xml><?xml version="1.0" encoding="utf-8"?>
<p:tagLst xmlns:p="http://schemas.openxmlformats.org/presentationml/2006/main">
  <p:tag name="AS_UNIQUEID" val="4111"/>
</p:tagLst>
</file>

<file path=ppt/tags/tag222.xml><?xml version="1.0" encoding="utf-8"?>
<p:tagLst xmlns:p="http://schemas.openxmlformats.org/presentationml/2006/main">
  <p:tag name="AS_UNIQUEID" val="4112"/>
</p:tagLst>
</file>

<file path=ppt/tags/tag223.xml><?xml version="1.0" encoding="utf-8"?>
<p:tagLst xmlns:p="http://schemas.openxmlformats.org/presentationml/2006/main">
  <p:tag name="AS_UNIQUEID" val="4113"/>
</p:tagLst>
</file>

<file path=ppt/tags/tag224.xml><?xml version="1.0" encoding="utf-8"?>
<p:tagLst xmlns:p="http://schemas.openxmlformats.org/presentationml/2006/main">
  <p:tag name="AS_UNIQUEID" val="4114"/>
</p:tagLst>
</file>

<file path=ppt/tags/tag225.xml><?xml version="1.0" encoding="utf-8"?>
<p:tagLst xmlns:p="http://schemas.openxmlformats.org/presentationml/2006/main">
  <p:tag name="AS_UNIQUEID" val="4115"/>
</p:tagLst>
</file>

<file path=ppt/tags/tag226.xml><?xml version="1.0" encoding="utf-8"?>
<p:tagLst xmlns:p="http://schemas.openxmlformats.org/presentationml/2006/main">
  <p:tag name="AS_UNIQUEID" val="4116"/>
</p:tagLst>
</file>

<file path=ppt/tags/tag227.xml><?xml version="1.0" encoding="utf-8"?>
<p:tagLst xmlns:p="http://schemas.openxmlformats.org/presentationml/2006/main">
  <p:tag name="AS_UNIQUEID" val="4117"/>
</p:tagLst>
</file>

<file path=ppt/tags/tag228.xml><?xml version="1.0" encoding="utf-8"?>
<p:tagLst xmlns:p="http://schemas.openxmlformats.org/presentationml/2006/main">
  <p:tag name="AS_UNIQUEID" val="4118"/>
</p:tagLst>
</file>

<file path=ppt/tags/tag229.xml><?xml version="1.0" encoding="utf-8"?>
<p:tagLst xmlns:p="http://schemas.openxmlformats.org/presentationml/2006/main">
  <p:tag name="AS_UNIQUEID" val="4119"/>
</p:tagLst>
</file>

<file path=ppt/tags/tag23.xml><?xml version="1.0" encoding="utf-8"?>
<p:tagLst xmlns:p="http://schemas.openxmlformats.org/presentationml/2006/main">
  <p:tag name="AS_UNIQUEID" val="3984"/>
</p:tagLst>
</file>

<file path=ppt/tags/tag230.xml><?xml version="1.0" encoding="utf-8"?>
<p:tagLst xmlns:p="http://schemas.openxmlformats.org/presentationml/2006/main">
  <p:tag name="AS_UNIQUEID" val="4120"/>
</p:tagLst>
</file>

<file path=ppt/tags/tag231.xml><?xml version="1.0" encoding="utf-8"?>
<p:tagLst xmlns:p="http://schemas.openxmlformats.org/presentationml/2006/main">
  <p:tag name="AS_UNIQUEID" val="4121"/>
</p:tagLst>
</file>

<file path=ppt/tags/tag232.xml><?xml version="1.0" encoding="utf-8"?>
<p:tagLst xmlns:p="http://schemas.openxmlformats.org/presentationml/2006/main">
  <p:tag name="AS_UNIQUEID" val="4122"/>
</p:tagLst>
</file>

<file path=ppt/tags/tag233.xml><?xml version="1.0" encoding="utf-8"?>
<p:tagLst xmlns:p="http://schemas.openxmlformats.org/presentationml/2006/main">
  <p:tag name="AS_UNIQUEID" val="4123"/>
</p:tagLst>
</file>

<file path=ppt/tags/tag234.xml><?xml version="1.0" encoding="utf-8"?>
<p:tagLst xmlns:p="http://schemas.openxmlformats.org/presentationml/2006/main">
  <p:tag name="AS_UNIQUEID" val="4124"/>
</p:tagLst>
</file>

<file path=ppt/tags/tag235.xml><?xml version="1.0" encoding="utf-8"?>
<p:tagLst xmlns:p="http://schemas.openxmlformats.org/presentationml/2006/main">
  <p:tag name="AS_UNIQUEID" val="4125"/>
</p:tagLst>
</file>

<file path=ppt/tags/tag236.xml><?xml version="1.0" encoding="utf-8"?>
<p:tagLst xmlns:p="http://schemas.openxmlformats.org/presentationml/2006/main">
  <p:tag name="AS_UNIQUEID" val="4126"/>
</p:tagLst>
</file>

<file path=ppt/tags/tag237.xml><?xml version="1.0" encoding="utf-8"?>
<p:tagLst xmlns:p="http://schemas.openxmlformats.org/presentationml/2006/main">
  <p:tag name="AS_UNIQUEID" val="4127"/>
</p:tagLst>
</file>

<file path=ppt/tags/tag238.xml><?xml version="1.0" encoding="utf-8"?>
<p:tagLst xmlns:p="http://schemas.openxmlformats.org/presentationml/2006/main">
  <p:tag name="AS_UNIQUEID" val="4128"/>
</p:tagLst>
</file>

<file path=ppt/tags/tag239.xml><?xml version="1.0" encoding="utf-8"?>
<p:tagLst xmlns:p="http://schemas.openxmlformats.org/presentationml/2006/main">
  <p:tag name="AS_UNIQUEID" val="4129"/>
</p:tagLst>
</file>

<file path=ppt/tags/tag24.xml><?xml version="1.0" encoding="utf-8"?>
<p:tagLst xmlns:p="http://schemas.openxmlformats.org/presentationml/2006/main">
  <p:tag name="AS_UNIQUEID" val="3985"/>
</p:tagLst>
</file>

<file path=ppt/tags/tag240.xml><?xml version="1.0" encoding="utf-8"?>
<p:tagLst xmlns:p="http://schemas.openxmlformats.org/presentationml/2006/main">
  <p:tag name="AS_UNIQUEID" val="4130"/>
</p:tagLst>
</file>

<file path=ppt/tags/tag241.xml><?xml version="1.0" encoding="utf-8"?>
<p:tagLst xmlns:p="http://schemas.openxmlformats.org/presentationml/2006/main">
  <p:tag name="AS_UNIQUEID" val="4131"/>
</p:tagLst>
</file>

<file path=ppt/tags/tag242.xml><?xml version="1.0" encoding="utf-8"?>
<p:tagLst xmlns:p="http://schemas.openxmlformats.org/presentationml/2006/main">
  <p:tag name="AS_UNIQUEID" val="4132"/>
</p:tagLst>
</file>

<file path=ppt/tags/tag243.xml><?xml version="1.0" encoding="utf-8"?>
<p:tagLst xmlns:p="http://schemas.openxmlformats.org/presentationml/2006/main">
  <p:tag name="AS_UNIQUEID" val="4133"/>
</p:tagLst>
</file>

<file path=ppt/tags/tag244.xml><?xml version="1.0" encoding="utf-8"?>
<p:tagLst xmlns:p="http://schemas.openxmlformats.org/presentationml/2006/main">
  <p:tag name="AS_UNIQUEID" val="4134"/>
</p:tagLst>
</file>

<file path=ppt/tags/tag245.xml><?xml version="1.0" encoding="utf-8"?>
<p:tagLst xmlns:p="http://schemas.openxmlformats.org/presentationml/2006/main">
  <p:tag name="AS_UNIQUEID" val="4135"/>
</p:tagLst>
</file>

<file path=ppt/tags/tag246.xml><?xml version="1.0" encoding="utf-8"?>
<p:tagLst xmlns:p="http://schemas.openxmlformats.org/presentationml/2006/main">
  <p:tag name="AS_UNIQUEID" val="4136"/>
</p:tagLst>
</file>

<file path=ppt/tags/tag247.xml><?xml version="1.0" encoding="utf-8"?>
<p:tagLst xmlns:p="http://schemas.openxmlformats.org/presentationml/2006/main">
  <p:tag name="AS_UNIQUEID" val="4137"/>
</p:tagLst>
</file>

<file path=ppt/tags/tag248.xml><?xml version="1.0" encoding="utf-8"?>
<p:tagLst xmlns:p="http://schemas.openxmlformats.org/presentationml/2006/main">
  <p:tag name="AS_UNIQUEID" val="4138"/>
</p:tagLst>
</file>

<file path=ppt/tags/tag249.xml><?xml version="1.0" encoding="utf-8"?>
<p:tagLst xmlns:p="http://schemas.openxmlformats.org/presentationml/2006/main">
  <p:tag name="AS_UNIQUEID" val="4139"/>
</p:tagLst>
</file>

<file path=ppt/tags/tag25.xml><?xml version="1.0" encoding="utf-8"?>
<p:tagLst xmlns:p="http://schemas.openxmlformats.org/presentationml/2006/main">
  <p:tag name="AS_UNIQUEID" val="3986"/>
</p:tagLst>
</file>

<file path=ppt/tags/tag250.xml><?xml version="1.0" encoding="utf-8"?>
<p:tagLst xmlns:p="http://schemas.openxmlformats.org/presentationml/2006/main">
  <p:tag name="AS_UNIQUEID" val="4140"/>
</p:tagLst>
</file>

<file path=ppt/tags/tag251.xml><?xml version="1.0" encoding="utf-8"?>
<p:tagLst xmlns:p="http://schemas.openxmlformats.org/presentationml/2006/main">
  <p:tag name="AS_UNIQUEID" val="4141"/>
</p:tagLst>
</file>

<file path=ppt/tags/tag252.xml><?xml version="1.0" encoding="utf-8"?>
<p:tagLst xmlns:p="http://schemas.openxmlformats.org/presentationml/2006/main">
  <p:tag name="AS_UNIQUEID" val="4142"/>
</p:tagLst>
</file>

<file path=ppt/tags/tag253.xml><?xml version="1.0" encoding="utf-8"?>
<p:tagLst xmlns:p="http://schemas.openxmlformats.org/presentationml/2006/main">
  <p:tag name="AS_UNIQUEID" val="4143"/>
</p:tagLst>
</file>

<file path=ppt/tags/tag254.xml><?xml version="1.0" encoding="utf-8"?>
<p:tagLst xmlns:p="http://schemas.openxmlformats.org/presentationml/2006/main">
  <p:tag name="AS_UNIQUEID" val="4144"/>
</p:tagLst>
</file>

<file path=ppt/tags/tag255.xml><?xml version="1.0" encoding="utf-8"?>
<p:tagLst xmlns:p="http://schemas.openxmlformats.org/presentationml/2006/main">
  <p:tag name="AS_UNIQUEID" val="4145"/>
</p:tagLst>
</file>

<file path=ppt/tags/tag256.xml><?xml version="1.0" encoding="utf-8"?>
<p:tagLst xmlns:p="http://schemas.openxmlformats.org/presentationml/2006/main">
  <p:tag name="AS_UNIQUEID" val="4146"/>
</p:tagLst>
</file>

<file path=ppt/tags/tag257.xml><?xml version="1.0" encoding="utf-8"?>
<p:tagLst xmlns:p="http://schemas.openxmlformats.org/presentationml/2006/main">
  <p:tag name="AS_UNIQUEID" val="4147"/>
</p:tagLst>
</file>

<file path=ppt/tags/tag258.xml><?xml version="1.0" encoding="utf-8"?>
<p:tagLst xmlns:p="http://schemas.openxmlformats.org/presentationml/2006/main">
  <p:tag name="AS_UNIQUEID" val="4148"/>
</p:tagLst>
</file>

<file path=ppt/tags/tag259.xml><?xml version="1.0" encoding="utf-8"?>
<p:tagLst xmlns:p="http://schemas.openxmlformats.org/presentationml/2006/main">
  <p:tag name="AS_UNIQUEID" val="4149"/>
</p:tagLst>
</file>

<file path=ppt/tags/tag26.xml><?xml version="1.0" encoding="utf-8"?>
<p:tagLst xmlns:p="http://schemas.openxmlformats.org/presentationml/2006/main">
  <p:tag name="AS_UNIQUEID" val="3987"/>
</p:tagLst>
</file>

<file path=ppt/tags/tag260.xml><?xml version="1.0" encoding="utf-8"?>
<p:tagLst xmlns:p="http://schemas.openxmlformats.org/presentationml/2006/main">
  <p:tag name="AS_UNIQUEID" val="4150"/>
</p:tagLst>
</file>

<file path=ppt/tags/tag261.xml><?xml version="1.0" encoding="utf-8"?>
<p:tagLst xmlns:p="http://schemas.openxmlformats.org/presentationml/2006/main">
  <p:tag name="AS_UNIQUEID" val="4151"/>
</p:tagLst>
</file>

<file path=ppt/tags/tag262.xml><?xml version="1.0" encoding="utf-8"?>
<p:tagLst xmlns:p="http://schemas.openxmlformats.org/presentationml/2006/main">
  <p:tag name="AS_UNIQUEID" val="4152"/>
</p:tagLst>
</file>

<file path=ppt/tags/tag263.xml><?xml version="1.0" encoding="utf-8"?>
<p:tagLst xmlns:p="http://schemas.openxmlformats.org/presentationml/2006/main">
  <p:tag name="AS_UNIQUEID" val="4153"/>
</p:tagLst>
</file>

<file path=ppt/tags/tag264.xml><?xml version="1.0" encoding="utf-8"?>
<p:tagLst xmlns:p="http://schemas.openxmlformats.org/presentationml/2006/main">
  <p:tag name="AS_UNIQUEID" val="4154"/>
</p:tagLst>
</file>

<file path=ppt/tags/tag265.xml><?xml version="1.0" encoding="utf-8"?>
<p:tagLst xmlns:p="http://schemas.openxmlformats.org/presentationml/2006/main">
  <p:tag name="AS_UNIQUEID" val="4155"/>
</p:tagLst>
</file>

<file path=ppt/tags/tag266.xml><?xml version="1.0" encoding="utf-8"?>
<p:tagLst xmlns:p="http://schemas.openxmlformats.org/presentationml/2006/main">
  <p:tag name="AS_UNIQUEID" val="4156"/>
</p:tagLst>
</file>

<file path=ppt/tags/tag267.xml><?xml version="1.0" encoding="utf-8"?>
<p:tagLst xmlns:p="http://schemas.openxmlformats.org/presentationml/2006/main">
  <p:tag name="AS_UNIQUEID" val="4157"/>
</p:tagLst>
</file>

<file path=ppt/tags/tag268.xml><?xml version="1.0" encoding="utf-8"?>
<p:tagLst xmlns:p="http://schemas.openxmlformats.org/presentationml/2006/main">
  <p:tag name="AS_UNIQUEID" val="4158"/>
</p:tagLst>
</file>

<file path=ppt/tags/tag269.xml><?xml version="1.0" encoding="utf-8"?>
<p:tagLst xmlns:p="http://schemas.openxmlformats.org/presentationml/2006/main">
  <p:tag name="AS_UNIQUEID" val="4159"/>
</p:tagLst>
</file>

<file path=ppt/tags/tag27.xml><?xml version="1.0" encoding="utf-8"?>
<p:tagLst xmlns:p="http://schemas.openxmlformats.org/presentationml/2006/main">
  <p:tag name="AS_UNIQUEID" val="3988"/>
</p:tagLst>
</file>

<file path=ppt/tags/tag270.xml><?xml version="1.0" encoding="utf-8"?>
<p:tagLst xmlns:p="http://schemas.openxmlformats.org/presentationml/2006/main">
  <p:tag name="AS_UNIQUEID" val="4160"/>
</p:tagLst>
</file>

<file path=ppt/tags/tag271.xml><?xml version="1.0" encoding="utf-8"?>
<p:tagLst xmlns:p="http://schemas.openxmlformats.org/presentationml/2006/main">
  <p:tag name="AS_UNIQUEID" val="4161"/>
</p:tagLst>
</file>

<file path=ppt/tags/tag272.xml><?xml version="1.0" encoding="utf-8"?>
<p:tagLst xmlns:p="http://schemas.openxmlformats.org/presentationml/2006/main">
  <p:tag name="AS_UNIQUEID" val="4162"/>
</p:tagLst>
</file>

<file path=ppt/tags/tag273.xml><?xml version="1.0" encoding="utf-8"?>
<p:tagLst xmlns:p="http://schemas.openxmlformats.org/presentationml/2006/main">
  <p:tag name="AS_UNIQUEID" val="4163"/>
</p:tagLst>
</file>

<file path=ppt/tags/tag274.xml><?xml version="1.0" encoding="utf-8"?>
<p:tagLst xmlns:p="http://schemas.openxmlformats.org/presentationml/2006/main">
  <p:tag name="AS_UNIQUEID" val="4164"/>
</p:tagLst>
</file>

<file path=ppt/tags/tag275.xml><?xml version="1.0" encoding="utf-8"?>
<p:tagLst xmlns:p="http://schemas.openxmlformats.org/presentationml/2006/main">
  <p:tag name="AS_UNIQUEID" val="4165"/>
</p:tagLst>
</file>

<file path=ppt/tags/tag276.xml><?xml version="1.0" encoding="utf-8"?>
<p:tagLst xmlns:p="http://schemas.openxmlformats.org/presentationml/2006/main">
  <p:tag name="AS_UNIQUEID" val="4166"/>
</p:tagLst>
</file>

<file path=ppt/tags/tag277.xml><?xml version="1.0" encoding="utf-8"?>
<p:tagLst xmlns:p="http://schemas.openxmlformats.org/presentationml/2006/main">
  <p:tag name="AS_UNIQUEID" val="4167"/>
</p:tagLst>
</file>

<file path=ppt/tags/tag278.xml><?xml version="1.0" encoding="utf-8"?>
<p:tagLst xmlns:p="http://schemas.openxmlformats.org/presentationml/2006/main">
  <p:tag name="AS_UNIQUEID" val="4168"/>
</p:tagLst>
</file>

<file path=ppt/tags/tag279.xml><?xml version="1.0" encoding="utf-8"?>
<p:tagLst xmlns:p="http://schemas.openxmlformats.org/presentationml/2006/main">
  <p:tag name="AS_UNIQUEID" val="4169"/>
</p:tagLst>
</file>

<file path=ppt/tags/tag28.xml><?xml version="1.0" encoding="utf-8"?>
<p:tagLst xmlns:p="http://schemas.openxmlformats.org/presentationml/2006/main">
  <p:tag name="AS_UNIQUEID" val="749"/>
</p:tagLst>
</file>

<file path=ppt/tags/tag280.xml><?xml version="1.0" encoding="utf-8"?>
<p:tagLst xmlns:p="http://schemas.openxmlformats.org/presentationml/2006/main">
  <p:tag name="AS_UNIQUEID" val="4170"/>
</p:tagLst>
</file>

<file path=ppt/tags/tag281.xml><?xml version="1.0" encoding="utf-8"?>
<p:tagLst xmlns:p="http://schemas.openxmlformats.org/presentationml/2006/main">
  <p:tag name="AS_UNIQUEID" val="4171"/>
</p:tagLst>
</file>

<file path=ppt/tags/tag282.xml><?xml version="1.0" encoding="utf-8"?>
<p:tagLst xmlns:p="http://schemas.openxmlformats.org/presentationml/2006/main">
  <p:tag name="AS_UNIQUEID" val="4172"/>
</p:tagLst>
</file>

<file path=ppt/tags/tag283.xml><?xml version="1.0" encoding="utf-8"?>
<p:tagLst xmlns:p="http://schemas.openxmlformats.org/presentationml/2006/main">
  <p:tag name="AS_UNIQUEID" val="4173"/>
</p:tagLst>
</file>

<file path=ppt/tags/tag284.xml><?xml version="1.0" encoding="utf-8"?>
<p:tagLst xmlns:p="http://schemas.openxmlformats.org/presentationml/2006/main">
  <p:tag name="AS_UNIQUEID" val="4174"/>
</p:tagLst>
</file>

<file path=ppt/tags/tag285.xml><?xml version="1.0" encoding="utf-8"?>
<p:tagLst xmlns:p="http://schemas.openxmlformats.org/presentationml/2006/main">
  <p:tag name="AS_UNIQUEID" val="4175"/>
</p:tagLst>
</file>

<file path=ppt/tags/tag286.xml><?xml version="1.0" encoding="utf-8"?>
<p:tagLst xmlns:p="http://schemas.openxmlformats.org/presentationml/2006/main">
  <p:tag name="AS_UNIQUEID" val="1175"/>
</p:tagLst>
</file>

<file path=ppt/tags/tag287.xml><?xml version="1.0" encoding="utf-8"?>
<p:tagLst xmlns:p="http://schemas.openxmlformats.org/presentationml/2006/main">
  <p:tag name="AS_UNIQUEID" val="690"/>
</p:tagLst>
</file>

<file path=ppt/tags/tag288.xml><?xml version="1.0" encoding="utf-8"?>
<p:tagLst xmlns:p="http://schemas.openxmlformats.org/presentationml/2006/main">
  <p:tag name="AS_UNIQUEID" val="691"/>
</p:tagLst>
</file>

<file path=ppt/tags/tag289.xml><?xml version="1.0" encoding="utf-8"?>
<p:tagLst xmlns:p="http://schemas.openxmlformats.org/presentationml/2006/main">
  <p:tag name="AS_UNIQUEID" val="692"/>
</p:tagLst>
</file>

<file path=ppt/tags/tag29.xml><?xml version="1.0" encoding="utf-8"?>
<p:tagLst xmlns:p="http://schemas.openxmlformats.org/presentationml/2006/main">
  <p:tag name="AS_UNIQUEID" val="1184"/>
</p:tagLst>
</file>

<file path=ppt/tags/tag290.xml><?xml version="1.0" encoding="utf-8"?>
<p:tagLst xmlns:p="http://schemas.openxmlformats.org/presentationml/2006/main">
  <p:tag name="AS_UNIQUEID" val="693"/>
</p:tagLst>
</file>

<file path=ppt/tags/tag291.xml><?xml version="1.0" encoding="utf-8"?>
<p:tagLst xmlns:p="http://schemas.openxmlformats.org/presentationml/2006/main">
  <p:tag name="AS_UNIQUEID" val="694"/>
</p:tagLst>
</file>

<file path=ppt/tags/tag292.xml><?xml version="1.0" encoding="utf-8"?>
<p:tagLst xmlns:p="http://schemas.openxmlformats.org/presentationml/2006/main">
  <p:tag name="AS_UNIQUEID" val="695"/>
</p:tagLst>
</file>

<file path=ppt/tags/tag293.xml><?xml version="1.0" encoding="utf-8"?>
<p:tagLst xmlns:p="http://schemas.openxmlformats.org/presentationml/2006/main">
  <p:tag name="AS_UNIQUEID" val="696"/>
</p:tagLst>
</file>

<file path=ppt/tags/tag294.xml><?xml version="1.0" encoding="utf-8"?>
<p:tagLst xmlns:p="http://schemas.openxmlformats.org/presentationml/2006/main">
  <p:tag name="AS_UNIQUEID" val="697"/>
</p:tagLst>
</file>

<file path=ppt/tags/tag295.xml><?xml version="1.0" encoding="utf-8"?>
<p:tagLst xmlns:p="http://schemas.openxmlformats.org/presentationml/2006/main">
  <p:tag name="AS_UNIQUEID" val="698"/>
</p:tagLst>
</file>

<file path=ppt/tags/tag296.xml><?xml version="1.0" encoding="utf-8"?>
<p:tagLst xmlns:p="http://schemas.openxmlformats.org/presentationml/2006/main">
  <p:tag name="AS_UNIQUEID" val="699"/>
</p:tagLst>
</file>

<file path=ppt/tags/tag297.xml><?xml version="1.0" encoding="utf-8"?>
<p:tagLst xmlns:p="http://schemas.openxmlformats.org/presentationml/2006/main">
  <p:tag name="AS_UNIQUEID" val="700"/>
</p:tagLst>
</file>

<file path=ppt/tags/tag298.xml><?xml version="1.0" encoding="utf-8"?>
<p:tagLst xmlns:p="http://schemas.openxmlformats.org/presentationml/2006/main">
  <p:tag name="AS_UNIQUEID" val="701"/>
</p:tagLst>
</file>

<file path=ppt/tags/tag299.xml><?xml version="1.0" encoding="utf-8"?>
<p:tagLst xmlns:p="http://schemas.openxmlformats.org/presentationml/2006/main">
  <p:tag name="AS_UNIQUEID" val="702"/>
</p:tagLst>
</file>

<file path=ppt/tags/tag3.xml><?xml version="1.0" encoding="utf-8"?>
<p:tagLst xmlns:p="http://schemas.openxmlformats.org/presentationml/2006/main">
  <p:tag name="AS_UNIQUEID" val="746"/>
</p:tagLst>
</file>

<file path=ppt/tags/tag30.xml><?xml version="1.0" encoding="utf-8"?>
<p:tagLst xmlns:p="http://schemas.openxmlformats.org/presentationml/2006/main">
  <p:tag name="AS_UNIQUEID" val="3989"/>
</p:tagLst>
</file>

<file path=ppt/tags/tag300.xml><?xml version="1.0" encoding="utf-8"?>
<p:tagLst xmlns:p="http://schemas.openxmlformats.org/presentationml/2006/main">
  <p:tag name="AS_UNIQUEID" val="703"/>
</p:tagLst>
</file>

<file path=ppt/tags/tag301.xml><?xml version="1.0" encoding="utf-8"?>
<p:tagLst xmlns:p="http://schemas.openxmlformats.org/presentationml/2006/main">
  <p:tag name="AS_UNIQUEID" val="704"/>
</p:tagLst>
</file>

<file path=ppt/tags/tag302.xml><?xml version="1.0" encoding="utf-8"?>
<p:tagLst xmlns:p="http://schemas.openxmlformats.org/presentationml/2006/main">
  <p:tag name="AS_UNIQUEID" val="705"/>
</p:tagLst>
</file>

<file path=ppt/tags/tag303.xml><?xml version="1.0" encoding="utf-8"?>
<p:tagLst xmlns:p="http://schemas.openxmlformats.org/presentationml/2006/main">
  <p:tag name="AS_UNIQUEID" val="706"/>
</p:tagLst>
</file>

<file path=ppt/tags/tag304.xml><?xml version="1.0" encoding="utf-8"?>
<p:tagLst xmlns:p="http://schemas.openxmlformats.org/presentationml/2006/main">
  <p:tag name="AS_UNIQUEID" val="707"/>
</p:tagLst>
</file>

<file path=ppt/tags/tag305.xml><?xml version="1.0" encoding="utf-8"?>
<p:tagLst xmlns:p="http://schemas.openxmlformats.org/presentationml/2006/main">
  <p:tag name="AS_UNIQUEID" val="708"/>
</p:tagLst>
</file>

<file path=ppt/tags/tag306.xml><?xml version="1.0" encoding="utf-8"?>
<p:tagLst xmlns:p="http://schemas.openxmlformats.org/presentationml/2006/main">
  <p:tag name="AS_UNIQUEID" val="709"/>
</p:tagLst>
</file>

<file path=ppt/tags/tag307.xml><?xml version="1.0" encoding="utf-8"?>
<p:tagLst xmlns:p="http://schemas.openxmlformats.org/presentationml/2006/main">
  <p:tag name="AS_UNIQUEID" val="1176"/>
</p:tagLst>
</file>

<file path=ppt/tags/tag308.xml><?xml version="1.0" encoding="utf-8"?>
<p:tagLst xmlns:p="http://schemas.openxmlformats.org/presentationml/2006/main">
  <p:tag name="AS_UNIQUEID" val="1177"/>
</p:tagLst>
</file>

<file path=ppt/tags/tag309.xml><?xml version="1.0" encoding="utf-8"?>
<p:tagLst xmlns:p="http://schemas.openxmlformats.org/presentationml/2006/main">
  <p:tag name="AS_OS" val="Unix 3.10 unknown"/>
  <p:tag name="AS_RELEASE_DATE" val="2023.03.31"/>
  <p:tag name="AS_TITLE" val="Aspose.Slides for Java"/>
  <p:tag name="AS_VERSION" val="23.3"/>
  <p:tag name="COMMONDATA" val="eyJoZGlkIjoiNzIwMWFkZjA2MzZjMzdlMjQ1ZjNiMWY2MTM0NWU4YzMifQ=="/>
</p:tagLst>
</file>

<file path=ppt/tags/tag31.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2.xml><?xml version="1.0" encoding="utf-8"?>
<p:tagLst xmlns:p="http://schemas.openxmlformats.org/presentationml/2006/main">
  <p:tag name="AS_UNIQUEID" val="3990"/>
</p:tagLst>
</file>

<file path=ppt/tags/tag33.xml><?xml version="1.0" encoding="utf-8"?>
<p:tagLst xmlns:p="http://schemas.openxmlformats.org/presentationml/2006/main">
  <p:tag name="AS_UNIQUEID" val="751"/>
</p:tagLst>
</file>

<file path=ppt/tags/tag34.xml><?xml version="1.0" encoding="utf-8"?>
<p:tagLst xmlns:p="http://schemas.openxmlformats.org/presentationml/2006/main">
  <p:tag name="AS_UNIQUEID" val="1186"/>
</p:tagLst>
</file>

<file path=ppt/tags/tag35.xml><?xml version="1.0" encoding="utf-8"?>
<p:tagLst xmlns:p="http://schemas.openxmlformats.org/presentationml/2006/main">
  <p:tag name="AS_UNIQUEID" val="3991"/>
</p:tagLst>
</file>

<file path=ppt/tags/tag3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7.xml><?xml version="1.0" encoding="utf-8"?>
<p:tagLst xmlns:p="http://schemas.openxmlformats.org/presentationml/2006/main">
  <p:tag name="AS_UNIQUEID" val="3992"/>
</p:tagLst>
</file>

<file path=ppt/tags/tag38.xml><?xml version="1.0" encoding="utf-8"?>
<p:tagLst xmlns:p="http://schemas.openxmlformats.org/presentationml/2006/main">
  <p:tag name="AS_UNIQUEID" val="480"/>
</p:tagLst>
</file>

<file path=ppt/tags/tag39.xml><?xml version="1.0" encoding="utf-8"?>
<p:tagLst xmlns:p="http://schemas.openxmlformats.org/presentationml/2006/main">
  <p:tag name="AS_UNIQUEID" val="481"/>
</p:tagLst>
</file>

<file path=ppt/tags/tag4.xml><?xml version="1.0" encoding="utf-8"?>
<p:tagLst xmlns:p="http://schemas.openxmlformats.org/presentationml/2006/main">
  <p:tag name="AS_UNIQUEID" val="1181"/>
</p:tagLst>
</file>

<file path=ppt/tags/tag40.xml><?xml version="1.0" encoding="utf-8"?>
<p:tagLst xmlns:p="http://schemas.openxmlformats.org/presentationml/2006/main">
  <p:tag name="AS_UNIQUEID" val="482"/>
</p:tagLst>
</file>

<file path=ppt/tags/tag41.xml><?xml version="1.0" encoding="utf-8"?>
<p:tagLst xmlns:p="http://schemas.openxmlformats.org/presentationml/2006/main">
  <p:tag name="AS_UNIQUEID" val="483"/>
</p:tagLst>
</file>

<file path=ppt/tags/tag42.xml><?xml version="1.0" encoding="utf-8"?>
<p:tagLst xmlns:p="http://schemas.openxmlformats.org/presentationml/2006/main">
  <p:tag name="AS_UNIQUEID" val="484"/>
</p:tagLst>
</file>

<file path=ppt/tags/tag43.xml><?xml version="1.0" encoding="utf-8"?>
<p:tagLst xmlns:p="http://schemas.openxmlformats.org/presentationml/2006/main">
  <p:tag name="AS_UNIQUEID" val="485"/>
</p:tagLst>
</file>

<file path=ppt/tags/tag44.xml><?xml version="1.0" encoding="utf-8"?>
<p:tagLst xmlns:p="http://schemas.openxmlformats.org/presentationml/2006/main">
  <p:tag name="AS_UNIQUEID" val="3993"/>
</p:tagLst>
</file>

<file path=ppt/tags/tag45.xml><?xml version="1.0" encoding="utf-8"?>
<p:tagLst xmlns:p="http://schemas.openxmlformats.org/presentationml/2006/main">
  <p:tag name="AS_UNIQUEID" val="487"/>
</p:tagLst>
</file>

<file path=ppt/tags/tag46.xml><?xml version="1.0" encoding="utf-8"?>
<p:tagLst xmlns:p="http://schemas.openxmlformats.org/presentationml/2006/main">
  <p:tag name="AS_UNIQUEID" val="488"/>
</p:tagLst>
</file>

<file path=ppt/tags/tag47.xml><?xml version="1.0" encoding="utf-8"?>
<p:tagLst xmlns:p="http://schemas.openxmlformats.org/presentationml/2006/main">
  <p:tag name="AS_UNIQUEID" val="3994"/>
</p:tagLst>
</file>

<file path=ppt/tags/tag48.xml><?xml version="1.0" encoding="utf-8"?>
<p:tagLst xmlns:p="http://schemas.openxmlformats.org/presentationml/2006/main">
  <p:tag name="AS_UNIQUEID" val="755"/>
</p:tagLst>
</file>

<file path=ppt/tags/tag49.xml><?xml version="1.0" encoding="utf-8"?>
<p:tagLst xmlns:p="http://schemas.openxmlformats.org/presentationml/2006/main">
  <p:tag name="AS_UNIQUEID" val="502"/>
</p:tagLst>
</file>

<file path=ppt/tags/tag5.xml><?xml version="1.0" encoding="utf-8"?>
<p:tagLst xmlns:p="http://schemas.openxmlformats.org/presentationml/2006/main">
  <p:tag name="AS_UNIQUEID" val="3967"/>
</p:tagLst>
</file>

<file path=ppt/tags/tag50.xml><?xml version="1.0" encoding="utf-8"?>
<p:tagLst xmlns:p="http://schemas.openxmlformats.org/presentationml/2006/main">
  <p:tag name="AS_UNIQUEID" val="517"/>
</p:tagLst>
</file>

<file path=ppt/tags/tag51.xml><?xml version="1.0" encoding="utf-8"?>
<p:tagLst xmlns:p="http://schemas.openxmlformats.org/presentationml/2006/main">
  <p:tag name="AS_UNIQUEID" val="756"/>
</p:tagLst>
</file>

<file path=ppt/tags/tag52.xml><?xml version="1.0" encoding="utf-8"?>
<p:tagLst xmlns:p="http://schemas.openxmlformats.org/presentationml/2006/main">
  <p:tag name="AS_UNIQUEID" val="498"/>
</p:tagLst>
</file>

<file path=ppt/tags/tag53.xml><?xml version="1.0" encoding="utf-8"?>
<p:tagLst xmlns:p="http://schemas.openxmlformats.org/presentationml/2006/main">
  <p:tag name="AS_UNIQUEID" val="743"/>
</p:tagLst>
</file>

<file path=ppt/tags/tag54.xml><?xml version="1.0" encoding="utf-8"?>
<p:tagLst xmlns:p="http://schemas.openxmlformats.org/presentationml/2006/main">
  <p:tag name="AS_UNIQUEID" val="757"/>
</p:tagLst>
</file>

<file path=ppt/tags/tag55.xml><?xml version="1.0" encoding="utf-8"?>
<p:tagLst xmlns:p="http://schemas.openxmlformats.org/presentationml/2006/main">
  <p:tag name="AS_UNIQUEID" val="491"/>
  <p:tag name="KSO_WM_DIAGRAM_VIRTUALLY_FRAME" val="{&quot;height&quot;:377.45236220472447,&quot;left&quot;:394.9966929133858,&quot;top&quot;:138.0355118110236,&quot;width&quot;:404.24787401574815}"/>
</p:tagLst>
</file>

<file path=ppt/tags/tag56.xml><?xml version="1.0" encoding="utf-8"?>
<p:tagLst xmlns:p="http://schemas.openxmlformats.org/presentationml/2006/main">
  <p:tag name="AS_UNIQUEID" val="758"/>
</p:tagLst>
</file>

<file path=ppt/tags/tag57.xml><?xml version="1.0" encoding="utf-8"?>
<p:tagLst xmlns:p="http://schemas.openxmlformats.org/presentationml/2006/main">
  <p:tag name="AS_UNIQUEID" val="3995"/>
</p:tagLst>
</file>

<file path=ppt/tags/tag58.xml><?xml version="1.0" encoding="utf-8"?>
<p:tagLst xmlns:p="http://schemas.openxmlformats.org/presentationml/2006/main">
  <p:tag name="AS_UNIQUEID" val="760"/>
</p:tagLst>
</file>

<file path=ppt/tags/tag59.xml><?xml version="1.0" encoding="utf-8"?>
<p:tagLst xmlns:p="http://schemas.openxmlformats.org/presentationml/2006/main">
  <p:tag name="AS_UNIQUEID" val="524"/>
</p:tagLst>
</file>

<file path=ppt/tags/tag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0.xml><?xml version="1.0" encoding="utf-8"?>
<p:tagLst xmlns:p="http://schemas.openxmlformats.org/presentationml/2006/main">
  <p:tag name="AS_UNIQUEID" val="525"/>
</p:tagLst>
</file>

<file path=ppt/tags/tag61.xml><?xml version="1.0" encoding="utf-8"?>
<p:tagLst xmlns:p="http://schemas.openxmlformats.org/presentationml/2006/main">
  <p:tag name="AS_UNIQUEID" val="722"/>
</p:tagLst>
</file>

<file path=ppt/tags/tag62.xml><?xml version="1.0" encoding="utf-8"?>
<p:tagLst xmlns:p="http://schemas.openxmlformats.org/presentationml/2006/main">
  <p:tag name="AS_UNIQUEID" val="723"/>
</p:tagLst>
</file>

<file path=ppt/tags/tag63.xml><?xml version="1.0" encoding="utf-8"?>
<p:tagLst xmlns:p="http://schemas.openxmlformats.org/presentationml/2006/main">
  <p:tag name="AS_UNIQUEID" val="724"/>
</p:tagLst>
</file>

<file path=ppt/tags/tag64.xml><?xml version="1.0" encoding="utf-8"?>
<p:tagLst xmlns:p="http://schemas.openxmlformats.org/presentationml/2006/main">
  <p:tag name="AS_UNIQUEID" val="761"/>
</p:tagLst>
</file>

<file path=ppt/tags/tag65.xml><?xml version="1.0" encoding="utf-8"?>
<p:tagLst xmlns:p="http://schemas.openxmlformats.org/presentationml/2006/main">
  <p:tag name="AS_UNIQUEID" val="762"/>
</p:tagLst>
</file>

<file path=ppt/tags/tag66.xml><?xml version="1.0" encoding="utf-8"?>
<p:tagLst xmlns:p="http://schemas.openxmlformats.org/presentationml/2006/main">
  <p:tag name="AS_UNIQUEID" val="3996"/>
</p:tagLst>
</file>

<file path=ppt/tags/tag67.xml><?xml version="1.0" encoding="utf-8"?>
<p:tagLst xmlns:p="http://schemas.openxmlformats.org/presentationml/2006/main">
  <p:tag name="AS_UNIQUEID" val="764"/>
</p:tagLst>
</file>

<file path=ppt/tags/tag68.xml><?xml version="1.0" encoding="utf-8"?>
<p:tagLst xmlns:p="http://schemas.openxmlformats.org/presentationml/2006/main">
  <p:tag name="AS_UNIQUEID" val="765"/>
</p:tagLst>
</file>

<file path=ppt/tags/tag69.xml><?xml version="1.0" encoding="utf-8"?>
<p:tagLst xmlns:p="http://schemas.openxmlformats.org/presentationml/2006/main">
  <p:tag name="AS_UNIQUEID" val="766"/>
</p:tagLst>
</file>

<file path=ppt/tags/tag7.xml><?xml version="1.0" encoding="utf-8"?>
<p:tagLst xmlns:p="http://schemas.openxmlformats.org/presentationml/2006/main">
  <p:tag name="AS_UNIQUEID" val="3968"/>
</p:tagLst>
</file>

<file path=ppt/tags/tag70.xml><?xml version="1.0" encoding="utf-8"?>
<p:tagLst xmlns:p="http://schemas.openxmlformats.org/presentationml/2006/main">
  <p:tag name="AS_UNIQUEID" val="767"/>
  <p:tag name="KSO_WM_DIAGRAM_VIRTUALLY_FRAME" val="{&quot;height&quot;:281.5,&quot;left&quot;:27.7,&quot;top&quot;:189.5,&quot;width&quot;:664.2}"/>
</p:tagLst>
</file>

<file path=ppt/tags/tag71.xml><?xml version="1.0" encoding="utf-8"?>
<p:tagLst xmlns:p="http://schemas.openxmlformats.org/presentationml/2006/main">
  <p:tag name="AS_UNIQUEID" val="768"/>
  <p:tag name="KSO_WM_DIAGRAM_VIRTUALLY_FRAME" val="{&quot;height&quot;:281.5,&quot;left&quot;:27.7,&quot;top&quot;:189.5,&quot;width&quot;:664.2}"/>
</p:tagLst>
</file>

<file path=ppt/tags/tag72.xml><?xml version="1.0" encoding="utf-8"?>
<p:tagLst xmlns:p="http://schemas.openxmlformats.org/presentationml/2006/main">
  <p:tag name="AS_UNIQUEID" val="769"/>
  <p:tag name="KSO_WM_DIAGRAM_VIRTUALLY_FRAME" val="{&quot;height&quot;:281.5,&quot;left&quot;:27.7,&quot;top&quot;:189.5,&quot;width&quot;:664.2}"/>
</p:tagLst>
</file>

<file path=ppt/tags/tag73.xml><?xml version="1.0" encoding="utf-8"?>
<p:tagLst xmlns:p="http://schemas.openxmlformats.org/presentationml/2006/main">
  <p:tag name="AS_UNIQUEID" val="770"/>
  <p:tag name="KSO_WM_DIAGRAM_VIRTUALLY_FRAME" val="{&quot;height&quot;:281.5,&quot;left&quot;:27.7,&quot;top&quot;:189.5,&quot;width&quot;:664.2}"/>
</p:tagLst>
</file>

<file path=ppt/tags/tag74.xml><?xml version="1.0" encoding="utf-8"?>
<p:tagLst xmlns:p="http://schemas.openxmlformats.org/presentationml/2006/main">
  <p:tag name="AS_UNIQUEID" val="771"/>
  <p:tag name="KSO_WM_DIAGRAM_VIRTUALLY_FRAME" val="{&quot;height&quot;:281.5,&quot;left&quot;:27.7,&quot;top&quot;:189.5,&quot;width&quot;:664.2}"/>
</p:tagLst>
</file>

<file path=ppt/tags/tag75.xml><?xml version="1.0" encoding="utf-8"?>
<p:tagLst xmlns:p="http://schemas.openxmlformats.org/presentationml/2006/main">
  <p:tag name="AS_UNIQUEID" val="772"/>
  <p:tag name="KSO_WM_DIAGRAM_VIRTUALLY_FRAME" val="{&quot;height&quot;:281.5,&quot;left&quot;:27.7,&quot;top&quot;:189.5,&quot;width&quot;:664.2}"/>
</p:tagLst>
</file>

<file path=ppt/tags/tag76.xml><?xml version="1.0" encoding="utf-8"?>
<p:tagLst xmlns:p="http://schemas.openxmlformats.org/presentationml/2006/main">
  <p:tag name="AS_UNIQUEID" val="773"/>
  <p:tag name="KSO_WM_DIAGRAM_VIRTUALLY_FRAME" val="{&quot;height&quot;:281.5,&quot;left&quot;:27.7,&quot;top&quot;:189.5,&quot;width&quot;:664.2}"/>
</p:tagLst>
</file>

<file path=ppt/tags/tag77.xml><?xml version="1.0" encoding="utf-8"?>
<p:tagLst xmlns:p="http://schemas.openxmlformats.org/presentationml/2006/main">
  <p:tag name="AS_UNIQUEID" val="774"/>
  <p:tag name="KSO_WM_DIAGRAM_VIRTUALLY_FRAME" val="{&quot;height&quot;:281.5,&quot;left&quot;:27.7,&quot;top&quot;:189.5,&quot;width&quot;:664.2}"/>
</p:tagLst>
</file>

<file path=ppt/tags/tag78.xml><?xml version="1.0" encoding="utf-8"?>
<p:tagLst xmlns:p="http://schemas.openxmlformats.org/presentationml/2006/main">
  <p:tag name="AS_UNIQUEID" val="775"/>
  <p:tag name="KSO_WM_DIAGRAM_VIRTUALLY_FRAME" val="{&quot;height&quot;:281.5,&quot;left&quot;:27.7,&quot;top&quot;:189.5,&quot;width&quot;:664.2}"/>
</p:tagLst>
</file>

<file path=ppt/tags/tag79.xml><?xml version="1.0" encoding="utf-8"?>
<p:tagLst xmlns:p="http://schemas.openxmlformats.org/presentationml/2006/main">
  <p:tag name="AS_UNIQUEID" val="776"/>
  <p:tag name="KSO_WM_DIAGRAM_VIRTUALLY_FRAME" val="{&quot;height&quot;:281.5,&quot;left&quot;:27.7,&quot;top&quot;:189.5,&quot;width&quot;:664.2}"/>
</p:tagLst>
</file>

<file path=ppt/tags/tag8.xml><?xml version="1.0" encoding="utf-8"?>
<p:tagLst xmlns:p="http://schemas.openxmlformats.org/presentationml/2006/main">
  <p:tag name="AS_UNIQUEID" val="3969"/>
</p:tagLst>
</file>

<file path=ppt/tags/tag80.xml><?xml version="1.0" encoding="utf-8"?>
<p:tagLst xmlns:p="http://schemas.openxmlformats.org/presentationml/2006/main">
  <p:tag name="AS_UNIQUEID" val="777"/>
  <p:tag name="KSO_WM_DIAGRAM_VIRTUALLY_FRAME" val="{&quot;height&quot;:281.5,&quot;left&quot;:27.7,&quot;top&quot;:189.5,&quot;width&quot;:664.2}"/>
</p:tagLst>
</file>

<file path=ppt/tags/tag81.xml><?xml version="1.0" encoding="utf-8"?>
<p:tagLst xmlns:p="http://schemas.openxmlformats.org/presentationml/2006/main">
  <p:tag name="AS_UNIQUEID" val="778"/>
  <p:tag name="KSO_WM_DIAGRAM_VIRTUALLY_FRAME" val="{&quot;height&quot;:281.5,&quot;left&quot;:27.7,&quot;top&quot;:189.5,&quot;width&quot;:664.2}"/>
</p:tagLst>
</file>

<file path=ppt/tags/tag82.xml><?xml version="1.0" encoding="utf-8"?>
<p:tagLst xmlns:p="http://schemas.openxmlformats.org/presentationml/2006/main">
  <p:tag name="AS_UNIQUEID" val="779"/>
  <p:tag name="KSO_WM_DIAGRAM_VIRTUALLY_FRAME" val="{&quot;height&quot;:281.5,&quot;left&quot;:27.7,&quot;top&quot;:189.5,&quot;width&quot;:664.2}"/>
</p:tagLst>
</file>

<file path=ppt/tags/tag83.xml><?xml version="1.0" encoding="utf-8"?>
<p:tagLst xmlns:p="http://schemas.openxmlformats.org/presentationml/2006/main">
  <p:tag name="AS_UNIQUEID" val="780"/>
  <p:tag name="KSO_WM_DIAGRAM_VIRTUALLY_FRAME" val="{&quot;height&quot;:281.5,&quot;left&quot;:27.7,&quot;top&quot;:189.5,&quot;width&quot;:664.2}"/>
</p:tagLst>
</file>

<file path=ppt/tags/tag84.xml><?xml version="1.0" encoding="utf-8"?>
<p:tagLst xmlns:p="http://schemas.openxmlformats.org/presentationml/2006/main">
  <p:tag name="AS_UNIQUEID" val="781"/>
  <p:tag name="KSO_WM_DIAGRAM_VIRTUALLY_FRAME" val="{&quot;height&quot;:281.5,&quot;left&quot;:27.7,&quot;top&quot;:189.5,&quot;width&quot;:664.2}"/>
</p:tagLst>
</file>

<file path=ppt/tags/tag85.xml><?xml version="1.0" encoding="utf-8"?>
<p:tagLst xmlns:p="http://schemas.openxmlformats.org/presentationml/2006/main">
  <p:tag name="AS_UNIQUEID" val="782"/>
  <p:tag name="KSO_WM_DIAGRAM_VIRTUALLY_FRAME" val="{&quot;height&quot;:281.5,&quot;left&quot;:27.7,&quot;top&quot;:189.5,&quot;width&quot;:664.2}"/>
</p:tagLst>
</file>

<file path=ppt/tags/tag86.xml><?xml version="1.0" encoding="utf-8"?>
<p:tagLst xmlns:p="http://schemas.openxmlformats.org/presentationml/2006/main">
  <p:tag name="AS_UNIQUEID" val="783"/>
  <p:tag name="KSO_WM_DIAGRAM_VIRTUALLY_FRAME" val="{&quot;height&quot;:281.5,&quot;left&quot;:27.7,&quot;top&quot;:189.5,&quot;width&quot;:664.2}"/>
</p:tagLst>
</file>

<file path=ppt/tags/tag87.xml><?xml version="1.0" encoding="utf-8"?>
<p:tagLst xmlns:p="http://schemas.openxmlformats.org/presentationml/2006/main">
  <p:tag name="AS_UNIQUEID" val="784"/>
  <p:tag name="KSO_WM_DIAGRAM_VIRTUALLY_FRAME" val="{&quot;height&quot;:281.5,&quot;left&quot;:27.7,&quot;top&quot;:189.5,&quot;width&quot;:664.2}"/>
</p:tagLst>
</file>

<file path=ppt/tags/tag88.xml><?xml version="1.0" encoding="utf-8"?>
<p:tagLst xmlns:p="http://schemas.openxmlformats.org/presentationml/2006/main">
  <p:tag name="AS_UNIQUEID" val="785"/>
  <p:tag name="KSO_WM_DIAGRAM_VIRTUALLY_FRAME" val="{&quot;height&quot;:281.5,&quot;left&quot;:27.7,&quot;top&quot;:189.5,&quot;width&quot;:664.2}"/>
</p:tagLst>
</file>

<file path=ppt/tags/tag89.xml><?xml version="1.0" encoding="utf-8"?>
<p:tagLst xmlns:p="http://schemas.openxmlformats.org/presentationml/2006/main">
  <p:tag name="AS_UNIQUEID" val="786"/>
  <p:tag name="KSO_WM_DIAGRAM_VIRTUALLY_FRAME" val="{&quot;height&quot;:281.5,&quot;left&quot;:27.7,&quot;top&quot;:189.5,&quot;width&quot;:664.2}"/>
</p:tagLst>
</file>

<file path=ppt/tags/tag9.xml><?xml version="1.0" encoding="utf-8"?>
<p:tagLst xmlns:p="http://schemas.openxmlformats.org/presentationml/2006/main">
  <p:tag name="AS_UNIQUEID" val="3970"/>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90.xml><?xml version="1.0" encoding="utf-8"?>
<p:tagLst xmlns:p="http://schemas.openxmlformats.org/presentationml/2006/main">
  <p:tag name="AS_UNIQUEID" val="787"/>
  <p:tag name="KSO_WM_DIAGRAM_VIRTUALLY_FRAME" val="{&quot;height&quot;:281.5,&quot;left&quot;:27.7,&quot;top&quot;:189.5,&quot;width&quot;:664.2}"/>
</p:tagLst>
</file>

<file path=ppt/tags/tag91.xml><?xml version="1.0" encoding="utf-8"?>
<p:tagLst xmlns:p="http://schemas.openxmlformats.org/presentationml/2006/main">
  <p:tag name="AS_UNIQUEID" val="788"/>
  <p:tag name="KSO_WM_DIAGRAM_VIRTUALLY_FRAME" val="{&quot;height&quot;:281.5,&quot;left&quot;:27.7,&quot;top&quot;:189.5,&quot;width&quot;:664.2}"/>
</p:tagLst>
</file>

<file path=ppt/tags/tag92.xml><?xml version="1.0" encoding="utf-8"?>
<p:tagLst xmlns:p="http://schemas.openxmlformats.org/presentationml/2006/main">
  <p:tag name="AS_UNIQUEID" val="789"/>
  <p:tag name="KSO_WM_DIAGRAM_VIRTUALLY_FRAME" val="{&quot;height&quot;:281.5,&quot;left&quot;:27.7,&quot;top&quot;:189.5,&quot;width&quot;:664.2}"/>
</p:tagLst>
</file>

<file path=ppt/tags/tag93.xml><?xml version="1.0" encoding="utf-8"?>
<p:tagLst xmlns:p="http://schemas.openxmlformats.org/presentationml/2006/main">
  <p:tag name="AS_UNIQUEID" val="790"/>
  <p:tag name="KSO_WM_DIAGRAM_VIRTUALLY_FRAME" val="{&quot;height&quot;:281.5,&quot;left&quot;:27.7,&quot;top&quot;:189.5,&quot;width&quot;:664.2}"/>
</p:tagLst>
</file>

<file path=ppt/tags/tag94.xml><?xml version="1.0" encoding="utf-8"?>
<p:tagLst xmlns:p="http://schemas.openxmlformats.org/presentationml/2006/main">
  <p:tag name="AS_UNIQUEID" val="791"/>
  <p:tag name="KSO_WM_DIAGRAM_VIRTUALLY_FRAME" val="{&quot;height&quot;:281.5,&quot;left&quot;:27.7,&quot;top&quot;:189.5,&quot;width&quot;:664.2}"/>
</p:tagLst>
</file>

<file path=ppt/tags/tag95.xml><?xml version="1.0" encoding="utf-8"?>
<p:tagLst xmlns:p="http://schemas.openxmlformats.org/presentationml/2006/main">
  <p:tag name="AS_UNIQUEID" val="792"/>
  <p:tag name="KSO_WM_DIAGRAM_VIRTUALLY_FRAME" val="{&quot;height&quot;:281.5,&quot;left&quot;:27.7,&quot;top&quot;:189.5,&quot;width&quot;:664.2}"/>
</p:tagLst>
</file>

<file path=ppt/tags/tag96.xml><?xml version="1.0" encoding="utf-8"?>
<p:tagLst xmlns:p="http://schemas.openxmlformats.org/presentationml/2006/main">
  <p:tag name="AS_UNIQUEID" val="793"/>
  <p:tag name="KSO_WM_DIAGRAM_VIRTUALLY_FRAME" val="{&quot;height&quot;:281.5,&quot;left&quot;:27.7,&quot;top&quot;:189.5,&quot;width&quot;:664.2}"/>
</p:tagLst>
</file>

<file path=ppt/tags/tag97.xml><?xml version="1.0" encoding="utf-8"?>
<p:tagLst xmlns:p="http://schemas.openxmlformats.org/presentationml/2006/main">
  <p:tag name="AS_UNIQUEID" val="794"/>
  <p:tag name="KSO_WM_DIAGRAM_VIRTUALLY_FRAME" val="{&quot;height&quot;:281.5,&quot;left&quot;:27.7,&quot;top&quot;:189.5,&quot;width&quot;:664.2}"/>
</p:tagLst>
</file>

<file path=ppt/tags/tag98.xml><?xml version="1.0" encoding="utf-8"?>
<p:tagLst xmlns:p="http://schemas.openxmlformats.org/presentationml/2006/main">
  <p:tag name="AS_UNIQUEID" val="795"/>
  <p:tag name="KSO_WM_DIAGRAM_VIRTUALLY_FRAME" val="{&quot;height&quot;:281.5,&quot;left&quot;:27.7,&quot;top&quot;:189.5,&quot;width&quot;:664.2}"/>
</p:tagLst>
</file>

<file path=ppt/tags/tag99.xml><?xml version="1.0" encoding="utf-8"?>
<p:tagLst xmlns:p="http://schemas.openxmlformats.org/presentationml/2006/main">
  <p:tag name="AS_UNIQUEID" val="796"/>
  <p:tag name="KSO_WM_DIAGRAM_VIRTUALLY_FRAME" val="{&quot;height&quot;:281.5,&quot;left&quot;:27.7,&quot;top&quot;:189.5,&quot;width&quot;:664.2}"/>
</p:tagLst>
</file>

<file path=ppt/theme/theme1.xml><?xml version="1.0" encoding="utf-8"?>
<a:theme xmlns:r="http://schemas.openxmlformats.org/officeDocument/2006/relationships"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6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charset="0"/>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218</Paragraphs>
  <Slides>29</Slides>
  <Notes>15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Arial</vt:lpstr>
      <vt:lpstr>微软雅黑</vt:lpstr>
      <vt:lpstr>Wingdings</vt:lpstr>
      <vt:lpstr>宋体</vt:lpstr>
      <vt:lpstr>Segoe Print</vt:lpstr>
      <vt:lpstr>Calibri</vt:lpstr>
      <vt:lpstr>黑体</vt:lpstr>
      <vt:lpstr>Calibri Light</vt:lpstr>
      <vt:lpstr>Times New Roman</vt:lpstr>
      <vt:lpstr>华光行楷_CNKI</vt:lpstr>
      <vt:lpstr>思源宋体 CN</vt:lpstr>
      <vt:lpstr>楷体</vt:lpstr>
      <vt:lpstr>方正粗黑宋简体</vt:lpstr>
      <vt:lpstr>2_自定义设计方案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2025-03-07T10:15:16Z</cp:lastPrinted>
  <dcterms:created xsi:type="dcterms:W3CDTF">2025-03-07T10:15:16Z</dcterms:created>
  <dcterms:modified xsi:type="dcterms:W3CDTF">2025-03-07T02:15:16Z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