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9" r:id="rId1"/>
  </p:sldMasterIdLst>
  <p:notesMasterIdLst>
    <p:notesMasterId r:id="rId2"/>
  </p:notesMasterIdLst>
  <p:sldIdLst>
    <p:sldId id="338" r:id="rId3"/>
    <p:sldId id="422" r:id="rId4"/>
    <p:sldId id="385" r:id="rId5"/>
    <p:sldId id="427" r:id="rId6"/>
    <p:sldId id="500" r:id="rId7"/>
    <p:sldId id="428" r:id="rId8"/>
    <p:sldId id="515" r:id="rId9"/>
    <p:sldId id="516" r:id="rId10"/>
    <p:sldId id="436" r:id="rId11"/>
    <p:sldId id="437" r:id="rId12"/>
    <p:sldId id="438" r:id="rId13"/>
    <p:sldId id="439" r:id="rId14"/>
    <p:sldId id="440" r:id="rId15"/>
    <p:sldId id="503" r:id="rId16"/>
    <p:sldId id="504" r:id="rId17"/>
    <p:sldId id="505" r:id="rId18"/>
    <p:sldId id="517" r:id="rId19"/>
    <p:sldId id="518" r:id="rId20"/>
    <p:sldId id="519" r:id="rId21"/>
    <p:sldId id="442" r:id="rId22"/>
    <p:sldId id="445" r:id="rId23"/>
    <p:sldId id="446" r:id="rId24"/>
    <p:sldId id="506" r:id="rId25"/>
    <p:sldId id="512" r:id="rId26"/>
    <p:sldId id="520" r:id="rId27"/>
    <p:sldId id="521" r:id="rId28"/>
    <p:sldId id="514" r:id="rId29"/>
    <p:sldId id="448" r:id="rId30"/>
    <p:sldId id="449" r:id="rId31"/>
    <p:sldId id="450" r:id="rId32"/>
    <p:sldId id="451" r:id="rId33"/>
    <p:sldId id="452" r:id="rId34"/>
    <p:sldId id="453" r:id="rId35"/>
    <p:sldId id="454" r:id="rId36"/>
    <p:sldId id="455" r:id="rId37"/>
    <p:sldId id="456" r:id="rId38"/>
    <p:sldId id="457" r:id="rId39"/>
    <p:sldId id="459" r:id="rId40"/>
    <p:sldId id="460" r:id="rId41"/>
    <p:sldId id="522" r:id="rId42"/>
    <p:sldId id="523" r:id="rId43"/>
    <p:sldId id="524" r:id="rId44"/>
    <p:sldId id="525" r:id="rId45"/>
    <p:sldId id="526" r:id="rId46"/>
    <p:sldId id="527" r:id="rId47"/>
    <p:sldId id="461" r:id="rId48"/>
    <p:sldId id="462" r:id="rId49"/>
    <p:sldId id="463" r:id="rId50"/>
    <p:sldId id="464" r:id="rId51"/>
    <p:sldId id="465" r:id="rId52"/>
    <p:sldId id="466" r:id="rId53"/>
    <p:sldId id="497" r:id="rId54"/>
    <p:sldId id="528" r:id="rId55"/>
    <p:sldId id="529" r:id="rId56"/>
    <p:sldId id="530" r:id="rId57"/>
    <p:sldId id="531" r:id="rId58"/>
    <p:sldId id="532" r:id="rId59"/>
    <p:sldId id="533" r:id="rId60"/>
  </p:sldIdLst>
  <p:sldSz cx="12187238" cy="6840538"/>
  <p:notesSz cx="6858000" cy="9144000"/>
  <p:custDataLst>
    <p:tags r:id="rId61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tags" Target="tags/tag1.xml" /><Relationship Id="rId62" Type="http://schemas.openxmlformats.org/officeDocument/2006/relationships/presProps" Target="presProps.xml" /><Relationship Id="rId63" Type="http://schemas.openxmlformats.org/officeDocument/2006/relationships/viewProps" Target="viewProps.xml" /><Relationship Id="rId64" Type="http://schemas.openxmlformats.org/officeDocument/2006/relationships/theme" Target="theme/theme1.xml" /><Relationship Id="rId65" Type="http://schemas.openxmlformats.org/officeDocument/2006/relationships/tableStyles" Target="tableStyles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Relationship Id="rId2" Type="http://schemas.openxmlformats.org/officeDocument/2006/relationships/image" Target="../media/image31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Relationship Id="rId2" Type="http://schemas.openxmlformats.org/officeDocument/2006/relationships/image" Target="../media/image59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Relationship Id="rId2" Type="http://schemas.openxmlformats.org/officeDocument/2006/relationships/image" Target="../media/image63.emf" /><Relationship Id="rId3" Type="http://schemas.openxmlformats.org/officeDocument/2006/relationships/image" Target="../media/image64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Relationship Id="rId2" Type="http://schemas.openxmlformats.org/officeDocument/2006/relationships/image" Target="../media/image71.emf" /><Relationship Id="rId3" Type="http://schemas.openxmlformats.org/officeDocument/2006/relationships/image" Target="../media/image72.emf" /><Relationship Id="rId4" Type="http://schemas.openxmlformats.org/officeDocument/2006/relationships/image" Target="../media/image73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Relationship Id="rId2" Type="http://schemas.openxmlformats.org/officeDocument/2006/relationships/image" Target="../media/image76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041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lvl1pPr marL="0" lvl="0" indent="0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255" lvl="1" indent="679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777875" lvl="2" indent="13652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168400" lvl="3" indent="203200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557655" lvl="4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lvl="5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lvl="6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lvl="7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lvl="8" indent="271145" algn="l" defTabSz="7778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2400" b="1" i="0" u="none" kern="1200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041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52C2EB3A-799E-4BAA-8A46-F49F5B54F1A3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042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042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042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042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2E6C40B2-4275-4C91-B898-1CB18980DF68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444" y="1119557"/>
            <a:ext cx="9140666" cy="2381631"/>
          </a:xfrm>
          <a:prstGeom prst="rect">
            <a:avLst/>
          </a:prstGeom>
        </p:spPr>
        <p:txBody>
          <a:bodyPr anchor="b"/>
          <a:lstStyle>
            <a:lvl1pPr algn="ctr">
              <a:defRPr sz="5985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444" y="3593033"/>
            <a:ext cx="9140666" cy="16516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395"/>
            </a:lvl1pPr>
            <a:lvl2pPr marL="455930" indent="0" algn="ctr">
              <a:buNone/>
              <a:defRPr sz="1995"/>
            </a:lvl2pPr>
            <a:lvl3pPr marL="911860" indent="0" algn="ctr">
              <a:buNone/>
              <a:defRPr sz="1795"/>
            </a:lvl3pPr>
            <a:lvl4pPr marL="1368425" indent="0" algn="ctr">
              <a:buNone/>
              <a:defRPr sz="1595"/>
            </a:lvl4pPr>
            <a:lvl5pPr marL="1824355" indent="0" algn="ctr">
              <a:buNone/>
              <a:defRPr sz="1595"/>
            </a:lvl5pPr>
            <a:lvl6pPr marL="2280285" indent="0" algn="ctr">
              <a:buNone/>
              <a:defRPr sz="1595"/>
            </a:lvl6pPr>
            <a:lvl7pPr marL="2736215" indent="0" algn="ctr">
              <a:buNone/>
              <a:defRPr sz="1595"/>
            </a:lvl7pPr>
            <a:lvl8pPr marL="3192145" indent="0" algn="ctr">
              <a:buNone/>
              <a:defRPr sz="1595"/>
            </a:lvl8pPr>
            <a:lvl9pPr marL="3648710" indent="0" algn="ctr">
              <a:buNone/>
              <a:defRPr sz="1595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</p:sldLayoutIdLst>
  <p:transition/>
  <p:timing/>
  <p:txStyles>
    <p:titleStyle>
      <a:lvl1pPr marL="0" indent="0" algn="ctr" defTabSz="1000125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374650" indent="-374650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12800" lvl="1" indent="-3127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31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0950" lvl="2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6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52600" lvl="3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52663" lvl="4" indent="-249238" algn="l" defTabSz="1000125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lvl="5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100012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itchFamily="34" charset="0"/>
        <a:buChar char="»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255" lvl="1" indent="679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2pPr>
      <a:lvl3pPr marL="777875" lvl="2" indent="13652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3pPr>
      <a:lvl4pPr marL="1168400" lvl="3" indent="203200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4pPr>
      <a:lvl5pPr marL="1557655" lvl="4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1" i="0" u="none" kern="1200" baseline="0">
          <a:solidFill>
            <a:srgbClr val="FF0000"/>
          </a:solidFill>
          <a:effectLst/>
          <a:latin typeface="Times New Roman" pitchFamily="18" charset="0"/>
          <a:ea typeface="宋体" pitchFamily="2" charset="-122"/>
          <a:cs typeface="+mn-cs"/>
        </a:defRPr>
      </a:lvl5pPr>
      <a:lvl6pPr marL="2286000" lvl="5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6pPr>
      <a:lvl7pPr marL="2743200" lvl="6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7pPr>
      <a:lvl8pPr marL="3200400" lvl="7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8pPr>
      <a:lvl9pPr marL="3657600" lvl="8" indent="271145" algn="l" defTabSz="7778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itchFamily="18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7.emf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1.emf" /><Relationship Id="rId5" Type="http://schemas.openxmlformats.org/officeDocument/2006/relationships/oleObject" Target="../embeddings/oleObject9.doc" TargetMode="Internal" /><Relationship Id="rId6" Type="http://schemas.openxmlformats.org/officeDocument/2006/relationships/image" Target="../media/image12.emf" /><Relationship Id="rId7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3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11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0.emf" /><Relationship Id="rId4" Type="http://schemas.openxmlformats.org/officeDocument/2006/relationships/oleObject" Target="../embeddings/oleObject24.doc" TargetMode="Internal" /><Relationship Id="rId5" Type="http://schemas.openxmlformats.org/officeDocument/2006/relationships/image" Target="../media/image31.emf" /><Relationship Id="rId6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2.emf" /><Relationship Id="rId4" Type="http://schemas.openxmlformats.org/officeDocument/2006/relationships/image" Target="../media/image33.png" /><Relationship Id="rId5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27.doc" TargetMode="Internal" /><Relationship Id="rId5" Type="http://schemas.openxmlformats.org/officeDocument/2006/relationships/image" Target="../media/image35.emf" /><Relationship Id="rId6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6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37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38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1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2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8.png" /><Relationship Id="rId3" Type="http://schemas.openxmlformats.org/officeDocument/2006/relationships/oleObject" Target="../embeddings/oleObject40.doc" TargetMode="Internal" /><Relationship Id="rId4" Type="http://schemas.openxmlformats.org/officeDocument/2006/relationships/image" Target="../media/image49.emf" /><Relationship Id="rId5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50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51.emf" /><Relationship Id="rId4" Type="http://schemas.openxmlformats.org/officeDocument/2006/relationships/image" Target="../media/image52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53.emf" /><Relationship Id="rId4" Type="http://schemas.openxmlformats.org/officeDocument/2006/relationships/image" Target="../media/image54.png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55.emf" /><Relationship Id="rId4" Type="http://schemas.openxmlformats.org/officeDocument/2006/relationships/image" Target="../media/image56.png" /><Relationship Id="rId5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57.emf" /><Relationship Id="rId4" Type="http://schemas.openxmlformats.org/officeDocument/2006/relationships/image" Target="../media/image58.png" /><Relationship Id="rId5" Type="http://schemas.openxmlformats.org/officeDocument/2006/relationships/oleObject" Target="../embeddings/oleObject46.doc" TargetMode="Internal" /><Relationship Id="rId6" Type="http://schemas.openxmlformats.org/officeDocument/2006/relationships/image" Target="../media/image59.emf" /><Relationship Id="rId7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0.emf" /><Relationship Id="rId4" Type="http://schemas.openxmlformats.org/officeDocument/2006/relationships/image" Target="../media/image61.png" /><Relationship Id="rId5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62.emf" /><Relationship Id="rId4" Type="http://schemas.openxmlformats.org/officeDocument/2006/relationships/oleObject" Target="../embeddings/oleObject49.doc" TargetMode="Internal" /><Relationship Id="rId5" Type="http://schemas.openxmlformats.org/officeDocument/2006/relationships/image" Target="../media/image63.emf" /><Relationship Id="rId6" Type="http://schemas.openxmlformats.org/officeDocument/2006/relationships/oleObject" Target="../embeddings/oleObject50.doc" TargetMode="Internal" /><Relationship Id="rId7" Type="http://schemas.openxmlformats.org/officeDocument/2006/relationships/image" Target="../media/image64.emf" /><Relationship Id="rId8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png" /><Relationship Id="rId3" Type="http://schemas.openxmlformats.org/officeDocument/2006/relationships/oleObject" Target="../embeddings/oleObject51.doc" TargetMode="Internal" /><Relationship Id="rId4" Type="http://schemas.openxmlformats.org/officeDocument/2006/relationships/image" Target="../media/image66.emf" /><Relationship Id="rId5" Type="http://schemas.openxmlformats.org/officeDocument/2006/relationships/image" Target="../media/image67.png" /><Relationship Id="rId6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73.emf" /><Relationship Id="rId11" Type="http://schemas.openxmlformats.org/officeDocument/2006/relationships/vmlDrawing" Target="../drawings/vmlDrawing47.v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69.emf" /><Relationship Id="rId4" Type="http://schemas.openxmlformats.org/officeDocument/2006/relationships/image" Target="../media/image70.png" /><Relationship Id="rId5" Type="http://schemas.openxmlformats.org/officeDocument/2006/relationships/oleObject" Target="../embeddings/oleObject54.doc" TargetMode="Internal" /><Relationship Id="rId6" Type="http://schemas.openxmlformats.org/officeDocument/2006/relationships/image" Target="../media/image71.emf" /><Relationship Id="rId7" Type="http://schemas.openxmlformats.org/officeDocument/2006/relationships/oleObject" Target="../embeddings/oleObject55.doc" TargetMode="Internal" /><Relationship Id="rId8" Type="http://schemas.openxmlformats.org/officeDocument/2006/relationships/image" Target="../media/image72.emf" /><Relationship Id="rId9" Type="http://schemas.openxmlformats.org/officeDocument/2006/relationships/oleObject" Target="../embeddings/oleObject56.doc" TargetMode="Interna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7.doc" TargetMode="Internal" /><Relationship Id="rId3" Type="http://schemas.openxmlformats.org/officeDocument/2006/relationships/image" Target="../media/image74.emf" /><Relationship Id="rId4" Type="http://schemas.openxmlformats.org/officeDocument/2006/relationships/image" Target="../media/image75.png" /><Relationship Id="rId5" Type="http://schemas.openxmlformats.org/officeDocument/2006/relationships/oleObject" Target="../embeddings/oleObject58.doc" TargetMode="Internal" /><Relationship Id="rId6" Type="http://schemas.openxmlformats.org/officeDocument/2006/relationships/image" Target="../media/image76.emf" /><Relationship Id="rId7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77.emf" /><Relationship Id="rId4" Type="http://schemas.openxmlformats.org/officeDocument/2006/relationships/image" Target="../media/image78.png" /><Relationship Id="rId5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0.doc" TargetMode="Internal" /><Relationship Id="rId3" Type="http://schemas.openxmlformats.org/officeDocument/2006/relationships/image" Target="../media/image79.emf" /><Relationship Id="rId4" Type="http://schemas.openxmlformats.org/officeDocument/2006/relationships/image" Target="../media/image80.png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1.png" /><Relationship Id="rId3" Type="http://schemas.openxmlformats.org/officeDocument/2006/relationships/oleObject" Target="../embeddings/oleObject61.doc" TargetMode="Internal" /><Relationship Id="rId4" Type="http://schemas.openxmlformats.org/officeDocument/2006/relationships/image" Target="../media/image82.emf" /><Relationship Id="rId5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83.emf" /><Relationship Id="rId4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84.emf" /><Relationship Id="rId4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85.emf" /><Relationship Id="rId4" Type="http://schemas.openxmlformats.org/officeDocument/2006/relationships/image" Target="../media/image86.png" /><Relationship Id="rId5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65.doc" TargetMode="Internal" /><Relationship Id="rId4" Type="http://schemas.openxmlformats.org/officeDocument/2006/relationships/image" Target="../media/image87.emf" /><Relationship Id="rId5" Type="http://schemas.openxmlformats.org/officeDocument/2006/relationships/image" Target="../media/image88.png" /><Relationship Id="rId6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6.doc" TargetMode="Internal" /><Relationship Id="rId3" Type="http://schemas.openxmlformats.org/officeDocument/2006/relationships/image" Target="../media/image89.emf" /><Relationship Id="rId4" Type="http://schemas.openxmlformats.org/officeDocument/2006/relationships/image" Target="../media/image90.png" /><Relationship Id="rId5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91.emf" /><Relationship Id="rId4" Type="http://schemas.openxmlformats.org/officeDocument/2006/relationships/image" Target="../media/image92.png" /><Relationship Id="rId5" Type="http://schemas.openxmlformats.org/officeDocument/2006/relationships/image" Target="../media/image93.png" /><Relationship Id="rId6" Type="http://schemas.openxmlformats.org/officeDocument/2006/relationships/vmlDrawing" Target="../drawings/vmlDrawing57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9394" name="TextBox 20"/>
          <p:cNvSpPr/>
          <p:nvPr/>
        </p:nvSpPr>
        <p:spPr>
          <a:xfrm>
            <a:off x="1412875" y="2771775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压　强</a:t>
            </a:r>
            <a:endParaRPr lang="zh-CN" altLang="en-US" sz="60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1"/>
          <p:cNvSpPr/>
          <p:nvPr/>
        </p:nvSpPr>
        <p:spPr>
          <a:xfrm>
            <a:off x="2133600" y="1014413"/>
            <a:ext cx="1701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固体压强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1026" name="对象 10272"/>
          <p:cNvGraphicFramePr/>
          <p:nvPr/>
        </p:nvGraphicFramePr>
        <p:xfrm>
          <a:off x="333375" y="16208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375" y="16208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3"/>
          <p:cNvSpPr/>
          <p:nvPr/>
        </p:nvSpPr>
        <p:spPr>
          <a:xfrm>
            <a:off x="5373688" y="21240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垂直 </a:t>
            </a:r>
            <a:endParaRPr lang="zh-CN" altLang="en-US"/>
          </a:p>
        </p:txBody>
      </p:sp>
      <p:sp>
        <p:nvSpPr>
          <p:cNvPr id="1030" name="矩形 10274"/>
          <p:cNvSpPr/>
          <p:nvPr/>
        </p:nvSpPr>
        <p:spPr>
          <a:xfrm>
            <a:off x="2997200" y="2700338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垂直于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5"/>
          <p:cNvGraphicFramePr/>
          <p:nvPr/>
        </p:nvGraphicFramePr>
        <p:xfrm>
          <a:off x="301625" y="1392238"/>
          <a:ext cx="11582400" cy="405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82400" imgH="4054475" progId="Word.Document.8">
                  <p:embed/>
                </p:oleObj>
              </mc:Choice>
              <mc:Fallback>
                <p:oleObj r:id="rId2" imgW="11582400" imgH="4054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92238"/>
                        <a:ext cx="11582400" cy="405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6"/>
          <p:cNvSpPr/>
          <p:nvPr/>
        </p:nvSpPr>
        <p:spPr>
          <a:xfrm>
            <a:off x="4221163" y="13335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压力大小 </a:t>
            </a:r>
            <a:endParaRPr lang="zh-CN" altLang="en-US"/>
          </a:p>
        </p:txBody>
      </p:sp>
      <p:sp>
        <p:nvSpPr>
          <p:cNvPr id="2052" name="矩形 11277"/>
          <p:cNvSpPr/>
          <p:nvPr/>
        </p:nvSpPr>
        <p:spPr>
          <a:xfrm>
            <a:off x="6380163" y="13335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受力面积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63506"/>
          <p:cNvGraphicFramePr/>
          <p:nvPr/>
        </p:nvGraphicFramePr>
        <p:xfrm>
          <a:off x="301625" y="1490663"/>
          <a:ext cx="11582400" cy="3857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82400" imgH="3857625" progId="Word.Document.8">
                  <p:embed/>
                </p:oleObj>
              </mc:Choice>
              <mc:Fallback>
                <p:oleObj r:id="rId2" imgW="11582400" imgH="3857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90663"/>
                        <a:ext cx="11582400" cy="3857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63507"/>
          <p:cNvSpPr/>
          <p:nvPr/>
        </p:nvSpPr>
        <p:spPr>
          <a:xfrm>
            <a:off x="5516563" y="1979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 </a:t>
            </a:r>
            <a:endParaRPr lang="zh-CN" altLang="en-US"/>
          </a:p>
        </p:txBody>
      </p:sp>
      <p:sp>
        <p:nvSpPr>
          <p:cNvPr id="3076" name="矩形 63508"/>
          <p:cNvSpPr/>
          <p:nvPr/>
        </p:nvSpPr>
        <p:spPr>
          <a:xfrm>
            <a:off x="7966075" y="19796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受力面积 </a:t>
            </a:r>
            <a:endParaRPr lang="zh-CN" altLang="en-US"/>
          </a:p>
        </p:txBody>
      </p:sp>
      <p:sp>
        <p:nvSpPr>
          <p:cNvPr id="3077" name="矩形 63509"/>
          <p:cNvSpPr/>
          <p:nvPr/>
        </p:nvSpPr>
        <p:spPr>
          <a:xfrm>
            <a:off x="6094413" y="3203575"/>
            <a:ext cx="5984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pt-BR" altLang="zh-CN"/>
              <a:t>Pa </a:t>
            </a:r>
            <a:endParaRPr lang="pt-BR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46438"/>
          <p:cNvGraphicFramePr/>
          <p:nvPr/>
        </p:nvGraphicFramePr>
        <p:xfrm>
          <a:off x="225425" y="419100"/>
          <a:ext cx="11734800" cy="6002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734800" imgH="6002338" progId="Word.Document.8">
                  <p:embed/>
                </p:oleObj>
              </mc:Choice>
              <mc:Fallback>
                <p:oleObj r:id="rId2" imgW="11734800" imgH="6002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419100"/>
                        <a:ext cx="11734800" cy="6002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146439"/>
          <p:cNvSpPr/>
          <p:nvPr/>
        </p:nvSpPr>
        <p:spPr>
          <a:xfrm>
            <a:off x="4392613" y="18827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减小 </a:t>
            </a:r>
            <a:endParaRPr lang="zh-CN" altLang="en-US"/>
          </a:p>
        </p:txBody>
      </p:sp>
      <p:sp>
        <p:nvSpPr>
          <p:cNvPr id="4100" name="矩形 146440"/>
          <p:cNvSpPr/>
          <p:nvPr/>
        </p:nvSpPr>
        <p:spPr>
          <a:xfrm>
            <a:off x="5062538" y="2938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4101" name="矩形 146441"/>
          <p:cNvSpPr/>
          <p:nvPr/>
        </p:nvSpPr>
        <p:spPr>
          <a:xfrm>
            <a:off x="4437063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4102" name="矩形 146442"/>
          <p:cNvSpPr/>
          <p:nvPr/>
        </p:nvSpPr>
        <p:spPr>
          <a:xfrm>
            <a:off x="4797425" y="5508625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3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8038" y="9715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矩形 64520"/>
          <p:cNvSpPr/>
          <p:nvPr/>
        </p:nvSpPr>
        <p:spPr>
          <a:xfrm>
            <a:off x="2203450" y="936625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液体压强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122" name="对象 64522"/>
          <p:cNvGraphicFramePr/>
          <p:nvPr/>
        </p:nvGraphicFramePr>
        <p:xfrm>
          <a:off x="188913" y="15478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5478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矩形 64523"/>
          <p:cNvSpPr/>
          <p:nvPr/>
        </p:nvSpPr>
        <p:spPr>
          <a:xfrm>
            <a:off x="4797425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 </a:t>
            </a:r>
            <a:endParaRPr lang="zh-CN" altLang="en-US"/>
          </a:p>
        </p:txBody>
      </p:sp>
      <p:sp>
        <p:nvSpPr>
          <p:cNvPr id="5126" name="矩形 64524"/>
          <p:cNvSpPr/>
          <p:nvPr/>
        </p:nvSpPr>
        <p:spPr>
          <a:xfrm>
            <a:off x="7604125" y="20685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流动性 </a:t>
            </a:r>
            <a:endParaRPr lang="zh-CN" altLang="en-US"/>
          </a:p>
        </p:txBody>
      </p:sp>
      <p:sp>
        <p:nvSpPr>
          <p:cNvPr id="5127" name="矩形 64525"/>
          <p:cNvSpPr/>
          <p:nvPr/>
        </p:nvSpPr>
        <p:spPr>
          <a:xfrm>
            <a:off x="7029450" y="38528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  <p:sp>
        <p:nvSpPr>
          <p:cNvPr id="5128" name="矩形 64526"/>
          <p:cNvSpPr/>
          <p:nvPr/>
        </p:nvSpPr>
        <p:spPr>
          <a:xfrm>
            <a:off x="5876925" y="44291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5129" name="矩形 64527"/>
          <p:cNvSpPr/>
          <p:nvPr/>
        </p:nvSpPr>
        <p:spPr>
          <a:xfrm>
            <a:off x="6813550" y="50038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  <p:bldP spid="5128" grpId="0"/>
      <p:bldP spid="51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64867"/>
          <p:cNvGraphicFramePr/>
          <p:nvPr/>
        </p:nvGraphicFramePr>
        <p:xfrm>
          <a:off x="301625" y="2087563"/>
          <a:ext cx="11582400" cy="26654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82400" imgH="2665412" progId="Word.Document.8">
                  <p:embed/>
                </p:oleObj>
              </mc:Choice>
              <mc:Fallback>
                <p:oleObj r:id="rId2" imgW="11582400" imgH="26654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087563"/>
                        <a:ext cx="11582400" cy="2665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164868"/>
          <p:cNvSpPr/>
          <p:nvPr/>
        </p:nvSpPr>
        <p:spPr>
          <a:xfrm>
            <a:off x="2924175" y="2484438"/>
            <a:ext cx="965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i="1"/>
              <a:t> </a:t>
            </a:r>
            <a:r>
              <a:rPr lang="en-US" altLang="zh-CN" i="1"/>
              <a:t>ρgh </a:t>
            </a:r>
            <a:endParaRPr lang="en-US" altLang="zh-CN" i="1"/>
          </a:p>
        </p:txBody>
      </p:sp>
      <p:sp>
        <p:nvSpPr>
          <p:cNvPr id="6148" name="矩形 164869"/>
          <p:cNvSpPr/>
          <p:nvPr/>
        </p:nvSpPr>
        <p:spPr>
          <a:xfrm>
            <a:off x="5661025" y="34925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液体密度 </a:t>
            </a:r>
            <a:endParaRPr lang="zh-CN" altLang="en-US"/>
          </a:p>
        </p:txBody>
      </p:sp>
      <p:sp>
        <p:nvSpPr>
          <p:cNvPr id="6149" name="矩形 164870"/>
          <p:cNvSpPr/>
          <p:nvPr/>
        </p:nvSpPr>
        <p:spPr>
          <a:xfrm>
            <a:off x="7750175" y="34925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深度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66913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66914"/>
          <p:cNvSpPr/>
          <p:nvPr/>
        </p:nvSpPr>
        <p:spPr>
          <a:xfrm>
            <a:off x="3068638" y="2413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开口 </a:t>
            </a:r>
            <a:endParaRPr lang="zh-CN" altLang="en-US"/>
          </a:p>
        </p:txBody>
      </p:sp>
      <p:sp>
        <p:nvSpPr>
          <p:cNvPr id="7172" name="矩形 166915"/>
          <p:cNvSpPr/>
          <p:nvPr/>
        </p:nvSpPr>
        <p:spPr>
          <a:xfrm>
            <a:off x="5156200" y="2459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连通 </a:t>
            </a:r>
            <a:endParaRPr lang="zh-CN" altLang="en-US"/>
          </a:p>
        </p:txBody>
      </p:sp>
      <p:sp>
        <p:nvSpPr>
          <p:cNvPr id="7173" name="矩形 166916"/>
          <p:cNvSpPr/>
          <p:nvPr/>
        </p:nvSpPr>
        <p:spPr>
          <a:xfrm>
            <a:off x="1412875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6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8731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矩形 72720"/>
          <p:cNvSpPr/>
          <p:nvPr/>
        </p:nvSpPr>
        <p:spPr>
          <a:xfrm>
            <a:off x="2133600" y="801688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大气压强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8194" name="对象 72721"/>
          <p:cNvGraphicFramePr/>
          <p:nvPr/>
        </p:nvGraphicFramePr>
        <p:xfrm>
          <a:off x="261938" y="1716088"/>
          <a:ext cx="11471275" cy="4102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11471275" imgH="4102100" progId="Word.Document.8">
                  <p:embed/>
                </p:oleObj>
              </mc:Choice>
              <mc:Fallback>
                <p:oleObj r:id="rId3" imgW="11471275" imgH="4102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1938" y="1716088"/>
                        <a:ext cx="11471275" cy="4102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8" name="矩形 72722"/>
          <p:cNvSpPr/>
          <p:nvPr/>
        </p:nvSpPr>
        <p:spPr>
          <a:xfrm>
            <a:off x="2852738" y="39687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托里拆利 </a:t>
            </a:r>
            <a:endParaRPr lang="zh-CN" altLang="en-US"/>
          </a:p>
        </p:txBody>
      </p:sp>
      <p:sp>
        <p:nvSpPr>
          <p:cNvPr id="8199" name="矩形 72723"/>
          <p:cNvSpPr/>
          <p:nvPr/>
        </p:nvSpPr>
        <p:spPr>
          <a:xfrm>
            <a:off x="5446713" y="4572000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760 </a:t>
            </a:r>
            <a:endParaRPr lang="en-US" altLang="zh-CN"/>
          </a:p>
        </p:txBody>
      </p:sp>
      <p:graphicFrame>
        <p:nvGraphicFramePr>
          <p:cNvPr id="8195" name="对象 72724"/>
          <p:cNvGraphicFramePr/>
          <p:nvPr/>
        </p:nvGraphicFramePr>
        <p:xfrm>
          <a:off x="9693275" y="4572000"/>
          <a:ext cx="2108200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5" imgW="2108200" imgH="414338" progId="Word.Document.8">
                  <p:embed/>
                </p:oleObj>
              </mc:Choice>
              <mc:Fallback>
                <p:oleObj r:id="rId5" imgW="2108200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693275" y="4572000"/>
                        <a:ext cx="210820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75786"/>
          <p:cNvGraphicFramePr/>
          <p:nvPr/>
        </p:nvGraphicFramePr>
        <p:xfrm>
          <a:off x="333375" y="1331913"/>
          <a:ext cx="11591925" cy="3557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3557587" progId="Word.Document.8">
                  <p:embed/>
                </p:oleObj>
              </mc:Choice>
              <mc:Fallback>
                <p:oleObj r:id="rId2" imgW="11591925" imgH="3557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1331913"/>
                        <a:ext cx="11591925" cy="355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75787"/>
          <p:cNvSpPr/>
          <p:nvPr/>
        </p:nvSpPr>
        <p:spPr>
          <a:xfrm>
            <a:off x="7029450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越低 </a:t>
            </a:r>
            <a:endParaRPr lang="zh-CN" altLang="en-US"/>
          </a:p>
        </p:txBody>
      </p:sp>
      <p:sp>
        <p:nvSpPr>
          <p:cNvPr id="9220" name="矩形 75788"/>
          <p:cNvSpPr/>
          <p:nvPr/>
        </p:nvSpPr>
        <p:spPr>
          <a:xfrm>
            <a:off x="4005263" y="2411413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100 </a:t>
            </a:r>
            <a:endParaRPr lang="en-US" altLang="zh-CN"/>
          </a:p>
        </p:txBody>
      </p:sp>
      <p:sp>
        <p:nvSpPr>
          <p:cNvPr id="9221" name="矩形 75789"/>
          <p:cNvSpPr/>
          <p:nvPr/>
        </p:nvSpPr>
        <p:spPr>
          <a:xfrm>
            <a:off x="8758238" y="3038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降低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3" name="图片 748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9715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74819"/>
          <p:cNvSpPr/>
          <p:nvPr/>
        </p:nvSpPr>
        <p:spPr>
          <a:xfrm>
            <a:off x="2247900" y="869950"/>
            <a:ext cx="38322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流体压强与流速的关系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42" name="对象 74820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矩形 74821"/>
          <p:cNvSpPr/>
          <p:nvPr/>
        </p:nvSpPr>
        <p:spPr>
          <a:xfrm>
            <a:off x="10702925" y="21240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  <p:sp>
        <p:nvSpPr>
          <p:cNvPr id="10246" name="矩形 74822"/>
          <p:cNvSpPr/>
          <p:nvPr/>
        </p:nvSpPr>
        <p:spPr>
          <a:xfrm>
            <a:off x="451008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弯曲 </a:t>
            </a:r>
            <a:endParaRPr lang="zh-CN" altLang="en-US"/>
          </a:p>
        </p:txBody>
      </p:sp>
      <p:sp>
        <p:nvSpPr>
          <p:cNvPr id="10247" name="矩形 74823"/>
          <p:cNvSpPr/>
          <p:nvPr/>
        </p:nvSpPr>
        <p:spPr>
          <a:xfrm>
            <a:off x="7029450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平直 </a:t>
            </a:r>
            <a:endParaRPr lang="zh-CN" altLang="en-US"/>
          </a:p>
        </p:txBody>
      </p:sp>
      <p:sp>
        <p:nvSpPr>
          <p:cNvPr id="10248" name="矩形 74824"/>
          <p:cNvSpPr/>
          <p:nvPr/>
        </p:nvSpPr>
        <p:spPr>
          <a:xfrm>
            <a:off x="1341438" y="39243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10249" name="矩形 74825"/>
          <p:cNvSpPr/>
          <p:nvPr/>
        </p:nvSpPr>
        <p:spPr>
          <a:xfrm>
            <a:off x="3357563" y="39243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  <p:sp>
        <p:nvSpPr>
          <p:cNvPr id="10250" name="矩形 74826"/>
          <p:cNvSpPr/>
          <p:nvPr/>
        </p:nvSpPr>
        <p:spPr>
          <a:xfrm>
            <a:off x="6453188" y="39497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  <p:sp>
        <p:nvSpPr>
          <p:cNvPr id="10251" name="矩形 74827"/>
          <p:cNvSpPr/>
          <p:nvPr/>
        </p:nvSpPr>
        <p:spPr>
          <a:xfrm>
            <a:off x="8326438" y="39243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48" grpId="0"/>
      <p:bldP spid="10249" grpId="0"/>
      <p:bldP spid="10250" grpId="0"/>
      <p:bldP spid="102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73738"/>
          <p:cNvGraphicFramePr/>
          <p:nvPr/>
        </p:nvGraphicFramePr>
        <p:xfrm>
          <a:off x="295275" y="2705100"/>
          <a:ext cx="11591925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91925" imgH="1771650" progId="Word.Document.8">
                  <p:embed/>
                </p:oleObj>
              </mc:Choice>
              <mc:Fallback>
                <p:oleObj r:id="rId2" imgW="11591925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2705100"/>
                        <a:ext cx="11591925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76853"/>
          <p:cNvGraphicFramePr/>
          <p:nvPr/>
        </p:nvGraphicFramePr>
        <p:xfrm>
          <a:off x="190500" y="1114425"/>
          <a:ext cx="11734800" cy="4591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34800" imgH="4591050" progId="Word.Document.8">
                  <p:embed/>
                </p:oleObj>
              </mc:Choice>
              <mc:Fallback>
                <p:oleObj r:id="rId2" imgW="11734800" imgH="4591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00" y="1114425"/>
                        <a:ext cx="11734800" cy="4591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矩形 76854"/>
          <p:cNvSpPr/>
          <p:nvPr/>
        </p:nvSpPr>
        <p:spPr>
          <a:xfrm>
            <a:off x="9334500" y="2195513"/>
            <a:ext cx="21748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增大受力面积 </a:t>
            </a:r>
            <a:endParaRPr lang="zh-CN" altLang="en-US"/>
          </a:p>
        </p:txBody>
      </p:sp>
      <p:sp>
        <p:nvSpPr>
          <p:cNvPr id="12292" name="矩形 76855"/>
          <p:cNvSpPr/>
          <p:nvPr/>
        </p:nvSpPr>
        <p:spPr>
          <a:xfrm>
            <a:off x="693738" y="334803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减小受力面积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52578"/>
          <p:cNvGraphicFramePr/>
          <p:nvPr/>
        </p:nvGraphicFramePr>
        <p:xfrm>
          <a:off x="225425" y="423863"/>
          <a:ext cx="11734800" cy="5992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734800" imgH="5992812" progId="Word.Document.8">
                  <p:embed/>
                </p:oleObj>
              </mc:Choice>
              <mc:Fallback>
                <p:oleObj r:id="rId2" imgW="11734800" imgH="5992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423863"/>
                        <a:ext cx="11734800" cy="5992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矩形 152579"/>
          <p:cNvSpPr/>
          <p:nvPr/>
        </p:nvSpPr>
        <p:spPr>
          <a:xfrm>
            <a:off x="9334500" y="9461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侧壁 </a:t>
            </a:r>
            <a:endParaRPr lang="zh-CN" altLang="en-US"/>
          </a:p>
        </p:txBody>
      </p:sp>
      <p:sp>
        <p:nvSpPr>
          <p:cNvPr id="13316" name="矩形 152580"/>
          <p:cNvSpPr/>
          <p:nvPr/>
        </p:nvSpPr>
        <p:spPr>
          <a:xfrm>
            <a:off x="7677150" y="15478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深度 </a:t>
            </a:r>
            <a:endParaRPr lang="zh-CN" altLang="en-US"/>
          </a:p>
        </p:txBody>
      </p:sp>
      <p:sp>
        <p:nvSpPr>
          <p:cNvPr id="13317" name="矩形 152581"/>
          <p:cNvSpPr/>
          <p:nvPr/>
        </p:nvSpPr>
        <p:spPr>
          <a:xfrm>
            <a:off x="10414000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13318" name="矩形 152582"/>
          <p:cNvSpPr/>
          <p:nvPr/>
        </p:nvSpPr>
        <p:spPr>
          <a:xfrm>
            <a:off x="10269538" y="2771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53602"/>
          <p:cNvGraphicFramePr/>
          <p:nvPr/>
        </p:nvGraphicFramePr>
        <p:xfrm>
          <a:off x="257175" y="609600"/>
          <a:ext cx="11734800" cy="5629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34800" imgH="5629275" progId="Word.Document.8">
                  <p:embed/>
                </p:oleObj>
              </mc:Choice>
              <mc:Fallback>
                <p:oleObj r:id="rId2" imgW="11734800" imgH="5629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7175" y="609600"/>
                        <a:ext cx="11734800" cy="562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53603"/>
          <p:cNvSpPr/>
          <p:nvPr/>
        </p:nvSpPr>
        <p:spPr>
          <a:xfrm>
            <a:off x="5926138" y="11207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连通器 </a:t>
            </a:r>
            <a:endParaRPr lang="zh-CN" altLang="en-US"/>
          </a:p>
        </p:txBody>
      </p:sp>
      <p:sp>
        <p:nvSpPr>
          <p:cNvPr id="14340" name="矩形 153604"/>
          <p:cNvSpPr/>
          <p:nvPr/>
        </p:nvSpPr>
        <p:spPr>
          <a:xfrm>
            <a:off x="8396288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相平 </a:t>
            </a:r>
            <a:endParaRPr lang="zh-CN" altLang="en-US"/>
          </a:p>
        </p:txBody>
      </p:sp>
      <p:sp>
        <p:nvSpPr>
          <p:cNvPr id="14341" name="矩形 153605"/>
          <p:cNvSpPr/>
          <p:nvPr/>
        </p:nvSpPr>
        <p:spPr>
          <a:xfrm>
            <a:off x="3717925" y="2317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  <p:sp>
        <p:nvSpPr>
          <p:cNvPr id="14342" name="矩形 153606"/>
          <p:cNvSpPr/>
          <p:nvPr/>
        </p:nvSpPr>
        <p:spPr>
          <a:xfrm>
            <a:off x="2852738" y="289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相平 </a:t>
            </a:r>
            <a:endParaRPr lang="zh-CN" altLang="en-US"/>
          </a:p>
        </p:txBody>
      </p:sp>
      <p:sp>
        <p:nvSpPr>
          <p:cNvPr id="14343" name="矩形 153607"/>
          <p:cNvSpPr/>
          <p:nvPr/>
        </p:nvSpPr>
        <p:spPr>
          <a:xfrm>
            <a:off x="5243513" y="350678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43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54627"/>
          <p:cNvGraphicFramePr/>
          <p:nvPr/>
        </p:nvGraphicFramePr>
        <p:xfrm>
          <a:off x="190500" y="400050"/>
          <a:ext cx="11725275" cy="618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725275" imgH="6181725" progId="Word.Document.8">
                  <p:embed/>
                </p:oleObj>
              </mc:Choice>
              <mc:Fallback>
                <p:oleObj r:id="rId2" imgW="11725275" imgH="618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00" y="400050"/>
                        <a:ext cx="11725275" cy="618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矩形 154628"/>
          <p:cNvSpPr/>
          <p:nvPr/>
        </p:nvSpPr>
        <p:spPr>
          <a:xfrm>
            <a:off x="5445125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越大 </a:t>
            </a:r>
            <a:endParaRPr lang="zh-CN" altLang="en-US"/>
          </a:p>
        </p:txBody>
      </p:sp>
      <p:sp>
        <p:nvSpPr>
          <p:cNvPr id="15364" name="矩形 154629"/>
          <p:cNvSpPr/>
          <p:nvPr/>
        </p:nvSpPr>
        <p:spPr>
          <a:xfrm>
            <a:off x="8340725" y="2725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深度 </a:t>
            </a:r>
            <a:endParaRPr lang="zh-CN" altLang="en-US"/>
          </a:p>
        </p:txBody>
      </p:sp>
      <p:sp>
        <p:nvSpPr>
          <p:cNvPr id="15365" name="矩形 154630"/>
          <p:cNvSpPr/>
          <p:nvPr/>
        </p:nvSpPr>
        <p:spPr>
          <a:xfrm>
            <a:off x="4868863" y="32750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侧壁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67939"/>
          <p:cNvGraphicFramePr/>
          <p:nvPr/>
        </p:nvGraphicFramePr>
        <p:xfrm>
          <a:off x="260350" y="1187450"/>
          <a:ext cx="11734800" cy="4510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734800" imgH="4510088" progId="Word.Document.8">
                  <p:embed/>
                </p:oleObj>
              </mc:Choice>
              <mc:Fallback>
                <p:oleObj r:id="rId2" imgW="11734800" imgH="4510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187450"/>
                        <a:ext cx="11734800" cy="4510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167940"/>
          <p:cNvSpPr/>
          <p:nvPr/>
        </p:nvSpPr>
        <p:spPr>
          <a:xfrm>
            <a:off x="9548813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上升 </a:t>
            </a:r>
            <a:endParaRPr lang="zh-CN" altLang="en-US"/>
          </a:p>
        </p:txBody>
      </p:sp>
      <p:sp>
        <p:nvSpPr>
          <p:cNvPr id="16388" name="矩形 167941"/>
          <p:cNvSpPr/>
          <p:nvPr/>
        </p:nvSpPr>
        <p:spPr>
          <a:xfrm>
            <a:off x="4005263" y="291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降低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68961"/>
          <p:cNvGraphicFramePr/>
          <p:nvPr/>
        </p:nvGraphicFramePr>
        <p:xfrm>
          <a:off x="225425" y="1371600"/>
          <a:ext cx="11734800" cy="4097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734800" imgH="4097338" progId="Word.Document.8">
                  <p:embed/>
                </p:oleObj>
              </mc:Choice>
              <mc:Fallback>
                <p:oleObj r:id="rId2" imgW="11734800" imgH="4097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371600"/>
                        <a:ext cx="11734800" cy="4097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68962"/>
          <p:cNvSpPr/>
          <p:nvPr/>
        </p:nvSpPr>
        <p:spPr>
          <a:xfrm>
            <a:off x="2997200" y="2481263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向中间靠拢 </a:t>
            </a:r>
            <a:endParaRPr lang="zh-CN" altLang="en-US"/>
          </a:p>
        </p:txBody>
      </p:sp>
      <p:sp>
        <p:nvSpPr>
          <p:cNvPr id="17412" name="矩形 168963"/>
          <p:cNvSpPr/>
          <p:nvPr/>
        </p:nvSpPr>
        <p:spPr>
          <a:xfrm>
            <a:off x="10053638" y="24844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69985"/>
          <p:cNvGraphicFramePr/>
          <p:nvPr/>
        </p:nvGraphicFramePr>
        <p:xfrm>
          <a:off x="225425" y="760413"/>
          <a:ext cx="11734800" cy="5319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734800" imgH="5319712" progId="Word.Document.8">
                  <p:embed/>
                </p:oleObj>
              </mc:Choice>
              <mc:Fallback>
                <p:oleObj r:id="rId2" imgW="11734800" imgH="5319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760413"/>
                        <a:ext cx="11734800" cy="5319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169986"/>
          <p:cNvSpPr/>
          <p:nvPr/>
        </p:nvSpPr>
        <p:spPr>
          <a:xfrm>
            <a:off x="8902700" y="1874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18436" name="矩形 169987"/>
          <p:cNvSpPr/>
          <p:nvPr/>
        </p:nvSpPr>
        <p:spPr>
          <a:xfrm>
            <a:off x="5084763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上升 </a:t>
            </a:r>
            <a:endParaRPr lang="zh-CN" altLang="en-US"/>
          </a:p>
        </p:txBody>
      </p:sp>
      <p:sp>
        <p:nvSpPr>
          <p:cNvPr id="18437" name="矩形 169988"/>
          <p:cNvSpPr/>
          <p:nvPr/>
        </p:nvSpPr>
        <p:spPr>
          <a:xfrm>
            <a:off x="1844675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上升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80906"/>
          <p:cNvGraphicFramePr/>
          <p:nvPr/>
        </p:nvGraphicFramePr>
        <p:xfrm>
          <a:off x="333375" y="107950"/>
          <a:ext cx="11591925" cy="4551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91925" imgH="4551363" progId="Word.Document.8">
                  <p:embed/>
                </p:oleObj>
              </mc:Choice>
              <mc:Fallback>
                <p:oleObj r:id="rId2" imgW="11591925" imgH="4551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107950"/>
                        <a:ext cx="11591925" cy="4551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809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0138" y="2197100"/>
            <a:ext cx="2447925" cy="1989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80909"/>
          <p:cNvSpPr/>
          <p:nvPr/>
        </p:nvSpPr>
        <p:spPr>
          <a:xfrm>
            <a:off x="3860800" y="16922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1924"/>
          <p:cNvGraphicFramePr/>
          <p:nvPr/>
        </p:nvGraphicFramePr>
        <p:xfrm>
          <a:off x="296863" y="779463"/>
          <a:ext cx="11591925" cy="52816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5281612" progId="Word.Document.8">
                  <p:embed/>
                </p:oleObj>
              </mc:Choice>
              <mc:Fallback>
                <p:oleObj r:id="rId2" imgW="11591925" imgH="52816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79463"/>
                        <a:ext cx="11591925" cy="5281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图片 819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2650" y="3517900"/>
            <a:ext cx="2587625" cy="2244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81926"/>
          <p:cNvSpPr/>
          <p:nvPr/>
        </p:nvSpPr>
        <p:spPr>
          <a:xfrm>
            <a:off x="5661025" y="30607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2948"/>
          <p:cNvGraphicFramePr/>
          <p:nvPr/>
        </p:nvGraphicFramePr>
        <p:xfrm>
          <a:off x="120650" y="487363"/>
          <a:ext cx="11582400" cy="3328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82400" imgH="3328987" progId="Word.Document.8">
                  <p:embed/>
                </p:oleObj>
              </mc:Choice>
              <mc:Fallback>
                <p:oleObj r:id="rId2" imgW="11582400" imgH="33289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0650" y="487363"/>
                        <a:ext cx="11582400" cy="3328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829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4138" y="2746375"/>
            <a:ext cx="2728912" cy="1968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155651"/>
          <p:cNvGraphicFramePr/>
          <p:nvPr/>
        </p:nvGraphicFramePr>
        <p:xfrm>
          <a:off x="303213" y="1689100"/>
          <a:ext cx="11582400" cy="1592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82400" imgH="1592263" progId="Word.Document.8">
                  <p:embed/>
                </p:oleObj>
              </mc:Choice>
              <mc:Fallback>
                <p:oleObj r:id="rId2" imgW="11582400" imgH="1592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689100"/>
                        <a:ext cx="11582400" cy="1592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55652"/>
          <p:cNvGraphicFramePr/>
          <p:nvPr/>
        </p:nvGraphicFramePr>
        <p:xfrm>
          <a:off x="193675" y="3078163"/>
          <a:ext cx="11582400" cy="19446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4" imgW="11582400" imgH="1944687" progId="Word.Document.8">
                  <p:embed/>
                </p:oleObj>
              </mc:Choice>
              <mc:Fallback>
                <p:oleObj r:id="rId4" imgW="11582400" imgH="19446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3675" y="3078163"/>
                        <a:ext cx="11582400" cy="194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61796"/>
          <p:cNvGraphicFramePr/>
          <p:nvPr/>
        </p:nvGraphicFramePr>
        <p:xfrm>
          <a:off x="230188" y="787400"/>
          <a:ext cx="11582400" cy="4691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82400" imgH="4691063" progId="Word.Document.8">
                  <p:embed/>
                </p:oleObj>
              </mc:Choice>
              <mc:Fallback>
                <p:oleObj r:id="rId2" imgW="11582400" imgH="4691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787400"/>
                        <a:ext cx="11582400" cy="469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1617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0900" y="3163888"/>
            <a:ext cx="3082925" cy="2060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171011"/>
          <p:cNvGraphicFramePr/>
          <p:nvPr/>
        </p:nvGraphicFramePr>
        <p:xfrm>
          <a:off x="265113" y="1119188"/>
          <a:ext cx="11582400" cy="1498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82400" imgH="1498600" progId="Word.Document.8">
                  <p:embed/>
                </p:oleObj>
              </mc:Choice>
              <mc:Fallback>
                <p:oleObj r:id="rId2" imgW="11582400" imgH="1498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119188"/>
                        <a:ext cx="11582400" cy="1498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71012"/>
          <p:cNvGraphicFramePr/>
          <p:nvPr/>
        </p:nvGraphicFramePr>
        <p:xfrm>
          <a:off x="839788" y="2701925"/>
          <a:ext cx="11582400" cy="2095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4" imgW="11582400" imgH="2095500" progId="Word.Document.8">
                  <p:embed/>
                </p:oleObj>
              </mc:Choice>
              <mc:Fallback>
                <p:oleObj r:id="rId4" imgW="11582400" imgH="2095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39788" y="2701925"/>
                        <a:ext cx="11582400" cy="209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172033"/>
          <p:cNvGraphicFramePr/>
          <p:nvPr/>
        </p:nvGraphicFramePr>
        <p:xfrm>
          <a:off x="303213" y="1455738"/>
          <a:ext cx="1157605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76050" imgH="3917950" progId="Word.Document.8">
                  <p:embed/>
                </p:oleObj>
              </mc:Choice>
              <mc:Fallback>
                <p:oleObj r:id="rId2" imgW="1157605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455738"/>
                        <a:ext cx="1157605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63842"/>
          <p:cNvGraphicFramePr/>
          <p:nvPr/>
        </p:nvGraphicFramePr>
        <p:xfrm>
          <a:off x="301625" y="1500188"/>
          <a:ext cx="11582400" cy="3838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82400" imgH="3838575" progId="Word.Document.8">
                  <p:embed/>
                </p:oleObj>
              </mc:Choice>
              <mc:Fallback>
                <p:oleObj r:id="rId2" imgW="11582400" imgH="3838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00188"/>
                        <a:ext cx="11582400" cy="3838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84996"/>
          <p:cNvGraphicFramePr/>
          <p:nvPr/>
        </p:nvGraphicFramePr>
        <p:xfrm>
          <a:off x="301625" y="1938338"/>
          <a:ext cx="11582400" cy="2962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82400" imgH="2962275" progId="Word.Document.8">
                  <p:embed/>
                </p:oleObj>
              </mc:Choice>
              <mc:Fallback>
                <p:oleObj r:id="rId2" imgW="11582400" imgH="2962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84997"/>
          <p:cNvSpPr/>
          <p:nvPr/>
        </p:nvSpPr>
        <p:spPr>
          <a:xfrm>
            <a:off x="4221163" y="2482850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海绵的凹陷程度 </a:t>
            </a:r>
            <a:endParaRPr lang="zh-CN" altLang="en-US"/>
          </a:p>
        </p:txBody>
      </p:sp>
      <p:sp>
        <p:nvSpPr>
          <p:cNvPr id="27652" name="矩形 84998"/>
          <p:cNvSpPr/>
          <p:nvPr/>
        </p:nvSpPr>
        <p:spPr>
          <a:xfrm>
            <a:off x="7154863" y="36369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受力面积 </a:t>
            </a:r>
            <a:endParaRPr lang="zh-CN" altLang="en-US"/>
          </a:p>
        </p:txBody>
      </p:sp>
      <p:sp>
        <p:nvSpPr>
          <p:cNvPr id="27653" name="矩形 84999"/>
          <p:cNvSpPr/>
          <p:nvPr/>
        </p:nvSpPr>
        <p:spPr>
          <a:xfrm>
            <a:off x="9923463" y="3636963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压力的大小 </a:t>
            </a:r>
            <a:endParaRPr lang="zh-CN" altLang="en-US"/>
          </a:p>
        </p:txBody>
      </p:sp>
      <p:sp>
        <p:nvSpPr>
          <p:cNvPr id="27654" name="矩形 85000"/>
          <p:cNvSpPr/>
          <p:nvPr/>
        </p:nvSpPr>
        <p:spPr>
          <a:xfrm>
            <a:off x="7389813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 </a:t>
            </a:r>
            <a:endParaRPr lang="zh-CN" altLang="en-US"/>
          </a:p>
        </p:txBody>
      </p:sp>
      <p:sp>
        <p:nvSpPr>
          <p:cNvPr id="27655" name="矩形 85001"/>
          <p:cNvSpPr/>
          <p:nvPr/>
        </p:nvSpPr>
        <p:spPr>
          <a:xfrm>
            <a:off x="9688513" y="4211638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受力面积的大小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  <p:bldP spid="2765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86021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87049"/>
          <p:cNvGraphicFramePr/>
          <p:nvPr/>
        </p:nvGraphicFramePr>
        <p:xfrm>
          <a:off x="301625" y="766763"/>
          <a:ext cx="11582400" cy="5307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5307012" progId="Word.Document.8">
                  <p:embed/>
                </p:oleObj>
              </mc:Choice>
              <mc:Fallback>
                <p:oleObj r:id="rId2" imgW="11582400" imgH="5307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66763"/>
                        <a:ext cx="11582400" cy="5307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87050"/>
          <p:cNvSpPr/>
          <p:nvPr/>
        </p:nvSpPr>
        <p:spPr>
          <a:xfrm>
            <a:off x="4868863" y="4210050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控制变量法 </a:t>
            </a:r>
            <a:endParaRPr lang="zh-CN" altLang="en-US"/>
          </a:p>
        </p:txBody>
      </p:sp>
      <p:sp>
        <p:nvSpPr>
          <p:cNvPr id="29700" name="矩形 87051"/>
          <p:cNvSpPr/>
          <p:nvPr/>
        </p:nvSpPr>
        <p:spPr>
          <a:xfrm>
            <a:off x="6381750" y="4826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形变 </a:t>
            </a:r>
            <a:endParaRPr lang="zh-CN" altLang="en-US"/>
          </a:p>
        </p:txBody>
      </p:sp>
      <p:sp>
        <p:nvSpPr>
          <p:cNvPr id="29701" name="矩形 87052"/>
          <p:cNvSpPr/>
          <p:nvPr/>
        </p:nvSpPr>
        <p:spPr>
          <a:xfrm>
            <a:off x="2606675" y="54276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88071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88072"/>
          <p:cNvSpPr/>
          <p:nvPr/>
        </p:nvSpPr>
        <p:spPr>
          <a:xfrm>
            <a:off x="8181975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越大 </a:t>
            </a:r>
            <a:endParaRPr lang="zh-CN" altLang="en-US"/>
          </a:p>
        </p:txBody>
      </p:sp>
      <p:sp>
        <p:nvSpPr>
          <p:cNvPr id="30724" name="矩形 88073"/>
          <p:cNvSpPr/>
          <p:nvPr/>
        </p:nvSpPr>
        <p:spPr>
          <a:xfrm>
            <a:off x="7245350" y="21955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乙 </a:t>
            </a:r>
            <a:endParaRPr lang="zh-CN" altLang="en-US"/>
          </a:p>
        </p:txBody>
      </p:sp>
      <p:sp>
        <p:nvSpPr>
          <p:cNvPr id="30725" name="矩形 88074"/>
          <p:cNvSpPr/>
          <p:nvPr/>
        </p:nvSpPr>
        <p:spPr>
          <a:xfrm>
            <a:off x="5805488" y="4500563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没有控制压力大小相同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89096"/>
          <p:cNvGraphicFramePr/>
          <p:nvPr/>
        </p:nvGraphicFramePr>
        <p:xfrm>
          <a:off x="301625" y="1254125"/>
          <a:ext cx="11582400" cy="433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2400" imgH="4330700" progId="Word.Document.8">
                  <p:embed/>
                </p:oleObj>
              </mc:Choice>
              <mc:Fallback>
                <p:oleObj r:id="rId2" imgW="11582400" imgH="433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254125"/>
                        <a:ext cx="11582400" cy="433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90124"/>
          <p:cNvGraphicFramePr/>
          <p:nvPr/>
        </p:nvGraphicFramePr>
        <p:xfrm>
          <a:off x="338138" y="1349375"/>
          <a:ext cx="11463337" cy="4108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463337" imgH="4108450" progId="Word.Document.8">
                  <p:embed/>
                </p:oleObj>
              </mc:Choice>
              <mc:Fallback>
                <p:oleObj r:id="rId2" imgW="11463337" imgH="4108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1349375"/>
                        <a:ext cx="11463337" cy="4108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90125"/>
          <p:cNvSpPr/>
          <p:nvPr/>
        </p:nvSpPr>
        <p:spPr>
          <a:xfrm>
            <a:off x="10902950" y="3032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sp>
        <p:nvSpPr>
          <p:cNvPr id="32772" name="矩形 90126"/>
          <p:cNvSpPr/>
          <p:nvPr/>
        </p:nvSpPr>
        <p:spPr>
          <a:xfrm>
            <a:off x="9009063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sp>
        <p:nvSpPr>
          <p:cNvPr id="32773" name="矩形 90127"/>
          <p:cNvSpPr/>
          <p:nvPr/>
        </p:nvSpPr>
        <p:spPr>
          <a:xfrm>
            <a:off x="1089025" y="4787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深度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9114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91146"/>
          <p:cNvSpPr/>
          <p:nvPr/>
        </p:nvSpPr>
        <p:spPr>
          <a:xfrm>
            <a:off x="838200" y="27717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液体密度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92168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92169"/>
          <p:cNvSpPr/>
          <p:nvPr/>
        </p:nvSpPr>
        <p:spPr>
          <a:xfrm>
            <a:off x="7173913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  <p:sp>
        <p:nvSpPr>
          <p:cNvPr id="34820" name="矩形 92170"/>
          <p:cNvSpPr/>
          <p:nvPr/>
        </p:nvSpPr>
        <p:spPr>
          <a:xfrm>
            <a:off x="3213100" y="42116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不漏气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93190"/>
          <p:cNvGraphicFramePr/>
          <p:nvPr/>
        </p:nvGraphicFramePr>
        <p:xfrm>
          <a:off x="296863" y="300038"/>
          <a:ext cx="11591925" cy="6240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6240462" progId="Word.Document.8">
                  <p:embed/>
                </p:oleObj>
              </mc:Choice>
              <mc:Fallback>
                <p:oleObj r:id="rId2" imgW="11591925" imgH="6240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00038"/>
                        <a:ext cx="11591925" cy="6240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93191"/>
          <p:cNvSpPr/>
          <p:nvPr/>
        </p:nvSpPr>
        <p:spPr>
          <a:xfrm>
            <a:off x="2420938" y="34925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不属于 </a:t>
            </a:r>
            <a:endParaRPr lang="zh-CN" altLang="en-US"/>
          </a:p>
        </p:txBody>
      </p:sp>
      <p:sp>
        <p:nvSpPr>
          <p:cNvPr id="35844" name="矩形 93192"/>
          <p:cNvSpPr/>
          <p:nvPr/>
        </p:nvSpPr>
        <p:spPr>
          <a:xfrm>
            <a:off x="8756650" y="4068763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高度差 </a:t>
            </a:r>
            <a:endParaRPr lang="zh-CN" altLang="en-US"/>
          </a:p>
        </p:txBody>
      </p:sp>
      <p:sp>
        <p:nvSpPr>
          <p:cNvPr id="35845" name="矩形 93193"/>
          <p:cNvSpPr/>
          <p:nvPr/>
        </p:nvSpPr>
        <p:spPr>
          <a:xfrm>
            <a:off x="7821613" y="4716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内凹 </a:t>
            </a:r>
            <a:endParaRPr lang="zh-CN" altLang="en-US"/>
          </a:p>
        </p:txBody>
      </p:sp>
      <p:sp>
        <p:nvSpPr>
          <p:cNvPr id="35846" name="矩形 93194"/>
          <p:cNvSpPr/>
          <p:nvPr/>
        </p:nvSpPr>
        <p:spPr>
          <a:xfrm>
            <a:off x="908050" y="584358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取下软管重新安装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94212"/>
          <p:cNvGraphicFramePr/>
          <p:nvPr/>
        </p:nvGraphicFramePr>
        <p:xfrm>
          <a:off x="300038" y="1984375"/>
          <a:ext cx="11585575" cy="3519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85575" imgH="3519488" progId="Word.Document.8">
                  <p:embed/>
                </p:oleObj>
              </mc:Choice>
              <mc:Fallback>
                <p:oleObj r:id="rId2" imgW="11585575" imgH="35194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1984375"/>
                        <a:ext cx="11585575" cy="3519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矩形 94213"/>
          <p:cNvSpPr/>
          <p:nvPr/>
        </p:nvSpPr>
        <p:spPr>
          <a:xfrm>
            <a:off x="8686800" y="190658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深度 </a:t>
            </a:r>
            <a:endParaRPr lang="zh-CN" altLang="en-US"/>
          </a:p>
        </p:txBody>
      </p:sp>
      <p:sp>
        <p:nvSpPr>
          <p:cNvPr id="36868" name="矩形 94214"/>
          <p:cNvSpPr/>
          <p:nvPr/>
        </p:nvSpPr>
        <p:spPr>
          <a:xfrm>
            <a:off x="9477375" y="248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密度 </a:t>
            </a:r>
            <a:endParaRPr lang="zh-CN" altLang="en-US"/>
          </a:p>
        </p:txBody>
      </p:sp>
      <p:sp>
        <p:nvSpPr>
          <p:cNvPr id="36869" name="矩形 94215"/>
          <p:cNvSpPr/>
          <p:nvPr/>
        </p:nvSpPr>
        <p:spPr>
          <a:xfrm>
            <a:off x="6453188" y="3635375"/>
            <a:ext cx="546258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同一深度，液体向各个方向的压强相等 </a:t>
            </a:r>
            <a:endParaRPr lang="zh-CN" altLang="en-US"/>
          </a:p>
        </p:txBody>
      </p:sp>
      <p:sp>
        <p:nvSpPr>
          <p:cNvPr id="36870" name="矩形 94217"/>
          <p:cNvSpPr/>
          <p:nvPr/>
        </p:nvSpPr>
        <p:spPr>
          <a:xfrm>
            <a:off x="2997200" y="4830763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1 000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91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3" y="3540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矩形 96262"/>
          <p:cNvSpPr/>
          <p:nvPr/>
        </p:nvSpPr>
        <p:spPr>
          <a:xfrm>
            <a:off x="2251075" y="323850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固体压强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7890" name="对象 96263"/>
          <p:cNvGraphicFramePr/>
          <p:nvPr/>
        </p:nvGraphicFramePr>
        <p:xfrm>
          <a:off x="195263" y="1179513"/>
          <a:ext cx="11582400" cy="4835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3" imgW="11582400" imgH="4835525" progId="Word.Document.8">
                  <p:embed/>
                </p:oleObj>
              </mc:Choice>
              <mc:Fallback>
                <p:oleObj r:id="rId3" imgW="11582400" imgH="48355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5263" y="1179513"/>
                        <a:ext cx="11582400" cy="4835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矩形 96264"/>
          <p:cNvSpPr/>
          <p:nvPr/>
        </p:nvSpPr>
        <p:spPr>
          <a:xfrm>
            <a:off x="5661025" y="118745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97284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97285"/>
          <p:cNvSpPr/>
          <p:nvPr/>
        </p:nvSpPr>
        <p:spPr>
          <a:xfrm>
            <a:off x="7102475" y="27717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76131"/>
          <p:cNvGraphicFramePr/>
          <p:nvPr/>
        </p:nvGraphicFramePr>
        <p:xfrm>
          <a:off x="301625" y="1639888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761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0850" y="3005138"/>
            <a:ext cx="4749800" cy="1897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76134"/>
          <p:cNvSpPr/>
          <p:nvPr/>
        </p:nvSpPr>
        <p:spPr>
          <a:xfrm>
            <a:off x="4435475" y="21955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77153"/>
          <p:cNvGraphicFramePr/>
          <p:nvPr/>
        </p:nvGraphicFramePr>
        <p:xfrm>
          <a:off x="230188" y="769938"/>
          <a:ext cx="11582400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82400" imgH="4148137" progId="Word.Document.8">
                  <p:embed/>
                </p:oleObj>
              </mc:Choice>
              <mc:Fallback>
                <p:oleObj r:id="rId2" imgW="11582400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769938"/>
                        <a:ext cx="11582400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3" name="图片 177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6575" y="2628900"/>
            <a:ext cx="3349625" cy="2028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77155"/>
          <p:cNvSpPr/>
          <p:nvPr/>
        </p:nvSpPr>
        <p:spPr>
          <a:xfrm>
            <a:off x="692150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78177"/>
          <p:cNvGraphicFramePr/>
          <p:nvPr/>
        </p:nvGraphicFramePr>
        <p:xfrm>
          <a:off x="265113" y="1119188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119188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7" name="图片 1781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9025" y="3205163"/>
            <a:ext cx="2500313" cy="2409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8" name="矩形 178179"/>
          <p:cNvSpPr/>
          <p:nvPr/>
        </p:nvSpPr>
        <p:spPr>
          <a:xfrm>
            <a:off x="677863" y="2241550"/>
            <a:ext cx="947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3∶4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9203"/>
          <p:cNvGraphicFramePr/>
          <p:nvPr/>
        </p:nvGraphicFramePr>
        <p:xfrm>
          <a:off x="265113" y="647700"/>
          <a:ext cx="11582400" cy="2760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82400" imgH="2760663" progId="Word.Document.8">
                  <p:embed/>
                </p:oleObj>
              </mc:Choice>
              <mc:Fallback>
                <p:oleObj r:id="rId2" imgW="11582400" imgH="27606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647700"/>
                        <a:ext cx="11582400" cy="2760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2" name="图片 1792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3963" y="3852863"/>
            <a:ext cx="4586287" cy="18510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3011" name="对象 179205"/>
          <p:cNvGraphicFramePr/>
          <p:nvPr/>
        </p:nvGraphicFramePr>
        <p:xfrm>
          <a:off x="5951538" y="1619250"/>
          <a:ext cx="1712912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5" imgW="1712912" imgH="414338" progId="Word.Document.8">
                  <p:embed/>
                </p:oleObj>
              </mc:Choice>
              <mc:Fallback>
                <p:oleObj r:id="rId5" imgW="1712912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51538" y="1619250"/>
                        <a:ext cx="1712912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矩形 179206"/>
          <p:cNvSpPr/>
          <p:nvPr/>
        </p:nvSpPr>
        <p:spPr>
          <a:xfrm>
            <a:off x="10269538" y="2193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43014" name="矩形 179207"/>
          <p:cNvSpPr/>
          <p:nvPr/>
        </p:nvSpPr>
        <p:spPr>
          <a:xfrm>
            <a:off x="3267075" y="27701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80225"/>
          <p:cNvGraphicFramePr/>
          <p:nvPr/>
        </p:nvGraphicFramePr>
        <p:xfrm>
          <a:off x="338138" y="90011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90011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5" name="图片 1802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8550" y="3654425"/>
            <a:ext cx="4806950" cy="20304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矩形 180227"/>
          <p:cNvSpPr/>
          <p:nvPr/>
        </p:nvSpPr>
        <p:spPr>
          <a:xfrm>
            <a:off x="10775950" y="20494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44037" name="矩形 180228"/>
          <p:cNvSpPr/>
          <p:nvPr/>
        </p:nvSpPr>
        <p:spPr>
          <a:xfrm>
            <a:off x="4510088" y="26257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81249"/>
          <p:cNvGraphicFramePr/>
          <p:nvPr/>
        </p:nvGraphicFramePr>
        <p:xfrm>
          <a:off x="303213" y="425450"/>
          <a:ext cx="11582400" cy="2571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82400" imgH="2571750" progId="Word.Document.8">
                  <p:embed/>
                </p:oleObj>
              </mc:Choice>
              <mc:Fallback>
                <p:oleObj r:id="rId2" imgW="11582400" imgH="2571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425450"/>
                        <a:ext cx="11582400" cy="2571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81250"/>
          <p:cNvGraphicFramePr/>
          <p:nvPr/>
        </p:nvGraphicFramePr>
        <p:xfrm>
          <a:off x="193675" y="3138488"/>
          <a:ext cx="11582400" cy="2100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4" imgW="11582400" imgH="2100262" progId="Word.Document.8">
                  <p:embed/>
                </p:oleObj>
              </mc:Choice>
              <mc:Fallback>
                <p:oleObj r:id="rId4" imgW="11582400" imgH="2100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3675" y="3138488"/>
                        <a:ext cx="11582400" cy="2100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0" name="对象 181251"/>
          <p:cNvGraphicFramePr/>
          <p:nvPr/>
        </p:nvGraphicFramePr>
        <p:xfrm>
          <a:off x="265113" y="5259388"/>
          <a:ext cx="11582400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6" imgW="11582400" imgH="1185862" progId="Word.Document.8">
                  <p:embed/>
                </p:oleObj>
              </mc:Choice>
              <mc:Fallback>
                <p:oleObj r:id="rId6" imgW="11582400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5113" y="5259388"/>
                        <a:ext cx="11582400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6083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43973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4" name="矩形 98316"/>
          <p:cNvSpPr/>
          <p:nvPr/>
        </p:nvSpPr>
        <p:spPr>
          <a:xfrm>
            <a:off x="2276475" y="436563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液体压强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6082" name="对象 98317"/>
          <p:cNvGraphicFramePr/>
          <p:nvPr/>
        </p:nvGraphicFramePr>
        <p:xfrm>
          <a:off x="265113" y="11160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3" imgW="11582400" imgH="4149725" progId="Word.Document.8">
                  <p:embed/>
                </p:oleObj>
              </mc:Choice>
              <mc:Fallback>
                <p:oleObj r:id="rId3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5113" y="11160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5" name="图片 983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6438" y="2554288"/>
            <a:ext cx="2906712" cy="2543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6" name="矩形 98319"/>
          <p:cNvSpPr/>
          <p:nvPr/>
        </p:nvSpPr>
        <p:spPr>
          <a:xfrm>
            <a:off x="1290638" y="22685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99336"/>
          <p:cNvGraphicFramePr/>
          <p:nvPr/>
        </p:nvGraphicFramePr>
        <p:xfrm>
          <a:off x="296863" y="1709738"/>
          <a:ext cx="11591925" cy="3421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91925" imgH="3421062" progId="Word.Document.8">
                  <p:embed/>
                </p:oleObj>
              </mc:Choice>
              <mc:Fallback>
                <p:oleObj r:id="rId2" imgW="11591925" imgH="3421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709738"/>
                        <a:ext cx="11591925" cy="3421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7" name="矩形 99337"/>
          <p:cNvSpPr/>
          <p:nvPr/>
        </p:nvSpPr>
        <p:spPr>
          <a:xfrm>
            <a:off x="1989138" y="22685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00365"/>
          <p:cNvGraphicFramePr/>
          <p:nvPr/>
        </p:nvGraphicFramePr>
        <p:xfrm>
          <a:off x="338138" y="831850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83185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4" name="图片 1003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75" y="3333750"/>
            <a:ext cx="4611688" cy="284956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8131" name="对象 100367"/>
          <p:cNvGraphicFramePr/>
          <p:nvPr/>
        </p:nvGraphicFramePr>
        <p:xfrm>
          <a:off x="8828088" y="827088"/>
          <a:ext cx="1319212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5" imgW="1319212" imgH="414337" progId="Word.Document.8">
                  <p:embed/>
                </p:oleObj>
              </mc:Choice>
              <mc:Fallback>
                <p:oleObj r:id="rId5" imgW="1319212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828088" y="827088"/>
                        <a:ext cx="1319212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2" name="对象 100368"/>
          <p:cNvGraphicFramePr/>
          <p:nvPr/>
        </p:nvGraphicFramePr>
        <p:xfrm>
          <a:off x="1339850" y="1403350"/>
          <a:ext cx="1423988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7" imgW="1423988" imgH="414338" progId="Word.Document.8">
                  <p:embed/>
                </p:oleObj>
              </mc:Choice>
              <mc:Fallback>
                <p:oleObj r:id="rId7" imgW="1423988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9850" y="1403350"/>
                        <a:ext cx="142398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3" name="对象 100369"/>
          <p:cNvGraphicFramePr/>
          <p:nvPr/>
        </p:nvGraphicFramePr>
        <p:xfrm>
          <a:off x="7964488" y="1403350"/>
          <a:ext cx="1665287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9" imgW="1665287" imgH="414338" progId="Word.Document.8">
                  <p:embed/>
                </p:oleObj>
              </mc:Choice>
              <mc:Fallback>
                <p:oleObj r:id="rId9" imgW="1665287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64488" y="1403350"/>
                        <a:ext cx="166528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01385"/>
          <p:cNvGraphicFramePr/>
          <p:nvPr/>
        </p:nvGraphicFramePr>
        <p:xfrm>
          <a:off x="265113" y="1119188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119188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6" name="图片 1013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2150" y="3276600"/>
            <a:ext cx="3362325" cy="260826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9155" name="对象 101387"/>
          <p:cNvGraphicFramePr/>
          <p:nvPr/>
        </p:nvGraphicFramePr>
        <p:xfrm>
          <a:off x="9909175" y="1116013"/>
          <a:ext cx="1452563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5" imgW="1452563" imgH="414337" progId="Word.Document.8">
                  <p:embed/>
                </p:oleObj>
              </mc:Choice>
              <mc:Fallback>
                <p:oleObj r:id="rId5" imgW="1452563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909175" y="1116013"/>
                        <a:ext cx="1452563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7" name="矩形 101388"/>
          <p:cNvSpPr/>
          <p:nvPr/>
        </p:nvSpPr>
        <p:spPr>
          <a:xfrm>
            <a:off x="7175500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02407"/>
          <p:cNvGraphicFramePr/>
          <p:nvPr/>
        </p:nvGraphicFramePr>
        <p:xfrm>
          <a:off x="265113" y="642938"/>
          <a:ext cx="11582400" cy="2133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82400" imgH="2133600" progId="Word.Document.8">
                  <p:embed/>
                </p:oleObj>
              </mc:Choice>
              <mc:Fallback>
                <p:oleObj r:id="rId2" imgW="11582400" imgH="2133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642938"/>
                        <a:ext cx="11582400" cy="213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图片 1024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5" y="3213100"/>
            <a:ext cx="3800475" cy="2524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0" name="矩形 102409"/>
          <p:cNvSpPr/>
          <p:nvPr/>
        </p:nvSpPr>
        <p:spPr>
          <a:xfrm>
            <a:off x="877888" y="21399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＞ </a:t>
            </a:r>
            <a:endParaRPr lang="zh-CN" altLang="en-US"/>
          </a:p>
        </p:txBody>
      </p:sp>
      <p:sp>
        <p:nvSpPr>
          <p:cNvPr id="50181" name="矩形 102410"/>
          <p:cNvSpPr/>
          <p:nvPr/>
        </p:nvSpPr>
        <p:spPr>
          <a:xfrm>
            <a:off x="6442075" y="2136775"/>
            <a:ext cx="4889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03432"/>
          <p:cNvGraphicFramePr/>
          <p:nvPr/>
        </p:nvGraphicFramePr>
        <p:xfrm>
          <a:off x="265113" y="6858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6858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3" name="图片 1034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4850" y="3478213"/>
            <a:ext cx="3195638" cy="25987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矩形 103434"/>
          <p:cNvSpPr/>
          <p:nvPr/>
        </p:nvSpPr>
        <p:spPr>
          <a:xfrm>
            <a:off x="1628775" y="18367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51205" name="矩形 103435"/>
          <p:cNvSpPr/>
          <p:nvPr/>
        </p:nvSpPr>
        <p:spPr>
          <a:xfrm>
            <a:off x="1135063" y="24558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＞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2227" name="图片 137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0588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137224"/>
          <p:cNvSpPr/>
          <p:nvPr/>
        </p:nvSpPr>
        <p:spPr>
          <a:xfrm>
            <a:off x="2247900" y="1028700"/>
            <a:ext cx="17018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大气压强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52226" name="对象 137225"/>
          <p:cNvGraphicFramePr/>
          <p:nvPr/>
        </p:nvGraphicFramePr>
        <p:xfrm>
          <a:off x="301625" y="1824038"/>
          <a:ext cx="11582400" cy="3621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3" imgW="11582400" imgH="3621087" progId="Word.Document.8">
                  <p:embed/>
                </p:oleObj>
              </mc:Choice>
              <mc:Fallback>
                <p:oleObj r:id="rId3" imgW="11582400" imgH="3621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824038"/>
                        <a:ext cx="11582400" cy="3621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9" name="矩形 137226"/>
          <p:cNvSpPr/>
          <p:nvPr/>
        </p:nvSpPr>
        <p:spPr>
          <a:xfrm>
            <a:off x="7173913" y="1835150"/>
            <a:ext cx="1673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83299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1" name="矩形 183300"/>
          <p:cNvSpPr/>
          <p:nvPr/>
        </p:nvSpPr>
        <p:spPr>
          <a:xfrm>
            <a:off x="616585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86369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5" name="矩形 186370"/>
          <p:cNvSpPr/>
          <p:nvPr/>
        </p:nvSpPr>
        <p:spPr>
          <a:xfrm>
            <a:off x="64531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85345"/>
          <p:cNvGraphicFramePr/>
          <p:nvPr/>
        </p:nvGraphicFramePr>
        <p:xfrm>
          <a:off x="265113" y="1260475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260475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9" name="图片 1853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0175" y="3089275"/>
            <a:ext cx="2206625" cy="2535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0" name="矩形 185347"/>
          <p:cNvSpPr/>
          <p:nvPr/>
        </p:nvSpPr>
        <p:spPr>
          <a:xfrm>
            <a:off x="6237288" y="118745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大气压 </a:t>
            </a:r>
            <a:endParaRPr lang="zh-CN" altLang="en-US"/>
          </a:p>
        </p:txBody>
      </p:sp>
      <p:sp>
        <p:nvSpPr>
          <p:cNvPr id="55301" name="矩形 185348"/>
          <p:cNvSpPr/>
          <p:nvPr/>
        </p:nvSpPr>
        <p:spPr>
          <a:xfrm>
            <a:off x="10342563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6323" name="图片 1843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8572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4" name="矩形 184322"/>
          <p:cNvSpPr/>
          <p:nvPr/>
        </p:nvSpPr>
        <p:spPr>
          <a:xfrm>
            <a:off x="2378075" y="795338"/>
            <a:ext cx="38322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流体压强与流速的关系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6322" name="对象 184323"/>
          <p:cNvGraphicFramePr/>
          <p:nvPr/>
        </p:nvGraphicFramePr>
        <p:xfrm>
          <a:off x="188913" y="1504950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504950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5" name="图片 1843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4838" y="1958975"/>
            <a:ext cx="2168525" cy="2924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6" name="矩形 184325"/>
          <p:cNvSpPr/>
          <p:nvPr/>
        </p:nvSpPr>
        <p:spPr>
          <a:xfrm>
            <a:off x="6094413" y="20304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89441"/>
          <p:cNvGraphicFramePr/>
          <p:nvPr/>
        </p:nvGraphicFramePr>
        <p:xfrm>
          <a:off x="301625" y="1641475"/>
          <a:ext cx="11582400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2" imgW="11582400" imgH="3556000" progId="Word.Document.8">
                  <p:embed/>
                </p:oleObj>
              </mc:Choice>
              <mc:Fallback>
                <p:oleObj r:id="rId2" imgW="11582400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41475"/>
                        <a:ext cx="11582400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7" name="图片 1894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7075" y="3065463"/>
            <a:ext cx="4170363" cy="1871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8" name="矩形 189443"/>
          <p:cNvSpPr/>
          <p:nvPr/>
        </p:nvSpPr>
        <p:spPr>
          <a:xfrm>
            <a:off x="11390313" y="22479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88417"/>
          <p:cNvGraphicFramePr/>
          <p:nvPr/>
        </p:nvGraphicFramePr>
        <p:xfrm>
          <a:off x="188913" y="539750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8913" y="539750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1" name="图片 1884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763" y="4122738"/>
            <a:ext cx="3098800" cy="2233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2" name="矩形 188419"/>
          <p:cNvSpPr/>
          <p:nvPr/>
        </p:nvSpPr>
        <p:spPr>
          <a:xfrm>
            <a:off x="1485900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  <p:sp>
        <p:nvSpPr>
          <p:cNvPr id="58373" name="矩形 188420"/>
          <p:cNvSpPr/>
          <p:nvPr/>
        </p:nvSpPr>
        <p:spPr>
          <a:xfrm>
            <a:off x="7461250" y="1071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58374" name="矩形 188421"/>
          <p:cNvSpPr/>
          <p:nvPr/>
        </p:nvSpPr>
        <p:spPr>
          <a:xfrm>
            <a:off x="1052513" y="28448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慢 </a:t>
            </a:r>
            <a:endParaRPr lang="zh-CN" altLang="en-US"/>
          </a:p>
        </p:txBody>
      </p:sp>
      <p:sp>
        <p:nvSpPr>
          <p:cNvPr id="58375" name="矩形 188422"/>
          <p:cNvSpPr/>
          <p:nvPr/>
        </p:nvSpPr>
        <p:spPr>
          <a:xfrm>
            <a:off x="3717925" y="28448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pic>
        <p:nvPicPr>
          <p:cNvPr id="5837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315700" y="106172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  <p:bldP spid="58374" grpId="0"/>
      <p:bldP spid="5837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118</Paragraphs>
  <Slides>58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baseType="lpstr" size="66">
      <vt:lpstr>Arial</vt:lpstr>
      <vt:lpstr>Times New Roman</vt:lpstr>
      <vt:lpstr>楷体_GB2312</vt:lpstr>
      <vt:lpstr>Calibri</vt:lpstr>
      <vt:lpstr>宋体</vt:lpstr>
      <vt:lpstr>黑体</vt:lpstr>
      <vt:lpstr>Wingdings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2021-01-02T11:37:31.902</cp:lastPrinted>
  <dcterms:created xsi:type="dcterms:W3CDTF">2021-01-02T11:37:31Z</dcterms:created>
  <dcterms:modified xsi:type="dcterms:W3CDTF">2021-01-02T03:37:33Z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