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505" r:id="rId5"/>
    <p:sldId id="506" r:id="rId6"/>
    <p:sldId id="507" r:id="rId7"/>
    <p:sldId id="508" r:id="rId8"/>
    <p:sldId id="509" r:id="rId9"/>
    <p:sldId id="510" r:id="rId10"/>
    <p:sldId id="511" r:id="rId11"/>
    <p:sldId id="512" r:id="rId12"/>
    <p:sldId id="483" r:id="rId13"/>
    <p:sldId id="484" r:id="rId14"/>
    <p:sldId id="485" r:id="rId15"/>
    <p:sldId id="486" r:id="rId16"/>
    <p:sldId id="487" r:id="rId17"/>
    <p:sldId id="488" r:id="rId18"/>
    <p:sldId id="513" r:id="rId19"/>
    <p:sldId id="514" r:id="rId20"/>
    <p:sldId id="515" r:id="rId21"/>
    <p:sldId id="516" r:id="rId22"/>
    <p:sldId id="517" r:id="rId23"/>
    <p:sldId id="518" r:id="rId24"/>
    <p:sldId id="519" r:id="rId25"/>
    <p:sldId id="520" r:id="rId26"/>
  </p:sldIdLst>
  <p:sldSz cx="12187238" cy="6840538"/>
  <p:notesSz cx="6858000" cy="9144000"/>
  <p:custDataLst>
    <p:tags r:id="rId27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tags" Target="tags/tag1.xml" /><Relationship Id="rId28" Type="http://schemas.openxmlformats.org/officeDocument/2006/relationships/presProps" Target="presProps.xml" /><Relationship Id="rId29" Type="http://schemas.openxmlformats.org/officeDocument/2006/relationships/viewProps" Target="viewProps.xml" /><Relationship Id="rId3" Type="http://schemas.openxmlformats.org/officeDocument/2006/relationships/slide" Target="slides/slide1.xml" /><Relationship Id="rId30" Type="http://schemas.openxmlformats.org/officeDocument/2006/relationships/theme" Target="theme/theme1.xml" /><Relationship Id="rId31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Relationship Id="rId2" Type="http://schemas.openxmlformats.org/officeDocument/2006/relationships/image" Target="../media/image5.emf" /><Relationship Id="rId3" Type="http://schemas.openxmlformats.org/officeDocument/2006/relationships/image" Target="../media/image6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Relationship Id="rId2" Type="http://schemas.openxmlformats.org/officeDocument/2006/relationships/image" Target="../media/image10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Relationship Id="rId2" Type="http://schemas.openxmlformats.org/officeDocument/2006/relationships/image" Target="../media/image13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Relationship Id="rId2" Type="http://schemas.openxmlformats.org/officeDocument/2006/relationships/image" Target="../media/image28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Relationship Id="rId2" Type="http://schemas.openxmlformats.org/officeDocument/2006/relationships/image" Target="../media/image31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560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560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9ACE2D17-A542-4B06-B264-DFF2BFE9C124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2560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2560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560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560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258CA3E8-BE68-4BF6-950A-2B0167BFBB2F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.png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4.emf" /><Relationship Id="rId5" Type="http://schemas.openxmlformats.org/officeDocument/2006/relationships/oleObject" Target="../embeddings/oleObject3.doc" TargetMode="Internal" /><Relationship Id="rId6" Type="http://schemas.openxmlformats.org/officeDocument/2006/relationships/image" Target="../media/image5.emf" /><Relationship Id="rId7" Type="http://schemas.openxmlformats.org/officeDocument/2006/relationships/oleObject" Target="../embeddings/oleObject4.doc" TargetMode="Internal" /><Relationship Id="rId8" Type="http://schemas.openxmlformats.org/officeDocument/2006/relationships/image" Target="../media/image6.emf" /><Relationship Id="rId9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.doc" TargetMode="Internal" /><Relationship Id="rId3" Type="http://schemas.openxmlformats.org/officeDocument/2006/relationships/image" Target="../media/image7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png" /><Relationship Id="rId3" Type="http://schemas.openxmlformats.org/officeDocument/2006/relationships/oleObject" Target="../embeddings/oleObject6.doc" TargetMode="Internal" /><Relationship Id="rId4" Type="http://schemas.openxmlformats.org/officeDocument/2006/relationships/image" Target="../media/image9.emf" /><Relationship Id="rId5" Type="http://schemas.openxmlformats.org/officeDocument/2006/relationships/oleObject" Target="../embeddings/oleObject7.doc" TargetMode="Internal" /><Relationship Id="rId6" Type="http://schemas.openxmlformats.org/officeDocument/2006/relationships/image" Target="../media/image10.emf" /><Relationship Id="rId7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11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12.emf" /><Relationship Id="rId4" Type="http://schemas.openxmlformats.org/officeDocument/2006/relationships/oleObject" Target="../embeddings/oleObject10.doc" TargetMode="Internal" /><Relationship Id="rId5" Type="http://schemas.openxmlformats.org/officeDocument/2006/relationships/image" Target="../media/image13.emf" /><Relationship Id="rId6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4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5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6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png" /><Relationship Id="rId3" Type="http://schemas.openxmlformats.org/officeDocument/2006/relationships/oleObject" Target="../embeddings/oleObject14.doc" TargetMode="Internal" /><Relationship Id="rId4" Type="http://schemas.openxmlformats.org/officeDocument/2006/relationships/image" Target="../media/image18.emf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19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0.emf" /><Relationship Id="rId4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7.doc" TargetMode="Internal" /><Relationship Id="rId3" Type="http://schemas.openxmlformats.org/officeDocument/2006/relationships/image" Target="../media/image21.emf" /><Relationship Id="rId4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.png" /><Relationship Id="rId3" Type="http://schemas.openxmlformats.org/officeDocument/2006/relationships/oleObject" Target="../embeddings/oleObject18.doc" TargetMode="Internal" /><Relationship Id="rId4" Type="http://schemas.openxmlformats.org/officeDocument/2006/relationships/image" Target="../media/image22.emf" /><Relationship Id="rId5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3.emf" /><Relationship Id="rId4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4.emf" /><Relationship Id="rId4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25.emf" /><Relationship Id="rId4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26.emf" /><Relationship Id="rId4" Type="http://schemas.openxmlformats.org/officeDocument/2006/relationships/image" Target="../media/image27.png" /><Relationship Id="rId5" Type="http://schemas.openxmlformats.org/officeDocument/2006/relationships/oleObject" Target="../embeddings/oleObject23.doc" TargetMode="Internal" /><Relationship Id="rId6" Type="http://schemas.openxmlformats.org/officeDocument/2006/relationships/image" Target="../media/image28.emf" /><Relationship Id="rId7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29.emf" /><Relationship Id="rId4" Type="http://schemas.openxmlformats.org/officeDocument/2006/relationships/image" Target="../media/image30.png" /><Relationship Id="rId5" Type="http://schemas.openxmlformats.org/officeDocument/2006/relationships/oleObject" Target="../embeddings/oleObject25.doc" TargetMode="Internal" /><Relationship Id="rId6" Type="http://schemas.openxmlformats.org/officeDocument/2006/relationships/image" Target="../media/image31.emf" /><Relationship Id="rId7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png" /><Relationship Id="rId3" Type="http://schemas.openxmlformats.org/officeDocument/2006/relationships/oleObject" Target="../embeddings/oleObject26.doc" TargetMode="Internal" /><Relationship Id="rId4" Type="http://schemas.openxmlformats.org/officeDocument/2006/relationships/image" Target="../media/image32.emf" /><Relationship Id="rId5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7.doc" TargetMode="Internal" /><Relationship Id="rId3" Type="http://schemas.openxmlformats.org/officeDocument/2006/relationships/image" Target="../media/image33.emf" /><Relationship Id="rId4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34.emf" /><Relationship Id="rId4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35.emf" /><Relationship Id="rId4" Type="http://schemas.openxmlformats.org/officeDocument/2006/relationships/image" Target="../media/image36.png" /><Relationship Id="rId5" Type="http://schemas.openxmlformats.org/officeDocument/2006/relationships/vmlDrawing" Target="../drawings/vmlDrawing23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4578" name="TextBox 20"/>
          <p:cNvSpPr/>
          <p:nvPr/>
        </p:nvSpPr>
        <p:spPr>
          <a:xfrm>
            <a:off x="950913" y="3033713"/>
            <a:ext cx="103124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材料、信息和能源 </a:t>
            </a:r>
            <a:endParaRPr lang="zh-CN" altLang="en-US" sz="6000">
              <a:solidFill>
                <a:schemeClr val="tx1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9638" y="5238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69"/>
          <p:cNvSpPr/>
          <p:nvPr/>
        </p:nvSpPr>
        <p:spPr>
          <a:xfrm>
            <a:off x="2276475" y="468313"/>
            <a:ext cx="133191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材　料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026" name="对象 10271"/>
          <p:cNvGraphicFramePr/>
          <p:nvPr/>
        </p:nvGraphicFramePr>
        <p:xfrm>
          <a:off x="296863" y="1160463"/>
          <a:ext cx="11591925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4148137" progId="Word.Document.8">
                  <p:embed/>
                </p:oleObj>
              </mc:Choice>
              <mc:Fallback>
                <p:oleObj r:id="rId3" imgW="11591925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160463"/>
                        <a:ext cx="11591925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2"/>
          <p:cNvSpPr/>
          <p:nvPr/>
        </p:nvSpPr>
        <p:spPr>
          <a:xfrm>
            <a:off x="1052513" y="2844800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单向导电性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53" name="图片 1515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1874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54" name="矩形 151556"/>
          <p:cNvSpPr/>
          <p:nvPr/>
        </p:nvSpPr>
        <p:spPr>
          <a:xfrm>
            <a:off x="2247900" y="1157288"/>
            <a:ext cx="133191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电磁波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2050" name="对象 151557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对象 151558"/>
          <p:cNvGraphicFramePr/>
          <p:nvPr/>
        </p:nvGraphicFramePr>
        <p:xfrm>
          <a:off x="6956425" y="2484438"/>
          <a:ext cx="1724025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5" imgW="1724025" imgH="409575" progId="Word.Document.8">
                  <p:embed/>
                </p:oleObj>
              </mc:Choice>
              <mc:Fallback>
                <p:oleObj r:id="rId5" imgW="1724025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56425" y="2484438"/>
                        <a:ext cx="172402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对象 151559"/>
          <p:cNvGraphicFramePr/>
          <p:nvPr/>
        </p:nvGraphicFramePr>
        <p:xfrm>
          <a:off x="5649913" y="2957513"/>
          <a:ext cx="1047750" cy="61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7" imgW="1047750" imgH="615950" progId="Word.Document.8">
                  <p:embed/>
                </p:oleObj>
              </mc:Choice>
              <mc:Fallback>
                <p:oleObj r:id="rId7" imgW="1047750" imgH="61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49913" y="2957513"/>
                        <a:ext cx="1047750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4" name="对象 153603"/>
          <p:cNvGraphicFramePr/>
          <p:nvPr/>
        </p:nvGraphicFramePr>
        <p:xfrm>
          <a:off x="260350" y="3060700"/>
          <a:ext cx="11591925" cy="1181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11591925" imgH="1181100" progId="Word.Document.8">
                  <p:embed/>
                </p:oleObj>
              </mc:Choice>
              <mc:Fallback>
                <p:oleObj r:id="rId2" imgW="11591925" imgH="1181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3060700"/>
                        <a:ext cx="11591925" cy="1181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100" name="图片 1525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2604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1" name="矩形 152579"/>
          <p:cNvSpPr/>
          <p:nvPr/>
        </p:nvSpPr>
        <p:spPr>
          <a:xfrm>
            <a:off x="2320925" y="1157288"/>
            <a:ext cx="31178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能源与可持续发展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4098" name="对象 152580"/>
          <p:cNvGraphicFramePr/>
          <p:nvPr/>
        </p:nvGraphicFramePr>
        <p:xfrm>
          <a:off x="296863" y="19081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3" imgW="11591925" imgH="592138" progId="Word.Document.8">
                  <p:embed/>
                </p:oleObj>
              </mc:Choice>
              <mc:Fallback>
                <p:oleObj r:id="rId3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081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对象 152581"/>
          <p:cNvGraphicFramePr/>
          <p:nvPr/>
        </p:nvGraphicFramePr>
        <p:xfrm>
          <a:off x="225425" y="2566988"/>
          <a:ext cx="11734800" cy="3302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5" imgW="11734800" imgH="3302000" progId="Word.Document.8">
                  <p:embed/>
                </p:oleObj>
              </mc:Choice>
              <mc:Fallback>
                <p:oleObj r:id="rId5" imgW="11734800" imgH="3302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5425" y="2566988"/>
                        <a:ext cx="11734800" cy="330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154627"/>
          <p:cNvGraphicFramePr/>
          <p:nvPr/>
        </p:nvGraphicFramePr>
        <p:xfrm>
          <a:off x="225425" y="919163"/>
          <a:ext cx="11734800" cy="5092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1734800" imgH="5092700" progId="Word.Document.8">
                  <p:embed/>
                </p:oleObj>
              </mc:Choice>
              <mc:Fallback>
                <p:oleObj r:id="rId2" imgW="11734800" imgH="5092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919163"/>
                        <a:ext cx="11734800" cy="5092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155649"/>
          <p:cNvGraphicFramePr/>
          <p:nvPr/>
        </p:nvGraphicFramePr>
        <p:xfrm>
          <a:off x="296863" y="395288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95288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对象 155708"/>
          <p:cNvGraphicFramePr/>
          <p:nvPr/>
        </p:nvGraphicFramePr>
        <p:xfrm>
          <a:off x="225425" y="2339975"/>
          <a:ext cx="11734800" cy="3294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11734800" imgH="3294063" progId="Word.Document.8">
                  <p:embed/>
                </p:oleObj>
              </mc:Choice>
              <mc:Fallback>
                <p:oleObj r:id="rId4" imgW="11734800" imgH="32940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5425" y="2339975"/>
                        <a:ext cx="11734800" cy="3294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8" name="矩形 155709"/>
          <p:cNvSpPr/>
          <p:nvPr/>
        </p:nvSpPr>
        <p:spPr>
          <a:xfrm>
            <a:off x="2493963" y="34925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中子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156673"/>
          <p:cNvGraphicFramePr/>
          <p:nvPr/>
        </p:nvGraphicFramePr>
        <p:xfrm>
          <a:off x="225425" y="1331913"/>
          <a:ext cx="11734800" cy="36560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734800" imgH="3656012" progId="Word.Document.8">
                  <p:embed/>
                </p:oleObj>
              </mc:Choice>
              <mc:Fallback>
                <p:oleObj r:id="rId2" imgW="11734800" imgH="36560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331913"/>
                        <a:ext cx="11734800" cy="3656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156674"/>
          <p:cNvSpPr/>
          <p:nvPr/>
        </p:nvSpPr>
        <p:spPr>
          <a:xfrm>
            <a:off x="5157788" y="20526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核反应堆 </a:t>
            </a:r>
            <a:endParaRPr lang="zh-CN" altLang="en-US"/>
          </a:p>
        </p:txBody>
      </p:sp>
      <p:sp>
        <p:nvSpPr>
          <p:cNvPr id="7172" name="矩形 156675"/>
          <p:cNvSpPr/>
          <p:nvPr/>
        </p:nvSpPr>
        <p:spPr>
          <a:xfrm>
            <a:off x="5373688" y="26162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可以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157699"/>
          <p:cNvGraphicFramePr/>
          <p:nvPr/>
        </p:nvGraphicFramePr>
        <p:xfrm>
          <a:off x="293688" y="1639888"/>
          <a:ext cx="11383962" cy="3489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383962" imgH="3489325" progId="Word.Document.8">
                  <p:embed/>
                </p:oleObj>
              </mc:Choice>
              <mc:Fallback>
                <p:oleObj r:id="rId2" imgW="11383962" imgH="3489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639888"/>
                        <a:ext cx="11383962" cy="348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矩形 157700"/>
          <p:cNvSpPr/>
          <p:nvPr/>
        </p:nvSpPr>
        <p:spPr>
          <a:xfrm>
            <a:off x="10553700" y="2157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聚变 </a:t>
            </a:r>
            <a:endParaRPr lang="zh-CN" altLang="en-US"/>
          </a:p>
        </p:txBody>
      </p:sp>
      <p:sp>
        <p:nvSpPr>
          <p:cNvPr id="8196" name="矩形 157701"/>
          <p:cNvSpPr/>
          <p:nvPr/>
        </p:nvSpPr>
        <p:spPr>
          <a:xfrm>
            <a:off x="3502025" y="38862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内能 </a:t>
            </a:r>
            <a:endParaRPr lang="zh-CN" altLang="en-US"/>
          </a:p>
        </p:txBody>
      </p:sp>
      <p:sp>
        <p:nvSpPr>
          <p:cNvPr id="8197" name="矩形 157702"/>
          <p:cNvSpPr/>
          <p:nvPr/>
        </p:nvSpPr>
        <p:spPr>
          <a:xfrm>
            <a:off x="3429000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电能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158721"/>
          <p:cNvGraphicFramePr/>
          <p:nvPr/>
        </p:nvGraphicFramePr>
        <p:xfrm>
          <a:off x="293688" y="1639888"/>
          <a:ext cx="11509375" cy="3530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509375" imgH="3530600" progId="Word.Document.8">
                  <p:embed/>
                </p:oleObj>
              </mc:Choice>
              <mc:Fallback>
                <p:oleObj r:id="rId2" imgW="11509375" imgH="3530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639888"/>
                        <a:ext cx="11509375" cy="353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158722"/>
          <p:cNvSpPr/>
          <p:nvPr/>
        </p:nvSpPr>
        <p:spPr>
          <a:xfrm>
            <a:off x="8410575" y="21748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方向性 </a:t>
            </a:r>
            <a:endParaRPr lang="zh-CN" altLang="en-US"/>
          </a:p>
        </p:txBody>
      </p:sp>
      <p:sp>
        <p:nvSpPr>
          <p:cNvPr id="9220" name="矩形 158723"/>
          <p:cNvSpPr/>
          <p:nvPr/>
        </p:nvSpPr>
        <p:spPr>
          <a:xfrm>
            <a:off x="10198100" y="21240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不可逆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3" name="图片 116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938" y="137953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116742"/>
          <p:cNvSpPr/>
          <p:nvPr/>
        </p:nvSpPr>
        <p:spPr>
          <a:xfrm>
            <a:off x="2392363" y="1277938"/>
            <a:ext cx="13319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材　料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0242" name="对象 116743"/>
          <p:cNvGraphicFramePr/>
          <p:nvPr/>
        </p:nvGraphicFramePr>
        <p:xfrm>
          <a:off x="296863" y="21240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3" imgW="11591925" imgH="1778000" progId="Word.Document.8">
                  <p:embed/>
                </p:oleObj>
              </mc:Choice>
              <mc:Fallback>
                <p:oleObj r:id="rId3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1240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矩形 116744"/>
          <p:cNvSpPr/>
          <p:nvPr/>
        </p:nvSpPr>
        <p:spPr>
          <a:xfrm>
            <a:off x="10774363" y="20526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115718"/>
          <p:cNvGraphicFramePr/>
          <p:nvPr/>
        </p:nvGraphicFramePr>
        <p:xfrm>
          <a:off x="296863" y="1641475"/>
          <a:ext cx="11591925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591925" imgH="3556000" progId="Word.Document.8">
                  <p:embed/>
                </p:oleObj>
              </mc:Choice>
              <mc:Fallback>
                <p:oleObj r:id="rId2" imgW="11591925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7" name="矩形 115719"/>
          <p:cNvSpPr/>
          <p:nvPr/>
        </p:nvSpPr>
        <p:spPr>
          <a:xfrm>
            <a:off x="7412038" y="22209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11469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矩形 114696"/>
          <p:cNvSpPr/>
          <p:nvPr/>
        </p:nvSpPr>
        <p:spPr>
          <a:xfrm>
            <a:off x="6621463" y="19335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113672"/>
          <p:cNvGraphicFramePr/>
          <p:nvPr/>
        </p:nvGraphicFramePr>
        <p:xfrm>
          <a:off x="296863" y="2235200"/>
          <a:ext cx="11591925" cy="2370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591925" imgH="2370138" progId="Word.Document.8">
                  <p:embed/>
                </p:oleObj>
              </mc:Choice>
              <mc:Fallback>
                <p:oleObj r:id="rId2" imgW="11591925" imgH="2370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5200"/>
                        <a:ext cx="11591925" cy="237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5" name="矩形 113673"/>
          <p:cNvSpPr/>
          <p:nvPr/>
        </p:nvSpPr>
        <p:spPr>
          <a:xfrm>
            <a:off x="9837738" y="27717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9" name="图片 1126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4033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112647"/>
          <p:cNvSpPr/>
          <p:nvPr/>
        </p:nvSpPr>
        <p:spPr>
          <a:xfrm>
            <a:off x="2319338" y="1373188"/>
            <a:ext cx="13446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电磁波</a:t>
            </a:r>
            <a:r>
              <a:rPr lang="zh-CN" altLang="en-US" sz="2800">
                <a:ea typeface="黑体" pitchFamily="49" charset="-122"/>
              </a:rPr>
              <a:t> </a:t>
            </a:r>
            <a:endParaRPr lang="zh-CN" altLang="en-US" sz="2800">
              <a:ea typeface="黑体" pitchFamily="49" charset="-122"/>
            </a:endParaRPr>
          </a:p>
        </p:txBody>
      </p:sp>
      <p:graphicFrame>
        <p:nvGraphicFramePr>
          <p:cNvPr id="14338" name="对象 112648"/>
          <p:cNvGraphicFramePr/>
          <p:nvPr/>
        </p:nvGraphicFramePr>
        <p:xfrm>
          <a:off x="296863" y="211296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11296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矩形 112649"/>
          <p:cNvSpPr/>
          <p:nvPr/>
        </p:nvSpPr>
        <p:spPr>
          <a:xfrm>
            <a:off x="4221163" y="21240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11628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矩形 111629"/>
          <p:cNvSpPr/>
          <p:nvPr/>
        </p:nvSpPr>
        <p:spPr>
          <a:xfrm>
            <a:off x="7102475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62817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矩形 162818"/>
          <p:cNvSpPr/>
          <p:nvPr/>
        </p:nvSpPr>
        <p:spPr>
          <a:xfrm>
            <a:off x="7173913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163841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矩形 163842"/>
          <p:cNvSpPr/>
          <p:nvPr/>
        </p:nvSpPr>
        <p:spPr>
          <a:xfrm>
            <a:off x="8829675" y="25558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164865"/>
          <p:cNvGraphicFramePr/>
          <p:nvPr/>
        </p:nvGraphicFramePr>
        <p:xfrm>
          <a:off x="296863" y="9001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001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6" name="图片 1648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9563" y="3365500"/>
            <a:ext cx="3441700" cy="26654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7" name="矩形 164867"/>
          <p:cNvSpPr/>
          <p:nvPr/>
        </p:nvSpPr>
        <p:spPr>
          <a:xfrm>
            <a:off x="6381750" y="8286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电磁波 </a:t>
            </a:r>
            <a:endParaRPr lang="zh-CN" altLang="en-US"/>
          </a:p>
        </p:txBody>
      </p:sp>
      <p:graphicFrame>
        <p:nvGraphicFramePr>
          <p:cNvPr id="18435" name="对象 164868"/>
          <p:cNvGraphicFramePr/>
          <p:nvPr/>
        </p:nvGraphicFramePr>
        <p:xfrm>
          <a:off x="1844675" y="1476375"/>
          <a:ext cx="1009650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5" imgW="1009650" imgH="409575" progId="Word.Document.8">
                  <p:embed/>
                </p:oleObj>
              </mc:Choice>
              <mc:Fallback>
                <p:oleObj r:id="rId5" imgW="1009650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44675" y="1476375"/>
                        <a:ext cx="1009650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矩形 164869"/>
          <p:cNvSpPr/>
          <p:nvPr/>
        </p:nvSpPr>
        <p:spPr>
          <a:xfrm>
            <a:off x="2925763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射频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165891"/>
          <p:cNvGraphicFramePr/>
          <p:nvPr/>
        </p:nvGraphicFramePr>
        <p:xfrm>
          <a:off x="293688" y="1187450"/>
          <a:ext cx="11509375" cy="1177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09375" imgH="1177925" progId="Word.Document.8">
                  <p:embed/>
                </p:oleObj>
              </mc:Choice>
              <mc:Fallback>
                <p:oleObj r:id="rId2" imgW="11509375" imgH="1177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187450"/>
                        <a:ext cx="11509375" cy="1177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60" name="图片 16589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0163" y="2365375"/>
            <a:ext cx="3949700" cy="2435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1" name="矩形 165893"/>
          <p:cNvSpPr/>
          <p:nvPr/>
        </p:nvSpPr>
        <p:spPr>
          <a:xfrm>
            <a:off x="7173913" y="111601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</a:t>
            </a:r>
            <a:endParaRPr lang="en-US" altLang="zh-CN"/>
          </a:p>
        </p:txBody>
      </p:sp>
      <p:graphicFrame>
        <p:nvGraphicFramePr>
          <p:cNvPr id="19459" name="对象 165894"/>
          <p:cNvGraphicFramePr/>
          <p:nvPr/>
        </p:nvGraphicFramePr>
        <p:xfrm>
          <a:off x="9097963" y="1162050"/>
          <a:ext cx="1387475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5" imgW="1387475" imgH="409575" progId="Word.Document.8">
                  <p:embed/>
                </p:oleObj>
              </mc:Choice>
              <mc:Fallback>
                <p:oleObj r:id="rId5" imgW="1387475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097963" y="1162050"/>
                        <a:ext cx="138747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3" name="图片 1669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63512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166914"/>
          <p:cNvSpPr/>
          <p:nvPr/>
        </p:nvSpPr>
        <p:spPr>
          <a:xfrm>
            <a:off x="2320925" y="1604963"/>
            <a:ext cx="31305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能源与可持续发展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20482" name="对象 166915"/>
          <p:cNvGraphicFramePr/>
          <p:nvPr/>
        </p:nvGraphicFramePr>
        <p:xfrm>
          <a:off x="296863" y="23399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3" imgW="11591925" imgH="1778000" progId="Word.Document.8">
                  <p:embed/>
                </p:oleObj>
              </mc:Choice>
              <mc:Fallback>
                <p:oleObj r:id="rId3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3399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5" name="矩形 166916"/>
          <p:cNvSpPr/>
          <p:nvPr/>
        </p:nvSpPr>
        <p:spPr>
          <a:xfrm>
            <a:off x="7605713" y="22685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167937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7" name="矩形 167938"/>
          <p:cNvSpPr/>
          <p:nvPr/>
        </p:nvSpPr>
        <p:spPr>
          <a:xfrm>
            <a:off x="6742113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168961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168962"/>
          <p:cNvSpPr/>
          <p:nvPr/>
        </p:nvSpPr>
        <p:spPr>
          <a:xfrm>
            <a:off x="5805488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169985"/>
          <p:cNvGraphicFramePr/>
          <p:nvPr/>
        </p:nvGraphicFramePr>
        <p:xfrm>
          <a:off x="296863" y="2235200"/>
          <a:ext cx="11591925" cy="2370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91925" imgH="2370138" progId="Word.Document.8">
                  <p:embed/>
                </p:oleObj>
              </mc:Choice>
              <mc:Fallback>
                <p:oleObj r:id="rId2" imgW="11591925" imgH="2370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5200"/>
                        <a:ext cx="11591925" cy="237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矩形 169986"/>
          <p:cNvSpPr/>
          <p:nvPr/>
        </p:nvSpPr>
        <p:spPr>
          <a:xfrm>
            <a:off x="1125538" y="2738438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煤、石油、核能 </a:t>
            </a:r>
            <a:endParaRPr lang="zh-CN" altLang="en-US"/>
          </a:p>
        </p:txBody>
      </p:sp>
      <p:sp>
        <p:nvSpPr>
          <p:cNvPr id="23556" name="矩形 169987"/>
          <p:cNvSpPr/>
          <p:nvPr/>
        </p:nvSpPr>
        <p:spPr>
          <a:xfrm>
            <a:off x="5084763" y="27717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二次能源 </a:t>
            </a:r>
            <a:endParaRPr lang="zh-CN" altLang="en-US"/>
          </a:p>
        </p:txBody>
      </p:sp>
      <p:sp>
        <p:nvSpPr>
          <p:cNvPr id="23557" name="矩形 169988"/>
          <p:cNvSpPr/>
          <p:nvPr/>
        </p:nvSpPr>
        <p:spPr>
          <a:xfrm>
            <a:off x="4437063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方向 </a:t>
            </a:r>
            <a:endParaRPr lang="zh-CN" altLang="en-US"/>
          </a:p>
        </p:txBody>
      </p:sp>
      <p:pic>
        <p:nvPicPr>
          <p:cNvPr id="2355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544300" y="115189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33</Paragraphs>
  <Slides>24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2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2021-01-02T08:27:38.940</cp:lastPrinted>
  <dcterms:created xsi:type="dcterms:W3CDTF">2021-01-02T08:27:38Z</dcterms:created>
  <dcterms:modified xsi:type="dcterms:W3CDTF">2021-01-02T00:27:39Z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