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385" r:id="rId5"/>
    <p:sldId id="427" r:id="rId6"/>
    <p:sldId id="428" r:id="rId7"/>
    <p:sldId id="430" r:id="rId8"/>
    <p:sldId id="501" r:id="rId9"/>
    <p:sldId id="436" r:id="rId10"/>
    <p:sldId id="502" r:id="rId11"/>
    <p:sldId id="504" r:id="rId12"/>
    <p:sldId id="505" r:id="rId13"/>
    <p:sldId id="506" r:id="rId14"/>
    <p:sldId id="507" r:id="rId15"/>
    <p:sldId id="508" r:id="rId16"/>
    <p:sldId id="433" r:id="rId17"/>
    <p:sldId id="435" r:id="rId18"/>
    <p:sldId id="437" r:id="rId19"/>
    <p:sldId id="438" r:id="rId20"/>
    <p:sldId id="431" r:id="rId21"/>
    <p:sldId id="439" r:id="rId22"/>
    <p:sldId id="509" r:id="rId23"/>
    <p:sldId id="510" r:id="rId24"/>
    <p:sldId id="511" r:id="rId25"/>
    <p:sldId id="440" r:id="rId26"/>
    <p:sldId id="512" r:id="rId27"/>
    <p:sldId id="442" r:id="rId28"/>
    <p:sldId id="445" r:id="rId29"/>
    <p:sldId id="448" r:id="rId30"/>
    <p:sldId id="513" r:id="rId31"/>
    <p:sldId id="514" r:id="rId32"/>
    <p:sldId id="515" r:id="rId33"/>
    <p:sldId id="449" r:id="rId34"/>
    <p:sldId id="450" r:id="rId35"/>
    <p:sldId id="451" r:id="rId36"/>
    <p:sldId id="483" r:id="rId37"/>
    <p:sldId id="484" r:id="rId38"/>
    <p:sldId id="485" r:id="rId39"/>
    <p:sldId id="486" r:id="rId40"/>
    <p:sldId id="487" r:id="rId41"/>
    <p:sldId id="516" r:id="rId42"/>
    <p:sldId id="517" r:id="rId43"/>
    <p:sldId id="518" r:id="rId44"/>
    <p:sldId id="519" r:id="rId45"/>
    <p:sldId id="520" r:id="rId46"/>
    <p:sldId id="521" r:id="rId47"/>
    <p:sldId id="488" r:id="rId48"/>
    <p:sldId id="522" r:id="rId49"/>
    <p:sldId id="523" r:id="rId50"/>
    <p:sldId id="524" r:id="rId51"/>
    <p:sldId id="525" r:id="rId52"/>
    <p:sldId id="526" r:id="rId53"/>
    <p:sldId id="527" r:id="rId54"/>
    <p:sldId id="528" r:id="rId55"/>
    <p:sldId id="529" r:id="rId56"/>
  </p:sldIdLst>
  <p:sldSz cx="12187238" cy="6840538"/>
  <p:notesSz cx="6858000" cy="9144000"/>
  <p:custDataLst>
    <p:tags r:id="rId57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tags" Target="tags/tag1.xml" /><Relationship Id="rId58" Type="http://schemas.openxmlformats.org/officeDocument/2006/relationships/presProps" Target="presProps.xml" /><Relationship Id="rId59" Type="http://schemas.openxmlformats.org/officeDocument/2006/relationships/viewProps" Target="viewProps.xml" /><Relationship Id="rId6" Type="http://schemas.openxmlformats.org/officeDocument/2006/relationships/slide" Target="slides/slide4.xml" /><Relationship Id="rId60" Type="http://schemas.openxmlformats.org/officeDocument/2006/relationships/theme" Target="theme/theme1.xml" /><Relationship Id="rId61" Type="http://schemas.openxmlformats.org/officeDocument/2006/relationships/tableStyles" Target="tableStyles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Relationship Id="rId2" Type="http://schemas.openxmlformats.org/officeDocument/2006/relationships/image" Target="../media/image12.emf" /><Relationship Id="rId3" Type="http://schemas.openxmlformats.org/officeDocument/2006/relationships/image" Target="../media/image13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Relationship Id="rId2" Type="http://schemas.openxmlformats.org/officeDocument/2006/relationships/image" Target="../media/image22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Relationship Id="rId2" Type="http://schemas.openxmlformats.org/officeDocument/2006/relationships/image" Target="../media/image24.emf" /><Relationship Id="rId3" Type="http://schemas.openxmlformats.org/officeDocument/2006/relationships/image" Target="../media/image25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Relationship Id="rId2" Type="http://schemas.openxmlformats.org/officeDocument/2006/relationships/image" Target="../media/image27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Relationship Id="rId2" Type="http://schemas.openxmlformats.org/officeDocument/2006/relationships/image" Target="../media/image32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Relationship Id="rId2" Type="http://schemas.openxmlformats.org/officeDocument/2006/relationships/image" Target="../media/image38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Relationship Id="rId2" Type="http://schemas.openxmlformats.org/officeDocument/2006/relationships/image" Target="../media/image41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Relationship Id="rId2" Type="http://schemas.openxmlformats.org/officeDocument/2006/relationships/image" Target="../media/image44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Relationship Id="rId2" Type="http://schemas.openxmlformats.org/officeDocument/2006/relationships/image" Target="../media/image46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Relationship Id="rId2" Type="http://schemas.openxmlformats.org/officeDocument/2006/relationships/image" Target="../media/image49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Relationship Id="rId2" Type="http://schemas.openxmlformats.org/officeDocument/2006/relationships/image" Target="../media/image52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Relationship Id="rId2" Type="http://schemas.openxmlformats.org/officeDocument/2006/relationships/image" Target="../media/image54.emf" /><Relationship Id="rId3" Type="http://schemas.openxmlformats.org/officeDocument/2006/relationships/image" Target="../media/image55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Relationship Id="rId2" Type="http://schemas.openxmlformats.org/officeDocument/2006/relationships/image" Target="../media/image57.emf" /><Relationship Id="rId3" Type="http://schemas.openxmlformats.org/officeDocument/2006/relationships/image" Target="../media/image58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0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2.emf" /><Relationship Id="rId2" Type="http://schemas.openxmlformats.org/officeDocument/2006/relationships/image" Target="../media/image73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0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1.emf" /><Relationship Id="rId2" Type="http://schemas.openxmlformats.org/officeDocument/2006/relationships/image" Target="../media/image82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Relationship Id="rId2" Type="http://schemas.openxmlformats.org/officeDocument/2006/relationships/image" Target="../media/image86.emf" /><Relationship Id="rId3" Type="http://schemas.openxmlformats.org/officeDocument/2006/relationships/image" Target="../media/image87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1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2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3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4.emf" /><Relationship Id="rId2" Type="http://schemas.openxmlformats.org/officeDocument/2006/relationships/image" Target="../media/image95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8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1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73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anose="02010600030101010101" pitchFamily="2" charset="-122"/>
            </a:endParaRPr>
          </a:p>
        </p:txBody>
      </p:sp>
      <p:sp>
        <p:nvSpPr>
          <p:cNvPr id="573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05854D8E-C4C1-404D-8D0E-5062E6FEDB2C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73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73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73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73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FAA9C58B-D58A-4BF3-9C93-8C14144C9BB2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898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791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69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582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481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380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2732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172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5298" name="矩形 1030"/>
          <p:cNvSpPr>
            <a:spLocks noChangeArrowheads="1"/>
          </p:cNvSpPr>
          <p:nvPr/>
        </p:nvSpPr>
        <p:spPr bwMode="auto">
          <a:xfrm>
            <a:off x="0" y="6743700"/>
            <a:ext cx="12192000" cy="114300"/>
          </a:xfrm>
          <a:prstGeom prst="rect">
            <a:avLst/>
          </a:prstGeom>
          <a:solidFill>
            <a:srgbClr val="E72E34"/>
          </a:solidFill>
          <a:ln w="9525"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5.png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6.emf" /><Relationship Id="rId5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9.png" /><Relationship Id="rId3" Type="http://schemas.openxmlformats.org/officeDocument/2006/relationships/oleObject" Target="../embeddings/oleObject7.doc" TargetMode="Internal" /><Relationship Id="rId4" Type="http://schemas.openxmlformats.org/officeDocument/2006/relationships/image" Target="../media/image10.emf" /><Relationship Id="rId5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11.emf" /><Relationship Id="rId4" Type="http://schemas.openxmlformats.org/officeDocument/2006/relationships/oleObject" Target="../embeddings/oleObject9.doc" TargetMode="Internal" /><Relationship Id="rId5" Type="http://schemas.openxmlformats.org/officeDocument/2006/relationships/image" Target="../media/image12.emf" /><Relationship Id="rId6" Type="http://schemas.openxmlformats.org/officeDocument/2006/relationships/oleObject" Target="../embeddings/oleObject10.doc" TargetMode="Internal" /><Relationship Id="rId7" Type="http://schemas.openxmlformats.org/officeDocument/2006/relationships/image" Target="../media/image13.emf" /><Relationship Id="rId8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4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5.png" /><Relationship Id="rId3" Type="http://schemas.openxmlformats.org/officeDocument/2006/relationships/oleObject" Target="../embeddings/oleObject12.doc" TargetMode="Internal" /><Relationship Id="rId4" Type="http://schemas.openxmlformats.org/officeDocument/2006/relationships/image" Target="../media/image16.emf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7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19.emf" /><Relationship Id="rId4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0.png" /><Relationship Id="rId3" Type="http://schemas.openxmlformats.org/officeDocument/2006/relationships/oleObject" Target="../embeddings/oleObject16.doc" TargetMode="Internal" /><Relationship Id="rId4" Type="http://schemas.openxmlformats.org/officeDocument/2006/relationships/image" Target="../media/image21.emf" /><Relationship Id="rId5" Type="http://schemas.openxmlformats.org/officeDocument/2006/relationships/oleObject" Target="../embeddings/oleObject17.doc" TargetMode="Internal" /><Relationship Id="rId6" Type="http://schemas.openxmlformats.org/officeDocument/2006/relationships/image" Target="../media/image22.emf" /><Relationship Id="rId7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3.emf" /><Relationship Id="rId4" Type="http://schemas.openxmlformats.org/officeDocument/2006/relationships/oleObject" Target="../embeddings/oleObject19.doc" TargetMode="Internal" /><Relationship Id="rId5" Type="http://schemas.openxmlformats.org/officeDocument/2006/relationships/image" Target="../media/image24.emf" /><Relationship Id="rId6" Type="http://schemas.openxmlformats.org/officeDocument/2006/relationships/oleObject" Target="../embeddings/oleObject20.doc" TargetMode="Internal" /><Relationship Id="rId7" Type="http://schemas.openxmlformats.org/officeDocument/2006/relationships/image" Target="../media/image25.emf" /><Relationship Id="rId8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26.emf" /><Relationship Id="rId4" Type="http://schemas.openxmlformats.org/officeDocument/2006/relationships/oleObject" Target="../embeddings/oleObject22.doc" TargetMode="Internal" /><Relationship Id="rId5" Type="http://schemas.openxmlformats.org/officeDocument/2006/relationships/image" Target="../media/image27.emf" /><Relationship Id="rId6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8.png" /><Relationship Id="rId3" Type="http://schemas.openxmlformats.org/officeDocument/2006/relationships/oleObject" Target="../embeddings/oleObject23.doc" TargetMode="Internal" /><Relationship Id="rId4" Type="http://schemas.openxmlformats.org/officeDocument/2006/relationships/image" Target="../media/image29.emf" /><Relationship Id="rId5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30.png" /><Relationship Id="rId3" Type="http://schemas.openxmlformats.org/officeDocument/2006/relationships/oleObject" Target="../embeddings/oleObject24.doc" TargetMode="Internal" /><Relationship Id="rId4" Type="http://schemas.openxmlformats.org/officeDocument/2006/relationships/image" Target="../media/image31.emf" /><Relationship Id="rId5" Type="http://schemas.openxmlformats.org/officeDocument/2006/relationships/oleObject" Target="../embeddings/oleObject25.doc" TargetMode="Internal" /><Relationship Id="rId6" Type="http://schemas.openxmlformats.org/officeDocument/2006/relationships/image" Target="../media/image32.emf" /><Relationship Id="rId7" Type="http://schemas.openxmlformats.org/officeDocument/2006/relationships/image" Target="../media/image33.png" /><Relationship Id="rId8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4.emf" /><Relationship Id="rId4" Type="http://schemas.openxmlformats.org/officeDocument/2006/relationships/oleObject" Target="../embeddings/oleObject27.doc" TargetMode="Internal" /><Relationship Id="rId5" Type="http://schemas.openxmlformats.org/officeDocument/2006/relationships/image" Target="../media/image35.emf" /><Relationship Id="rId6" Type="http://schemas.openxmlformats.org/officeDocument/2006/relationships/image" Target="../media/image36.png" /><Relationship Id="rId7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7.emf" /><Relationship Id="rId4" Type="http://schemas.openxmlformats.org/officeDocument/2006/relationships/oleObject" Target="../embeddings/oleObject29.doc" TargetMode="Internal" /><Relationship Id="rId5" Type="http://schemas.openxmlformats.org/officeDocument/2006/relationships/image" Target="../media/image38.emf" /><Relationship Id="rId6" Type="http://schemas.openxmlformats.org/officeDocument/2006/relationships/image" Target="../media/image39.png" /><Relationship Id="rId7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40.emf" /><Relationship Id="rId4" Type="http://schemas.openxmlformats.org/officeDocument/2006/relationships/oleObject" Target="../embeddings/oleObject31.doc" TargetMode="Internal" /><Relationship Id="rId5" Type="http://schemas.openxmlformats.org/officeDocument/2006/relationships/image" Target="../media/image41.emf" /><Relationship Id="rId6" Type="http://schemas.openxmlformats.org/officeDocument/2006/relationships/image" Target="../media/image42.png" /><Relationship Id="rId7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3.emf" /><Relationship Id="rId4" Type="http://schemas.openxmlformats.org/officeDocument/2006/relationships/oleObject" Target="../embeddings/oleObject33.doc" TargetMode="Internal" /><Relationship Id="rId5" Type="http://schemas.openxmlformats.org/officeDocument/2006/relationships/image" Target="../media/image44.emf" /><Relationship Id="rId6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45.emf" /><Relationship Id="rId4" Type="http://schemas.openxmlformats.org/officeDocument/2006/relationships/oleObject" Target="../embeddings/oleObject35.doc" TargetMode="Internal" /><Relationship Id="rId5" Type="http://schemas.openxmlformats.org/officeDocument/2006/relationships/image" Target="../media/image46.emf" /><Relationship Id="rId6" Type="http://schemas.openxmlformats.org/officeDocument/2006/relationships/image" Target="../media/image47.png" /><Relationship Id="rId7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48.emf" /><Relationship Id="rId4" Type="http://schemas.openxmlformats.org/officeDocument/2006/relationships/oleObject" Target="../embeddings/oleObject37.doc" TargetMode="Internal" /><Relationship Id="rId5" Type="http://schemas.openxmlformats.org/officeDocument/2006/relationships/image" Target="../media/image49.emf" /><Relationship Id="rId6" Type="http://schemas.openxmlformats.org/officeDocument/2006/relationships/image" Target="../media/image50.png" /><Relationship Id="rId7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51.emf" /><Relationship Id="rId4" Type="http://schemas.openxmlformats.org/officeDocument/2006/relationships/oleObject" Target="../embeddings/oleObject39.doc" TargetMode="Internal" /><Relationship Id="rId5" Type="http://schemas.openxmlformats.org/officeDocument/2006/relationships/image" Target="../media/image52.emf" /><Relationship Id="rId6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53.emf" /><Relationship Id="rId4" Type="http://schemas.openxmlformats.org/officeDocument/2006/relationships/oleObject" Target="../embeddings/oleObject41.doc" TargetMode="Internal" /><Relationship Id="rId5" Type="http://schemas.openxmlformats.org/officeDocument/2006/relationships/image" Target="../media/image54.emf" /><Relationship Id="rId6" Type="http://schemas.openxmlformats.org/officeDocument/2006/relationships/oleObject" Target="../embeddings/oleObject42.doc" TargetMode="Internal" /><Relationship Id="rId7" Type="http://schemas.openxmlformats.org/officeDocument/2006/relationships/image" Target="../media/image55.emf" /><Relationship Id="rId8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56.emf" /><Relationship Id="rId4" Type="http://schemas.openxmlformats.org/officeDocument/2006/relationships/oleObject" Target="../embeddings/oleObject44.doc" TargetMode="Internal" /><Relationship Id="rId5" Type="http://schemas.openxmlformats.org/officeDocument/2006/relationships/image" Target="../media/image57.emf" /><Relationship Id="rId6" Type="http://schemas.openxmlformats.org/officeDocument/2006/relationships/oleObject" Target="../embeddings/oleObject45.doc" TargetMode="Internal" /><Relationship Id="rId7" Type="http://schemas.openxmlformats.org/officeDocument/2006/relationships/image" Target="../media/image58.emf" /><Relationship Id="rId8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59.emf" /><Relationship Id="rId4" Type="http://schemas.openxmlformats.org/officeDocument/2006/relationships/image" Target="../media/image60.png" /><Relationship Id="rId5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1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48.doc" TargetMode="Internal" /><Relationship Id="rId3" Type="http://schemas.openxmlformats.org/officeDocument/2006/relationships/image" Target="../media/image62.emf" /><Relationship Id="rId4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63.emf" /><Relationship Id="rId4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50.doc" TargetMode="Internal" /><Relationship Id="rId3" Type="http://schemas.openxmlformats.org/officeDocument/2006/relationships/image" Target="../media/image64.emf" /><Relationship Id="rId4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65.emf" /><Relationship Id="rId4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66.png" /><Relationship Id="rId3" Type="http://schemas.openxmlformats.org/officeDocument/2006/relationships/oleObject" Target="../embeddings/oleObject52.doc" TargetMode="Internal" /><Relationship Id="rId4" Type="http://schemas.openxmlformats.org/officeDocument/2006/relationships/image" Target="../media/image67.emf" /><Relationship Id="rId5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53.doc" TargetMode="Internal" /><Relationship Id="rId3" Type="http://schemas.openxmlformats.org/officeDocument/2006/relationships/image" Target="../media/image68.emf" /><Relationship Id="rId4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69.png" /><Relationship Id="rId3" Type="http://schemas.openxmlformats.org/officeDocument/2006/relationships/oleObject" Target="../embeddings/oleObject54.doc" TargetMode="Internal" /><Relationship Id="rId4" Type="http://schemas.openxmlformats.org/officeDocument/2006/relationships/image" Target="../media/image70.emf" /><Relationship Id="rId5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55.doc" TargetMode="Internal" /><Relationship Id="rId3" Type="http://schemas.openxmlformats.org/officeDocument/2006/relationships/image" Target="../media/image71.emf" /><Relationship Id="rId4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72.emf" /><Relationship Id="rId4" Type="http://schemas.openxmlformats.org/officeDocument/2006/relationships/oleObject" Target="../embeddings/oleObject57.doc" TargetMode="Internal" /><Relationship Id="rId5" Type="http://schemas.openxmlformats.org/officeDocument/2006/relationships/image" Target="../media/image73.emf" /><Relationship Id="rId6" Type="http://schemas.openxmlformats.org/officeDocument/2006/relationships/image" Target="../media/image74.png" /><Relationship Id="rId7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58.doc" TargetMode="Internal" /><Relationship Id="rId3" Type="http://schemas.openxmlformats.org/officeDocument/2006/relationships/image" Target="../media/image75.emf" /><Relationship Id="rId4" Type="http://schemas.openxmlformats.org/officeDocument/2006/relationships/image" Target="../media/image76.png" /><Relationship Id="rId5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77.png" /><Relationship Id="rId3" Type="http://schemas.openxmlformats.org/officeDocument/2006/relationships/oleObject" Target="../embeddings/oleObject59.doc" TargetMode="Internal" /><Relationship Id="rId4" Type="http://schemas.openxmlformats.org/officeDocument/2006/relationships/image" Target="../media/image78.emf" /><Relationship Id="rId5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60.doc" TargetMode="Internal" /><Relationship Id="rId3" Type="http://schemas.openxmlformats.org/officeDocument/2006/relationships/image" Target="../media/image79.emf" /><Relationship Id="rId4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80.emf" /><Relationship Id="rId4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62.doc" TargetMode="Internal" /><Relationship Id="rId3" Type="http://schemas.openxmlformats.org/officeDocument/2006/relationships/image" Target="../media/image81.emf" /><Relationship Id="rId4" Type="http://schemas.openxmlformats.org/officeDocument/2006/relationships/oleObject" Target="../embeddings/oleObject63.doc" TargetMode="Internal" /><Relationship Id="rId5" Type="http://schemas.openxmlformats.org/officeDocument/2006/relationships/image" Target="../media/image82.emf" /><Relationship Id="rId6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64.doc" TargetMode="Internal" /><Relationship Id="rId3" Type="http://schemas.openxmlformats.org/officeDocument/2006/relationships/image" Target="../media/image83.emf" /><Relationship Id="rId4" Type="http://schemas.openxmlformats.org/officeDocument/2006/relationships/image" Target="../media/image84.png" /><Relationship Id="rId5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65.doc" TargetMode="Internal" /><Relationship Id="rId3" Type="http://schemas.openxmlformats.org/officeDocument/2006/relationships/image" Target="../media/image85.emf" /><Relationship Id="rId4" Type="http://schemas.openxmlformats.org/officeDocument/2006/relationships/oleObject" Target="../embeddings/oleObject66.doc" TargetMode="Internal" /><Relationship Id="rId5" Type="http://schemas.openxmlformats.org/officeDocument/2006/relationships/image" Target="../media/image86.emf" /><Relationship Id="rId6" Type="http://schemas.openxmlformats.org/officeDocument/2006/relationships/oleObject" Target="../embeddings/oleObject67.doc" TargetMode="Internal" /><Relationship Id="rId7" Type="http://schemas.openxmlformats.org/officeDocument/2006/relationships/image" Target="../media/image87.emf" /><Relationship Id="rId8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5.png" /><Relationship Id="rId3" Type="http://schemas.openxmlformats.org/officeDocument/2006/relationships/oleObject" Target="../embeddings/oleObject68.doc" TargetMode="Internal" /><Relationship Id="rId4" Type="http://schemas.openxmlformats.org/officeDocument/2006/relationships/image" Target="../media/image88.emf" /><Relationship Id="rId5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69.doc" TargetMode="Internal" /><Relationship Id="rId3" Type="http://schemas.openxmlformats.org/officeDocument/2006/relationships/image" Target="../media/image89.emf" /><Relationship Id="rId4" Type="http://schemas.openxmlformats.org/officeDocument/2006/relationships/image" Target="../media/image90.png" /><Relationship Id="rId5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0.png" /><Relationship Id="rId3" Type="http://schemas.openxmlformats.org/officeDocument/2006/relationships/oleObject" Target="../embeddings/oleObject70.doc" TargetMode="Internal" /><Relationship Id="rId4" Type="http://schemas.openxmlformats.org/officeDocument/2006/relationships/image" Target="../media/image91.emf" /><Relationship Id="rId5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71.doc" TargetMode="Internal" /><Relationship Id="rId3" Type="http://schemas.openxmlformats.org/officeDocument/2006/relationships/image" Target="../media/image92.emf" /><Relationship Id="rId4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8.png" /><Relationship Id="rId3" Type="http://schemas.openxmlformats.org/officeDocument/2006/relationships/oleObject" Target="../embeddings/oleObject72.doc" TargetMode="Internal" /><Relationship Id="rId4" Type="http://schemas.openxmlformats.org/officeDocument/2006/relationships/image" Target="../media/image93.emf" /><Relationship Id="rId5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73.doc" TargetMode="Internal" /><Relationship Id="rId3" Type="http://schemas.openxmlformats.org/officeDocument/2006/relationships/image" Target="../media/image94.emf" /><Relationship Id="rId4" Type="http://schemas.openxmlformats.org/officeDocument/2006/relationships/oleObject" Target="../embeddings/oleObject74.doc" TargetMode="Internal" /><Relationship Id="rId5" Type="http://schemas.openxmlformats.org/officeDocument/2006/relationships/image" Target="../media/image95.emf" /><Relationship Id="rId6" Type="http://schemas.openxmlformats.org/officeDocument/2006/relationships/image" Target="../media/image96.png" /><Relationship Id="rId7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97.png" /><Relationship Id="rId3" Type="http://schemas.openxmlformats.org/officeDocument/2006/relationships/oleObject" Target="../embeddings/oleObject75.doc" TargetMode="Internal" /><Relationship Id="rId4" Type="http://schemas.openxmlformats.org/officeDocument/2006/relationships/image" Target="../media/image98.emf" /><Relationship Id="rId5" Type="http://schemas.openxmlformats.org/officeDocument/2006/relationships/image" Target="../media/image99.png" /><Relationship Id="rId6" Type="http://schemas.openxmlformats.org/officeDocument/2006/relationships/image" Target="../media/image100.png" /><Relationship Id="rId7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oleObject" Target="../embeddings/oleObject76.doc" TargetMode="Internal" /><Relationship Id="rId3" Type="http://schemas.openxmlformats.org/officeDocument/2006/relationships/image" Target="../media/image101.emf" /><Relationship Id="rId4" Type="http://schemas.openxmlformats.org/officeDocument/2006/relationships/image" Target="../media/image102.png" /><Relationship Id="rId5" Type="http://schemas.openxmlformats.org/officeDocument/2006/relationships/vmlDrawing" Target="../drawings/vmlDrawing53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6322" name="TextBox 20"/>
          <p:cNvSpPr/>
          <p:nvPr/>
        </p:nvSpPr>
        <p:spPr>
          <a:xfrm>
            <a:off x="1341438" y="2992438"/>
            <a:ext cx="10379075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rgbClr val="000000"/>
                </a:solidFill>
                <a:ea typeface="黑体" pitchFamily="49" charset="-122"/>
              </a:rPr>
              <a:t>内能　内能的利用 </a:t>
            </a:r>
            <a:endParaRPr lang="zh-CN" altLang="en-US" sz="6000">
              <a:solidFill>
                <a:srgbClr val="000000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200" y="5651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70"/>
          <p:cNvSpPr/>
          <p:nvPr/>
        </p:nvSpPr>
        <p:spPr>
          <a:xfrm>
            <a:off x="2276475" y="539750"/>
            <a:ext cx="214947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分子热运动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026" name="对象 10271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2"/>
          <p:cNvSpPr/>
          <p:nvPr/>
        </p:nvSpPr>
        <p:spPr>
          <a:xfrm>
            <a:off x="4868863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接触 </a:t>
            </a:r>
            <a:endParaRPr lang="zh-CN" altLang="en-US"/>
          </a:p>
        </p:txBody>
      </p:sp>
      <p:sp>
        <p:nvSpPr>
          <p:cNvPr id="1030" name="矩形 10273"/>
          <p:cNvSpPr/>
          <p:nvPr/>
        </p:nvSpPr>
        <p:spPr>
          <a:xfrm>
            <a:off x="6958013" y="21240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进入对方 </a:t>
            </a:r>
            <a:endParaRPr lang="zh-CN" altLang="en-US"/>
          </a:p>
        </p:txBody>
      </p:sp>
      <p:sp>
        <p:nvSpPr>
          <p:cNvPr id="1031" name="矩形 10274"/>
          <p:cNvSpPr/>
          <p:nvPr/>
        </p:nvSpPr>
        <p:spPr>
          <a:xfrm>
            <a:off x="4510088" y="27193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温度 </a:t>
            </a:r>
            <a:endParaRPr lang="zh-CN" altLang="en-US"/>
          </a:p>
        </p:txBody>
      </p:sp>
      <p:sp>
        <p:nvSpPr>
          <p:cNvPr id="1032" name="矩形 10275"/>
          <p:cNvSpPr/>
          <p:nvPr/>
        </p:nvSpPr>
        <p:spPr>
          <a:xfrm>
            <a:off x="9045575" y="27717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快 </a:t>
            </a:r>
            <a:endParaRPr lang="zh-CN" altLang="en-US"/>
          </a:p>
        </p:txBody>
      </p:sp>
      <p:sp>
        <p:nvSpPr>
          <p:cNvPr id="1033" name="矩形 10276"/>
          <p:cNvSpPr/>
          <p:nvPr/>
        </p:nvSpPr>
        <p:spPr>
          <a:xfrm>
            <a:off x="4149725" y="3924300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无规则运动 </a:t>
            </a:r>
            <a:endParaRPr lang="zh-CN" altLang="en-US"/>
          </a:p>
        </p:txBody>
      </p:sp>
      <p:sp>
        <p:nvSpPr>
          <p:cNvPr id="1034" name="矩形 10277"/>
          <p:cNvSpPr/>
          <p:nvPr/>
        </p:nvSpPr>
        <p:spPr>
          <a:xfrm>
            <a:off x="2636838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间隙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  <p:bldP spid="1032" grpId="0"/>
      <p:bldP spid="1033" grpId="0"/>
      <p:bldP spid="10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050" name="对象 11274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5"/>
          <p:cNvSpPr/>
          <p:nvPr/>
        </p:nvSpPr>
        <p:spPr>
          <a:xfrm>
            <a:off x="6958013" y="21240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高 </a:t>
            </a:r>
            <a:endParaRPr lang="zh-CN" altLang="en-US"/>
          </a:p>
        </p:txBody>
      </p:sp>
      <p:sp>
        <p:nvSpPr>
          <p:cNvPr id="2052" name="矩形 11276"/>
          <p:cNvSpPr/>
          <p:nvPr/>
        </p:nvSpPr>
        <p:spPr>
          <a:xfrm>
            <a:off x="4510088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分子 </a:t>
            </a:r>
            <a:endParaRPr lang="zh-CN" altLang="en-US"/>
          </a:p>
        </p:txBody>
      </p:sp>
      <p:sp>
        <p:nvSpPr>
          <p:cNvPr id="2053" name="矩形 11277"/>
          <p:cNvSpPr/>
          <p:nvPr/>
        </p:nvSpPr>
        <p:spPr>
          <a:xfrm>
            <a:off x="6021388" y="332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原子 </a:t>
            </a:r>
            <a:endParaRPr lang="zh-CN" altLang="en-US"/>
          </a:p>
        </p:txBody>
      </p:sp>
      <p:sp>
        <p:nvSpPr>
          <p:cNvPr id="2054" name="矩形 11278"/>
          <p:cNvSpPr/>
          <p:nvPr/>
        </p:nvSpPr>
        <p:spPr>
          <a:xfrm>
            <a:off x="5013325" y="3924300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无规则运动 </a:t>
            </a:r>
            <a:endParaRPr lang="zh-CN" altLang="en-US"/>
          </a:p>
        </p:txBody>
      </p:sp>
      <p:sp>
        <p:nvSpPr>
          <p:cNvPr id="2055" name="矩形 11279"/>
          <p:cNvSpPr/>
          <p:nvPr/>
        </p:nvSpPr>
        <p:spPr>
          <a:xfrm>
            <a:off x="4868863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引力 </a:t>
            </a:r>
            <a:endParaRPr lang="zh-CN" altLang="en-US"/>
          </a:p>
        </p:txBody>
      </p:sp>
      <p:sp>
        <p:nvSpPr>
          <p:cNvPr id="2056" name="矩形 11280"/>
          <p:cNvSpPr/>
          <p:nvPr/>
        </p:nvSpPr>
        <p:spPr>
          <a:xfrm>
            <a:off x="6310313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斥力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  <p:bldP spid="2054" grpId="0"/>
      <p:bldP spid="2055" grpId="0"/>
      <p:bldP spid="20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074" name="对象 63505"/>
          <p:cNvGraphicFramePr>
            <a:graphicFrameLocks noChangeAspect="1"/>
          </p:cNvGraphicFramePr>
          <p:nvPr/>
        </p:nvGraphicFramePr>
        <p:xfrm>
          <a:off x="225425" y="1466850"/>
          <a:ext cx="11734800" cy="39068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734800" imgH="3906838" progId="Word.Document.8">
                  <p:embed/>
                </p:oleObj>
              </mc:Choice>
              <mc:Fallback>
                <p:oleObj r:id="rId2" imgW="11734800" imgH="39068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466850"/>
                        <a:ext cx="11734800" cy="3906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9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2500" y="123348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矩形 64519"/>
          <p:cNvSpPr/>
          <p:nvPr/>
        </p:nvSpPr>
        <p:spPr>
          <a:xfrm>
            <a:off x="2478088" y="1171575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内　能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8" name="对象 64520"/>
          <p:cNvGraphicFramePr>
            <a:graphicFrameLocks noChangeAspect="1"/>
          </p:cNvGraphicFramePr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11591925" imgH="2371725" progId="Word.Document.8">
                  <p:embed/>
                </p:oleObj>
              </mc:Choice>
              <mc:Fallback>
                <p:oleObj r:id="rId3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矩形 64521"/>
          <p:cNvSpPr/>
          <p:nvPr/>
        </p:nvSpPr>
        <p:spPr>
          <a:xfrm>
            <a:off x="7173913" y="21383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动能 </a:t>
            </a:r>
            <a:endParaRPr lang="zh-CN" altLang="en-US"/>
          </a:p>
        </p:txBody>
      </p:sp>
      <p:sp>
        <p:nvSpPr>
          <p:cNvPr id="4102" name="矩形 64522"/>
          <p:cNvSpPr/>
          <p:nvPr/>
        </p:nvSpPr>
        <p:spPr>
          <a:xfrm>
            <a:off x="9334500" y="2143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势能 </a:t>
            </a:r>
            <a:endParaRPr lang="zh-CN" altLang="en-US"/>
          </a:p>
        </p:txBody>
      </p:sp>
      <p:sp>
        <p:nvSpPr>
          <p:cNvPr id="4103" name="矩形 64523"/>
          <p:cNvSpPr/>
          <p:nvPr/>
        </p:nvSpPr>
        <p:spPr>
          <a:xfrm>
            <a:off x="4437063" y="3348038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J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  <p:bldP spid="41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122" name="对象 68621"/>
          <p:cNvGraphicFramePr>
            <a:graphicFrameLocks noChangeAspect="1"/>
          </p:cNvGraphicFramePr>
          <p:nvPr/>
        </p:nvGraphicFramePr>
        <p:xfrm>
          <a:off x="228600" y="1466850"/>
          <a:ext cx="11734800" cy="3657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11734800" imgH="3657600" progId="Word.Document.8">
                  <p:embed/>
                </p:oleObj>
              </mc:Choice>
              <mc:Fallback>
                <p:oleObj r:id="rId2" imgW="11734800" imgH="3657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1466850"/>
                        <a:ext cx="11734800" cy="3657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矩形 68622"/>
          <p:cNvSpPr/>
          <p:nvPr/>
        </p:nvSpPr>
        <p:spPr>
          <a:xfrm>
            <a:off x="4437063" y="25939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转移 </a:t>
            </a:r>
            <a:endParaRPr lang="zh-CN" altLang="en-US"/>
          </a:p>
        </p:txBody>
      </p:sp>
      <p:sp>
        <p:nvSpPr>
          <p:cNvPr id="5124" name="矩形 68623"/>
          <p:cNvSpPr/>
          <p:nvPr/>
        </p:nvSpPr>
        <p:spPr>
          <a:xfrm>
            <a:off x="10342563" y="2590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转化 </a:t>
            </a:r>
            <a:endParaRPr lang="zh-CN" altLang="en-US"/>
          </a:p>
        </p:txBody>
      </p:sp>
      <p:sp>
        <p:nvSpPr>
          <p:cNvPr id="5125" name="矩形 68624"/>
          <p:cNvSpPr/>
          <p:nvPr/>
        </p:nvSpPr>
        <p:spPr>
          <a:xfrm>
            <a:off x="4221163" y="3203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增加 </a:t>
            </a:r>
            <a:endParaRPr lang="zh-CN" altLang="en-US"/>
          </a:p>
        </p:txBody>
      </p:sp>
      <p:sp>
        <p:nvSpPr>
          <p:cNvPr id="5126" name="矩形 68625"/>
          <p:cNvSpPr/>
          <p:nvPr/>
        </p:nvSpPr>
        <p:spPr>
          <a:xfrm>
            <a:off x="3141663" y="3779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减少 </a:t>
            </a:r>
            <a:endParaRPr lang="zh-CN" altLang="en-US"/>
          </a:p>
        </p:txBody>
      </p:sp>
      <p:sp>
        <p:nvSpPr>
          <p:cNvPr id="5127" name="矩形 68626"/>
          <p:cNvSpPr/>
          <p:nvPr/>
        </p:nvSpPr>
        <p:spPr>
          <a:xfrm>
            <a:off x="10485438" y="3203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增加 </a:t>
            </a:r>
            <a:endParaRPr lang="zh-CN" altLang="en-US"/>
          </a:p>
        </p:txBody>
      </p:sp>
      <p:sp>
        <p:nvSpPr>
          <p:cNvPr id="5128" name="矩形 68627"/>
          <p:cNvSpPr/>
          <p:nvPr/>
        </p:nvSpPr>
        <p:spPr>
          <a:xfrm>
            <a:off x="10414000" y="37703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减少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  <p:bldP spid="5127" grpId="0"/>
      <p:bldP spid="51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6146" name="对象 148481"/>
          <p:cNvGraphicFramePr>
            <a:graphicFrameLocks noChangeAspect="1"/>
          </p:cNvGraphicFramePr>
          <p:nvPr/>
        </p:nvGraphicFramePr>
        <p:xfrm>
          <a:off x="225425" y="2065338"/>
          <a:ext cx="11734800" cy="2709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734800" imgH="2709862" progId="Word.Document.8">
                  <p:embed/>
                </p:oleObj>
              </mc:Choice>
              <mc:Fallback>
                <p:oleObj r:id="rId2" imgW="11734800" imgH="2709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2065338"/>
                        <a:ext cx="11734800" cy="2709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1" name="图片 72705" descr="考点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97790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矩形 72719"/>
          <p:cNvSpPr/>
          <p:nvPr/>
        </p:nvSpPr>
        <p:spPr>
          <a:xfrm>
            <a:off x="2420938" y="900113"/>
            <a:ext cx="1435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比热容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7170" name="对象 72720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矩形 72721"/>
          <p:cNvSpPr/>
          <p:nvPr/>
        </p:nvSpPr>
        <p:spPr>
          <a:xfrm>
            <a:off x="10485438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热量 </a:t>
            </a:r>
            <a:endParaRPr lang="zh-CN" altLang="en-US"/>
          </a:p>
        </p:txBody>
      </p:sp>
      <p:sp>
        <p:nvSpPr>
          <p:cNvPr id="7174" name="矩形 72722"/>
          <p:cNvSpPr/>
          <p:nvPr/>
        </p:nvSpPr>
        <p:spPr>
          <a:xfrm>
            <a:off x="4652963" y="2743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乘积 </a:t>
            </a:r>
            <a:endParaRPr lang="zh-CN" altLang="en-US"/>
          </a:p>
        </p:txBody>
      </p:sp>
      <p:sp>
        <p:nvSpPr>
          <p:cNvPr id="7175" name="矩形 72723"/>
          <p:cNvSpPr/>
          <p:nvPr/>
        </p:nvSpPr>
        <p:spPr>
          <a:xfrm>
            <a:off x="7750175" y="2771775"/>
            <a:ext cx="395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  <p:sp>
        <p:nvSpPr>
          <p:cNvPr id="7176" name="矩形 72724"/>
          <p:cNvSpPr/>
          <p:nvPr/>
        </p:nvSpPr>
        <p:spPr>
          <a:xfrm>
            <a:off x="5876925" y="3276600"/>
            <a:ext cx="14811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J/(kg·℃) </a:t>
            </a:r>
            <a:endParaRPr lang="en-US" altLang="zh-CN"/>
          </a:p>
        </p:txBody>
      </p:sp>
      <p:sp>
        <p:nvSpPr>
          <p:cNvPr id="7177" name="矩形 72725"/>
          <p:cNvSpPr/>
          <p:nvPr/>
        </p:nvSpPr>
        <p:spPr>
          <a:xfrm>
            <a:off x="10702925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不同 </a:t>
            </a:r>
            <a:endParaRPr lang="zh-CN" altLang="en-US"/>
          </a:p>
        </p:txBody>
      </p:sp>
      <p:sp>
        <p:nvSpPr>
          <p:cNvPr id="7178" name="矩形 72726"/>
          <p:cNvSpPr/>
          <p:nvPr/>
        </p:nvSpPr>
        <p:spPr>
          <a:xfrm>
            <a:off x="5734050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不同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  <p:bldP spid="7175" grpId="0"/>
      <p:bldP spid="7176" grpId="0"/>
      <p:bldP spid="7177" grpId="0"/>
      <p:bldP spid="717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8194" name="对象 147457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对象 147458"/>
          <p:cNvGraphicFramePr>
            <a:graphicFrameLocks noChangeAspect="1"/>
          </p:cNvGraphicFramePr>
          <p:nvPr/>
        </p:nvGraphicFramePr>
        <p:xfrm>
          <a:off x="4652963" y="2484438"/>
          <a:ext cx="16002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4" imgW="1600200" imgH="419100" progId="Word.Document.8">
                  <p:embed/>
                </p:oleObj>
              </mc:Choice>
              <mc:Fallback>
                <p:oleObj r:id="rId4" imgW="16002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52963" y="2484438"/>
                        <a:ext cx="16002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矩形 147459"/>
          <p:cNvSpPr/>
          <p:nvPr/>
        </p:nvSpPr>
        <p:spPr>
          <a:xfrm>
            <a:off x="8542338" y="306070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  <p:graphicFrame>
        <p:nvGraphicFramePr>
          <p:cNvPr id="8196" name="对象 147460"/>
          <p:cNvGraphicFramePr>
            <a:graphicFrameLocks noChangeAspect="1"/>
          </p:cNvGraphicFramePr>
          <p:nvPr/>
        </p:nvGraphicFramePr>
        <p:xfrm>
          <a:off x="1701800" y="3636963"/>
          <a:ext cx="13430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6" imgW="1343025" imgH="419100" progId="Word.Document.8">
                  <p:embed/>
                </p:oleObj>
              </mc:Choice>
              <mc:Fallback>
                <p:oleObj r:id="rId6" imgW="13430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01800" y="3636963"/>
                        <a:ext cx="13430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8" name="矩形 147461"/>
          <p:cNvSpPr/>
          <p:nvPr/>
        </p:nvSpPr>
        <p:spPr>
          <a:xfrm>
            <a:off x="6884988" y="4211638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水的比热容较大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9218" name="对象 150529"/>
          <p:cNvGraphicFramePr>
            <a:graphicFrameLocks noChangeAspect="1"/>
          </p:cNvGraphicFramePr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150530"/>
          <p:cNvSpPr/>
          <p:nvPr/>
        </p:nvSpPr>
        <p:spPr>
          <a:xfrm>
            <a:off x="4581525" y="2459038"/>
            <a:ext cx="11334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cmΔt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3" name="图片 1515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175" y="900113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151555"/>
          <p:cNvSpPr/>
          <p:nvPr/>
        </p:nvSpPr>
        <p:spPr>
          <a:xfrm>
            <a:off x="2276475" y="828675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热　机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0242" name="对象 151556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矩形 151557"/>
          <p:cNvSpPr/>
          <p:nvPr/>
        </p:nvSpPr>
        <p:spPr>
          <a:xfrm>
            <a:off x="2997200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内能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1266" name="对象 154625"/>
          <p:cNvGraphicFramePr>
            <a:graphicFrameLocks noChangeAspect="1"/>
          </p:cNvGraphicFramePr>
          <p:nvPr/>
        </p:nvGraphicFramePr>
        <p:xfrm>
          <a:off x="225425" y="1316038"/>
          <a:ext cx="11734800" cy="4206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734800" imgH="4206875" progId="Word.Document.8">
                  <p:embed/>
                </p:oleObj>
              </mc:Choice>
              <mc:Fallback>
                <p:oleObj r:id="rId2" imgW="11734800" imgH="4206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316038"/>
                        <a:ext cx="11734800" cy="4206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2290" name="对象 153601"/>
          <p:cNvGraphicFramePr>
            <a:graphicFrameLocks noChangeAspect="1"/>
          </p:cNvGraphicFramePr>
          <p:nvPr/>
        </p:nvGraphicFramePr>
        <p:xfrm>
          <a:off x="225425" y="1206500"/>
          <a:ext cx="11734800" cy="44275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734800" imgH="4427538" progId="Word.Document.8">
                  <p:embed/>
                </p:oleObj>
              </mc:Choice>
              <mc:Fallback>
                <p:oleObj r:id="rId2" imgW="11734800" imgH="44275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206500"/>
                        <a:ext cx="11734800" cy="4427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矩形 153602"/>
          <p:cNvSpPr/>
          <p:nvPr/>
        </p:nvSpPr>
        <p:spPr>
          <a:xfrm>
            <a:off x="5518150" y="118745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向上 </a:t>
            </a:r>
            <a:endParaRPr lang="zh-CN" altLang="en-US"/>
          </a:p>
        </p:txBody>
      </p:sp>
      <p:sp>
        <p:nvSpPr>
          <p:cNvPr id="12292" name="矩形 153603"/>
          <p:cNvSpPr/>
          <p:nvPr/>
        </p:nvSpPr>
        <p:spPr>
          <a:xfrm>
            <a:off x="8037513" y="11684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向下 </a:t>
            </a:r>
            <a:endParaRPr lang="zh-CN" altLang="en-US"/>
          </a:p>
        </p:txBody>
      </p:sp>
      <p:sp>
        <p:nvSpPr>
          <p:cNvPr id="12293" name="矩形 153604"/>
          <p:cNvSpPr/>
          <p:nvPr/>
        </p:nvSpPr>
        <p:spPr>
          <a:xfrm>
            <a:off x="4725988" y="17637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机械能 </a:t>
            </a:r>
            <a:endParaRPr lang="zh-CN" altLang="en-US"/>
          </a:p>
        </p:txBody>
      </p:sp>
      <p:sp>
        <p:nvSpPr>
          <p:cNvPr id="12294" name="矩形 153605"/>
          <p:cNvSpPr/>
          <p:nvPr/>
        </p:nvSpPr>
        <p:spPr>
          <a:xfrm>
            <a:off x="4437063" y="23399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内能 </a:t>
            </a:r>
            <a:endParaRPr lang="zh-CN" altLang="en-US"/>
          </a:p>
        </p:txBody>
      </p:sp>
      <p:sp>
        <p:nvSpPr>
          <p:cNvPr id="12295" name="矩形 153606"/>
          <p:cNvSpPr/>
          <p:nvPr/>
        </p:nvSpPr>
        <p:spPr>
          <a:xfrm>
            <a:off x="7605713" y="1763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内能 </a:t>
            </a:r>
            <a:endParaRPr lang="zh-CN" altLang="en-US"/>
          </a:p>
        </p:txBody>
      </p:sp>
      <p:sp>
        <p:nvSpPr>
          <p:cNvPr id="12296" name="矩形 153607"/>
          <p:cNvSpPr/>
          <p:nvPr/>
        </p:nvSpPr>
        <p:spPr>
          <a:xfrm>
            <a:off x="7389813" y="23399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机械能 </a:t>
            </a:r>
            <a:endParaRPr lang="zh-CN" altLang="en-US"/>
          </a:p>
        </p:txBody>
      </p:sp>
      <p:sp>
        <p:nvSpPr>
          <p:cNvPr id="12297" name="矩形 153608"/>
          <p:cNvSpPr/>
          <p:nvPr/>
        </p:nvSpPr>
        <p:spPr>
          <a:xfrm>
            <a:off x="5518150" y="29162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四 </a:t>
            </a:r>
            <a:endParaRPr lang="zh-CN" altLang="en-US"/>
          </a:p>
        </p:txBody>
      </p:sp>
      <p:sp>
        <p:nvSpPr>
          <p:cNvPr id="12298" name="矩形 153609"/>
          <p:cNvSpPr/>
          <p:nvPr/>
        </p:nvSpPr>
        <p:spPr>
          <a:xfrm>
            <a:off x="8974138" y="288766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  <p:sp>
        <p:nvSpPr>
          <p:cNvPr id="12299" name="矩形 153610"/>
          <p:cNvSpPr/>
          <p:nvPr/>
        </p:nvSpPr>
        <p:spPr>
          <a:xfrm>
            <a:off x="4437063" y="34734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  <p:sp>
        <p:nvSpPr>
          <p:cNvPr id="12300" name="矩形 153611"/>
          <p:cNvSpPr/>
          <p:nvPr/>
        </p:nvSpPr>
        <p:spPr>
          <a:xfrm>
            <a:off x="7173913" y="349250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  <p:bldP spid="12296" grpId="0"/>
      <p:bldP spid="12297" grpId="0"/>
      <p:bldP spid="12298" grpId="0"/>
      <p:bldP spid="12299" grpId="0"/>
      <p:bldP spid="123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3314" name="对象 152577"/>
          <p:cNvGraphicFramePr>
            <a:graphicFrameLocks noChangeAspect="1"/>
          </p:cNvGraphicFramePr>
          <p:nvPr/>
        </p:nvGraphicFramePr>
        <p:xfrm>
          <a:off x="228600" y="257175"/>
          <a:ext cx="11734800" cy="5876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734800" imgH="5876925" progId="Word.Document.8">
                  <p:embed/>
                </p:oleObj>
              </mc:Choice>
              <mc:Fallback>
                <p:oleObj r:id="rId2" imgW="11734800" imgH="5876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257175"/>
                        <a:ext cx="11734800" cy="5876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矩形 152578"/>
          <p:cNvSpPr/>
          <p:nvPr/>
        </p:nvSpPr>
        <p:spPr>
          <a:xfrm>
            <a:off x="3644900" y="23114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空气 </a:t>
            </a:r>
            <a:endParaRPr lang="zh-CN" altLang="en-US"/>
          </a:p>
        </p:txBody>
      </p:sp>
      <p:sp>
        <p:nvSpPr>
          <p:cNvPr id="13316" name="矩形 152579"/>
          <p:cNvSpPr/>
          <p:nvPr/>
        </p:nvSpPr>
        <p:spPr>
          <a:xfrm>
            <a:off x="4787900" y="23114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汽油 </a:t>
            </a:r>
            <a:endParaRPr lang="zh-CN" altLang="en-US"/>
          </a:p>
        </p:txBody>
      </p:sp>
      <p:sp>
        <p:nvSpPr>
          <p:cNvPr id="13317" name="矩形 152580"/>
          <p:cNvSpPr/>
          <p:nvPr/>
        </p:nvSpPr>
        <p:spPr>
          <a:xfrm>
            <a:off x="9550400" y="23114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空气 </a:t>
            </a:r>
            <a:endParaRPr lang="zh-CN" altLang="en-US"/>
          </a:p>
        </p:txBody>
      </p:sp>
      <p:sp>
        <p:nvSpPr>
          <p:cNvPr id="13318" name="矩形 152581"/>
          <p:cNvSpPr/>
          <p:nvPr/>
        </p:nvSpPr>
        <p:spPr>
          <a:xfrm>
            <a:off x="5589588" y="3314700"/>
            <a:ext cx="12557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火花塞 </a:t>
            </a:r>
            <a:endParaRPr lang="zh-CN" altLang="en-US"/>
          </a:p>
        </p:txBody>
      </p:sp>
      <p:sp>
        <p:nvSpPr>
          <p:cNvPr id="13319" name="矩形 152582"/>
          <p:cNvSpPr/>
          <p:nvPr/>
        </p:nvSpPr>
        <p:spPr>
          <a:xfrm>
            <a:off x="9683750" y="3305175"/>
            <a:ext cx="12557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喷油嘴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13318" grpId="0"/>
      <p:bldP spid="133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40" name="图片 655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25" y="1044575"/>
            <a:ext cx="7232650" cy="465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1" name="矩形 65549"/>
          <p:cNvSpPr/>
          <p:nvPr/>
        </p:nvSpPr>
        <p:spPr>
          <a:xfrm>
            <a:off x="2389188" y="971550"/>
            <a:ext cx="214947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热机的效率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4338" name="对象 65550"/>
          <p:cNvGraphicFramePr>
            <a:graphicFrameLocks noChangeAspect="1"/>
          </p:cNvGraphicFramePr>
          <p:nvPr/>
        </p:nvGraphicFramePr>
        <p:xfrm>
          <a:off x="296863" y="1879600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879600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2" name="矩形 65551"/>
          <p:cNvSpPr/>
          <p:nvPr/>
        </p:nvSpPr>
        <p:spPr>
          <a:xfrm>
            <a:off x="3573463" y="24114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完全燃烧 </a:t>
            </a:r>
            <a:endParaRPr lang="zh-CN" altLang="en-US"/>
          </a:p>
        </p:txBody>
      </p:sp>
      <p:sp>
        <p:nvSpPr>
          <p:cNvPr id="14343" name="矩形 65552"/>
          <p:cNvSpPr/>
          <p:nvPr/>
        </p:nvSpPr>
        <p:spPr>
          <a:xfrm>
            <a:off x="9982200" y="2339975"/>
            <a:ext cx="4302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q </a:t>
            </a:r>
            <a:endParaRPr lang="en-US" altLang="zh-CN"/>
          </a:p>
        </p:txBody>
      </p:sp>
      <p:sp>
        <p:nvSpPr>
          <p:cNvPr id="14344" name="矩形 65553"/>
          <p:cNvSpPr/>
          <p:nvPr/>
        </p:nvSpPr>
        <p:spPr>
          <a:xfrm>
            <a:off x="1268413" y="2916238"/>
            <a:ext cx="819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J/kg </a:t>
            </a:r>
            <a:endParaRPr lang="en-US" altLang="zh-CN"/>
          </a:p>
        </p:txBody>
      </p:sp>
      <p:graphicFrame>
        <p:nvGraphicFramePr>
          <p:cNvPr id="14339" name="对象 65554"/>
          <p:cNvGraphicFramePr>
            <a:graphicFrameLocks noChangeAspect="1"/>
          </p:cNvGraphicFramePr>
          <p:nvPr/>
        </p:nvGraphicFramePr>
        <p:xfrm>
          <a:off x="5229225" y="2987675"/>
          <a:ext cx="10191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5" imgW="1019175" imgH="419100" progId="Word.Document.8">
                  <p:embed/>
                </p:oleObj>
              </mc:Choice>
              <mc:Fallback>
                <p:oleObj r:id="rId5" imgW="10191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29225" y="2987675"/>
                        <a:ext cx="10191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5" name="矩形 65555"/>
          <p:cNvSpPr/>
          <p:nvPr/>
        </p:nvSpPr>
        <p:spPr>
          <a:xfrm>
            <a:off x="8037513" y="41640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种类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14343" grpId="0"/>
      <p:bldP spid="14344" grpId="0"/>
      <p:bldP spid="143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5362" name="对象 71691"/>
          <p:cNvGraphicFramePr>
            <a:graphicFrameLocks noChangeAspect="1"/>
          </p:cNvGraphicFramePr>
          <p:nvPr/>
        </p:nvGraphicFramePr>
        <p:xfrm>
          <a:off x="295275" y="828675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828675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5" name="矩形 71692"/>
          <p:cNvSpPr/>
          <p:nvPr/>
        </p:nvSpPr>
        <p:spPr>
          <a:xfrm>
            <a:off x="1917700" y="1885950"/>
            <a:ext cx="6842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qm </a:t>
            </a:r>
            <a:endParaRPr lang="en-US" altLang="zh-CN"/>
          </a:p>
        </p:txBody>
      </p:sp>
      <p:graphicFrame>
        <p:nvGraphicFramePr>
          <p:cNvPr id="15363" name="对象 71694"/>
          <p:cNvGraphicFramePr>
            <a:graphicFrameLocks noChangeAspect="1"/>
          </p:cNvGraphicFramePr>
          <p:nvPr/>
        </p:nvGraphicFramePr>
        <p:xfrm>
          <a:off x="1052513" y="2001838"/>
          <a:ext cx="1981200" cy="400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4" imgW="1981200" imgH="400050" progId="Word.Document.8">
                  <p:embed/>
                </p:oleObj>
              </mc:Choice>
              <mc:Fallback>
                <p:oleObj r:id="rId4" imgW="1981200" imgH="400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52513" y="2001838"/>
                        <a:ext cx="1981200" cy="400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对象 71695"/>
          <p:cNvGraphicFramePr>
            <a:graphicFrameLocks noChangeAspect="1"/>
          </p:cNvGraphicFramePr>
          <p:nvPr/>
        </p:nvGraphicFramePr>
        <p:xfrm>
          <a:off x="800100" y="3990975"/>
          <a:ext cx="1514475" cy="400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6" imgW="1514475" imgH="400050" progId="Word.Document.8">
                  <p:embed/>
                </p:oleObj>
              </mc:Choice>
              <mc:Fallback>
                <p:oleObj r:id="rId6" imgW="1514475" imgH="400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0100" y="3990975"/>
                        <a:ext cx="1514475" cy="400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6" name="矩形 71696"/>
          <p:cNvSpPr/>
          <p:nvPr/>
        </p:nvSpPr>
        <p:spPr>
          <a:xfrm>
            <a:off x="1412875" y="3849688"/>
            <a:ext cx="6508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qV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6386" name="对象 75784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矩形 75785"/>
          <p:cNvSpPr/>
          <p:nvPr/>
        </p:nvSpPr>
        <p:spPr>
          <a:xfrm>
            <a:off x="5013325" y="21240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有用功 </a:t>
            </a:r>
            <a:endParaRPr lang="zh-CN" altLang="en-US"/>
          </a:p>
        </p:txBody>
      </p:sp>
      <p:sp>
        <p:nvSpPr>
          <p:cNvPr id="16389" name="矩形 75786"/>
          <p:cNvSpPr/>
          <p:nvPr/>
        </p:nvSpPr>
        <p:spPr>
          <a:xfrm>
            <a:off x="9334500" y="21240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完全燃烧 </a:t>
            </a:r>
            <a:endParaRPr lang="zh-CN" altLang="en-US"/>
          </a:p>
        </p:txBody>
      </p:sp>
      <p:graphicFrame>
        <p:nvGraphicFramePr>
          <p:cNvPr id="16387" name="对象 75787"/>
          <p:cNvGraphicFramePr>
            <a:graphicFrameLocks noChangeAspect="1"/>
          </p:cNvGraphicFramePr>
          <p:nvPr/>
        </p:nvGraphicFramePr>
        <p:xfrm>
          <a:off x="2709863" y="2916238"/>
          <a:ext cx="742950" cy="838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4" imgW="742950" imgH="838200" progId="Word.Document.8">
                  <p:embed/>
                </p:oleObj>
              </mc:Choice>
              <mc:Fallback>
                <p:oleObj r:id="rId4" imgW="742950" imgH="838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09863" y="2916238"/>
                        <a:ext cx="742950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0" name="矩形 75788"/>
          <p:cNvSpPr/>
          <p:nvPr/>
        </p:nvSpPr>
        <p:spPr>
          <a:xfrm>
            <a:off x="5661025" y="3917950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燃烧更充分 </a:t>
            </a:r>
            <a:endParaRPr lang="zh-CN" altLang="en-US"/>
          </a:p>
        </p:txBody>
      </p:sp>
      <p:sp>
        <p:nvSpPr>
          <p:cNvPr id="16391" name="矩形 75789"/>
          <p:cNvSpPr/>
          <p:nvPr/>
        </p:nvSpPr>
        <p:spPr>
          <a:xfrm>
            <a:off x="2852738" y="450056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各种能量损失 </a:t>
            </a:r>
            <a:endParaRPr lang="zh-CN" altLang="en-US"/>
          </a:p>
        </p:txBody>
      </p:sp>
      <p:sp>
        <p:nvSpPr>
          <p:cNvPr id="16392" name="矩形 75790"/>
          <p:cNvSpPr/>
          <p:nvPr/>
        </p:nvSpPr>
        <p:spPr>
          <a:xfrm>
            <a:off x="6958013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废气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11" name="图片 748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900113"/>
            <a:ext cx="7232650" cy="4651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74819"/>
          <p:cNvSpPr/>
          <p:nvPr/>
        </p:nvSpPr>
        <p:spPr>
          <a:xfrm>
            <a:off x="2276475" y="828675"/>
            <a:ext cx="31305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能量的转化和守恒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17410" name="对象 74820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3" name="矩形 74821"/>
          <p:cNvSpPr/>
          <p:nvPr/>
        </p:nvSpPr>
        <p:spPr>
          <a:xfrm>
            <a:off x="6310313" y="21240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互相转化 </a:t>
            </a:r>
            <a:endParaRPr lang="zh-CN" altLang="en-US"/>
          </a:p>
        </p:txBody>
      </p:sp>
      <p:sp>
        <p:nvSpPr>
          <p:cNvPr id="17414" name="矩形 74822"/>
          <p:cNvSpPr/>
          <p:nvPr/>
        </p:nvSpPr>
        <p:spPr>
          <a:xfrm>
            <a:off x="4437063" y="27432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方向性 </a:t>
            </a:r>
            <a:endParaRPr lang="zh-CN" altLang="en-US"/>
          </a:p>
        </p:txBody>
      </p:sp>
      <p:sp>
        <p:nvSpPr>
          <p:cNvPr id="17415" name="矩形 74823"/>
          <p:cNvSpPr/>
          <p:nvPr/>
        </p:nvSpPr>
        <p:spPr>
          <a:xfrm>
            <a:off x="5876925" y="332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产生 </a:t>
            </a:r>
            <a:endParaRPr lang="zh-CN" altLang="en-US"/>
          </a:p>
        </p:txBody>
      </p:sp>
      <p:sp>
        <p:nvSpPr>
          <p:cNvPr id="17416" name="矩形 74824"/>
          <p:cNvSpPr/>
          <p:nvPr/>
        </p:nvSpPr>
        <p:spPr>
          <a:xfrm>
            <a:off x="8974138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消灭 </a:t>
            </a:r>
            <a:endParaRPr lang="zh-CN" altLang="en-US"/>
          </a:p>
        </p:txBody>
      </p:sp>
      <p:sp>
        <p:nvSpPr>
          <p:cNvPr id="17417" name="矩形 74825"/>
          <p:cNvSpPr/>
          <p:nvPr/>
        </p:nvSpPr>
        <p:spPr>
          <a:xfrm>
            <a:off x="1412875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转化 </a:t>
            </a:r>
            <a:endParaRPr lang="zh-CN" altLang="en-US"/>
          </a:p>
        </p:txBody>
      </p:sp>
      <p:sp>
        <p:nvSpPr>
          <p:cNvPr id="17418" name="矩形 74826"/>
          <p:cNvSpPr/>
          <p:nvPr/>
        </p:nvSpPr>
        <p:spPr>
          <a:xfrm>
            <a:off x="6597650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转移 </a:t>
            </a:r>
            <a:endParaRPr lang="zh-CN" altLang="en-US"/>
          </a:p>
        </p:txBody>
      </p:sp>
      <p:sp>
        <p:nvSpPr>
          <p:cNvPr id="17419" name="矩形 74827"/>
          <p:cNvSpPr/>
          <p:nvPr/>
        </p:nvSpPr>
        <p:spPr>
          <a:xfrm>
            <a:off x="3573463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  <p:bldP spid="17416" grpId="0"/>
      <p:bldP spid="17417" grpId="0"/>
      <p:bldP spid="17418" grpId="0"/>
      <p:bldP spid="174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436" name="图片 676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13" y="755650"/>
            <a:ext cx="1733550" cy="4095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8434" name="对象 67602"/>
          <p:cNvGraphicFramePr>
            <a:graphicFrameLocks noChangeAspect="1"/>
          </p:cNvGraphicFramePr>
          <p:nvPr/>
        </p:nvGraphicFramePr>
        <p:xfrm>
          <a:off x="301625" y="1477963"/>
          <a:ext cx="1158240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3" imgW="11582400" imgH="588962" progId="Word.Document.8">
                  <p:embed/>
                </p:oleObj>
              </mc:Choice>
              <mc:Fallback>
                <p:oleObj r:id="rId3" imgW="11582400" imgH="588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477963"/>
                        <a:ext cx="1158240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对象 67603"/>
          <p:cNvGraphicFramePr>
            <a:graphicFrameLocks noChangeAspect="1"/>
          </p:cNvGraphicFramePr>
          <p:nvPr/>
        </p:nvGraphicFramePr>
        <p:xfrm>
          <a:off x="295275" y="1951038"/>
          <a:ext cx="11591925" cy="2600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5" imgW="11591925" imgH="2600325" progId="Word.Document.8">
                  <p:embed/>
                </p:oleObj>
              </mc:Choice>
              <mc:Fallback>
                <p:oleObj r:id="rId5" imgW="11591925" imgH="2600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5275" y="1951038"/>
                        <a:ext cx="11591925" cy="2600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7" name="图片 6760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9738" y="3781425"/>
            <a:ext cx="2357437" cy="2608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67605"/>
          <p:cNvSpPr/>
          <p:nvPr/>
        </p:nvSpPr>
        <p:spPr>
          <a:xfrm>
            <a:off x="5949950" y="24844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18439" name="矩形 67606"/>
          <p:cNvSpPr/>
          <p:nvPr/>
        </p:nvSpPr>
        <p:spPr>
          <a:xfrm>
            <a:off x="6445250" y="30416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均匀 </a:t>
            </a:r>
            <a:endParaRPr lang="zh-CN" altLang="en-US"/>
          </a:p>
        </p:txBody>
      </p:sp>
      <p:sp>
        <p:nvSpPr>
          <p:cNvPr id="18440" name="矩形 67607"/>
          <p:cNvSpPr/>
          <p:nvPr/>
        </p:nvSpPr>
        <p:spPr>
          <a:xfrm>
            <a:off x="8110538" y="30416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扩散 </a:t>
            </a:r>
            <a:endParaRPr lang="zh-CN" altLang="en-US"/>
          </a:p>
        </p:txBody>
      </p:sp>
      <p:sp>
        <p:nvSpPr>
          <p:cNvPr id="18441" name="矩形 67608"/>
          <p:cNvSpPr/>
          <p:nvPr/>
        </p:nvSpPr>
        <p:spPr>
          <a:xfrm>
            <a:off x="3213100" y="36369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无规则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9" grpId="0"/>
      <p:bldP spid="18440" grpId="0"/>
      <p:bldP spid="184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9458" name="对象 73735"/>
          <p:cNvGraphicFramePr>
            <a:graphicFrameLocks noChangeAspect="1"/>
          </p:cNvGraphicFramePr>
          <p:nvPr/>
        </p:nvGraphicFramePr>
        <p:xfrm>
          <a:off x="301625" y="741363"/>
          <a:ext cx="1158240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82400" imgH="588962" progId="Word.Document.8">
                  <p:embed/>
                </p:oleObj>
              </mc:Choice>
              <mc:Fallback>
                <p:oleObj r:id="rId2" imgW="11582400" imgH="588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41363"/>
                        <a:ext cx="1158240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对象 73736"/>
          <p:cNvGraphicFramePr>
            <a:graphicFrameLocks noChangeAspect="1"/>
          </p:cNvGraphicFramePr>
          <p:nvPr/>
        </p:nvGraphicFramePr>
        <p:xfrm>
          <a:off x="296863" y="13319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60" name="图片 737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8938" y="2555875"/>
            <a:ext cx="679450" cy="3816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1" name="矩形 73738"/>
          <p:cNvSpPr/>
          <p:nvPr/>
        </p:nvSpPr>
        <p:spPr>
          <a:xfrm>
            <a:off x="7308850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引力 </a:t>
            </a:r>
            <a:endParaRPr lang="zh-CN" altLang="en-US"/>
          </a:p>
        </p:txBody>
      </p:sp>
      <p:sp>
        <p:nvSpPr>
          <p:cNvPr id="19462" name="矩形 73739"/>
          <p:cNvSpPr/>
          <p:nvPr/>
        </p:nvSpPr>
        <p:spPr>
          <a:xfrm>
            <a:off x="4581525" y="2387600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分子间存在斥力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0482" name="对象 155649"/>
          <p:cNvGraphicFramePr>
            <a:graphicFrameLocks noChangeAspect="1"/>
          </p:cNvGraphicFramePr>
          <p:nvPr/>
        </p:nvGraphicFramePr>
        <p:xfrm>
          <a:off x="301625" y="685800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85800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对象 155650"/>
          <p:cNvGraphicFramePr>
            <a:graphicFrameLocks noChangeAspect="1"/>
          </p:cNvGraphicFramePr>
          <p:nvPr/>
        </p:nvGraphicFramePr>
        <p:xfrm>
          <a:off x="296863" y="14033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4033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4" name="图片 15565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9463" y="2844800"/>
            <a:ext cx="1851025" cy="3060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5" name="矩形 155652"/>
          <p:cNvSpPr/>
          <p:nvPr/>
        </p:nvSpPr>
        <p:spPr>
          <a:xfrm>
            <a:off x="9393238" y="19081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变大 </a:t>
            </a:r>
            <a:endParaRPr lang="zh-CN" altLang="en-US"/>
          </a:p>
        </p:txBody>
      </p:sp>
      <p:sp>
        <p:nvSpPr>
          <p:cNvPr id="20486" name="矩形 155653"/>
          <p:cNvSpPr/>
          <p:nvPr/>
        </p:nvSpPr>
        <p:spPr>
          <a:xfrm>
            <a:off x="4608513" y="24844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分子引力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1506" name="对象 156673"/>
          <p:cNvGraphicFramePr>
            <a:graphicFrameLocks noChangeAspect="1"/>
          </p:cNvGraphicFramePr>
          <p:nvPr/>
        </p:nvGraphicFramePr>
        <p:xfrm>
          <a:off x="301625" y="1117600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17600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对象 156674"/>
          <p:cNvGraphicFramePr>
            <a:graphicFrameLocks noChangeAspect="1"/>
          </p:cNvGraphicFramePr>
          <p:nvPr/>
        </p:nvGraphicFramePr>
        <p:xfrm>
          <a:off x="296863" y="16922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6922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8" name="图片 1566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1888" y="3563938"/>
            <a:ext cx="3240087" cy="28400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9" name="矩形 156676"/>
          <p:cNvSpPr/>
          <p:nvPr/>
        </p:nvSpPr>
        <p:spPr>
          <a:xfrm>
            <a:off x="7778750" y="162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做功 </a:t>
            </a:r>
            <a:endParaRPr lang="zh-CN" altLang="en-US"/>
          </a:p>
        </p:txBody>
      </p:sp>
      <p:sp>
        <p:nvSpPr>
          <p:cNvPr id="21510" name="矩形 156677"/>
          <p:cNvSpPr/>
          <p:nvPr/>
        </p:nvSpPr>
        <p:spPr>
          <a:xfrm>
            <a:off x="8326438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做功 </a:t>
            </a:r>
            <a:endParaRPr lang="zh-CN" altLang="en-US"/>
          </a:p>
        </p:txBody>
      </p:sp>
      <p:sp>
        <p:nvSpPr>
          <p:cNvPr id="21511" name="矩形 156678"/>
          <p:cNvSpPr/>
          <p:nvPr/>
        </p:nvSpPr>
        <p:spPr>
          <a:xfrm>
            <a:off x="4005263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机械 </a:t>
            </a:r>
            <a:endParaRPr lang="zh-CN" altLang="en-US"/>
          </a:p>
        </p:txBody>
      </p:sp>
      <p:sp>
        <p:nvSpPr>
          <p:cNvPr id="21512" name="矩形 156679"/>
          <p:cNvSpPr/>
          <p:nvPr/>
        </p:nvSpPr>
        <p:spPr>
          <a:xfrm>
            <a:off x="6094413" y="27717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21510" grpId="0"/>
      <p:bldP spid="21511" grpId="0"/>
      <p:bldP spid="215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2530" name="对象 157698"/>
          <p:cNvGraphicFramePr>
            <a:graphicFrameLocks noChangeAspect="1"/>
          </p:cNvGraphicFramePr>
          <p:nvPr/>
        </p:nvGraphicFramePr>
        <p:xfrm>
          <a:off x="300038" y="508000"/>
          <a:ext cx="11582400" cy="3598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82400" imgH="3598863" progId="Word.Document.8">
                  <p:embed/>
                </p:oleObj>
              </mc:Choice>
              <mc:Fallback>
                <p:oleObj r:id="rId2" imgW="11582400" imgH="3598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0038" y="508000"/>
                        <a:ext cx="11582400" cy="3598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对象 157699"/>
          <p:cNvGraphicFramePr>
            <a:graphicFrameLocks noChangeAspect="1"/>
          </p:cNvGraphicFramePr>
          <p:nvPr/>
        </p:nvGraphicFramePr>
        <p:xfrm>
          <a:off x="4286250" y="4108450"/>
          <a:ext cx="3051175" cy="2438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4" imgW="3051175" imgH="2438400" progId="Word.Document.8">
                  <p:embed/>
                </p:oleObj>
              </mc:Choice>
              <mc:Fallback>
                <p:oleObj r:id="rId4" imgW="3051175" imgH="2438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b="9242"/>
                      <a:stretch>
                        <a:fillRect/>
                      </a:stretch>
                    </p:blipFill>
                    <p:spPr>
                      <a:xfrm>
                        <a:off x="4286250" y="4108450"/>
                        <a:ext cx="3051175" cy="243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矩形 157700"/>
          <p:cNvSpPr/>
          <p:nvPr/>
        </p:nvSpPr>
        <p:spPr>
          <a:xfrm>
            <a:off x="2581275" y="14287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空气 </a:t>
            </a:r>
            <a:endParaRPr lang="zh-CN" altLang="en-US"/>
          </a:p>
        </p:txBody>
      </p:sp>
      <p:sp>
        <p:nvSpPr>
          <p:cNvPr id="22533" name="矩形 157701"/>
          <p:cNvSpPr/>
          <p:nvPr/>
        </p:nvSpPr>
        <p:spPr>
          <a:xfrm>
            <a:off x="7724775" y="14128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增加 </a:t>
            </a:r>
            <a:endParaRPr lang="zh-CN" altLang="en-US"/>
          </a:p>
        </p:txBody>
      </p:sp>
      <p:sp>
        <p:nvSpPr>
          <p:cNvPr id="22534" name="矩形 157702"/>
          <p:cNvSpPr/>
          <p:nvPr/>
        </p:nvSpPr>
        <p:spPr>
          <a:xfrm>
            <a:off x="10699750" y="14033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升高 </a:t>
            </a:r>
            <a:endParaRPr lang="zh-CN" altLang="en-US"/>
          </a:p>
        </p:txBody>
      </p:sp>
      <p:sp>
        <p:nvSpPr>
          <p:cNvPr id="22535" name="矩形 157703"/>
          <p:cNvSpPr/>
          <p:nvPr/>
        </p:nvSpPr>
        <p:spPr>
          <a:xfrm>
            <a:off x="2925763" y="2987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做功 </a:t>
            </a:r>
            <a:endParaRPr lang="zh-CN" altLang="en-US"/>
          </a:p>
        </p:txBody>
      </p:sp>
      <p:sp>
        <p:nvSpPr>
          <p:cNvPr id="22536" name="矩形 157704"/>
          <p:cNvSpPr/>
          <p:nvPr/>
        </p:nvSpPr>
        <p:spPr>
          <a:xfrm>
            <a:off x="4930775" y="29686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减少 </a:t>
            </a:r>
            <a:endParaRPr lang="zh-CN" altLang="en-US"/>
          </a:p>
        </p:txBody>
      </p:sp>
      <p:sp>
        <p:nvSpPr>
          <p:cNvPr id="22537" name="矩形 157705"/>
          <p:cNvSpPr/>
          <p:nvPr/>
        </p:nvSpPr>
        <p:spPr>
          <a:xfrm>
            <a:off x="6786563" y="29876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降低 </a:t>
            </a:r>
            <a:endParaRPr lang="zh-CN" altLang="en-US"/>
          </a:p>
        </p:txBody>
      </p:sp>
      <p:sp>
        <p:nvSpPr>
          <p:cNvPr id="22538" name="矩形 157706"/>
          <p:cNvSpPr/>
          <p:nvPr/>
        </p:nvSpPr>
        <p:spPr>
          <a:xfrm>
            <a:off x="9045575" y="29876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液化 </a:t>
            </a:r>
            <a:endParaRPr lang="zh-CN" altLang="en-US"/>
          </a:p>
        </p:txBody>
      </p:sp>
      <p:sp>
        <p:nvSpPr>
          <p:cNvPr id="22539" name="矩形 157707"/>
          <p:cNvSpPr/>
          <p:nvPr/>
        </p:nvSpPr>
        <p:spPr>
          <a:xfrm>
            <a:off x="8777288" y="350678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白雾消失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0"/>
      <p:bldP spid="22534" grpId="0"/>
      <p:bldP spid="22535" grpId="0"/>
      <p:bldP spid="22536" grpId="0"/>
      <p:bldP spid="22537" grpId="0"/>
      <p:bldP spid="22538" grpId="0"/>
      <p:bldP spid="225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3554" name="对象 76852"/>
          <p:cNvGraphicFramePr>
            <a:graphicFrameLocks noChangeAspect="1"/>
          </p:cNvGraphicFramePr>
          <p:nvPr/>
        </p:nvGraphicFramePr>
        <p:xfrm>
          <a:off x="301625" y="469900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9900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对象 76853"/>
          <p:cNvGraphicFramePr>
            <a:graphicFrameLocks noChangeAspect="1"/>
          </p:cNvGraphicFramePr>
          <p:nvPr/>
        </p:nvGraphicFramePr>
        <p:xfrm>
          <a:off x="295275" y="1042988"/>
          <a:ext cx="11591925" cy="3552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4" imgW="11591925" imgH="3552825" progId="Word.Document.8">
                  <p:embed/>
                </p:oleObj>
              </mc:Choice>
              <mc:Fallback>
                <p:oleObj r:id="rId4" imgW="11591925" imgH="3552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5275" y="1042988"/>
                        <a:ext cx="11591925" cy="3552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6" name="图片 768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45125" y="3995738"/>
            <a:ext cx="2047875" cy="2428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7" name="矩形 76855"/>
          <p:cNvSpPr/>
          <p:nvPr/>
        </p:nvSpPr>
        <p:spPr>
          <a:xfrm>
            <a:off x="4941888" y="15494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 </a:t>
            </a:r>
            <a:endParaRPr lang="zh-CN" altLang="en-US"/>
          </a:p>
        </p:txBody>
      </p:sp>
      <p:sp>
        <p:nvSpPr>
          <p:cNvPr id="23558" name="矩形 76856"/>
          <p:cNvSpPr/>
          <p:nvPr/>
        </p:nvSpPr>
        <p:spPr>
          <a:xfrm>
            <a:off x="3644900" y="21240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热传递 </a:t>
            </a:r>
            <a:endParaRPr lang="zh-CN" altLang="en-US"/>
          </a:p>
        </p:txBody>
      </p:sp>
      <p:sp>
        <p:nvSpPr>
          <p:cNvPr id="23559" name="矩形 76857"/>
          <p:cNvSpPr/>
          <p:nvPr/>
        </p:nvSpPr>
        <p:spPr>
          <a:xfrm>
            <a:off x="8829675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升高 </a:t>
            </a:r>
            <a:endParaRPr lang="zh-CN" altLang="en-US"/>
          </a:p>
        </p:txBody>
      </p:sp>
      <p:sp>
        <p:nvSpPr>
          <p:cNvPr id="23560" name="矩形 76858"/>
          <p:cNvSpPr/>
          <p:nvPr/>
        </p:nvSpPr>
        <p:spPr>
          <a:xfrm>
            <a:off x="7821613" y="33210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 </a:t>
            </a:r>
            <a:endParaRPr lang="zh-CN" altLang="en-US"/>
          </a:p>
        </p:txBody>
      </p:sp>
      <p:sp>
        <p:nvSpPr>
          <p:cNvPr id="23561" name="矩形 76859"/>
          <p:cNvSpPr/>
          <p:nvPr/>
        </p:nvSpPr>
        <p:spPr>
          <a:xfrm>
            <a:off x="9694863" y="3330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机械 </a:t>
            </a:r>
            <a:endParaRPr lang="zh-CN" altLang="en-US"/>
          </a:p>
        </p:txBody>
      </p:sp>
      <p:sp>
        <p:nvSpPr>
          <p:cNvPr id="23562" name="矩形 76860"/>
          <p:cNvSpPr/>
          <p:nvPr/>
        </p:nvSpPr>
        <p:spPr>
          <a:xfrm>
            <a:off x="1628775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做功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  <p:bldP spid="23559" grpId="0"/>
      <p:bldP spid="23560" grpId="0"/>
      <p:bldP spid="23561" grpId="0"/>
      <p:bldP spid="235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4578" name="对象 158721"/>
          <p:cNvGraphicFramePr>
            <a:graphicFrameLocks noChangeAspect="1"/>
          </p:cNvGraphicFramePr>
          <p:nvPr/>
        </p:nvGraphicFramePr>
        <p:xfrm>
          <a:off x="301625" y="938213"/>
          <a:ext cx="1158240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82400" imgH="588962" progId="Word.Document.8">
                  <p:embed/>
                </p:oleObj>
              </mc:Choice>
              <mc:Fallback>
                <p:oleObj r:id="rId2" imgW="11582400" imgH="588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38213"/>
                        <a:ext cx="1158240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158722"/>
          <p:cNvGraphicFramePr>
            <a:graphicFrameLocks noChangeAspect="1"/>
          </p:cNvGraphicFramePr>
          <p:nvPr/>
        </p:nvGraphicFramePr>
        <p:xfrm>
          <a:off x="296863" y="158432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58432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80" name="图片 1587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7425" y="3529013"/>
            <a:ext cx="3241675" cy="2195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1" name="矩形 158724"/>
          <p:cNvSpPr/>
          <p:nvPr/>
        </p:nvSpPr>
        <p:spPr>
          <a:xfrm>
            <a:off x="3860800" y="20955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 </a:t>
            </a:r>
            <a:endParaRPr lang="zh-CN" altLang="en-US"/>
          </a:p>
        </p:txBody>
      </p:sp>
      <p:sp>
        <p:nvSpPr>
          <p:cNvPr id="24582" name="矩形 158725"/>
          <p:cNvSpPr/>
          <p:nvPr/>
        </p:nvSpPr>
        <p:spPr>
          <a:xfrm>
            <a:off x="1917700" y="2662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内能 </a:t>
            </a:r>
            <a:endParaRPr lang="zh-CN" altLang="en-US"/>
          </a:p>
        </p:txBody>
      </p:sp>
      <p:sp>
        <p:nvSpPr>
          <p:cNvPr id="24583" name="矩形 158726"/>
          <p:cNvSpPr/>
          <p:nvPr/>
        </p:nvSpPr>
        <p:spPr>
          <a:xfrm>
            <a:off x="5373688" y="2652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守恒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  <p:bldP spid="2458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602" name="对象 80906"/>
          <p:cNvGraphicFramePr>
            <a:graphicFrameLocks noChangeAspect="1"/>
          </p:cNvGraphicFramePr>
          <p:nvPr/>
        </p:nvGraphicFramePr>
        <p:xfrm>
          <a:off x="295275" y="344488"/>
          <a:ext cx="11591925" cy="4171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4171950" progId="Word.Document.8">
                  <p:embed/>
                </p:oleObj>
              </mc:Choice>
              <mc:Fallback>
                <p:oleObj r:id="rId2" imgW="11591925" imgH="4171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344488"/>
                        <a:ext cx="11591925" cy="4171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4" name="矩形 80907"/>
          <p:cNvSpPr/>
          <p:nvPr/>
        </p:nvSpPr>
        <p:spPr>
          <a:xfrm>
            <a:off x="9837738" y="11588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③⑥ </a:t>
            </a:r>
            <a:endParaRPr lang="zh-CN" altLang="en-US"/>
          </a:p>
        </p:txBody>
      </p:sp>
      <p:graphicFrame>
        <p:nvGraphicFramePr>
          <p:cNvPr id="25603" name="对象 80908"/>
          <p:cNvGraphicFramePr>
            <a:graphicFrameLocks noChangeAspect="1"/>
          </p:cNvGraphicFramePr>
          <p:nvPr/>
        </p:nvGraphicFramePr>
        <p:xfrm>
          <a:off x="288925" y="4244975"/>
          <a:ext cx="11591925" cy="2200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4" imgW="11591925" imgH="2200275" progId="Word.Document.8">
                  <p:embed/>
                </p:oleObj>
              </mc:Choice>
              <mc:Fallback>
                <p:oleObj r:id="rId4" imgW="11591925" imgH="2200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8925" y="4244975"/>
                        <a:ext cx="11591925" cy="2200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6626" name="对象 81923"/>
          <p:cNvGraphicFramePr>
            <a:graphicFrameLocks noChangeAspect="1"/>
          </p:cNvGraphicFramePr>
          <p:nvPr/>
        </p:nvGraphicFramePr>
        <p:xfrm>
          <a:off x="295275" y="1620838"/>
          <a:ext cx="11591925" cy="3324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591925" imgH="3324225" progId="Word.Document.8">
                  <p:embed/>
                </p:oleObj>
              </mc:Choice>
              <mc:Fallback>
                <p:oleObj r:id="rId2" imgW="11591925" imgH="3324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1620838"/>
                        <a:ext cx="11591925" cy="3324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对象 81924"/>
          <p:cNvGraphicFramePr>
            <a:graphicFrameLocks noChangeAspect="1"/>
          </p:cNvGraphicFramePr>
          <p:nvPr/>
        </p:nvGraphicFramePr>
        <p:xfrm>
          <a:off x="4076700" y="3725863"/>
          <a:ext cx="16859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4" imgW="1685925" imgH="419100" progId="Word.Document.8">
                  <p:embed/>
                </p:oleObj>
              </mc:Choice>
              <mc:Fallback>
                <p:oleObj r:id="rId4" imgW="16859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76700" y="3725863"/>
                        <a:ext cx="16859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对象 81925"/>
          <p:cNvGraphicFramePr>
            <a:graphicFrameLocks noChangeAspect="1"/>
          </p:cNvGraphicFramePr>
          <p:nvPr/>
        </p:nvGraphicFramePr>
        <p:xfrm>
          <a:off x="9261475" y="3695700"/>
          <a:ext cx="12763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6" imgW="1276350" imgH="419100" progId="Word.Document.8">
                  <p:embed/>
                </p:oleObj>
              </mc:Choice>
              <mc:Fallback>
                <p:oleObj r:id="rId6" imgW="127635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261475" y="3695700"/>
                        <a:ext cx="12763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9" name="矩形 81926"/>
          <p:cNvSpPr/>
          <p:nvPr/>
        </p:nvSpPr>
        <p:spPr>
          <a:xfrm>
            <a:off x="3284538" y="4249738"/>
            <a:ext cx="1098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62.5%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7650" name="对象 84995"/>
          <p:cNvGraphicFramePr>
            <a:graphicFrameLocks noChangeAspect="1"/>
          </p:cNvGraphicFramePr>
          <p:nvPr/>
        </p:nvGraphicFramePr>
        <p:xfrm>
          <a:off x="296863" y="1836738"/>
          <a:ext cx="11591925" cy="29098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91925" imgH="2909887" progId="Word.Document.8">
                  <p:embed/>
                </p:oleObj>
              </mc:Choice>
              <mc:Fallback>
                <p:oleObj r:id="rId2" imgW="11591925" imgH="29098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836738"/>
                        <a:ext cx="11591925" cy="2909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1" name="对象 84996"/>
          <p:cNvGraphicFramePr>
            <a:graphicFrameLocks noChangeAspect="1"/>
          </p:cNvGraphicFramePr>
          <p:nvPr/>
        </p:nvGraphicFramePr>
        <p:xfrm>
          <a:off x="10960100" y="2333625"/>
          <a:ext cx="10382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4" imgW="1038225" imgH="419100" progId="Word.Document.8">
                  <p:embed/>
                </p:oleObj>
              </mc:Choice>
              <mc:Fallback>
                <p:oleObj r:id="rId4" imgW="10382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960100" y="2333625"/>
                        <a:ext cx="10382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对象 84997"/>
          <p:cNvGraphicFramePr>
            <a:graphicFrameLocks noChangeAspect="1"/>
          </p:cNvGraphicFramePr>
          <p:nvPr/>
        </p:nvGraphicFramePr>
        <p:xfrm>
          <a:off x="333375" y="2916238"/>
          <a:ext cx="6762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6" imgW="676275" imgH="419100" progId="Word.Document.8">
                  <p:embed/>
                </p:oleObj>
              </mc:Choice>
              <mc:Fallback>
                <p:oleObj r:id="rId6" imgW="6762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3375" y="2916238"/>
                        <a:ext cx="6762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3" name="矩形 84998"/>
          <p:cNvSpPr/>
          <p:nvPr/>
        </p:nvSpPr>
        <p:spPr>
          <a:xfrm>
            <a:off x="10053638" y="3492500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0.1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8674" name="对象 159746"/>
          <p:cNvGraphicFramePr>
            <a:graphicFrameLocks noChangeAspect="1"/>
          </p:cNvGraphicFramePr>
          <p:nvPr/>
        </p:nvGraphicFramePr>
        <p:xfrm>
          <a:off x="296863" y="900113"/>
          <a:ext cx="11591925" cy="1547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1547812" progId="Word.Document.8">
                  <p:embed/>
                </p:oleObj>
              </mc:Choice>
              <mc:Fallback>
                <p:oleObj r:id="rId2" imgW="11591925" imgH="1547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00113"/>
                        <a:ext cx="11591925" cy="1547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75" name="图片 1597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6963" y="2555875"/>
            <a:ext cx="5257800" cy="31289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9698" name="对象 160769"/>
          <p:cNvGraphicFramePr>
            <a:graphicFrameLocks noChangeAspect="1"/>
          </p:cNvGraphicFramePr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160770"/>
          <p:cNvSpPr/>
          <p:nvPr/>
        </p:nvSpPr>
        <p:spPr>
          <a:xfrm>
            <a:off x="4984750" y="3060700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温度变化的快慢 </a:t>
            </a:r>
            <a:endParaRPr lang="zh-CN" altLang="en-US"/>
          </a:p>
        </p:txBody>
      </p:sp>
      <p:sp>
        <p:nvSpPr>
          <p:cNvPr id="29700" name="矩形 160771"/>
          <p:cNvSpPr/>
          <p:nvPr/>
        </p:nvSpPr>
        <p:spPr>
          <a:xfrm>
            <a:off x="3284538" y="36369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弱 </a:t>
            </a:r>
            <a:endParaRPr lang="zh-CN" altLang="en-US"/>
          </a:p>
        </p:txBody>
      </p:sp>
      <p:sp>
        <p:nvSpPr>
          <p:cNvPr id="29701" name="矩形 160772"/>
          <p:cNvSpPr/>
          <p:nvPr/>
        </p:nvSpPr>
        <p:spPr>
          <a:xfrm>
            <a:off x="5013325" y="4211638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加热时间的长短 </a:t>
            </a:r>
            <a:endParaRPr lang="zh-CN" altLang="en-US"/>
          </a:p>
        </p:txBody>
      </p:sp>
      <p:sp>
        <p:nvSpPr>
          <p:cNvPr id="29702" name="矩形 160773"/>
          <p:cNvSpPr/>
          <p:nvPr/>
        </p:nvSpPr>
        <p:spPr>
          <a:xfrm>
            <a:off x="3213100" y="47879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强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0722" name="对象 161793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矩形 161794"/>
          <p:cNvSpPr/>
          <p:nvPr/>
        </p:nvSpPr>
        <p:spPr>
          <a:xfrm>
            <a:off x="4510088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质量 </a:t>
            </a:r>
            <a:endParaRPr lang="zh-CN" altLang="en-US"/>
          </a:p>
        </p:txBody>
      </p:sp>
      <p:sp>
        <p:nvSpPr>
          <p:cNvPr id="30724" name="矩形 161795"/>
          <p:cNvSpPr/>
          <p:nvPr/>
        </p:nvSpPr>
        <p:spPr>
          <a:xfrm>
            <a:off x="6597650" y="4500563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释放的热量相同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1746" name="对象 86022"/>
          <p:cNvGraphicFramePr>
            <a:graphicFrameLocks noChangeAspect="1"/>
          </p:cNvGraphicFramePr>
          <p:nvPr/>
        </p:nvGraphicFramePr>
        <p:xfrm>
          <a:off x="296863" y="971550"/>
          <a:ext cx="11591925" cy="44434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91925" imgH="4443413" progId="Word.Document.8">
                  <p:embed/>
                </p:oleObj>
              </mc:Choice>
              <mc:Fallback>
                <p:oleObj r:id="rId2" imgW="11591925" imgH="44434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71550"/>
                        <a:ext cx="11591925" cy="4443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86023"/>
          <p:cNvSpPr/>
          <p:nvPr/>
        </p:nvSpPr>
        <p:spPr>
          <a:xfrm>
            <a:off x="10269538" y="4140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天平 </a:t>
            </a:r>
            <a:endParaRPr lang="zh-CN" altLang="en-US"/>
          </a:p>
        </p:txBody>
      </p:sp>
      <p:sp>
        <p:nvSpPr>
          <p:cNvPr id="31748" name="矩形 86024"/>
          <p:cNvSpPr/>
          <p:nvPr/>
        </p:nvSpPr>
        <p:spPr>
          <a:xfrm>
            <a:off x="5949950" y="471646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加热时间长短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2770" name="对象 87049"/>
          <p:cNvGraphicFramePr>
            <a:graphicFrameLocks noChangeAspect="1"/>
          </p:cNvGraphicFramePr>
          <p:nvPr/>
        </p:nvGraphicFramePr>
        <p:xfrm>
          <a:off x="225425" y="1768475"/>
          <a:ext cx="11734800" cy="3302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2" imgW="11734800" imgH="3302000" progId="Word.Document.8">
                  <p:embed/>
                </p:oleObj>
              </mc:Choice>
              <mc:Fallback>
                <p:oleObj r:id="rId2" imgW="11734800" imgH="3302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768475"/>
                        <a:ext cx="11734800" cy="330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矩形 87050"/>
          <p:cNvSpPr/>
          <p:nvPr/>
        </p:nvSpPr>
        <p:spPr>
          <a:xfrm>
            <a:off x="3860800" y="16922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相同 </a:t>
            </a:r>
            <a:endParaRPr lang="zh-CN" altLang="en-US"/>
          </a:p>
        </p:txBody>
      </p:sp>
      <p:sp>
        <p:nvSpPr>
          <p:cNvPr id="32772" name="矩形 87051"/>
          <p:cNvSpPr/>
          <p:nvPr/>
        </p:nvSpPr>
        <p:spPr>
          <a:xfrm>
            <a:off x="1125538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质量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3794" name="对象 88071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5" name="矩形 88072"/>
          <p:cNvSpPr/>
          <p:nvPr/>
        </p:nvSpPr>
        <p:spPr>
          <a:xfrm>
            <a:off x="6813550" y="15478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温度变化 </a:t>
            </a:r>
            <a:endParaRPr lang="zh-CN" altLang="en-US"/>
          </a:p>
        </p:txBody>
      </p:sp>
      <p:sp>
        <p:nvSpPr>
          <p:cNvPr id="33796" name="矩形 88073"/>
          <p:cNvSpPr/>
          <p:nvPr/>
        </p:nvSpPr>
        <p:spPr>
          <a:xfrm>
            <a:off x="5805488" y="2124075"/>
            <a:ext cx="642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甲 </a:t>
            </a:r>
            <a:endParaRPr lang="zh-CN" altLang="en-US"/>
          </a:p>
        </p:txBody>
      </p:sp>
      <p:sp>
        <p:nvSpPr>
          <p:cNvPr id="33797" name="矩形 88074"/>
          <p:cNvSpPr/>
          <p:nvPr/>
        </p:nvSpPr>
        <p:spPr>
          <a:xfrm>
            <a:off x="8181975" y="27003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甲 </a:t>
            </a:r>
            <a:endParaRPr lang="zh-CN" altLang="en-US"/>
          </a:p>
        </p:txBody>
      </p:sp>
      <p:sp>
        <p:nvSpPr>
          <p:cNvPr id="33798" name="矩形 88075"/>
          <p:cNvSpPr/>
          <p:nvPr/>
        </p:nvSpPr>
        <p:spPr>
          <a:xfrm>
            <a:off x="10845800" y="39243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甲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4819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5" y="684213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0" name="矩形 116743"/>
          <p:cNvSpPr/>
          <p:nvPr/>
        </p:nvSpPr>
        <p:spPr>
          <a:xfrm>
            <a:off x="2493963" y="611188"/>
            <a:ext cx="2149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分子热运动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34818" name="对象 116744"/>
          <p:cNvGraphicFramePr>
            <a:graphicFrameLocks noChangeAspect="1"/>
          </p:cNvGraphicFramePr>
          <p:nvPr/>
        </p:nvGraphicFramePr>
        <p:xfrm>
          <a:off x="296863" y="1484313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3" imgW="11591925" imgH="4743450" progId="Word.Document.8">
                  <p:embed/>
                </p:oleObj>
              </mc:Choice>
              <mc:Fallback>
                <p:oleObj r:id="rId3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484313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1" name="矩形 116745"/>
          <p:cNvSpPr/>
          <p:nvPr/>
        </p:nvSpPr>
        <p:spPr>
          <a:xfrm>
            <a:off x="8181975" y="14763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  <p:sp>
        <p:nvSpPr>
          <p:cNvPr id="34822" name="矩形 116746"/>
          <p:cNvSpPr/>
          <p:nvPr/>
        </p:nvSpPr>
        <p:spPr>
          <a:xfrm>
            <a:off x="6958013" y="327660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5842" name="对象 115718"/>
          <p:cNvGraphicFramePr>
            <a:graphicFrameLocks noChangeAspect="1"/>
          </p:cNvGraphicFramePr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矩形 115719"/>
          <p:cNvSpPr/>
          <p:nvPr/>
        </p:nvSpPr>
        <p:spPr>
          <a:xfrm>
            <a:off x="5949950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原子 </a:t>
            </a:r>
            <a:endParaRPr lang="zh-CN" altLang="en-US"/>
          </a:p>
        </p:txBody>
      </p:sp>
      <p:sp>
        <p:nvSpPr>
          <p:cNvPr id="35844" name="矩形 115720"/>
          <p:cNvSpPr/>
          <p:nvPr/>
        </p:nvSpPr>
        <p:spPr>
          <a:xfrm>
            <a:off x="1125538" y="2733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扩散 </a:t>
            </a:r>
            <a:endParaRPr lang="zh-CN" altLang="en-US"/>
          </a:p>
        </p:txBody>
      </p:sp>
      <p:sp>
        <p:nvSpPr>
          <p:cNvPr id="35845" name="矩形 115721"/>
          <p:cNvSpPr/>
          <p:nvPr/>
        </p:nvSpPr>
        <p:spPr>
          <a:xfrm>
            <a:off x="7197725" y="2728913"/>
            <a:ext cx="3937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温度越高，分子运动越剧烈 </a:t>
            </a:r>
            <a:endParaRPr lang="zh-CN" altLang="en-US"/>
          </a:p>
        </p:txBody>
      </p:sp>
      <p:sp>
        <p:nvSpPr>
          <p:cNvPr id="35846" name="矩形 115722"/>
          <p:cNvSpPr/>
          <p:nvPr/>
        </p:nvSpPr>
        <p:spPr>
          <a:xfrm>
            <a:off x="10126663" y="332898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引 </a:t>
            </a:r>
            <a:endParaRPr lang="zh-CN" altLang="en-US"/>
          </a:p>
        </p:txBody>
      </p:sp>
      <p:sp>
        <p:nvSpPr>
          <p:cNvPr id="35847" name="矩形 115723"/>
          <p:cNvSpPr/>
          <p:nvPr/>
        </p:nvSpPr>
        <p:spPr>
          <a:xfrm>
            <a:off x="9334500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间隙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  <p:bldP spid="3584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6867" name="图片 1146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044575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8" name="矩形 114697"/>
          <p:cNvSpPr/>
          <p:nvPr/>
        </p:nvSpPr>
        <p:spPr>
          <a:xfrm>
            <a:off x="2351088" y="971550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内　能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36866" name="对象 114699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9" name="矩形 114700"/>
          <p:cNvSpPr/>
          <p:nvPr/>
        </p:nvSpPr>
        <p:spPr>
          <a:xfrm>
            <a:off x="7605713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7890" name="对象 113672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1" name="矩形 113673"/>
          <p:cNvSpPr/>
          <p:nvPr/>
        </p:nvSpPr>
        <p:spPr>
          <a:xfrm>
            <a:off x="731837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8914" name="对象 112647"/>
          <p:cNvGraphicFramePr>
            <a:graphicFrameLocks noChangeAspect="1"/>
          </p:cNvGraphicFramePr>
          <p:nvPr/>
        </p:nvGraphicFramePr>
        <p:xfrm>
          <a:off x="296863" y="11160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160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对象 112648"/>
          <p:cNvGraphicFramePr>
            <a:graphicFrameLocks noChangeAspect="1"/>
          </p:cNvGraphicFramePr>
          <p:nvPr/>
        </p:nvGraphicFramePr>
        <p:xfrm>
          <a:off x="296863" y="24892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4892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6" name="图片 1126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9588" y="2628900"/>
            <a:ext cx="5329237" cy="2105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112650"/>
          <p:cNvSpPr/>
          <p:nvPr/>
        </p:nvSpPr>
        <p:spPr>
          <a:xfrm>
            <a:off x="5229225" y="16922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9938" name="对象 162817"/>
          <p:cNvGraphicFramePr>
            <a:graphicFrameLocks noChangeAspect="1"/>
          </p:cNvGraphicFramePr>
          <p:nvPr/>
        </p:nvGraphicFramePr>
        <p:xfrm>
          <a:off x="296863" y="14033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033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39" name="图片 1628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3825" y="2628900"/>
            <a:ext cx="4103688" cy="2955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0" name="矩形 162819"/>
          <p:cNvSpPr/>
          <p:nvPr/>
        </p:nvSpPr>
        <p:spPr>
          <a:xfrm>
            <a:off x="8110538" y="13319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热传递 </a:t>
            </a:r>
            <a:endParaRPr lang="zh-CN" altLang="en-US"/>
          </a:p>
        </p:txBody>
      </p:sp>
      <p:sp>
        <p:nvSpPr>
          <p:cNvPr id="39941" name="矩形 162820"/>
          <p:cNvSpPr/>
          <p:nvPr/>
        </p:nvSpPr>
        <p:spPr>
          <a:xfrm>
            <a:off x="6310313" y="19081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做功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63" name="图片 1638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116013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4" name="矩形 163843"/>
          <p:cNvSpPr/>
          <p:nvPr/>
        </p:nvSpPr>
        <p:spPr>
          <a:xfrm>
            <a:off x="2420938" y="1044575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比热容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62" name="对象 163844"/>
          <p:cNvGraphicFramePr>
            <a:graphicFrameLocks noChangeAspect="1"/>
          </p:cNvGraphicFramePr>
          <p:nvPr/>
        </p:nvGraphicFramePr>
        <p:xfrm>
          <a:off x="296863" y="1778000"/>
          <a:ext cx="11591925" cy="3282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3" imgW="11591925" imgH="3282950" progId="Word.Document.8">
                  <p:embed/>
                </p:oleObj>
              </mc:Choice>
              <mc:Fallback>
                <p:oleObj r:id="rId3" imgW="11591925" imgH="3282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778000"/>
                        <a:ext cx="11591925" cy="328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5" name="矩形 163845"/>
          <p:cNvSpPr/>
          <p:nvPr/>
        </p:nvSpPr>
        <p:spPr>
          <a:xfrm>
            <a:off x="7461250" y="193198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1986" name="对象 167937"/>
          <p:cNvGraphicFramePr>
            <a:graphicFrameLocks noChangeAspect="1"/>
          </p:cNvGraphicFramePr>
          <p:nvPr/>
        </p:nvGraphicFramePr>
        <p:xfrm>
          <a:off x="230188" y="1036638"/>
          <a:ext cx="11725275" cy="4765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2" imgW="11725275" imgH="4765675" progId="Word.Document.8">
                  <p:embed/>
                </p:oleObj>
              </mc:Choice>
              <mc:Fallback>
                <p:oleObj r:id="rId2" imgW="11725275" imgH="4765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1036638"/>
                        <a:ext cx="11725275" cy="4765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7" name="矩形 167938"/>
          <p:cNvSpPr/>
          <p:nvPr/>
        </p:nvSpPr>
        <p:spPr>
          <a:xfrm>
            <a:off x="10001250" y="102552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3010" name="对象 166913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" name="矩形 166914"/>
          <p:cNvSpPr/>
          <p:nvPr/>
        </p:nvSpPr>
        <p:spPr>
          <a:xfrm>
            <a:off x="3832225" y="21955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4034" name="对象 165889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6" name="矩形 165890"/>
          <p:cNvSpPr/>
          <p:nvPr/>
        </p:nvSpPr>
        <p:spPr>
          <a:xfrm>
            <a:off x="8469313" y="18827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44037" name="矩形 165891"/>
          <p:cNvSpPr/>
          <p:nvPr/>
        </p:nvSpPr>
        <p:spPr>
          <a:xfrm>
            <a:off x="3933825" y="24653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  <p:graphicFrame>
        <p:nvGraphicFramePr>
          <p:cNvPr id="44035" name="对象 165892"/>
          <p:cNvGraphicFramePr>
            <a:graphicFrameLocks noChangeAspect="1"/>
          </p:cNvGraphicFramePr>
          <p:nvPr/>
        </p:nvGraphicFramePr>
        <p:xfrm>
          <a:off x="7677150" y="3060700"/>
          <a:ext cx="15430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4" imgW="1543050" imgH="419100" progId="Word.Document.8">
                  <p:embed/>
                </p:oleObj>
              </mc:Choice>
              <mc:Fallback>
                <p:oleObj r:id="rId4" imgW="154305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77150" y="3060700"/>
                        <a:ext cx="15430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8" name="矩形 165893"/>
          <p:cNvSpPr/>
          <p:nvPr/>
        </p:nvSpPr>
        <p:spPr>
          <a:xfrm>
            <a:off x="7750175" y="363696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5058" name="对象 164865"/>
          <p:cNvGraphicFramePr>
            <a:graphicFrameLocks noChangeAspect="1"/>
          </p:cNvGraphicFramePr>
          <p:nvPr/>
        </p:nvGraphicFramePr>
        <p:xfrm>
          <a:off x="296863" y="468313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59" name="图片 1648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6863" y="3995738"/>
            <a:ext cx="2524125" cy="2333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6082" name="对象 111628"/>
          <p:cNvGraphicFramePr>
            <a:graphicFrameLocks noChangeAspect="1"/>
          </p:cNvGraphicFramePr>
          <p:nvPr/>
        </p:nvGraphicFramePr>
        <p:xfrm>
          <a:off x="296863" y="5397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3" name="对象 111629"/>
          <p:cNvGraphicFramePr>
            <a:graphicFrameLocks noChangeAspect="1"/>
          </p:cNvGraphicFramePr>
          <p:nvPr/>
        </p:nvGraphicFramePr>
        <p:xfrm>
          <a:off x="296863" y="1547813"/>
          <a:ext cx="11591925" cy="2185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4" imgW="11591925" imgH="2185987" progId="Word.Document.8">
                  <p:embed/>
                </p:oleObj>
              </mc:Choice>
              <mc:Fallback>
                <p:oleObj r:id="rId4" imgW="11591925" imgH="21859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547813"/>
                        <a:ext cx="11591925" cy="2185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4" name="对象 111630"/>
          <p:cNvGraphicFramePr>
            <a:graphicFrameLocks noChangeAspect="1"/>
          </p:cNvGraphicFramePr>
          <p:nvPr/>
        </p:nvGraphicFramePr>
        <p:xfrm>
          <a:off x="296863" y="3708400"/>
          <a:ext cx="11591925" cy="2779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6" imgW="11591925" imgH="2779713" progId="Word.Document.8">
                  <p:embed/>
                </p:oleObj>
              </mc:Choice>
              <mc:Fallback>
                <p:oleObj r:id="rId6" imgW="11591925" imgH="2779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863" y="3708400"/>
                        <a:ext cx="11591925" cy="2779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7107" name="图片 1689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900113"/>
            <a:ext cx="7232650" cy="4651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8" name="矩形 168963"/>
          <p:cNvSpPr/>
          <p:nvPr/>
        </p:nvSpPr>
        <p:spPr>
          <a:xfrm>
            <a:off x="2349500" y="828675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热　机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7106" name="对象 168964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9" name="矩形 168965"/>
          <p:cNvSpPr/>
          <p:nvPr/>
        </p:nvSpPr>
        <p:spPr>
          <a:xfrm>
            <a:off x="566102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8130" name="对象 175105"/>
          <p:cNvGraphicFramePr>
            <a:graphicFrameLocks noChangeAspect="1"/>
          </p:cNvGraphicFramePr>
          <p:nvPr/>
        </p:nvGraphicFramePr>
        <p:xfrm>
          <a:off x="296863" y="10445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8131" name="图片 1751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788" y="2844800"/>
            <a:ext cx="1701800" cy="3240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2" name="矩形 175107"/>
          <p:cNvSpPr/>
          <p:nvPr/>
        </p:nvSpPr>
        <p:spPr>
          <a:xfrm>
            <a:off x="10269538" y="971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压缩 </a:t>
            </a:r>
            <a:endParaRPr lang="zh-CN" altLang="en-US"/>
          </a:p>
        </p:txBody>
      </p:sp>
      <p:sp>
        <p:nvSpPr>
          <p:cNvPr id="48133" name="矩形 175108"/>
          <p:cNvSpPr/>
          <p:nvPr/>
        </p:nvSpPr>
        <p:spPr>
          <a:xfrm>
            <a:off x="3573463" y="15478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 </a:t>
            </a:r>
            <a:endParaRPr lang="zh-CN" altLang="en-US"/>
          </a:p>
        </p:txBody>
      </p:sp>
      <p:sp>
        <p:nvSpPr>
          <p:cNvPr id="48134" name="矩形 175109"/>
          <p:cNvSpPr/>
          <p:nvPr/>
        </p:nvSpPr>
        <p:spPr>
          <a:xfrm>
            <a:off x="765175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内能 </a:t>
            </a:r>
            <a:endParaRPr lang="zh-CN" altLang="en-US"/>
          </a:p>
        </p:txBody>
      </p:sp>
      <p:sp>
        <p:nvSpPr>
          <p:cNvPr id="48135" name="矩形 175110"/>
          <p:cNvSpPr/>
          <p:nvPr/>
        </p:nvSpPr>
        <p:spPr>
          <a:xfrm>
            <a:off x="8902700" y="212407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  <p:bldP spid="48134" grpId="0"/>
      <p:bldP spid="4813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9155" name="图片 1740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331913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6" name="矩形 174083"/>
          <p:cNvSpPr/>
          <p:nvPr/>
        </p:nvSpPr>
        <p:spPr>
          <a:xfrm>
            <a:off x="2420938" y="1260475"/>
            <a:ext cx="214947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热机的效率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9154" name="对象 174084"/>
          <p:cNvGraphicFramePr>
            <a:graphicFrameLocks noChangeAspect="1"/>
          </p:cNvGraphicFramePr>
          <p:nvPr/>
        </p:nvGraphicFramePr>
        <p:xfrm>
          <a:off x="296863" y="211296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11296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7" name="矩形 174085"/>
          <p:cNvSpPr/>
          <p:nvPr/>
        </p:nvSpPr>
        <p:spPr>
          <a:xfrm>
            <a:off x="8085138" y="20907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0178" name="对象 173057"/>
          <p:cNvGraphicFramePr>
            <a:graphicFrameLocks noChangeAspect="1"/>
          </p:cNvGraphicFramePr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79" name="矩形 173058"/>
          <p:cNvSpPr/>
          <p:nvPr/>
        </p:nvSpPr>
        <p:spPr>
          <a:xfrm>
            <a:off x="6237288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03" name="图片 1720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5" y="900113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4" name="矩形 172035"/>
          <p:cNvSpPr/>
          <p:nvPr/>
        </p:nvSpPr>
        <p:spPr>
          <a:xfrm>
            <a:off x="2349500" y="809625"/>
            <a:ext cx="322103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能量的转化与守恒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51202" name="对象 172036"/>
          <p:cNvGraphicFramePr>
            <a:graphicFrameLocks noChangeAspect="1"/>
          </p:cNvGraphicFramePr>
          <p:nvPr/>
        </p:nvGraphicFramePr>
        <p:xfrm>
          <a:off x="334963" y="1527175"/>
          <a:ext cx="11591925" cy="4702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3" imgW="11591925" imgH="4702175" progId="Word.Document.8">
                  <p:embed/>
                </p:oleObj>
              </mc:Choice>
              <mc:Fallback>
                <p:oleObj r:id="rId3" imgW="11591925" imgH="47021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4963" y="1527175"/>
                        <a:ext cx="11591925" cy="470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5" name="矩形 172037"/>
          <p:cNvSpPr/>
          <p:nvPr/>
        </p:nvSpPr>
        <p:spPr>
          <a:xfrm>
            <a:off x="6526213" y="15097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2226" name="对象 171009"/>
          <p:cNvGraphicFramePr>
            <a:graphicFrameLocks noChangeAspect="1"/>
          </p:cNvGraphicFramePr>
          <p:nvPr/>
        </p:nvGraphicFramePr>
        <p:xfrm>
          <a:off x="296863" y="9715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715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7" name="对象 171010"/>
          <p:cNvGraphicFramePr>
            <a:graphicFrameLocks noChangeAspect="1"/>
          </p:cNvGraphicFramePr>
          <p:nvPr/>
        </p:nvGraphicFramePr>
        <p:xfrm>
          <a:off x="296863" y="22733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2733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28" name="图片 1710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0313" y="2484438"/>
            <a:ext cx="1666875" cy="3168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9" name="矩形 171012"/>
          <p:cNvSpPr/>
          <p:nvPr/>
        </p:nvSpPr>
        <p:spPr>
          <a:xfrm>
            <a:off x="5949950" y="15478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3251" name="图片 1699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3" y="1044575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2" name="矩形 169987"/>
          <p:cNvSpPr/>
          <p:nvPr/>
        </p:nvSpPr>
        <p:spPr>
          <a:xfrm>
            <a:off x="2205038" y="971550"/>
            <a:ext cx="42926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比较不同物质吸热的情况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53250" name="对象 169988"/>
          <p:cNvGraphicFramePr>
            <a:graphicFrameLocks noChangeAspect="1"/>
          </p:cNvGraphicFramePr>
          <p:nvPr/>
        </p:nvGraphicFramePr>
        <p:xfrm>
          <a:off x="296863" y="19081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3" imgW="11591925" imgH="1185863" progId="Word.Document.8">
                  <p:embed/>
                </p:oleObj>
              </mc:Choice>
              <mc:Fallback>
                <p:oleObj r:id="rId3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081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253" name="图片 16998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6975" y="3492500"/>
            <a:ext cx="5267325" cy="2552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3254" name="图片 16999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8013" y="3348038"/>
            <a:ext cx="3686175" cy="2809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4274" name="对象 176131"/>
          <p:cNvGraphicFramePr>
            <a:graphicFrameLocks noChangeAspect="1"/>
          </p:cNvGraphicFramePr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5" name="矩形 176132"/>
          <p:cNvSpPr/>
          <p:nvPr/>
        </p:nvSpPr>
        <p:spPr>
          <a:xfrm>
            <a:off x="5445125" y="6556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易拉罐 </a:t>
            </a:r>
            <a:endParaRPr lang="zh-CN" altLang="en-US"/>
          </a:p>
        </p:txBody>
      </p:sp>
      <p:sp>
        <p:nvSpPr>
          <p:cNvPr id="54276" name="矩形 176133"/>
          <p:cNvSpPr/>
          <p:nvPr/>
        </p:nvSpPr>
        <p:spPr>
          <a:xfrm>
            <a:off x="6453188" y="1260475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使液体受热均匀 </a:t>
            </a:r>
            <a:endParaRPr lang="zh-CN" altLang="en-US"/>
          </a:p>
        </p:txBody>
      </p:sp>
      <p:sp>
        <p:nvSpPr>
          <p:cNvPr id="54277" name="矩形 176134"/>
          <p:cNvSpPr/>
          <p:nvPr/>
        </p:nvSpPr>
        <p:spPr>
          <a:xfrm>
            <a:off x="5805488" y="18367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加热时间 </a:t>
            </a:r>
            <a:endParaRPr lang="zh-CN" altLang="en-US"/>
          </a:p>
        </p:txBody>
      </p:sp>
      <p:sp>
        <p:nvSpPr>
          <p:cNvPr id="54278" name="矩形 176135"/>
          <p:cNvSpPr/>
          <p:nvPr/>
        </p:nvSpPr>
        <p:spPr>
          <a:xfrm>
            <a:off x="6669088" y="363696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  <p:sp>
        <p:nvSpPr>
          <p:cNvPr id="54279" name="矩形 176136"/>
          <p:cNvSpPr/>
          <p:nvPr/>
        </p:nvSpPr>
        <p:spPr>
          <a:xfrm>
            <a:off x="7389813" y="42116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54280" name="矩形 176137"/>
          <p:cNvSpPr/>
          <p:nvPr/>
        </p:nvSpPr>
        <p:spPr>
          <a:xfrm>
            <a:off x="3573463" y="543718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  <p:pic>
        <p:nvPicPr>
          <p:cNvPr id="54282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1036300" y="12268200"/>
            <a:ext cx="495300" cy="2794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/>
      <p:bldP spid="54278" grpId="0"/>
      <p:bldP spid="54279" grpId="0"/>
      <p:bldP spid="54280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157</Paragraphs>
  <Slides>54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baseType="lpstr" size="61">
      <vt:lpstr>Arial</vt:lpstr>
      <vt:lpstr>Calibri</vt:lpstr>
      <vt:lpstr>Times New Roman</vt:lpstr>
      <vt:lpstr>楷体_GB2312</vt:lpstr>
      <vt:lpstr>宋体</vt:lpstr>
      <vt:lpstr>黑体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2021-01-02T11:36:11.949</cp:lastPrinted>
  <dcterms:created xsi:type="dcterms:W3CDTF">2021-01-02T11:36:11Z</dcterms:created>
  <dcterms:modified xsi:type="dcterms:W3CDTF">2021-01-08T11:34:04Z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