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338" r:id="rId3"/>
    <p:sldId id="422" r:id="rId4"/>
    <p:sldId id="504" r:id="rId5"/>
    <p:sldId id="428" r:id="rId6"/>
    <p:sldId id="431" r:id="rId7"/>
    <p:sldId id="436" r:id="rId8"/>
    <p:sldId id="437" r:id="rId9"/>
    <p:sldId id="438" r:id="rId10"/>
    <p:sldId id="442" r:id="rId11"/>
    <p:sldId id="443" r:id="rId12"/>
    <p:sldId id="444" r:id="rId13"/>
    <p:sldId id="505" r:id="rId14"/>
    <p:sldId id="506" r:id="rId15"/>
    <p:sldId id="507" r:id="rId16"/>
    <p:sldId id="509" r:id="rId17"/>
    <p:sldId id="510" r:id="rId18"/>
    <p:sldId id="512" r:id="rId19"/>
    <p:sldId id="448" r:id="rId20"/>
    <p:sldId id="449" r:id="rId21"/>
    <p:sldId id="450" r:id="rId22"/>
    <p:sldId id="451" r:id="rId23"/>
    <p:sldId id="452" r:id="rId24"/>
    <p:sldId id="453" r:id="rId25"/>
    <p:sldId id="454" r:id="rId26"/>
    <p:sldId id="455" r:id="rId27"/>
    <p:sldId id="456" r:id="rId28"/>
    <p:sldId id="457" r:id="rId29"/>
    <p:sldId id="458" r:id="rId30"/>
    <p:sldId id="459" r:id="rId31"/>
    <p:sldId id="460" r:id="rId32"/>
    <p:sldId id="461" r:id="rId33"/>
    <p:sldId id="483" r:id="rId34"/>
    <p:sldId id="484" r:id="rId35"/>
    <p:sldId id="485" r:id="rId36"/>
    <p:sldId id="486" r:id="rId37"/>
    <p:sldId id="487" r:id="rId38"/>
    <p:sldId id="513" r:id="rId39"/>
    <p:sldId id="514" r:id="rId40"/>
    <p:sldId id="515" r:id="rId41"/>
    <p:sldId id="516" r:id="rId42"/>
    <p:sldId id="517" r:id="rId43"/>
    <p:sldId id="518" r:id="rId44"/>
    <p:sldId id="519" r:id="rId45"/>
    <p:sldId id="520" r:id="rId46"/>
    <p:sldId id="521" r:id="rId47"/>
    <p:sldId id="522" r:id="rId48"/>
    <p:sldId id="488" r:id="rId49"/>
    <p:sldId id="523" r:id="rId50"/>
    <p:sldId id="524" r:id="rId51"/>
    <p:sldId id="525" r:id="rId52"/>
    <p:sldId id="526" r:id="rId53"/>
    <p:sldId id="527" r:id="rId54"/>
    <p:sldId id="528" r:id="rId55"/>
    <p:sldId id="529" r:id="rId56"/>
    <p:sldId id="530" r:id="rId57"/>
    <p:sldId id="531" r:id="rId58"/>
    <p:sldId id="532" r:id="rId59"/>
    <p:sldId id="533" r:id="rId60"/>
    <p:sldId id="535" r:id="rId61"/>
    <p:sldId id="536" r:id="rId62"/>
    <p:sldId id="538" r:id="rId63"/>
    <p:sldId id="539" r:id="rId64"/>
    <p:sldId id="540" r:id="rId65"/>
    <p:sldId id="541" r:id="rId66"/>
    <p:sldId id="542" r:id="rId67"/>
    <p:sldId id="543" r:id="rId68"/>
    <p:sldId id="544" r:id="rId69"/>
    <p:sldId id="545" r:id="rId70"/>
    <p:sldId id="546" r:id="rId71"/>
  </p:sldIdLst>
  <p:sldSz cx="12187238" cy="6840538"/>
  <p:notesSz cx="6858000" cy="9144000"/>
  <p:custDataLst>
    <p:tags r:id="rId72"/>
  </p:custDataLst>
  <p:defaultTextStyle>
    <a:defPPr>
      <a:defRPr lang="zh-CN"/>
    </a:defPPr>
    <a:lvl1pPr marL="0" indent="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1pPr>
    <a:lvl2pPr marL="388938" indent="682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2pPr>
    <a:lvl3pPr marL="777875" indent="136525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3pPr>
    <a:lvl4pPr marL="1168400" indent="20320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4pPr>
    <a:lvl5pPr marL="1557338" indent="2714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94581" autoAdjust="0"/>
  </p:normalViewPr>
  <p:slideViewPr>
    <p:cSldViewPr>
      <p:cViewPr>
        <p:scale>
          <a:sx n="100" d="100"/>
          <a:sy n="10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slide" Target="slides/slide39.xml" /><Relationship Id="rId42" Type="http://schemas.openxmlformats.org/officeDocument/2006/relationships/slide" Target="slides/slide40.xml" /><Relationship Id="rId43" Type="http://schemas.openxmlformats.org/officeDocument/2006/relationships/slide" Target="slides/slide41.xml" /><Relationship Id="rId44" Type="http://schemas.openxmlformats.org/officeDocument/2006/relationships/slide" Target="slides/slide42.xml" /><Relationship Id="rId45" Type="http://schemas.openxmlformats.org/officeDocument/2006/relationships/slide" Target="slides/slide43.xml" /><Relationship Id="rId46" Type="http://schemas.openxmlformats.org/officeDocument/2006/relationships/slide" Target="slides/slide44.xml" /><Relationship Id="rId47" Type="http://schemas.openxmlformats.org/officeDocument/2006/relationships/slide" Target="slides/slide45.xml" /><Relationship Id="rId48" Type="http://schemas.openxmlformats.org/officeDocument/2006/relationships/slide" Target="slides/slide46.xml" /><Relationship Id="rId49" Type="http://schemas.openxmlformats.org/officeDocument/2006/relationships/slide" Target="slides/slide47.xml" /><Relationship Id="rId5" Type="http://schemas.openxmlformats.org/officeDocument/2006/relationships/slide" Target="slides/slide3.xml" /><Relationship Id="rId50" Type="http://schemas.openxmlformats.org/officeDocument/2006/relationships/slide" Target="slides/slide48.xml" /><Relationship Id="rId51" Type="http://schemas.openxmlformats.org/officeDocument/2006/relationships/slide" Target="slides/slide49.xml" /><Relationship Id="rId52" Type="http://schemas.openxmlformats.org/officeDocument/2006/relationships/slide" Target="slides/slide50.xml" /><Relationship Id="rId53" Type="http://schemas.openxmlformats.org/officeDocument/2006/relationships/slide" Target="slides/slide51.xml" /><Relationship Id="rId54" Type="http://schemas.openxmlformats.org/officeDocument/2006/relationships/slide" Target="slides/slide52.xml" /><Relationship Id="rId55" Type="http://schemas.openxmlformats.org/officeDocument/2006/relationships/slide" Target="slides/slide53.xml" /><Relationship Id="rId56" Type="http://schemas.openxmlformats.org/officeDocument/2006/relationships/slide" Target="slides/slide54.xml" /><Relationship Id="rId57" Type="http://schemas.openxmlformats.org/officeDocument/2006/relationships/slide" Target="slides/slide55.xml" /><Relationship Id="rId58" Type="http://schemas.openxmlformats.org/officeDocument/2006/relationships/slide" Target="slides/slide56.xml" /><Relationship Id="rId59" Type="http://schemas.openxmlformats.org/officeDocument/2006/relationships/slide" Target="slides/slide57.xml" /><Relationship Id="rId6" Type="http://schemas.openxmlformats.org/officeDocument/2006/relationships/slide" Target="slides/slide4.xml" /><Relationship Id="rId60" Type="http://schemas.openxmlformats.org/officeDocument/2006/relationships/slide" Target="slides/slide58.xml" /><Relationship Id="rId61" Type="http://schemas.openxmlformats.org/officeDocument/2006/relationships/slide" Target="slides/slide59.xml" /><Relationship Id="rId62" Type="http://schemas.openxmlformats.org/officeDocument/2006/relationships/slide" Target="slides/slide60.xml" /><Relationship Id="rId63" Type="http://schemas.openxmlformats.org/officeDocument/2006/relationships/slide" Target="slides/slide61.xml" /><Relationship Id="rId64" Type="http://schemas.openxmlformats.org/officeDocument/2006/relationships/slide" Target="slides/slide62.xml" /><Relationship Id="rId65" Type="http://schemas.openxmlformats.org/officeDocument/2006/relationships/slide" Target="slides/slide63.xml" /><Relationship Id="rId66" Type="http://schemas.openxmlformats.org/officeDocument/2006/relationships/slide" Target="slides/slide64.xml" /><Relationship Id="rId67" Type="http://schemas.openxmlformats.org/officeDocument/2006/relationships/slide" Target="slides/slide65.xml" /><Relationship Id="rId68" Type="http://schemas.openxmlformats.org/officeDocument/2006/relationships/slide" Target="slides/slide66.xml" /><Relationship Id="rId69" Type="http://schemas.openxmlformats.org/officeDocument/2006/relationships/slide" Target="slides/slide67.xml" /><Relationship Id="rId7" Type="http://schemas.openxmlformats.org/officeDocument/2006/relationships/slide" Target="slides/slide5.xml" /><Relationship Id="rId70" Type="http://schemas.openxmlformats.org/officeDocument/2006/relationships/slide" Target="slides/slide68.xml" /><Relationship Id="rId71" Type="http://schemas.openxmlformats.org/officeDocument/2006/relationships/slide" Target="slides/slide69.xml" /><Relationship Id="rId72" Type="http://schemas.openxmlformats.org/officeDocument/2006/relationships/tags" Target="tags/tag1.xml" /><Relationship Id="rId73" Type="http://schemas.openxmlformats.org/officeDocument/2006/relationships/presProps" Target="presProps.xml" /><Relationship Id="rId74" Type="http://schemas.openxmlformats.org/officeDocument/2006/relationships/viewProps" Target="viewProps.xml" /><Relationship Id="rId75" Type="http://schemas.openxmlformats.org/officeDocument/2006/relationships/theme" Target="theme/theme1.xml" /><Relationship Id="rId76" Type="http://schemas.openxmlformats.org/officeDocument/2006/relationships/tableStyles" Target="tableStyles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emf" /><Relationship Id="rId2" Type="http://schemas.openxmlformats.org/officeDocument/2006/relationships/image" Target="../media/image5.emf" /><Relationship Id="rId3" Type="http://schemas.openxmlformats.org/officeDocument/2006/relationships/image" Target="../media/image6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Relationship Id="rId2" Type="http://schemas.openxmlformats.org/officeDocument/2006/relationships/image" Target="../media/image10.emf" /><Relationship Id="rId3" Type="http://schemas.openxmlformats.org/officeDocument/2006/relationships/image" Target="../media/image11.emf" /><Relationship Id="rId4" Type="http://schemas.openxmlformats.org/officeDocument/2006/relationships/image" Target="../media/image12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emf" /><Relationship Id="rId2" Type="http://schemas.openxmlformats.org/officeDocument/2006/relationships/image" Target="../media/image15.emf" /><Relationship Id="rId3" Type="http://schemas.openxmlformats.org/officeDocument/2006/relationships/image" Target="../media/image16.emf" /><Relationship Id="rId4" Type="http://schemas.openxmlformats.org/officeDocument/2006/relationships/image" Target="../media/image17.emf" /><Relationship Id="rId5" Type="http://schemas.openxmlformats.org/officeDocument/2006/relationships/image" Target="../media/image18.emf" /><Relationship Id="rId6" Type="http://schemas.openxmlformats.org/officeDocument/2006/relationships/image" Target="../media/image19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1.emf" /><Relationship Id="rId2" Type="http://schemas.openxmlformats.org/officeDocument/2006/relationships/image" Target="../media/image22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4.emf" /><Relationship Id="rId2" Type="http://schemas.openxmlformats.org/officeDocument/2006/relationships/image" Target="../media/image25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7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0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3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5.emf" /><Relationship Id="rId2" Type="http://schemas.openxmlformats.org/officeDocument/2006/relationships/image" Target="../media/image36.emf" /><Relationship Id="rId3" Type="http://schemas.openxmlformats.org/officeDocument/2006/relationships/image" Target="../media/image38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9.emf" /><Relationship Id="rId2" Type="http://schemas.openxmlformats.org/officeDocument/2006/relationships/image" Target="../media/image41.emf" /><Relationship Id="rId3" Type="http://schemas.openxmlformats.org/officeDocument/2006/relationships/image" Target="../media/image42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3.emf" /><Relationship Id="rId2" Type="http://schemas.openxmlformats.org/officeDocument/2006/relationships/image" Target="../media/image45.emf" /></Relationships>
</file>

<file path=ppt/drawings/_rels/vmlDrawing1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6.emf" /></Relationships>
</file>

<file path=ppt/drawings/_rels/vmlDrawing1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9.emf" /><Relationship Id="rId2" Type="http://schemas.openxmlformats.org/officeDocument/2006/relationships/image" Target="../media/image51.emf" /><Relationship Id="rId3" Type="http://schemas.openxmlformats.org/officeDocument/2006/relationships/image" Target="../media/image52.emf" /></Relationships>
</file>

<file path=ppt/drawings/_rels/vmlDrawing1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3.emf" /></Relationships>
</file>

<file path=ppt/drawings/_rels/vmlDrawing1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6.emf" /></Relationships>
</file>

<file path=ppt/drawings/_rels/vmlDrawing1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7.emf" /></Relationships>
</file>

<file path=ppt/drawings/_rels/vmlDrawing1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8.emf" /></Relationships>
</file>

<file path=ppt/drawings/_rels/vmlDrawing2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9.emf" /></Relationships>
</file>

<file path=ppt/drawings/_rels/vmlDrawing2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0.emf" /><Relationship Id="rId2" Type="http://schemas.openxmlformats.org/officeDocument/2006/relationships/image" Target="../media/image61.emf" /></Relationships>
</file>

<file path=ppt/drawings/_rels/vmlDrawing2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2.emf" /></Relationships>
</file>

<file path=ppt/drawings/_rels/vmlDrawing2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3.emf" /></Relationships>
</file>

<file path=ppt/drawings/_rels/vmlDrawing2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5.emf" /></Relationships>
</file>

<file path=ppt/drawings/_rels/vmlDrawing2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7.emf" /></Relationships>
</file>

<file path=ppt/drawings/_rels/vmlDrawing2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8.emf" /></Relationships>
</file>

<file path=ppt/drawings/_rels/vmlDrawing2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9.emf" /></Relationships>
</file>

<file path=ppt/drawings/_rels/vmlDrawing2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0.emf" /><Relationship Id="rId2" Type="http://schemas.openxmlformats.org/officeDocument/2006/relationships/image" Target="../media/image71.emf" /></Relationships>
</file>

<file path=ppt/drawings/_rels/vmlDrawing2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6.emf" /></Relationships>
</file>

<file path=ppt/drawings/_rels/vmlDrawing3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7.emf" /><Relationship Id="rId2" Type="http://schemas.openxmlformats.org/officeDocument/2006/relationships/image" Target="../media/image78.emf" /><Relationship Id="rId3" Type="http://schemas.openxmlformats.org/officeDocument/2006/relationships/image" Target="../media/image79.emf" /></Relationships>
</file>

<file path=ppt/drawings/_rels/vmlDrawing3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1.emf" /></Relationships>
</file>

<file path=ppt/drawings/_rels/vmlDrawing3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3.emf" /></Relationships>
</file>

<file path=ppt/drawings/_rels/vmlDrawing3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5.emf" /></Relationships>
</file>

<file path=ppt/drawings/_rels/vmlDrawing3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7.emf" /><Relationship Id="rId2" Type="http://schemas.openxmlformats.org/officeDocument/2006/relationships/image" Target="../media/image88.emf" /></Relationships>
</file>

<file path=ppt/drawings/_rels/vmlDrawing3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0.emf" /><Relationship Id="rId2" Type="http://schemas.openxmlformats.org/officeDocument/2006/relationships/image" Target="../media/image91.emf" /></Relationships>
</file>

<file path=ppt/drawings/_rels/vmlDrawing3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3.emf" /><Relationship Id="rId2" Type="http://schemas.openxmlformats.org/officeDocument/2006/relationships/image" Target="../media/image94.emf" /></Relationships>
</file>

<file path=ppt/drawings/_rels/vmlDrawing3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6.emf" /><Relationship Id="rId2" Type="http://schemas.openxmlformats.org/officeDocument/2006/relationships/image" Target="../media/image97.emf" /></Relationships>
</file>

<file path=ppt/drawings/_rels/vmlDrawing3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9.emf" /><Relationship Id="rId2" Type="http://schemas.openxmlformats.org/officeDocument/2006/relationships/image" Target="../media/image100.emf" /></Relationships>
</file>

<file path=ppt/drawings/_rels/vmlDrawing3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2.emf" /></Relationships>
</file>

<file path=ppt/drawings/_rels/vmlDrawing4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4.emf" /></Relationships>
</file>

<file path=ppt/drawings/_rels/vmlDrawing4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6.emf" /></Relationships>
</file>

<file path=ppt/drawings/_rels/vmlDrawing4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8.emf" /></Relationships>
</file>

<file path=ppt/drawings/_rels/vmlDrawing4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0.emf" /></Relationships>
</file>

<file path=ppt/drawings/_rels/vmlDrawing4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4.emf" /><Relationship Id="rId2" Type="http://schemas.openxmlformats.org/officeDocument/2006/relationships/image" Target="../media/image115.emf" /></Relationships>
</file>

<file path=ppt/drawings/_rels/vmlDrawing4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7.emf" /></Relationships>
</file>

<file path=ppt/drawings/_rels/vmlDrawing4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9.emf" /></Relationships>
</file>

<file path=ppt/drawings/_rels/vmlDrawing4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1.emf" /></Relationships>
</file>

<file path=ppt/drawings/_rels/vmlDrawing4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5.emf" /></Relationships>
</file>

<file path=ppt/drawings/_rels/vmlDrawing4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7.emf" /><Relationship Id="rId2" Type="http://schemas.openxmlformats.org/officeDocument/2006/relationships/image" Target="../media/image128.emf" /></Relationships>
</file>

<file path=ppt/drawings/_rels/vmlDrawing5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0.emf" /><Relationship Id="rId2" Type="http://schemas.openxmlformats.org/officeDocument/2006/relationships/image" Target="../media/image131.emf" /></Relationships>
</file>

<file path=ppt/drawings/_rels/vmlDrawing5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3.emf" /></Relationships>
</file>

<file path=ppt/drawings/_rels/vmlDrawing5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5.emf" /></Relationships>
</file>

<file path=ppt/drawings/_rels/vmlDrawing5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9.emf" /></Relationships>
</file>

<file path=ppt/drawings/_rels/vmlDrawing5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0.emf" /><Relationship Id="rId2" Type="http://schemas.openxmlformats.org/officeDocument/2006/relationships/image" Target="../media/image141.emf" /></Relationships>
</file>

<file path=ppt/drawings/_rels/vmlDrawing5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2.emf" /></Relationships>
</file>

<file path=ppt/drawings/_rels/vmlDrawing5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3.emf" /><Relationship Id="rId2" Type="http://schemas.openxmlformats.org/officeDocument/2006/relationships/image" Target="../media/image144.emf" /></Relationships>
</file>

<file path=ppt/drawings/_rels/vmlDrawing5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5.emf" /><Relationship Id="rId2" Type="http://schemas.openxmlformats.org/officeDocument/2006/relationships/image" Target="../media/image146.emf" /></Relationships>
</file>

<file path=ppt/drawings/_rels/vmlDrawing5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0.emf" /><Relationship Id="rId2" Type="http://schemas.openxmlformats.org/officeDocument/2006/relationships/image" Target="../media/image151.emf" /><Relationship Id="rId3" Type="http://schemas.openxmlformats.org/officeDocument/2006/relationships/image" Target="../media/image152.emf" /></Relationships>
</file>

<file path=ppt/drawings/_rels/vmlDrawing5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3.emf" /><Relationship Id="rId2" Type="http://schemas.openxmlformats.org/officeDocument/2006/relationships/image" Target="../media/image154.emf" /><Relationship Id="rId3" Type="http://schemas.openxmlformats.org/officeDocument/2006/relationships/image" Target="../media/image155.emf" /><Relationship Id="rId4" Type="http://schemas.openxmlformats.org/officeDocument/2006/relationships/image" Target="../media/image156.emf" /></Relationships>
</file>

<file path=ppt/drawings/_rels/vmlDrawing6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7.emf" /></Relationships>
</file>

<file path=ppt/drawings/_rels/vmlDrawing6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8.emf" /><Relationship Id="rId2" Type="http://schemas.openxmlformats.org/officeDocument/2006/relationships/image" Target="../media/image159.emf" /></Relationships>
</file>

<file path=ppt/drawings/_rels/vmlDrawing6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1.emf" /><Relationship Id="rId2" Type="http://schemas.openxmlformats.org/officeDocument/2006/relationships/image" Target="../media/image162.emf" /></Relationships>
</file>

<file path=ppt/drawings/_rels/vmlDrawing6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4.emf" /></Relationships>
</file>

<file path=ppt/drawings/_rels/vmlDrawing6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5.emf" /><Relationship Id="rId2" Type="http://schemas.openxmlformats.org/officeDocument/2006/relationships/image" Target="../media/image166.emf" /></Relationships>
</file>

<file path=ppt/drawings/_rels/vmlDrawing6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8.emf" /><Relationship Id="rId2" Type="http://schemas.openxmlformats.org/officeDocument/2006/relationships/image" Target="../media/image169.emf" /></Relationships>
</file>

<file path=ppt/drawings/_rels/vmlDrawing6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0.emf" /></Relationships>
</file>

<file path=ppt/drawings/_rels/vmlDrawing6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2.emf" /><Relationship Id="rId2" Type="http://schemas.openxmlformats.org/officeDocument/2006/relationships/image" Target="../media/image173.emf" /></Relationships>
</file>

<file path=ppt/drawings/_rels/vmlDrawing6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5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7168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98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7914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6903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82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4818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3807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2732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1721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168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663FD603-F79F-4F7B-974C-399285678112}" type="datetime1">
              <a:rPr lang="zh-CN" altLang="en-US" sz="1200" b="0">
                <a:solidFill>
                  <a:schemeClr val="tx1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168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74650" y="685800"/>
            <a:ext cx="6108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7168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3905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779462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16840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5589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7168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168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83283F12-A79A-49FF-B127-62E91BBAF271}" type="slidenum">
              <a:rPr lang="zh-CN" altLang="en-US" sz="1200" b="0">
                <a:ea typeface="宋体" pitchFamily="2" charset="-122"/>
              </a:rPr>
              <a:t>*</a:t>
            </a:fld>
            <a:endParaRPr lang="zh-CN" altLang="en-US" sz="1200" b="0"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9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79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69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58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48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38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273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17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/>
  <p:timing/>
  <p:txStyles>
    <p:titleStyle>
      <a:lvl1pPr marL="0" indent="0" algn="ctr" defTabSz="779462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700" b="0" i="0" u="none" kern="1200" baseline="0">
          <a:solidFill>
            <a:schemeClr val="tx1"/>
          </a:solidFill>
          <a:effectLst/>
          <a:latin typeface="Calibri" pitchFamily="34" charset="0"/>
          <a:ea typeface="宋体" pitchFamily="2" charset="-122"/>
          <a:cs typeface="+mj-cs"/>
        </a:defRPr>
      </a:lvl1pPr>
    </p:titleStyle>
    <p:bodyStyle>
      <a:lvl1pPr marL="292100" indent="-292100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•"/>
        <a:defRPr kumimoji="0" sz="2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33413" indent="-242888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–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74725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63663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–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752600" indent="-193675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»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143125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32380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22270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11525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3898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77914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16903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582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94818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3807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2732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1721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oleObject" Target="../embeddings/oleObject1.doc" TargetMode="Internal" /><Relationship Id="rId4" Type="http://schemas.openxmlformats.org/officeDocument/2006/relationships/image" Target="../media/image2.emf" /><Relationship Id="rId5" Type="http://schemas.openxmlformats.org/officeDocument/2006/relationships/image" Target="../media/image3.png" /><Relationship Id="rId6" Type="http://schemas.openxmlformats.org/officeDocument/2006/relationships/vmlDrawing" Target="../drawings/vmlDrawing1.v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.doc" TargetMode="Internal" /><Relationship Id="rId3" Type="http://schemas.openxmlformats.org/officeDocument/2006/relationships/image" Target="../media/image4.emf" /><Relationship Id="rId4" Type="http://schemas.openxmlformats.org/officeDocument/2006/relationships/oleObject" Target="../embeddings/oleObject3.doc" TargetMode="Internal" /><Relationship Id="rId5" Type="http://schemas.openxmlformats.org/officeDocument/2006/relationships/image" Target="../media/image5.emf" /><Relationship Id="rId6" Type="http://schemas.openxmlformats.org/officeDocument/2006/relationships/oleObject" Target="../embeddings/oleObject4.doc" TargetMode="Internal" /><Relationship Id="rId7" Type="http://schemas.openxmlformats.org/officeDocument/2006/relationships/image" Target="../media/image6.emf" /><Relationship Id="rId8" Type="http://schemas.openxmlformats.org/officeDocument/2006/relationships/vmlDrawing" Target="../drawings/vmlDrawing2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.png" /><Relationship Id="rId3" Type="http://schemas.openxmlformats.org/officeDocument/2006/relationships/oleObject" Target="../embeddings/oleObject5.doc" TargetMode="Internal" /><Relationship Id="rId4" Type="http://schemas.openxmlformats.org/officeDocument/2006/relationships/image" Target="../media/image8.emf" /><Relationship Id="rId5" Type="http://schemas.openxmlformats.org/officeDocument/2006/relationships/vmlDrawing" Target="../drawings/vmlDrawing3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vmlDrawing" Target="../drawings/vmlDrawing4.vml" /><Relationship Id="rId2" Type="http://schemas.openxmlformats.org/officeDocument/2006/relationships/oleObject" Target="../embeddings/oleObject6.doc" TargetMode="Internal" /><Relationship Id="rId3" Type="http://schemas.openxmlformats.org/officeDocument/2006/relationships/image" Target="../media/image9.emf" /><Relationship Id="rId4" Type="http://schemas.openxmlformats.org/officeDocument/2006/relationships/oleObject" Target="../embeddings/oleObject7.doc" TargetMode="Internal" /><Relationship Id="rId5" Type="http://schemas.openxmlformats.org/officeDocument/2006/relationships/image" Target="../media/image10.emf" /><Relationship Id="rId6" Type="http://schemas.openxmlformats.org/officeDocument/2006/relationships/oleObject" Target="../embeddings/oleObject8.doc" TargetMode="Internal" /><Relationship Id="rId7" Type="http://schemas.openxmlformats.org/officeDocument/2006/relationships/image" Target="../media/image11.emf" /><Relationship Id="rId8" Type="http://schemas.openxmlformats.org/officeDocument/2006/relationships/oleObject" Target="../embeddings/oleObject9.doc" TargetMode="Internal" /><Relationship Id="rId9" Type="http://schemas.openxmlformats.org/officeDocument/2006/relationships/image" Target="../media/image12.emf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image" Target="../media/image17.emf" /><Relationship Id="rId11" Type="http://schemas.openxmlformats.org/officeDocument/2006/relationships/oleObject" Target="../embeddings/oleObject14.doc" TargetMode="Internal" /><Relationship Id="rId12" Type="http://schemas.openxmlformats.org/officeDocument/2006/relationships/image" Target="../media/image18.emf" /><Relationship Id="rId13" Type="http://schemas.openxmlformats.org/officeDocument/2006/relationships/oleObject" Target="../embeddings/oleObject15.doc" TargetMode="Internal" /><Relationship Id="rId14" Type="http://schemas.openxmlformats.org/officeDocument/2006/relationships/image" Target="../media/image19.emf" /><Relationship Id="rId15" Type="http://schemas.openxmlformats.org/officeDocument/2006/relationships/vmlDrawing" Target="../drawings/vmlDrawing5.vml" /><Relationship Id="rId2" Type="http://schemas.openxmlformats.org/officeDocument/2006/relationships/image" Target="../media/image13.png" /><Relationship Id="rId3" Type="http://schemas.openxmlformats.org/officeDocument/2006/relationships/oleObject" Target="../embeddings/oleObject10.doc" TargetMode="Internal" /><Relationship Id="rId4" Type="http://schemas.openxmlformats.org/officeDocument/2006/relationships/image" Target="../media/image14.emf" /><Relationship Id="rId5" Type="http://schemas.openxmlformats.org/officeDocument/2006/relationships/oleObject" Target="../embeddings/oleObject11.doc" TargetMode="Internal" /><Relationship Id="rId6" Type="http://schemas.openxmlformats.org/officeDocument/2006/relationships/image" Target="../media/image15.emf" /><Relationship Id="rId7" Type="http://schemas.openxmlformats.org/officeDocument/2006/relationships/oleObject" Target="../embeddings/oleObject12.doc" TargetMode="Internal" /><Relationship Id="rId8" Type="http://schemas.openxmlformats.org/officeDocument/2006/relationships/image" Target="../media/image16.emf" /><Relationship Id="rId9" Type="http://schemas.openxmlformats.org/officeDocument/2006/relationships/oleObject" Target="../embeddings/oleObject13.doc" TargetMode="Interna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0.png" /><Relationship Id="rId3" Type="http://schemas.openxmlformats.org/officeDocument/2006/relationships/oleObject" Target="../embeddings/oleObject16.doc" TargetMode="Internal" /><Relationship Id="rId4" Type="http://schemas.openxmlformats.org/officeDocument/2006/relationships/image" Target="../media/image21.emf" /><Relationship Id="rId5" Type="http://schemas.openxmlformats.org/officeDocument/2006/relationships/oleObject" Target="../embeddings/oleObject17.doc" TargetMode="Internal" /><Relationship Id="rId6" Type="http://schemas.openxmlformats.org/officeDocument/2006/relationships/image" Target="../media/image22.emf" /><Relationship Id="rId7" Type="http://schemas.openxmlformats.org/officeDocument/2006/relationships/image" Target="../media/image23.png" /><Relationship Id="rId8" Type="http://schemas.openxmlformats.org/officeDocument/2006/relationships/vmlDrawing" Target="../drawings/vmlDrawing6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8.doc" TargetMode="Internal" /><Relationship Id="rId3" Type="http://schemas.openxmlformats.org/officeDocument/2006/relationships/image" Target="../media/image24.emf" /><Relationship Id="rId4" Type="http://schemas.openxmlformats.org/officeDocument/2006/relationships/oleObject" Target="../embeddings/oleObject19.doc" TargetMode="Internal" /><Relationship Id="rId5" Type="http://schemas.openxmlformats.org/officeDocument/2006/relationships/image" Target="../media/image25.emf" /><Relationship Id="rId6" Type="http://schemas.openxmlformats.org/officeDocument/2006/relationships/image" Target="../media/image26.png" /><Relationship Id="rId7" Type="http://schemas.openxmlformats.org/officeDocument/2006/relationships/vmlDrawing" Target="../drawings/vmlDrawing7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0.doc" TargetMode="Internal" /><Relationship Id="rId3" Type="http://schemas.openxmlformats.org/officeDocument/2006/relationships/image" Target="../media/image27.emf" /><Relationship Id="rId4" Type="http://schemas.openxmlformats.org/officeDocument/2006/relationships/image" Target="..\..\..\..\Documents and Settings\Administrator\&#26700;&#38754;\9  &#29289;&#29702;&#35838;&#20214;\A66.TIF" TargetMode="External" /><Relationship Id="rId5" Type="http://schemas.openxmlformats.org/officeDocument/2006/relationships/image" Target="../media/image28.png" /><Relationship Id="rId6" Type="http://schemas.openxmlformats.org/officeDocument/2006/relationships/image" Target="..\..\..\..\Documents and Settings\Administrator\&#26700;&#38754;\9  &#29289;&#29702;&#35838;&#20214;\A67.TIF" TargetMode="External" /><Relationship Id="rId7" Type="http://schemas.openxmlformats.org/officeDocument/2006/relationships/image" Target="../media/image29.png" /><Relationship Id="rId8" Type="http://schemas.openxmlformats.org/officeDocument/2006/relationships/vmlDrawing" Target="../drawings/vmlDrawing8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1.doc" TargetMode="Internal" /><Relationship Id="rId3" Type="http://schemas.openxmlformats.org/officeDocument/2006/relationships/image" Target="../media/image30.emf" /><Relationship Id="rId4" Type="http://schemas.openxmlformats.org/officeDocument/2006/relationships/image" Target="../media/image31.png" /><Relationship Id="rId5" Type="http://schemas.openxmlformats.org/officeDocument/2006/relationships/image" Target="../media/image32.png" /><Relationship Id="rId6" Type="http://schemas.openxmlformats.org/officeDocument/2006/relationships/vmlDrawing" Target="../drawings/vmlDrawing9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2.doc" TargetMode="Internal" /><Relationship Id="rId3" Type="http://schemas.openxmlformats.org/officeDocument/2006/relationships/image" Target="../media/image33.emf" /><Relationship Id="rId4" Type="http://schemas.openxmlformats.org/officeDocument/2006/relationships/image" Target="../media/image34.png" /><Relationship Id="rId5" Type="http://schemas.openxmlformats.org/officeDocument/2006/relationships/vmlDrawing" Target="../drawings/vmlDrawing10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3.doc" TargetMode="Internal" /><Relationship Id="rId3" Type="http://schemas.openxmlformats.org/officeDocument/2006/relationships/image" Target="../media/image35.emf" /><Relationship Id="rId4" Type="http://schemas.openxmlformats.org/officeDocument/2006/relationships/oleObject" Target="../embeddings/oleObject24.doc" TargetMode="Internal" /><Relationship Id="rId5" Type="http://schemas.openxmlformats.org/officeDocument/2006/relationships/image" Target="../media/image36.emf" /><Relationship Id="rId6" Type="http://schemas.openxmlformats.org/officeDocument/2006/relationships/image" Target="../media/image37.png" /><Relationship Id="rId7" Type="http://schemas.openxmlformats.org/officeDocument/2006/relationships/oleObject" Target="../embeddings/oleObject25.doc" TargetMode="Internal" /><Relationship Id="rId8" Type="http://schemas.openxmlformats.org/officeDocument/2006/relationships/image" Target="../media/image38.emf" /><Relationship Id="rId9" Type="http://schemas.openxmlformats.org/officeDocument/2006/relationships/vmlDrawing" Target="../drawings/vmlDrawing11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6.doc" TargetMode="Internal" /><Relationship Id="rId3" Type="http://schemas.openxmlformats.org/officeDocument/2006/relationships/image" Target="../media/image39.emf" /><Relationship Id="rId4" Type="http://schemas.openxmlformats.org/officeDocument/2006/relationships/image" Target="../media/image40.png" /><Relationship Id="rId5" Type="http://schemas.openxmlformats.org/officeDocument/2006/relationships/oleObject" Target="../embeddings/oleObject27.doc" TargetMode="Internal" /><Relationship Id="rId6" Type="http://schemas.openxmlformats.org/officeDocument/2006/relationships/image" Target="../media/image41.emf" /><Relationship Id="rId7" Type="http://schemas.openxmlformats.org/officeDocument/2006/relationships/oleObject" Target="../embeddings/oleObject28.doc" TargetMode="Internal" /><Relationship Id="rId8" Type="http://schemas.openxmlformats.org/officeDocument/2006/relationships/image" Target="../media/image42.emf" /><Relationship Id="rId9" Type="http://schemas.openxmlformats.org/officeDocument/2006/relationships/vmlDrawing" Target="../drawings/vmlDrawing12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9.doc" TargetMode="Internal" /><Relationship Id="rId3" Type="http://schemas.openxmlformats.org/officeDocument/2006/relationships/image" Target="../media/image43.emf" /><Relationship Id="rId4" Type="http://schemas.openxmlformats.org/officeDocument/2006/relationships/image" Target="../media/image44.png" /><Relationship Id="rId5" Type="http://schemas.openxmlformats.org/officeDocument/2006/relationships/oleObject" Target="../embeddings/oleObject30.doc" TargetMode="Internal" /><Relationship Id="rId6" Type="http://schemas.openxmlformats.org/officeDocument/2006/relationships/image" Target="../media/image45.emf" /><Relationship Id="rId7" Type="http://schemas.openxmlformats.org/officeDocument/2006/relationships/vmlDrawing" Target="../drawings/vmlDrawing13.v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1.doc" TargetMode="Internal" /><Relationship Id="rId3" Type="http://schemas.openxmlformats.org/officeDocument/2006/relationships/image" Target="../media/image46.emf" /><Relationship Id="rId4" Type="http://schemas.openxmlformats.org/officeDocument/2006/relationships/image" Target="../media/image47.png" /><Relationship Id="rId5" Type="http://schemas.openxmlformats.org/officeDocument/2006/relationships/image" Target="../media/image48.png" /><Relationship Id="rId6" Type="http://schemas.openxmlformats.org/officeDocument/2006/relationships/vmlDrawing" Target="../drawings/vmlDrawing14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2.doc" TargetMode="Internal" /><Relationship Id="rId3" Type="http://schemas.openxmlformats.org/officeDocument/2006/relationships/image" Target="../media/image49.emf" /><Relationship Id="rId4" Type="http://schemas.openxmlformats.org/officeDocument/2006/relationships/image" Target="../media/image50.png" /><Relationship Id="rId5" Type="http://schemas.openxmlformats.org/officeDocument/2006/relationships/oleObject" Target="../embeddings/oleObject33.doc" TargetMode="Internal" /><Relationship Id="rId6" Type="http://schemas.openxmlformats.org/officeDocument/2006/relationships/image" Target="../media/image51.emf" /><Relationship Id="rId7" Type="http://schemas.openxmlformats.org/officeDocument/2006/relationships/oleObject" Target="../embeddings/oleObject34.doc" TargetMode="Internal" /><Relationship Id="rId8" Type="http://schemas.openxmlformats.org/officeDocument/2006/relationships/image" Target="../media/image52.emf" /><Relationship Id="rId9" Type="http://schemas.openxmlformats.org/officeDocument/2006/relationships/vmlDrawing" Target="../drawings/vmlDrawing15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5.doc" TargetMode="Internal" /><Relationship Id="rId3" Type="http://schemas.openxmlformats.org/officeDocument/2006/relationships/image" Target="../media/image53.emf" /><Relationship Id="rId4" Type="http://schemas.openxmlformats.org/officeDocument/2006/relationships/image" Target="../media/image54.png" /><Relationship Id="rId5" Type="http://schemas.openxmlformats.org/officeDocument/2006/relationships/image" Target="../media/image55.png" /><Relationship Id="rId6" Type="http://schemas.openxmlformats.org/officeDocument/2006/relationships/vmlDrawing" Target="../drawings/vmlDrawing16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6.doc" TargetMode="Internal" /><Relationship Id="rId3" Type="http://schemas.openxmlformats.org/officeDocument/2006/relationships/image" Target="../media/image56.emf" /><Relationship Id="rId4" Type="http://schemas.openxmlformats.org/officeDocument/2006/relationships/vmlDrawing" Target="../drawings/vmlDrawing17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7.doc" TargetMode="Internal" /><Relationship Id="rId3" Type="http://schemas.openxmlformats.org/officeDocument/2006/relationships/image" Target="../media/image57.emf" /><Relationship Id="rId4" Type="http://schemas.openxmlformats.org/officeDocument/2006/relationships/vmlDrawing" Target="../drawings/vmlDrawing18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8.doc" TargetMode="Internal" /><Relationship Id="rId3" Type="http://schemas.openxmlformats.org/officeDocument/2006/relationships/image" Target="../media/image58.emf" /><Relationship Id="rId4" Type="http://schemas.openxmlformats.org/officeDocument/2006/relationships/vmlDrawing" Target="../drawings/vmlDrawing19.v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9.doc" TargetMode="Internal" /><Relationship Id="rId3" Type="http://schemas.openxmlformats.org/officeDocument/2006/relationships/image" Target="../media/image59.emf" /><Relationship Id="rId4" Type="http://schemas.openxmlformats.org/officeDocument/2006/relationships/vmlDrawing" Target="../drawings/vmlDrawing20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0.doc" TargetMode="Internal" /><Relationship Id="rId3" Type="http://schemas.openxmlformats.org/officeDocument/2006/relationships/image" Target="../media/image60.emf" /><Relationship Id="rId4" Type="http://schemas.openxmlformats.org/officeDocument/2006/relationships/oleObject" Target="../embeddings/oleObject41.doc" TargetMode="Internal" /><Relationship Id="rId5" Type="http://schemas.openxmlformats.org/officeDocument/2006/relationships/image" Target="../media/image61.emf" /><Relationship Id="rId6" Type="http://schemas.openxmlformats.org/officeDocument/2006/relationships/vmlDrawing" Target="../drawings/vmlDrawing21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2.doc" TargetMode="Internal" /><Relationship Id="rId3" Type="http://schemas.openxmlformats.org/officeDocument/2006/relationships/image" Target="../media/image62.emf" /><Relationship Id="rId4" Type="http://schemas.openxmlformats.org/officeDocument/2006/relationships/vmlDrawing" Target="../drawings/vmlDrawing22.v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3.doc" TargetMode="Internal" /><Relationship Id="rId3" Type="http://schemas.openxmlformats.org/officeDocument/2006/relationships/image" Target="../media/image63.emf" /><Relationship Id="rId4" Type="http://schemas.openxmlformats.org/officeDocument/2006/relationships/image" Target="../media/image64.png" /><Relationship Id="rId5" Type="http://schemas.openxmlformats.org/officeDocument/2006/relationships/vmlDrawing" Target="../drawings/vmlDrawing23.v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4.doc" TargetMode="Internal" /><Relationship Id="rId3" Type="http://schemas.openxmlformats.org/officeDocument/2006/relationships/image" Target="../media/image65.emf" /><Relationship Id="rId4" Type="http://schemas.openxmlformats.org/officeDocument/2006/relationships/image" Target="../media/image66.png" /><Relationship Id="rId5" Type="http://schemas.openxmlformats.org/officeDocument/2006/relationships/vmlDrawing" Target="../drawings/vmlDrawing24.v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5.doc" TargetMode="Internal" /><Relationship Id="rId3" Type="http://schemas.openxmlformats.org/officeDocument/2006/relationships/image" Target="../media/image67.emf" /><Relationship Id="rId4" Type="http://schemas.openxmlformats.org/officeDocument/2006/relationships/vmlDrawing" Target="../drawings/vmlDrawing25.v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6.doc" TargetMode="Internal" /><Relationship Id="rId3" Type="http://schemas.openxmlformats.org/officeDocument/2006/relationships/image" Target="../media/image68.emf" /><Relationship Id="rId4" Type="http://schemas.openxmlformats.org/officeDocument/2006/relationships/vmlDrawing" Target="../drawings/vmlDrawing26.v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7.doc" TargetMode="Internal" /><Relationship Id="rId3" Type="http://schemas.openxmlformats.org/officeDocument/2006/relationships/image" Target="../media/image69.emf" /><Relationship Id="rId4" Type="http://schemas.openxmlformats.org/officeDocument/2006/relationships/vmlDrawing" Target="../drawings/vmlDrawing27.v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vmlDrawing" Target="../drawings/vmlDrawing28.vml" /><Relationship Id="rId2" Type="http://schemas.openxmlformats.org/officeDocument/2006/relationships/oleObject" Target="../embeddings/oleObject48.doc" TargetMode="Internal" /><Relationship Id="rId3" Type="http://schemas.openxmlformats.org/officeDocument/2006/relationships/image" Target="../media/image70.emf" /><Relationship Id="rId4" Type="http://schemas.openxmlformats.org/officeDocument/2006/relationships/oleObject" Target="../embeddings/oleObject49.doc" TargetMode="Internal" /><Relationship Id="rId5" Type="http://schemas.openxmlformats.org/officeDocument/2006/relationships/image" Target="../media/image71.emf" /><Relationship Id="rId6" Type="http://schemas.openxmlformats.org/officeDocument/2006/relationships/image" Target="../media/image72.png" /><Relationship Id="rId7" Type="http://schemas.openxmlformats.org/officeDocument/2006/relationships/image" Target="../media/image73.png" /><Relationship Id="rId8" Type="http://schemas.openxmlformats.org/officeDocument/2006/relationships/image" Target="../media/image74.png" /><Relationship Id="rId9" Type="http://schemas.openxmlformats.org/officeDocument/2006/relationships/image" Target="../media/image75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0.doc" TargetMode="Internal" /><Relationship Id="rId3" Type="http://schemas.openxmlformats.org/officeDocument/2006/relationships/image" Target="../media/image76.emf" /><Relationship Id="rId4" Type="http://schemas.openxmlformats.org/officeDocument/2006/relationships/vmlDrawing" Target="../drawings/vmlDrawing29.v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1.doc" TargetMode="Internal" /><Relationship Id="rId3" Type="http://schemas.openxmlformats.org/officeDocument/2006/relationships/image" Target="../media/image77.emf" /><Relationship Id="rId4" Type="http://schemas.openxmlformats.org/officeDocument/2006/relationships/oleObject" Target="../embeddings/oleObject52.doc" TargetMode="Internal" /><Relationship Id="rId5" Type="http://schemas.openxmlformats.org/officeDocument/2006/relationships/image" Target="../media/image78.emf" /><Relationship Id="rId6" Type="http://schemas.openxmlformats.org/officeDocument/2006/relationships/oleObject" Target="../embeddings/oleObject53.doc" TargetMode="Internal" /><Relationship Id="rId7" Type="http://schemas.openxmlformats.org/officeDocument/2006/relationships/image" Target="../media/image79.emf" /><Relationship Id="rId8" Type="http://schemas.openxmlformats.org/officeDocument/2006/relationships/vmlDrawing" Target="../drawings/vmlDrawing30.v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0.png" /><Relationship Id="rId3" Type="http://schemas.openxmlformats.org/officeDocument/2006/relationships/oleObject" Target="../embeddings/oleObject54.doc" TargetMode="Internal" /><Relationship Id="rId4" Type="http://schemas.openxmlformats.org/officeDocument/2006/relationships/image" Target="../media/image81.emf" /><Relationship Id="rId5" Type="http://schemas.openxmlformats.org/officeDocument/2006/relationships/image" Target="../media/image82.png" /><Relationship Id="rId6" Type="http://schemas.openxmlformats.org/officeDocument/2006/relationships/vmlDrawing" Target="../drawings/vmlDrawing31.v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5.doc" TargetMode="Internal" /><Relationship Id="rId3" Type="http://schemas.openxmlformats.org/officeDocument/2006/relationships/image" Target="../media/image83.emf" /><Relationship Id="rId4" Type="http://schemas.openxmlformats.org/officeDocument/2006/relationships/image" Target="../media/image84.png" /><Relationship Id="rId5" Type="http://schemas.openxmlformats.org/officeDocument/2006/relationships/vmlDrawing" Target="../drawings/vmlDrawing32.v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6.doc" TargetMode="Internal" /><Relationship Id="rId3" Type="http://schemas.openxmlformats.org/officeDocument/2006/relationships/image" Target="../media/image85.emf" /><Relationship Id="rId4" Type="http://schemas.openxmlformats.org/officeDocument/2006/relationships/image" Target="../media/image86.png" /><Relationship Id="rId5" Type="http://schemas.openxmlformats.org/officeDocument/2006/relationships/vmlDrawing" Target="../drawings/vmlDrawing33.v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7.doc" TargetMode="Internal" /><Relationship Id="rId3" Type="http://schemas.openxmlformats.org/officeDocument/2006/relationships/image" Target="../media/image87.emf" /><Relationship Id="rId4" Type="http://schemas.openxmlformats.org/officeDocument/2006/relationships/oleObject" Target="../embeddings/oleObject58.doc" TargetMode="Internal" /><Relationship Id="rId5" Type="http://schemas.openxmlformats.org/officeDocument/2006/relationships/image" Target="../media/image88.emf" /><Relationship Id="rId6" Type="http://schemas.openxmlformats.org/officeDocument/2006/relationships/image" Target="../media/image89.png" /><Relationship Id="rId7" Type="http://schemas.openxmlformats.org/officeDocument/2006/relationships/vmlDrawing" Target="../drawings/vmlDrawing34.v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9.doc" TargetMode="Internal" /><Relationship Id="rId3" Type="http://schemas.openxmlformats.org/officeDocument/2006/relationships/image" Target="../media/image90.emf" /><Relationship Id="rId4" Type="http://schemas.openxmlformats.org/officeDocument/2006/relationships/oleObject" Target="../embeddings/oleObject60.doc" TargetMode="Internal" /><Relationship Id="rId5" Type="http://schemas.openxmlformats.org/officeDocument/2006/relationships/image" Target="../media/image91.emf" /><Relationship Id="rId6" Type="http://schemas.openxmlformats.org/officeDocument/2006/relationships/image" Target="../media/image92.png" /><Relationship Id="rId7" Type="http://schemas.openxmlformats.org/officeDocument/2006/relationships/vmlDrawing" Target="../drawings/vmlDrawing35.v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1.doc" TargetMode="Internal" /><Relationship Id="rId3" Type="http://schemas.openxmlformats.org/officeDocument/2006/relationships/image" Target="../media/image93.emf" /><Relationship Id="rId4" Type="http://schemas.openxmlformats.org/officeDocument/2006/relationships/oleObject" Target="../embeddings/oleObject62.doc" TargetMode="Internal" /><Relationship Id="rId5" Type="http://schemas.openxmlformats.org/officeDocument/2006/relationships/image" Target="../media/image94.emf" /><Relationship Id="rId6" Type="http://schemas.openxmlformats.org/officeDocument/2006/relationships/image" Target="../media/image95.png" /><Relationship Id="rId7" Type="http://schemas.openxmlformats.org/officeDocument/2006/relationships/vmlDrawing" Target="../drawings/vmlDrawing36.v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3.doc" TargetMode="Internal" /><Relationship Id="rId3" Type="http://schemas.openxmlformats.org/officeDocument/2006/relationships/image" Target="../media/image96.emf" /><Relationship Id="rId4" Type="http://schemas.openxmlformats.org/officeDocument/2006/relationships/oleObject" Target="../embeddings/oleObject64.doc" TargetMode="Internal" /><Relationship Id="rId5" Type="http://schemas.openxmlformats.org/officeDocument/2006/relationships/image" Target="../media/image97.emf" /><Relationship Id="rId6" Type="http://schemas.openxmlformats.org/officeDocument/2006/relationships/image" Target="../media/image98.png" /><Relationship Id="rId7" Type="http://schemas.openxmlformats.org/officeDocument/2006/relationships/vmlDrawing" Target="../drawings/vmlDrawing37.v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5.doc" TargetMode="Internal" /><Relationship Id="rId3" Type="http://schemas.openxmlformats.org/officeDocument/2006/relationships/image" Target="../media/image99.emf" /><Relationship Id="rId4" Type="http://schemas.openxmlformats.org/officeDocument/2006/relationships/oleObject" Target="../embeddings/oleObject66.doc" TargetMode="Internal" /><Relationship Id="rId5" Type="http://schemas.openxmlformats.org/officeDocument/2006/relationships/image" Target="../media/image100.emf" /><Relationship Id="rId6" Type="http://schemas.openxmlformats.org/officeDocument/2006/relationships/image" Target="../media/image101.png" /><Relationship Id="rId7" Type="http://schemas.openxmlformats.org/officeDocument/2006/relationships/vmlDrawing" Target="../drawings/vmlDrawing38.v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7.doc" TargetMode="Internal" /><Relationship Id="rId3" Type="http://schemas.openxmlformats.org/officeDocument/2006/relationships/image" Target="../media/image102.emf" /><Relationship Id="rId4" Type="http://schemas.openxmlformats.org/officeDocument/2006/relationships/image" Target="../media/image103.png" /><Relationship Id="rId5" Type="http://schemas.openxmlformats.org/officeDocument/2006/relationships/vmlDrawing" Target="../drawings/vmlDrawing39.v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8.doc" TargetMode="Internal" /><Relationship Id="rId3" Type="http://schemas.openxmlformats.org/officeDocument/2006/relationships/image" Target="../media/image104.emf" /><Relationship Id="rId4" Type="http://schemas.openxmlformats.org/officeDocument/2006/relationships/image" Target="../media/image105.png" /><Relationship Id="rId5" Type="http://schemas.openxmlformats.org/officeDocument/2006/relationships/vmlDrawing" Target="../drawings/vmlDrawing40.vm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9.doc" TargetMode="Internal" /><Relationship Id="rId3" Type="http://schemas.openxmlformats.org/officeDocument/2006/relationships/image" Target="../media/image106.emf" /><Relationship Id="rId4" Type="http://schemas.openxmlformats.org/officeDocument/2006/relationships/image" Target="../media/image107.png" /><Relationship Id="rId5" Type="http://schemas.openxmlformats.org/officeDocument/2006/relationships/vmlDrawing" Target="../drawings/vmlDrawing41.vml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0.doc" TargetMode="Internal" /><Relationship Id="rId3" Type="http://schemas.openxmlformats.org/officeDocument/2006/relationships/image" Target="../media/image108.emf" /><Relationship Id="rId4" Type="http://schemas.openxmlformats.org/officeDocument/2006/relationships/image" Target="../media/image109.png" /><Relationship Id="rId5" Type="http://schemas.openxmlformats.org/officeDocument/2006/relationships/vmlDrawing" Target="../drawings/vmlDrawing42.vm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1.doc" TargetMode="Internal" /><Relationship Id="rId3" Type="http://schemas.openxmlformats.org/officeDocument/2006/relationships/image" Target="../media/image110.emf" /><Relationship Id="rId4" Type="http://schemas.openxmlformats.org/officeDocument/2006/relationships/image" Target="../media/image111.png" /><Relationship Id="rId5" Type="http://schemas.openxmlformats.org/officeDocument/2006/relationships/image" Target="../media/image112.png" /><Relationship Id="rId6" Type="http://schemas.openxmlformats.org/officeDocument/2006/relationships/vmlDrawing" Target="../drawings/vmlDrawing43.vml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13.png" /><Relationship Id="rId3" Type="http://schemas.openxmlformats.org/officeDocument/2006/relationships/oleObject" Target="../embeddings/oleObject72.doc" TargetMode="Internal" /><Relationship Id="rId4" Type="http://schemas.openxmlformats.org/officeDocument/2006/relationships/image" Target="../media/image114.emf" /><Relationship Id="rId5" Type="http://schemas.openxmlformats.org/officeDocument/2006/relationships/oleObject" Target="../embeddings/oleObject73.doc" TargetMode="Internal" /><Relationship Id="rId6" Type="http://schemas.openxmlformats.org/officeDocument/2006/relationships/image" Target="../media/image115.emf" /><Relationship Id="rId7" Type="http://schemas.openxmlformats.org/officeDocument/2006/relationships/image" Target="../media/image116.png" /><Relationship Id="rId8" Type="http://schemas.openxmlformats.org/officeDocument/2006/relationships/vmlDrawing" Target="../drawings/vmlDrawing44.vml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4.doc" TargetMode="Internal" /><Relationship Id="rId3" Type="http://schemas.openxmlformats.org/officeDocument/2006/relationships/image" Target="../media/image117.emf" /><Relationship Id="rId4" Type="http://schemas.openxmlformats.org/officeDocument/2006/relationships/image" Target="../media/image118.png" /><Relationship Id="rId5" Type="http://schemas.openxmlformats.org/officeDocument/2006/relationships/vmlDrawing" Target="../drawings/vmlDrawing45.vml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5.doc" TargetMode="Internal" /><Relationship Id="rId3" Type="http://schemas.openxmlformats.org/officeDocument/2006/relationships/image" Target="../media/image119.emf" /><Relationship Id="rId4" Type="http://schemas.openxmlformats.org/officeDocument/2006/relationships/image" Target="../media/image120.png" /><Relationship Id="rId5" Type="http://schemas.openxmlformats.org/officeDocument/2006/relationships/vmlDrawing" Target="../drawings/vmlDrawing46.vml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6.doc" TargetMode="Internal" /><Relationship Id="rId3" Type="http://schemas.openxmlformats.org/officeDocument/2006/relationships/image" Target="../media/image121.emf" /><Relationship Id="rId4" Type="http://schemas.openxmlformats.org/officeDocument/2006/relationships/image" Target="../media/image122.png" /><Relationship Id="rId5" Type="http://schemas.openxmlformats.org/officeDocument/2006/relationships/image" Target="../media/image123.png" /><Relationship Id="rId6" Type="http://schemas.openxmlformats.org/officeDocument/2006/relationships/vmlDrawing" Target="../drawings/vmlDrawing47.vml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24.png" /><Relationship Id="rId3" Type="http://schemas.openxmlformats.org/officeDocument/2006/relationships/oleObject" Target="../embeddings/oleObject77.doc" TargetMode="Internal" /><Relationship Id="rId4" Type="http://schemas.openxmlformats.org/officeDocument/2006/relationships/image" Target="../media/image125.emf" /><Relationship Id="rId5" Type="http://schemas.openxmlformats.org/officeDocument/2006/relationships/image" Target="../media/image126.png" /><Relationship Id="rId6" Type="http://schemas.openxmlformats.org/officeDocument/2006/relationships/vmlDrawing" Target="../drawings/vmlDrawing48.vml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8.doc" TargetMode="Internal" /><Relationship Id="rId3" Type="http://schemas.openxmlformats.org/officeDocument/2006/relationships/image" Target="../media/image127.emf" /><Relationship Id="rId4" Type="http://schemas.openxmlformats.org/officeDocument/2006/relationships/oleObject" Target="../embeddings/oleObject79.doc" TargetMode="Internal" /><Relationship Id="rId5" Type="http://schemas.openxmlformats.org/officeDocument/2006/relationships/image" Target="../media/image128.emf" /><Relationship Id="rId6" Type="http://schemas.openxmlformats.org/officeDocument/2006/relationships/image" Target="../media/image129.png" /><Relationship Id="rId7" Type="http://schemas.openxmlformats.org/officeDocument/2006/relationships/vmlDrawing" Target="../drawings/vmlDrawing49.vml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0.doc" TargetMode="Internal" /><Relationship Id="rId3" Type="http://schemas.openxmlformats.org/officeDocument/2006/relationships/image" Target="../media/image130.emf" /><Relationship Id="rId4" Type="http://schemas.openxmlformats.org/officeDocument/2006/relationships/oleObject" Target="../embeddings/oleObject81.doc" TargetMode="Internal" /><Relationship Id="rId5" Type="http://schemas.openxmlformats.org/officeDocument/2006/relationships/image" Target="../media/image131.emf" /><Relationship Id="rId6" Type="http://schemas.openxmlformats.org/officeDocument/2006/relationships/image" Target="../media/image132.png" /><Relationship Id="rId7" Type="http://schemas.openxmlformats.org/officeDocument/2006/relationships/vmlDrawing" Target="../drawings/vmlDrawing50.vml" /></Relationships>
</file>

<file path=ppt/slides/_rels/slide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2.doc" TargetMode="Internal" /><Relationship Id="rId3" Type="http://schemas.openxmlformats.org/officeDocument/2006/relationships/image" Target="../media/image133.emf" /><Relationship Id="rId4" Type="http://schemas.openxmlformats.org/officeDocument/2006/relationships/image" Target="../media/image134.png" /><Relationship Id="rId5" Type="http://schemas.openxmlformats.org/officeDocument/2006/relationships/vmlDrawing" Target="../drawings/vmlDrawing51.vml" /></Relationships>
</file>

<file path=ppt/slides/_rels/slide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3.doc" TargetMode="Internal" /><Relationship Id="rId3" Type="http://schemas.openxmlformats.org/officeDocument/2006/relationships/image" Target="../media/image135.emf" /><Relationship Id="rId4" Type="http://schemas.openxmlformats.org/officeDocument/2006/relationships/image" Target="../media/image136.png" /><Relationship Id="rId5" Type="http://schemas.openxmlformats.org/officeDocument/2006/relationships/image" Target="../media/image137.png" /><Relationship Id="rId6" Type="http://schemas.openxmlformats.org/officeDocument/2006/relationships/vmlDrawing" Target="../drawings/vmlDrawing52.vml" /></Relationships>
</file>

<file path=ppt/slides/_rels/slide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38.png" /><Relationship Id="rId3" Type="http://schemas.openxmlformats.org/officeDocument/2006/relationships/oleObject" Target="../embeddings/oleObject84.doc" TargetMode="Internal" /><Relationship Id="rId4" Type="http://schemas.openxmlformats.org/officeDocument/2006/relationships/image" Target="../media/image139.emf" /><Relationship Id="rId5" Type="http://schemas.openxmlformats.org/officeDocument/2006/relationships/vmlDrawing" Target="../drawings/vmlDrawing53.vml" /></Relationships>
</file>

<file path=ppt/slides/_rels/slide5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5.doc" TargetMode="Internal" /><Relationship Id="rId3" Type="http://schemas.openxmlformats.org/officeDocument/2006/relationships/image" Target="../media/image140.emf" /><Relationship Id="rId4" Type="http://schemas.openxmlformats.org/officeDocument/2006/relationships/oleObject" Target="../embeddings/oleObject86.doc" TargetMode="Internal" /><Relationship Id="rId5" Type="http://schemas.openxmlformats.org/officeDocument/2006/relationships/image" Target="../media/image141.emf" /><Relationship Id="rId6" Type="http://schemas.openxmlformats.org/officeDocument/2006/relationships/vmlDrawing" Target="../drawings/vmlDrawing54.vml" /></Relationships>
</file>

<file path=ppt/slides/_rels/slide5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7.doc" TargetMode="Internal" /><Relationship Id="rId3" Type="http://schemas.openxmlformats.org/officeDocument/2006/relationships/image" Target="../media/image142.emf" /><Relationship Id="rId4" Type="http://schemas.openxmlformats.org/officeDocument/2006/relationships/vmlDrawing" Target="../drawings/vmlDrawing55.vml" /></Relationships>
</file>

<file path=ppt/slides/_rels/slide5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8.doc" TargetMode="Internal" /><Relationship Id="rId3" Type="http://schemas.openxmlformats.org/officeDocument/2006/relationships/image" Target="../media/image143.emf" /><Relationship Id="rId4" Type="http://schemas.openxmlformats.org/officeDocument/2006/relationships/oleObject" Target="../embeddings/oleObject89.doc" TargetMode="Internal" /><Relationship Id="rId5" Type="http://schemas.openxmlformats.org/officeDocument/2006/relationships/image" Target="../media/image144.emf" /><Relationship Id="rId6" Type="http://schemas.openxmlformats.org/officeDocument/2006/relationships/vmlDrawing" Target="../drawings/vmlDrawing56.vml" /></Relationships>
</file>

<file path=ppt/slides/_rels/slide5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0.doc" TargetMode="Internal" /><Relationship Id="rId3" Type="http://schemas.openxmlformats.org/officeDocument/2006/relationships/image" Target="../media/image145.emf" /><Relationship Id="rId4" Type="http://schemas.openxmlformats.org/officeDocument/2006/relationships/oleObject" Target="../embeddings/oleObject91.doc" TargetMode="Internal" /><Relationship Id="rId5" Type="http://schemas.openxmlformats.org/officeDocument/2006/relationships/image" Target="../media/image146.emf" /><Relationship Id="rId6" Type="http://schemas.openxmlformats.org/officeDocument/2006/relationships/image" Target="../media/image147.png" /><Relationship Id="rId7" Type="http://schemas.openxmlformats.org/officeDocument/2006/relationships/image" Target="../media/image148.png" /><Relationship Id="rId8" Type="http://schemas.openxmlformats.org/officeDocument/2006/relationships/image" Target="../media/image149.png" /><Relationship Id="rId9" Type="http://schemas.openxmlformats.org/officeDocument/2006/relationships/vmlDrawing" Target="../drawings/vmlDrawing57.vml" /></Relationships>
</file>

<file path=ppt/slides/_rels/slide5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2.doc" TargetMode="Internal" /><Relationship Id="rId3" Type="http://schemas.openxmlformats.org/officeDocument/2006/relationships/image" Target="../media/image150.emf" /><Relationship Id="rId4" Type="http://schemas.openxmlformats.org/officeDocument/2006/relationships/oleObject" Target="../embeddings/oleObject93.doc" TargetMode="Internal" /><Relationship Id="rId5" Type="http://schemas.openxmlformats.org/officeDocument/2006/relationships/image" Target="../media/image151.emf" /><Relationship Id="rId6" Type="http://schemas.openxmlformats.org/officeDocument/2006/relationships/oleObject" Target="../embeddings/oleObject94.doc" TargetMode="Internal" /><Relationship Id="rId7" Type="http://schemas.openxmlformats.org/officeDocument/2006/relationships/image" Target="../media/image152.emf" /><Relationship Id="rId8" Type="http://schemas.openxmlformats.org/officeDocument/2006/relationships/vmlDrawing" Target="../drawings/vmlDrawing58.vml" /></Relationships>
</file>

<file path=ppt/slides/_rels/slide6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vmlDrawing" Target="../drawings/vmlDrawing59.vml" /><Relationship Id="rId2" Type="http://schemas.openxmlformats.org/officeDocument/2006/relationships/oleObject" Target="../embeddings/oleObject95.doc" TargetMode="Internal" /><Relationship Id="rId3" Type="http://schemas.openxmlformats.org/officeDocument/2006/relationships/image" Target="../media/image153.emf" /><Relationship Id="rId4" Type="http://schemas.openxmlformats.org/officeDocument/2006/relationships/oleObject" Target="../embeddings/oleObject96.doc" TargetMode="Internal" /><Relationship Id="rId5" Type="http://schemas.openxmlformats.org/officeDocument/2006/relationships/image" Target="../media/image154.emf" /><Relationship Id="rId6" Type="http://schemas.openxmlformats.org/officeDocument/2006/relationships/oleObject" Target="../embeddings/oleObject97.doc" TargetMode="Internal" /><Relationship Id="rId7" Type="http://schemas.openxmlformats.org/officeDocument/2006/relationships/image" Target="../media/image155.emf" /><Relationship Id="rId8" Type="http://schemas.openxmlformats.org/officeDocument/2006/relationships/oleObject" Target="../embeddings/oleObject98.doc" TargetMode="Internal" /><Relationship Id="rId9" Type="http://schemas.openxmlformats.org/officeDocument/2006/relationships/image" Target="../media/image156.emf" /></Relationships>
</file>

<file path=ppt/slides/_rels/slide6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9.doc" TargetMode="Internal" /><Relationship Id="rId3" Type="http://schemas.openxmlformats.org/officeDocument/2006/relationships/image" Target="../media/image157.emf" /><Relationship Id="rId4" Type="http://schemas.openxmlformats.org/officeDocument/2006/relationships/vmlDrawing" Target="../drawings/vmlDrawing60.vml" /></Relationships>
</file>

<file path=ppt/slides/_rels/slide6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0.doc" TargetMode="Internal" /><Relationship Id="rId3" Type="http://schemas.openxmlformats.org/officeDocument/2006/relationships/image" Target="../media/image158.emf" /><Relationship Id="rId4" Type="http://schemas.openxmlformats.org/officeDocument/2006/relationships/oleObject" Target="../embeddings/oleObject101.doc" TargetMode="Internal" /><Relationship Id="rId5" Type="http://schemas.openxmlformats.org/officeDocument/2006/relationships/image" Target="../media/image159.emf" /><Relationship Id="rId6" Type="http://schemas.openxmlformats.org/officeDocument/2006/relationships/vmlDrawing" Target="../drawings/vmlDrawing61.vml" /></Relationships>
</file>

<file path=ppt/slides/_rels/slide6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60.png" /><Relationship Id="rId3" Type="http://schemas.openxmlformats.org/officeDocument/2006/relationships/oleObject" Target="../embeddings/oleObject102.doc" TargetMode="Internal" /><Relationship Id="rId4" Type="http://schemas.openxmlformats.org/officeDocument/2006/relationships/image" Target="../media/image161.emf" /><Relationship Id="rId5" Type="http://schemas.openxmlformats.org/officeDocument/2006/relationships/oleObject" Target="../embeddings/oleObject103.doc" TargetMode="Internal" /><Relationship Id="rId6" Type="http://schemas.openxmlformats.org/officeDocument/2006/relationships/image" Target="../media/image162.emf" /><Relationship Id="rId7" Type="http://schemas.openxmlformats.org/officeDocument/2006/relationships/image" Target="../media/image163.png" /><Relationship Id="rId8" Type="http://schemas.openxmlformats.org/officeDocument/2006/relationships/vmlDrawing" Target="../drawings/vmlDrawing62.vml" /></Relationships>
</file>

<file path=ppt/slides/_rels/slide6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4.doc" TargetMode="Internal" /><Relationship Id="rId3" Type="http://schemas.openxmlformats.org/officeDocument/2006/relationships/image" Target="../media/image164.emf" /><Relationship Id="rId4" Type="http://schemas.openxmlformats.org/officeDocument/2006/relationships/vmlDrawing" Target="../drawings/vmlDrawing63.vml" /></Relationships>
</file>

<file path=ppt/slides/_rels/slide6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5.doc" TargetMode="Internal" /><Relationship Id="rId3" Type="http://schemas.openxmlformats.org/officeDocument/2006/relationships/image" Target="../media/image165.emf" /><Relationship Id="rId4" Type="http://schemas.openxmlformats.org/officeDocument/2006/relationships/oleObject" Target="../embeddings/oleObject106.doc" TargetMode="Internal" /><Relationship Id="rId5" Type="http://schemas.openxmlformats.org/officeDocument/2006/relationships/image" Target="../media/image166.emf" /><Relationship Id="rId6" Type="http://schemas.openxmlformats.org/officeDocument/2006/relationships/image" Target="../media/image167.png" /><Relationship Id="rId7" Type="http://schemas.openxmlformats.org/officeDocument/2006/relationships/vmlDrawing" Target="../drawings/vmlDrawing64.vml" /></Relationships>
</file>

<file path=ppt/slides/_rels/slide6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7.doc" TargetMode="Internal" /><Relationship Id="rId3" Type="http://schemas.openxmlformats.org/officeDocument/2006/relationships/image" Target="../media/image168.emf" /><Relationship Id="rId4" Type="http://schemas.openxmlformats.org/officeDocument/2006/relationships/oleObject" Target="../embeddings/oleObject108.doc" TargetMode="Internal" /><Relationship Id="rId5" Type="http://schemas.openxmlformats.org/officeDocument/2006/relationships/image" Target="../media/image169.emf" /><Relationship Id="rId6" Type="http://schemas.openxmlformats.org/officeDocument/2006/relationships/vmlDrawing" Target="../drawings/vmlDrawing65.vml" /></Relationships>
</file>

<file path=ppt/slides/_rels/slide6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9.doc" TargetMode="Internal" /><Relationship Id="rId3" Type="http://schemas.openxmlformats.org/officeDocument/2006/relationships/image" Target="../media/image170.emf" /><Relationship Id="rId4" Type="http://schemas.openxmlformats.org/officeDocument/2006/relationships/image" Target="../media/image171.png" /><Relationship Id="rId5" Type="http://schemas.openxmlformats.org/officeDocument/2006/relationships/vmlDrawing" Target="../drawings/vmlDrawing66.vml" /></Relationships>
</file>

<file path=ppt/slides/_rels/slide6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10.doc" TargetMode="Internal" /><Relationship Id="rId3" Type="http://schemas.openxmlformats.org/officeDocument/2006/relationships/image" Target="../media/image172.emf" /><Relationship Id="rId4" Type="http://schemas.openxmlformats.org/officeDocument/2006/relationships/oleObject" Target="../embeddings/oleObject111.doc" TargetMode="Internal" /><Relationship Id="rId5" Type="http://schemas.openxmlformats.org/officeDocument/2006/relationships/image" Target="../media/image173.emf" /><Relationship Id="rId6" Type="http://schemas.openxmlformats.org/officeDocument/2006/relationships/image" Target="../media/image174.png" /><Relationship Id="rId7" Type="http://schemas.openxmlformats.org/officeDocument/2006/relationships/vmlDrawing" Target="../drawings/vmlDrawing67.vml" /></Relationships>
</file>

<file path=ppt/slides/_rels/slide6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12.doc" TargetMode="Internal" /><Relationship Id="rId3" Type="http://schemas.openxmlformats.org/officeDocument/2006/relationships/image" Target="../media/image175.emf" /><Relationship Id="rId4" Type="http://schemas.openxmlformats.org/officeDocument/2006/relationships/image" Target="../media/image176.png" /><Relationship Id="rId5" Type="http://schemas.openxmlformats.org/officeDocument/2006/relationships/vmlDrawing" Target="../drawings/vmlDrawing68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70658" name="TextBox 20"/>
          <p:cNvSpPr/>
          <p:nvPr/>
        </p:nvSpPr>
        <p:spPr>
          <a:xfrm>
            <a:off x="1547813" y="2921000"/>
            <a:ext cx="9601200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ctr" defTabSz="914400" eaLnBrk="1" hangingPunct="1"/>
            <a:r>
              <a:rPr lang="zh-CN" altLang="en-US" sz="6000">
                <a:solidFill>
                  <a:srgbClr val="000000"/>
                </a:solidFill>
                <a:ea typeface="黑体" pitchFamily="49" charset="-122"/>
              </a:rPr>
              <a:t>简单机械 </a:t>
            </a:r>
            <a:endParaRPr lang="zh-CN" altLang="en-US" sz="6000">
              <a:solidFill>
                <a:srgbClr val="000000"/>
              </a:solidFill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27" name="图片 10246" descr="考点1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8200" y="5651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8" name="矩形 10269"/>
          <p:cNvSpPr/>
          <p:nvPr/>
        </p:nvSpPr>
        <p:spPr>
          <a:xfrm>
            <a:off x="2349500" y="533400"/>
            <a:ext cx="14351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杠　杆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1026" name="对象 10270"/>
          <p:cNvGraphicFramePr/>
          <p:nvPr/>
        </p:nvGraphicFramePr>
        <p:xfrm>
          <a:off x="301625" y="1320800"/>
          <a:ext cx="11582400" cy="46323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11582400" imgH="4632325" progId="Word.Document.8">
                  <p:embed/>
                </p:oleObj>
              </mc:Choice>
              <mc:Fallback>
                <p:oleObj r:id="rId3" imgW="11582400" imgH="46323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1625" y="1320800"/>
                        <a:ext cx="11582400" cy="4632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9" name="图片 1027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6850" y="2209800"/>
            <a:ext cx="3927475" cy="31003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30" name="矩形 10272"/>
          <p:cNvSpPr/>
          <p:nvPr/>
        </p:nvSpPr>
        <p:spPr>
          <a:xfrm>
            <a:off x="5219700" y="1289050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固定点 </a:t>
            </a:r>
            <a:endParaRPr lang="zh-CN" altLang="en-US"/>
          </a:p>
        </p:txBody>
      </p:sp>
      <p:sp>
        <p:nvSpPr>
          <p:cNvPr id="1031" name="矩形 11275"/>
          <p:cNvSpPr/>
          <p:nvPr/>
        </p:nvSpPr>
        <p:spPr>
          <a:xfrm>
            <a:off x="3951288" y="4170363"/>
            <a:ext cx="17922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动力作用线 </a:t>
            </a:r>
            <a:endParaRPr lang="zh-CN" altLang="en-US"/>
          </a:p>
        </p:txBody>
      </p:sp>
      <p:sp>
        <p:nvSpPr>
          <p:cNvPr id="1032" name="矩形 11276"/>
          <p:cNvSpPr/>
          <p:nvPr/>
        </p:nvSpPr>
        <p:spPr>
          <a:xfrm>
            <a:off x="3933825" y="4784725"/>
            <a:ext cx="17922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阻力作用线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0" grpId="0"/>
      <p:bldP spid="1031" grpId="0"/>
      <p:bldP spid="10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050" name="对象 150529"/>
          <p:cNvGraphicFramePr/>
          <p:nvPr/>
        </p:nvGraphicFramePr>
        <p:xfrm>
          <a:off x="230188" y="2890838"/>
          <a:ext cx="11726862" cy="33083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2" imgW="11726862" imgH="3308350" progId="Word.Document.8">
                  <p:embed/>
                </p:oleObj>
              </mc:Choice>
              <mc:Fallback>
                <p:oleObj r:id="rId2" imgW="11726862" imgH="33083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30188" y="2890838"/>
                        <a:ext cx="11726862" cy="3308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3" name="矩形 150530"/>
          <p:cNvSpPr/>
          <p:nvPr/>
        </p:nvSpPr>
        <p:spPr>
          <a:xfrm>
            <a:off x="3573463" y="4062413"/>
            <a:ext cx="4333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&gt; </a:t>
            </a:r>
            <a:endParaRPr lang="en-US" altLang="zh-CN"/>
          </a:p>
        </p:txBody>
      </p:sp>
      <p:sp>
        <p:nvSpPr>
          <p:cNvPr id="2054" name="矩形 150531"/>
          <p:cNvSpPr/>
          <p:nvPr/>
        </p:nvSpPr>
        <p:spPr>
          <a:xfrm>
            <a:off x="5157788" y="4062413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＜ </a:t>
            </a:r>
            <a:endParaRPr lang="zh-CN" altLang="en-US"/>
          </a:p>
        </p:txBody>
      </p:sp>
      <p:sp>
        <p:nvSpPr>
          <p:cNvPr id="2055" name="矩形 150532"/>
          <p:cNvSpPr/>
          <p:nvPr/>
        </p:nvSpPr>
        <p:spPr>
          <a:xfrm>
            <a:off x="3502025" y="463867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＜ </a:t>
            </a:r>
            <a:endParaRPr lang="zh-CN" altLang="en-US"/>
          </a:p>
        </p:txBody>
      </p:sp>
      <p:sp>
        <p:nvSpPr>
          <p:cNvPr id="2056" name="矩形 150533"/>
          <p:cNvSpPr/>
          <p:nvPr/>
        </p:nvSpPr>
        <p:spPr>
          <a:xfrm>
            <a:off x="5302250" y="4638675"/>
            <a:ext cx="4333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&gt; </a:t>
            </a:r>
            <a:endParaRPr lang="en-US" altLang="zh-CN"/>
          </a:p>
        </p:txBody>
      </p:sp>
      <p:sp>
        <p:nvSpPr>
          <p:cNvPr id="2057" name="矩形 150534"/>
          <p:cNvSpPr/>
          <p:nvPr/>
        </p:nvSpPr>
        <p:spPr>
          <a:xfrm>
            <a:off x="3502025" y="528637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＝ </a:t>
            </a:r>
            <a:endParaRPr lang="zh-CN" altLang="en-US"/>
          </a:p>
        </p:txBody>
      </p:sp>
      <p:sp>
        <p:nvSpPr>
          <p:cNvPr id="2058" name="矩形 150535"/>
          <p:cNvSpPr/>
          <p:nvPr/>
        </p:nvSpPr>
        <p:spPr>
          <a:xfrm>
            <a:off x="5229225" y="528637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＝ </a:t>
            </a:r>
            <a:endParaRPr lang="zh-CN" altLang="en-US"/>
          </a:p>
        </p:txBody>
      </p:sp>
      <p:graphicFrame>
        <p:nvGraphicFramePr>
          <p:cNvPr id="2051" name="对象 11274"/>
          <p:cNvGraphicFramePr/>
          <p:nvPr/>
        </p:nvGraphicFramePr>
        <p:xfrm>
          <a:off x="346075" y="1622425"/>
          <a:ext cx="11582400" cy="11890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4" imgW="11582400" imgH="1189038" progId="Word.Document.8">
                  <p:embed/>
                </p:oleObj>
              </mc:Choice>
              <mc:Fallback>
                <p:oleObj r:id="rId4" imgW="11582400" imgH="11890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46075" y="1622425"/>
                        <a:ext cx="11582400" cy="11890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9" name="矩形 11277"/>
          <p:cNvSpPr/>
          <p:nvPr/>
        </p:nvSpPr>
        <p:spPr>
          <a:xfrm>
            <a:off x="3717925" y="15589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静止 </a:t>
            </a:r>
            <a:endParaRPr lang="zh-CN" altLang="en-US"/>
          </a:p>
        </p:txBody>
      </p:sp>
      <p:sp>
        <p:nvSpPr>
          <p:cNvPr id="2060" name="矩形 11278"/>
          <p:cNvSpPr/>
          <p:nvPr/>
        </p:nvSpPr>
        <p:spPr>
          <a:xfrm>
            <a:off x="5302250" y="15589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匀速 </a:t>
            </a:r>
            <a:endParaRPr lang="zh-CN" altLang="en-US"/>
          </a:p>
        </p:txBody>
      </p:sp>
      <p:graphicFrame>
        <p:nvGraphicFramePr>
          <p:cNvPr id="2052" name="对象 11279"/>
          <p:cNvGraphicFramePr/>
          <p:nvPr/>
        </p:nvGraphicFramePr>
        <p:xfrm>
          <a:off x="7710488" y="2060575"/>
          <a:ext cx="1406525" cy="6143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6" imgW="1406525" imgH="614363" progId="Word.Document.8">
                  <p:embed/>
                </p:oleObj>
              </mc:Choice>
              <mc:Fallback>
                <p:oleObj r:id="rId6" imgW="1406525" imgH="6143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710488" y="2060575"/>
                        <a:ext cx="1406525" cy="6143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 fill="hold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 fill="hold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 fill="hold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  <p:bldP spid="2054" grpId="0"/>
      <p:bldP spid="2055" grpId="0"/>
      <p:bldP spid="2056" grpId="0"/>
      <p:bldP spid="2057" grpId="0"/>
      <p:bldP spid="2058" grpId="0"/>
      <p:bldP spid="2059" grpId="0"/>
      <p:bldP spid="206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075" name="图片 64513" descr="考点2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2500" y="328613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6" name="矩形 64519"/>
          <p:cNvSpPr/>
          <p:nvPr/>
        </p:nvSpPr>
        <p:spPr>
          <a:xfrm>
            <a:off x="2420938" y="252413"/>
            <a:ext cx="14351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滑　轮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3074" name="对象 64520"/>
          <p:cNvGraphicFramePr/>
          <p:nvPr/>
        </p:nvGraphicFramePr>
        <p:xfrm>
          <a:off x="225425" y="1068388"/>
          <a:ext cx="11734800" cy="54070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3" imgW="11734800" imgH="5407025" progId="Word.Document.8">
                  <p:embed/>
                </p:oleObj>
              </mc:Choice>
              <mc:Fallback>
                <p:oleObj r:id="rId3" imgW="11734800" imgH="54070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5425" y="1068388"/>
                        <a:ext cx="11734800" cy="5407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8" name="对象 67602"/>
          <p:cNvGraphicFramePr/>
          <p:nvPr/>
        </p:nvGraphicFramePr>
        <p:xfrm>
          <a:off x="269875" y="596900"/>
          <a:ext cx="11518900" cy="55657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2" imgW="11518900" imgH="5565775" progId="Word.Document.8">
                  <p:embed/>
                </p:oleObj>
              </mc:Choice>
              <mc:Fallback>
                <p:oleObj r:id="rId2" imgW="11518900" imgH="55657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9875" y="596900"/>
                        <a:ext cx="11518900" cy="5565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2" name="矩形 67603"/>
          <p:cNvSpPr/>
          <p:nvPr/>
        </p:nvSpPr>
        <p:spPr>
          <a:xfrm>
            <a:off x="2905125" y="78898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等臂 </a:t>
            </a:r>
            <a:endParaRPr lang="zh-CN" altLang="en-US"/>
          </a:p>
        </p:txBody>
      </p:sp>
      <p:sp>
        <p:nvSpPr>
          <p:cNvPr id="4103" name="矩形 67604"/>
          <p:cNvSpPr/>
          <p:nvPr/>
        </p:nvSpPr>
        <p:spPr>
          <a:xfrm>
            <a:off x="7750175" y="539750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2 </a:t>
            </a:r>
            <a:endParaRPr lang="en-US" altLang="zh-CN"/>
          </a:p>
        </p:txBody>
      </p:sp>
      <p:sp>
        <p:nvSpPr>
          <p:cNvPr id="4104" name="矩形 67605"/>
          <p:cNvSpPr/>
          <p:nvPr/>
        </p:nvSpPr>
        <p:spPr>
          <a:xfrm>
            <a:off x="2574925" y="1658938"/>
            <a:ext cx="2098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改变力的方向 </a:t>
            </a:r>
            <a:endParaRPr lang="zh-CN" altLang="en-US"/>
          </a:p>
        </p:txBody>
      </p:sp>
      <p:sp>
        <p:nvSpPr>
          <p:cNvPr id="4105" name="矩形 67606"/>
          <p:cNvSpPr/>
          <p:nvPr/>
        </p:nvSpPr>
        <p:spPr>
          <a:xfrm>
            <a:off x="6046788" y="19367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省力 </a:t>
            </a:r>
            <a:endParaRPr lang="zh-CN" altLang="en-US"/>
          </a:p>
        </p:txBody>
      </p:sp>
      <p:sp>
        <p:nvSpPr>
          <p:cNvPr id="4106" name="矩形 67607"/>
          <p:cNvSpPr/>
          <p:nvPr/>
        </p:nvSpPr>
        <p:spPr>
          <a:xfrm>
            <a:off x="7399338" y="1927225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费距离 </a:t>
            </a:r>
            <a:endParaRPr lang="zh-CN" altLang="en-US"/>
          </a:p>
        </p:txBody>
      </p:sp>
      <p:sp>
        <p:nvSpPr>
          <p:cNvPr id="4107" name="矩形 67608"/>
          <p:cNvSpPr/>
          <p:nvPr/>
        </p:nvSpPr>
        <p:spPr>
          <a:xfrm>
            <a:off x="9837738" y="16589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省力 </a:t>
            </a:r>
            <a:endParaRPr lang="zh-CN" altLang="en-US"/>
          </a:p>
        </p:txBody>
      </p:sp>
      <p:sp>
        <p:nvSpPr>
          <p:cNvPr id="4108" name="矩形 67609"/>
          <p:cNvSpPr/>
          <p:nvPr/>
        </p:nvSpPr>
        <p:spPr>
          <a:xfrm>
            <a:off x="8997950" y="2216150"/>
            <a:ext cx="2098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改变力的方向 </a:t>
            </a:r>
            <a:endParaRPr lang="zh-CN" altLang="en-US"/>
          </a:p>
        </p:txBody>
      </p:sp>
      <p:graphicFrame>
        <p:nvGraphicFramePr>
          <p:cNvPr id="4099" name="对象 67611"/>
          <p:cNvGraphicFramePr/>
          <p:nvPr/>
        </p:nvGraphicFramePr>
        <p:xfrm>
          <a:off x="2640013" y="3067050"/>
          <a:ext cx="536575" cy="6159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4" imgW="536575" imgH="615950" progId="Word.Document.8">
                  <p:embed/>
                </p:oleObj>
              </mc:Choice>
              <mc:Fallback>
                <p:oleObj r:id="rId4" imgW="536575" imgH="615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640013" y="3067050"/>
                        <a:ext cx="536575" cy="615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0" name="对象 67612"/>
          <p:cNvGraphicFramePr/>
          <p:nvPr/>
        </p:nvGraphicFramePr>
        <p:xfrm>
          <a:off x="5938838" y="2674938"/>
          <a:ext cx="1257300" cy="10350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6" imgW="1257300" imgH="1035050" progId="Word.Document.8">
                  <p:embed/>
                </p:oleObj>
              </mc:Choice>
              <mc:Fallback>
                <p:oleObj r:id="rId6" imgW="1257300" imgH="10350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938838" y="2674938"/>
                        <a:ext cx="1257300" cy="1035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1" name="对象 67613"/>
          <p:cNvGraphicFramePr/>
          <p:nvPr/>
        </p:nvGraphicFramePr>
        <p:xfrm>
          <a:off x="9474200" y="2678113"/>
          <a:ext cx="1292225" cy="10350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8" imgW="1292225" imgH="1035050" progId="Word.Document.8">
                  <p:embed/>
                </p:oleObj>
              </mc:Choice>
              <mc:Fallback>
                <p:oleObj r:id="rId8" imgW="1292225" imgH="10350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9474200" y="2678113"/>
                        <a:ext cx="1292225" cy="1035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9" name="矩形 67614"/>
          <p:cNvSpPr/>
          <p:nvPr/>
        </p:nvSpPr>
        <p:spPr>
          <a:xfrm>
            <a:off x="2781300" y="4945063"/>
            <a:ext cx="93186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 i="1"/>
              <a:t>s</a:t>
            </a:r>
            <a:r>
              <a:rPr lang="zh-CN" altLang="en-US"/>
              <a:t>＝</a:t>
            </a:r>
            <a:r>
              <a:rPr lang="en-US" altLang="zh-CN" i="1"/>
              <a:t>h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4110" name="矩形 67615"/>
          <p:cNvSpPr/>
          <p:nvPr/>
        </p:nvSpPr>
        <p:spPr>
          <a:xfrm>
            <a:off x="6507163" y="4932363"/>
            <a:ext cx="100806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i="1"/>
              <a:t>s</a:t>
            </a:r>
            <a:r>
              <a:rPr lang="zh-CN" altLang="en-US"/>
              <a:t>＝</a:t>
            </a:r>
            <a:r>
              <a:rPr lang="en-US" altLang="zh-CN"/>
              <a:t>2</a:t>
            </a:r>
            <a:r>
              <a:rPr lang="en-US" altLang="zh-CN" i="1"/>
              <a:t>h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4111" name="矩形 67616"/>
          <p:cNvSpPr/>
          <p:nvPr/>
        </p:nvSpPr>
        <p:spPr>
          <a:xfrm>
            <a:off x="9621838" y="4941888"/>
            <a:ext cx="10255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i="1"/>
              <a:t>s</a:t>
            </a:r>
            <a:r>
              <a:rPr lang="zh-CN" altLang="en-US"/>
              <a:t>＝</a:t>
            </a:r>
            <a:r>
              <a:rPr lang="en-US" altLang="zh-CN" i="1"/>
              <a:t>nh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 fill="hold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 fill="hold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 fill="hold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 fill="hold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 fill="hold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 fill="hold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 fill="hold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/>
      <p:bldP spid="4103" grpId="0"/>
      <p:bldP spid="4104" grpId="0"/>
      <p:bldP spid="4105" grpId="0"/>
      <p:bldP spid="4106" grpId="0"/>
      <p:bldP spid="4107" grpId="0"/>
      <p:bldP spid="4108" grpId="0"/>
      <p:bldP spid="4109" grpId="0"/>
      <p:bldP spid="4110" grpId="0"/>
      <p:bldP spid="41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5128" name="图片 72705" descr="考点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38" y="6889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9" name="矩形 72719"/>
          <p:cNvSpPr/>
          <p:nvPr/>
        </p:nvSpPr>
        <p:spPr>
          <a:xfrm>
            <a:off x="2205038" y="611188"/>
            <a:ext cx="1792287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机械效率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5122" name="对象 72720"/>
          <p:cNvGraphicFramePr/>
          <p:nvPr/>
        </p:nvGraphicFramePr>
        <p:xfrm>
          <a:off x="301625" y="1217613"/>
          <a:ext cx="11582400" cy="49434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3" imgW="11582400" imgH="4943475" progId="Word.Document.8">
                  <p:embed/>
                </p:oleObj>
              </mc:Choice>
              <mc:Fallback>
                <p:oleObj r:id="rId3" imgW="11582400" imgH="49434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1625" y="1217613"/>
                        <a:ext cx="11582400" cy="4943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3" name="对象 72721"/>
          <p:cNvGraphicFramePr/>
          <p:nvPr/>
        </p:nvGraphicFramePr>
        <p:xfrm>
          <a:off x="8037513" y="1628775"/>
          <a:ext cx="561975" cy="6143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5" imgW="561975" imgH="614363" progId="Word.Document.8">
                  <p:embed/>
                </p:oleObj>
              </mc:Choice>
              <mc:Fallback>
                <p:oleObj r:id="rId5" imgW="561975" imgH="6143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037513" y="1628775"/>
                        <a:ext cx="561975" cy="6143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4" name="对象 72722"/>
          <p:cNvGraphicFramePr/>
          <p:nvPr/>
        </p:nvGraphicFramePr>
        <p:xfrm>
          <a:off x="9840913" y="2243138"/>
          <a:ext cx="717550" cy="6143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7" imgW="717550" imgH="614362" progId="Word.Document.8">
                  <p:embed/>
                </p:oleObj>
              </mc:Choice>
              <mc:Fallback>
                <p:oleObj r:id="rId7" imgW="717550" imgH="6143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840913" y="2243138"/>
                        <a:ext cx="717550" cy="6143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5" name="对象 72723"/>
          <p:cNvGraphicFramePr/>
          <p:nvPr/>
        </p:nvGraphicFramePr>
        <p:xfrm>
          <a:off x="5878513" y="2819400"/>
          <a:ext cx="730250" cy="6143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9" imgW="730250" imgH="614363" progId="Word.Document.8">
                  <p:embed/>
                </p:oleObj>
              </mc:Choice>
              <mc:Fallback>
                <p:oleObj r:id="rId9" imgW="730250" imgH="6143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878513" y="2819400"/>
                        <a:ext cx="730250" cy="6143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6" name="对象 72724"/>
          <p:cNvGraphicFramePr/>
          <p:nvPr/>
        </p:nvGraphicFramePr>
        <p:xfrm>
          <a:off x="8613775" y="2819400"/>
          <a:ext cx="1524000" cy="6143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11" imgW="1524000" imgH="614363" progId="Word.Document.8">
                  <p:embed/>
                </p:oleObj>
              </mc:Choice>
              <mc:Fallback>
                <p:oleObj r:id="rId11" imgW="1524000" imgH="6143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8613775" y="2819400"/>
                        <a:ext cx="1524000" cy="6143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30" name="矩形 72725"/>
          <p:cNvSpPr/>
          <p:nvPr/>
        </p:nvSpPr>
        <p:spPr>
          <a:xfrm>
            <a:off x="2565400" y="4114800"/>
            <a:ext cx="110172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有用功 </a:t>
            </a:r>
            <a:endParaRPr lang="zh-CN" altLang="en-US"/>
          </a:p>
        </p:txBody>
      </p:sp>
      <p:sp>
        <p:nvSpPr>
          <p:cNvPr id="5131" name="矩形 72726"/>
          <p:cNvSpPr/>
          <p:nvPr/>
        </p:nvSpPr>
        <p:spPr>
          <a:xfrm>
            <a:off x="4510088" y="41402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总功 </a:t>
            </a:r>
            <a:endParaRPr lang="zh-CN" altLang="en-US"/>
          </a:p>
        </p:txBody>
      </p:sp>
      <p:sp>
        <p:nvSpPr>
          <p:cNvPr id="5132" name="矩形 72727"/>
          <p:cNvSpPr/>
          <p:nvPr/>
        </p:nvSpPr>
        <p:spPr>
          <a:xfrm>
            <a:off x="7677150" y="4049713"/>
            <a:ext cx="6429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i="1"/>
              <a:t> </a:t>
            </a:r>
            <a:r>
              <a:rPr lang="en-US" altLang="zh-CN" i="1"/>
              <a:t>η </a:t>
            </a:r>
            <a:endParaRPr lang="en-US" altLang="zh-CN" i="1"/>
          </a:p>
        </p:txBody>
      </p:sp>
      <p:graphicFrame>
        <p:nvGraphicFramePr>
          <p:cNvPr id="5127" name="对象 72728"/>
          <p:cNvGraphicFramePr/>
          <p:nvPr/>
        </p:nvGraphicFramePr>
        <p:xfrm>
          <a:off x="2416175" y="4425950"/>
          <a:ext cx="1292225" cy="9620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13" imgW="1292225" imgH="962025" progId="Word.Document.8">
                  <p:embed/>
                </p:oleObj>
              </mc:Choice>
              <mc:Fallback>
                <p:oleObj r:id="rId13" imgW="1292225" imgH="9620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416175" y="4425950"/>
                        <a:ext cx="1292225" cy="962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33" name="矩形 72729"/>
          <p:cNvSpPr/>
          <p:nvPr/>
        </p:nvSpPr>
        <p:spPr>
          <a:xfrm>
            <a:off x="9766300" y="5464175"/>
            <a:ext cx="10255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小于</a:t>
            </a:r>
            <a:r>
              <a:rPr lang="en-US" altLang="zh-CN"/>
              <a:t>1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 fill="hold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 fill="hold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 fill="hold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0" grpId="0"/>
      <p:bldP spid="5131" grpId="0"/>
      <p:bldP spid="5132" grpId="0"/>
      <p:bldP spid="51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6148" name="图片 75784"/>
          <p:cNvPicPr>
            <a:picLocks noChangeAspect="1"/>
          </p:cNvPicPr>
          <p:nvPr/>
        </p:nvPicPr>
        <p:blipFill>
          <a:blip r:embed="rId2">
            <a:lum bright="-6000"/>
          </a:blip>
          <a:stretch>
            <a:fillRect/>
          </a:stretch>
        </p:blipFill>
        <p:spPr>
          <a:xfrm>
            <a:off x="404813" y="755650"/>
            <a:ext cx="1733550" cy="40957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6146" name="对象 75785"/>
          <p:cNvGraphicFramePr/>
          <p:nvPr/>
        </p:nvGraphicFramePr>
        <p:xfrm>
          <a:off x="373063" y="1406525"/>
          <a:ext cx="11582400" cy="5873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3" imgW="11582400" imgH="587375" progId="Word.Document.8">
                  <p:embed/>
                </p:oleObj>
              </mc:Choice>
              <mc:Fallback>
                <p:oleObj r:id="rId3" imgW="11582400" imgH="5873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73063" y="1406525"/>
                        <a:ext cx="11582400" cy="5873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7" name="对象 75786"/>
          <p:cNvGraphicFramePr/>
          <p:nvPr/>
        </p:nvGraphicFramePr>
        <p:xfrm>
          <a:off x="366713" y="2003425"/>
          <a:ext cx="11591925" cy="17716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4" r:id="rId5" imgW="11591925" imgH="1771650" progId="Word.Document.8">
                  <p:embed/>
                </p:oleObj>
              </mc:Choice>
              <mc:Fallback>
                <p:oleObj r:id="rId5" imgW="11591925" imgH="17716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66713" y="2003425"/>
                        <a:ext cx="11591925" cy="1771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49" name="图片 7578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83563" y="3238500"/>
            <a:ext cx="3313112" cy="31051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50" name="矩形 75788"/>
          <p:cNvSpPr/>
          <p:nvPr/>
        </p:nvSpPr>
        <p:spPr>
          <a:xfrm>
            <a:off x="5518150" y="1909763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省力 </a:t>
            </a:r>
            <a:endParaRPr lang="zh-CN" altLang="en-US"/>
          </a:p>
        </p:txBody>
      </p:sp>
      <p:sp>
        <p:nvSpPr>
          <p:cNvPr id="6151" name="矩形 75789"/>
          <p:cNvSpPr/>
          <p:nvPr/>
        </p:nvSpPr>
        <p:spPr>
          <a:xfrm>
            <a:off x="5108575" y="25082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远离 </a:t>
            </a:r>
            <a:endParaRPr lang="zh-CN" altLang="en-US"/>
          </a:p>
        </p:txBody>
      </p:sp>
      <p:sp>
        <p:nvSpPr>
          <p:cNvPr id="6152" name="矩形 75790"/>
          <p:cNvSpPr/>
          <p:nvPr/>
        </p:nvSpPr>
        <p:spPr>
          <a:xfrm>
            <a:off x="5518150" y="3108325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i="1"/>
              <a:t>B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/>
      <p:bldP spid="6151" grpId="0"/>
      <p:bldP spid="615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170" name="对象 74817"/>
          <p:cNvGraphicFramePr/>
          <p:nvPr/>
        </p:nvGraphicFramePr>
        <p:xfrm>
          <a:off x="301625" y="469900"/>
          <a:ext cx="11582400" cy="5889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5" r:id="rId2" imgW="11582400" imgH="588963" progId="Word.Document.8">
                  <p:embed/>
                </p:oleObj>
              </mc:Choice>
              <mc:Fallback>
                <p:oleObj r:id="rId2" imgW="11582400" imgH="5889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469900"/>
                        <a:ext cx="11582400" cy="5889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1" name="对象 74818"/>
          <p:cNvGraphicFramePr/>
          <p:nvPr/>
        </p:nvGraphicFramePr>
        <p:xfrm>
          <a:off x="295275" y="1400175"/>
          <a:ext cx="11591925" cy="1181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6" r:id="rId4" imgW="11591925" imgH="1181100" progId="Word.Document.8">
                  <p:embed/>
                </p:oleObj>
              </mc:Choice>
              <mc:Fallback>
                <p:oleObj r:id="rId4" imgW="11591925" imgH="1181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5275" y="1400175"/>
                        <a:ext cx="11591925" cy="1181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72" name="图片 748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02088" y="2771775"/>
            <a:ext cx="4465637" cy="31813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73" name="矩形 74820"/>
          <p:cNvSpPr/>
          <p:nvPr/>
        </p:nvSpPr>
        <p:spPr>
          <a:xfrm>
            <a:off x="3284538" y="1331913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定 </a:t>
            </a:r>
            <a:endParaRPr lang="zh-CN" altLang="en-US"/>
          </a:p>
        </p:txBody>
      </p:sp>
      <p:sp>
        <p:nvSpPr>
          <p:cNvPr id="7174" name="矩形 74821"/>
          <p:cNvSpPr/>
          <p:nvPr/>
        </p:nvSpPr>
        <p:spPr>
          <a:xfrm>
            <a:off x="7677150" y="1331913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力的方向 </a:t>
            </a:r>
            <a:endParaRPr lang="zh-CN" altLang="en-US"/>
          </a:p>
        </p:txBody>
      </p:sp>
      <p:sp>
        <p:nvSpPr>
          <p:cNvPr id="7175" name="矩形 74822"/>
          <p:cNvSpPr/>
          <p:nvPr/>
        </p:nvSpPr>
        <p:spPr>
          <a:xfrm>
            <a:off x="10918825" y="1331913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动 </a:t>
            </a:r>
            <a:endParaRPr lang="zh-CN" altLang="en-US"/>
          </a:p>
        </p:txBody>
      </p:sp>
      <p:sp>
        <p:nvSpPr>
          <p:cNvPr id="7176" name="矩形 74823"/>
          <p:cNvSpPr/>
          <p:nvPr/>
        </p:nvSpPr>
        <p:spPr>
          <a:xfrm>
            <a:off x="3933825" y="19081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省力 </a:t>
            </a:r>
            <a:endParaRPr lang="zh-CN" altLang="en-US"/>
          </a:p>
        </p:txBody>
      </p:sp>
      <p:sp>
        <p:nvSpPr>
          <p:cNvPr id="7177" name="矩形 74824"/>
          <p:cNvSpPr/>
          <p:nvPr/>
        </p:nvSpPr>
        <p:spPr>
          <a:xfrm>
            <a:off x="5589588" y="1889125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甲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  <p:bldP spid="7174" grpId="0"/>
      <p:bldP spid="7175" grpId="0"/>
      <p:bldP spid="7176" grpId="0"/>
      <p:bldP spid="717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194" name="对象 80905"/>
          <p:cNvGraphicFramePr/>
          <p:nvPr/>
        </p:nvGraphicFramePr>
        <p:xfrm>
          <a:off x="301625" y="611188"/>
          <a:ext cx="11582400" cy="2324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7" r:id="rId2" imgW="11582400" imgH="2324100" progId="Word.Document.8">
                  <p:embed/>
                </p:oleObj>
              </mc:Choice>
              <mc:Fallback>
                <p:oleObj r:id="rId2" imgW="11582400" imgH="2324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611188"/>
                        <a:ext cx="11582400" cy="2324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195" name="图片 80907" descr="C:/Documents and Settings/Administrator/桌面/9  物理课件/A66.TIF"/>
          <p:cNvPicPr>
            <a:picLocks noChangeAspect="1"/>
          </p:cNvPicPr>
          <p:nvPr/>
        </p:nvPicPr>
        <p:blipFill>
          <a:blip r:embed="rId5" r:link="rId4"/>
          <a:stretch>
            <a:fillRect/>
          </a:stretch>
        </p:blipFill>
        <p:spPr>
          <a:xfrm>
            <a:off x="2201863" y="3132138"/>
            <a:ext cx="3106737" cy="23352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196" name="图片 80906" descr="C:/Documents and Settings/Administrator/桌面/9  物理课件/A67.TIF"/>
          <p:cNvPicPr>
            <a:picLocks noChangeAspect="1"/>
          </p:cNvPicPr>
          <p:nvPr/>
        </p:nvPicPr>
        <p:blipFill>
          <a:blip r:embed="rId7" r:link="rId6"/>
          <a:stretch>
            <a:fillRect/>
          </a:stretch>
        </p:blipFill>
        <p:spPr>
          <a:xfrm>
            <a:off x="6608763" y="3190875"/>
            <a:ext cx="3030537" cy="22780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197" name="矩形 80908"/>
          <p:cNvSpPr/>
          <p:nvPr/>
        </p:nvSpPr>
        <p:spPr>
          <a:xfrm>
            <a:off x="0" y="1143000"/>
            <a:ext cx="12187238" cy="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endParaRPr lang="zh-CN" altLang="en-US"/>
          </a:p>
        </p:txBody>
      </p:sp>
      <p:sp>
        <p:nvSpPr>
          <p:cNvPr id="8198" name="矩形 80909"/>
          <p:cNvSpPr/>
          <p:nvPr/>
        </p:nvSpPr>
        <p:spPr>
          <a:xfrm>
            <a:off x="5541963" y="3190875"/>
            <a:ext cx="11033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ctr" eaLnBrk="1" hangingPunct="1"/>
            <a:r>
              <a:rPr lang="zh-CN" altLang="en-US">
                <a:ea typeface="宋体" pitchFamily="2" charset="-122"/>
              </a:rPr>
              <a:t>　</a:t>
            </a:r>
            <a:endParaRPr lang="zh-CN" altLang="en-US"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218" name="对象 79875"/>
          <p:cNvGraphicFramePr/>
          <p:nvPr/>
        </p:nvGraphicFramePr>
        <p:xfrm>
          <a:off x="301625" y="830263"/>
          <a:ext cx="11582400" cy="21367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8" r:id="rId2" imgW="11582400" imgH="2136775" progId="Word.Document.8">
                  <p:embed/>
                </p:oleObj>
              </mc:Choice>
              <mc:Fallback>
                <p:oleObj r:id="rId2" imgW="11582400" imgH="21367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830263"/>
                        <a:ext cx="11582400" cy="2136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219" name="图片 7987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613" y="3419475"/>
            <a:ext cx="4392612" cy="212566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220" name="图片 7987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1388" y="3132138"/>
            <a:ext cx="4752975" cy="24320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0242" name="对象 78851"/>
          <p:cNvGraphicFramePr/>
          <p:nvPr/>
        </p:nvGraphicFramePr>
        <p:xfrm>
          <a:off x="301625" y="711200"/>
          <a:ext cx="11582400" cy="19399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9" r:id="rId2" imgW="11582400" imgH="1939925" progId="Word.Document.8">
                  <p:embed/>
                </p:oleObj>
              </mc:Choice>
              <mc:Fallback>
                <p:oleObj r:id="rId2" imgW="11582400" imgH="19399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711200"/>
                        <a:ext cx="11582400" cy="1939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43" name="图片 78852"/>
          <p:cNvPicPr>
            <a:picLocks noChangeAspect="1"/>
          </p:cNvPicPr>
          <p:nvPr/>
        </p:nvPicPr>
        <p:blipFill>
          <a:blip r:embed="rId4"/>
          <a:srcRect r="47817"/>
          <a:stretch>
            <a:fillRect/>
          </a:stretch>
        </p:blipFill>
        <p:spPr>
          <a:xfrm>
            <a:off x="2339975" y="2147888"/>
            <a:ext cx="4210050" cy="26320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0244" name="图片 1"/>
          <p:cNvPicPr>
            <a:picLocks noChangeAspect="1"/>
          </p:cNvPicPr>
          <p:nvPr/>
        </p:nvPicPr>
        <p:blipFill>
          <a:blip r:embed="rId4"/>
          <a:srcRect l="51073"/>
          <a:stretch>
            <a:fillRect/>
          </a:stretch>
        </p:blipFill>
        <p:spPr>
          <a:xfrm>
            <a:off x="7029450" y="2147888"/>
            <a:ext cx="4013200" cy="2676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1266" name="对象 152578"/>
          <p:cNvGraphicFramePr/>
          <p:nvPr/>
        </p:nvGraphicFramePr>
        <p:xfrm>
          <a:off x="301625" y="639763"/>
          <a:ext cx="11582400" cy="1917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0" r:id="rId2" imgW="11582400" imgH="1917700" progId="Word.Document.8">
                  <p:embed/>
                </p:oleObj>
              </mc:Choice>
              <mc:Fallback>
                <p:oleObj r:id="rId2" imgW="11582400" imgH="1917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639763"/>
                        <a:ext cx="11582400" cy="1917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7" name="对象 152579"/>
          <p:cNvGraphicFramePr/>
          <p:nvPr/>
        </p:nvGraphicFramePr>
        <p:xfrm>
          <a:off x="301625" y="2546350"/>
          <a:ext cx="11582400" cy="2963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1" r:id="rId4" imgW="11582400" imgH="2963863" progId="Word.Document.8">
                  <p:embed/>
                </p:oleObj>
              </mc:Choice>
              <mc:Fallback>
                <p:oleObj r:id="rId4" imgW="11582400" imgH="2963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1625" y="2546350"/>
                        <a:ext cx="11582400" cy="296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269" name="图片 15258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56563" y="3238500"/>
            <a:ext cx="3259137" cy="19399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1268" name="对象 152581"/>
          <p:cNvGraphicFramePr/>
          <p:nvPr/>
        </p:nvGraphicFramePr>
        <p:xfrm>
          <a:off x="660400" y="5810250"/>
          <a:ext cx="11582400" cy="5572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2" r:id="rId7" imgW="11582400" imgH="557213" progId="Word.Document.8">
                  <p:embed/>
                </p:oleObj>
              </mc:Choice>
              <mc:Fallback>
                <p:oleObj r:id="rId7" imgW="11582400" imgH="5572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60400" y="5810250"/>
                        <a:ext cx="11582400" cy="5572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0" name="矩形 152582"/>
          <p:cNvSpPr/>
          <p:nvPr/>
        </p:nvSpPr>
        <p:spPr>
          <a:xfrm>
            <a:off x="7913688" y="2528888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2290" name="对象 153601"/>
          <p:cNvGraphicFramePr/>
          <p:nvPr/>
        </p:nvGraphicFramePr>
        <p:xfrm>
          <a:off x="301625" y="350838"/>
          <a:ext cx="11582400" cy="25368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3" r:id="rId2" imgW="11582400" imgH="2536825" progId="Word.Document.8">
                  <p:embed/>
                </p:oleObj>
              </mc:Choice>
              <mc:Fallback>
                <p:oleObj r:id="rId2" imgW="11582400" imgH="25368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350838"/>
                        <a:ext cx="11582400" cy="2536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293" name="图片 15360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2838" y="3130550"/>
            <a:ext cx="4176712" cy="1843088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2291" name="对象 153603"/>
          <p:cNvGraphicFramePr/>
          <p:nvPr/>
        </p:nvGraphicFramePr>
        <p:xfrm>
          <a:off x="296863" y="2959100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4" r:id="rId5" imgW="11591925" imgH="2371725" progId="Word.Document.8">
                  <p:embed/>
                </p:oleObj>
              </mc:Choice>
              <mc:Fallback>
                <p:oleObj r:id="rId5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6863" y="2959100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2" name="对象 153604"/>
          <p:cNvGraphicFramePr/>
          <p:nvPr/>
        </p:nvGraphicFramePr>
        <p:xfrm>
          <a:off x="301625" y="5627688"/>
          <a:ext cx="11582400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5" r:id="rId7" imgW="11582400" imgH="593725" progId="Word.Document.8">
                  <p:embed/>
                </p:oleObj>
              </mc:Choice>
              <mc:Fallback>
                <p:oleObj r:id="rId7" imgW="11582400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01625" y="5627688"/>
                        <a:ext cx="11582400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4" name="矩形 153605"/>
          <p:cNvSpPr/>
          <p:nvPr/>
        </p:nvSpPr>
        <p:spPr>
          <a:xfrm>
            <a:off x="7173913" y="2301875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3314" name="对象 154625"/>
          <p:cNvGraphicFramePr/>
          <p:nvPr/>
        </p:nvGraphicFramePr>
        <p:xfrm>
          <a:off x="300038" y="60325"/>
          <a:ext cx="11582400" cy="48990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6" r:id="rId2" imgW="11582400" imgH="4899025" progId="Word.Document.8">
                  <p:embed/>
                </p:oleObj>
              </mc:Choice>
              <mc:Fallback>
                <p:oleObj r:id="rId2" imgW="11582400" imgH="48990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0038" y="60325"/>
                        <a:ext cx="11582400" cy="4899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316" name="图片 1546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5325" y="1974850"/>
            <a:ext cx="3395663" cy="2890838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3315" name="对象 154627"/>
          <p:cNvGraphicFramePr/>
          <p:nvPr/>
        </p:nvGraphicFramePr>
        <p:xfrm>
          <a:off x="230188" y="5732463"/>
          <a:ext cx="11582400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7" r:id="rId5" imgW="11582400" imgH="593725" progId="Word.Document.8">
                  <p:embed/>
                </p:oleObj>
              </mc:Choice>
              <mc:Fallback>
                <p:oleObj r:id="rId5" imgW="11582400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30188" y="5732463"/>
                        <a:ext cx="11582400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7" name="矩形 154628"/>
          <p:cNvSpPr/>
          <p:nvPr/>
        </p:nvSpPr>
        <p:spPr>
          <a:xfrm>
            <a:off x="2338388" y="2530475"/>
            <a:ext cx="717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100 </a:t>
            </a:r>
            <a:endParaRPr lang="en-US" altLang="zh-CN"/>
          </a:p>
        </p:txBody>
      </p:sp>
      <p:sp>
        <p:nvSpPr>
          <p:cNvPr id="13318" name="矩形 154629"/>
          <p:cNvSpPr/>
          <p:nvPr/>
        </p:nvSpPr>
        <p:spPr>
          <a:xfrm>
            <a:off x="2157413" y="3119438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50 </a:t>
            </a:r>
            <a:endParaRPr lang="en-US" altLang="zh-CN"/>
          </a:p>
        </p:txBody>
      </p:sp>
      <p:sp>
        <p:nvSpPr>
          <p:cNvPr id="13319" name="矩形 154630"/>
          <p:cNvSpPr/>
          <p:nvPr/>
        </p:nvSpPr>
        <p:spPr>
          <a:xfrm>
            <a:off x="1301750" y="43227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变小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13318" grpId="0"/>
      <p:bldP spid="133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4338" name="对象 156673"/>
          <p:cNvGraphicFramePr/>
          <p:nvPr/>
        </p:nvGraphicFramePr>
        <p:xfrm>
          <a:off x="301625" y="176213"/>
          <a:ext cx="11582400" cy="32369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8" r:id="rId2" imgW="11582400" imgH="3236912" progId="Word.Document.8">
                  <p:embed/>
                </p:oleObj>
              </mc:Choice>
              <mc:Fallback>
                <p:oleObj r:id="rId2" imgW="11582400" imgH="32369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76213"/>
                        <a:ext cx="11582400" cy="32369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339" name="图片 15667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6938" y="3449638"/>
            <a:ext cx="1249362" cy="31781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40" name="图片 15667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99113" y="3449638"/>
            <a:ext cx="2584450" cy="31829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41" name="矩形 156676"/>
          <p:cNvSpPr/>
          <p:nvPr/>
        </p:nvSpPr>
        <p:spPr>
          <a:xfrm>
            <a:off x="6164263" y="2414588"/>
            <a:ext cx="717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120 </a:t>
            </a:r>
            <a:endParaRPr lang="en-US" altLang="zh-CN"/>
          </a:p>
        </p:txBody>
      </p:sp>
      <p:sp>
        <p:nvSpPr>
          <p:cNvPr id="14342" name="矩形 156677"/>
          <p:cNvSpPr/>
          <p:nvPr/>
        </p:nvSpPr>
        <p:spPr>
          <a:xfrm>
            <a:off x="9504363" y="2414588"/>
            <a:ext cx="717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200 </a:t>
            </a:r>
            <a:endParaRPr lang="en-US" altLang="zh-CN"/>
          </a:p>
        </p:txBody>
      </p:sp>
      <p:sp>
        <p:nvSpPr>
          <p:cNvPr id="14343" name="矩形 156678"/>
          <p:cNvSpPr/>
          <p:nvPr/>
        </p:nvSpPr>
        <p:spPr>
          <a:xfrm>
            <a:off x="6503988" y="2892425"/>
            <a:ext cx="1098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88.9%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14342" grpId="0"/>
      <p:bldP spid="1434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5362" name="对象 166913"/>
          <p:cNvGraphicFramePr/>
          <p:nvPr/>
        </p:nvGraphicFramePr>
        <p:xfrm>
          <a:off x="301625" y="549275"/>
          <a:ext cx="11582400" cy="39179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9" r:id="rId2" imgW="11582400" imgH="3917950" progId="Word.Document.8">
                  <p:embed/>
                </p:oleObj>
              </mc:Choice>
              <mc:Fallback>
                <p:oleObj r:id="rId2" imgW="11582400" imgH="3917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549275"/>
                        <a:ext cx="11582400" cy="3917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365" name="图片 1669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5113" y="4633913"/>
            <a:ext cx="6089650" cy="1487487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5363" name="对象 166915"/>
          <p:cNvGraphicFramePr/>
          <p:nvPr/>
        </p:nvGraphicFramePr>
        <p:xfrm>
          <a:off x="10655300" y="3244850"/>
          <a:ext cx="1162050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0" r:id="rId5" imgW="1162050" imgH="419100" progId="Word.Document.8">
                  <p:embed/>
                </p:oleObj>
              </mc:Choice>
              <mc:Fallback>
                <p:oleObj r:id="rId5" imgW="1162050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0655300" y="3244850"/>
                        <a:ext cx="1162050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6" name="矩形 166916"/>
          <p:cNvSpPr/>
          <p:nvPr/>
        </p:nvSpPr>
        <p:spPr>
          <a:xfrm>
            <a:off x="3473450" y="3840163"/>
            <a:ext cx="8699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80% </a:t>
            </a:r>
            <a:endParaRPr lang="en-US" altLang="zh-CN"/>
          </a:p>
        </p:txBody>
      </p:sp>
      <p:graphicFrame>
        <p:nvGraphicFramePr>
          <p:cNvPr id="15364" name="对象 166917"/>
          <p:cNvGraphicFramePr/>
          <p:nvPr/>
        </p:nvGraphicFramePr>
        <p:xfrm>
          <a:off x="8662988" y="3859213"/>
          <a:ext cx="657225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1" r:id="rId7" imgW="657225" imgH="419100" progId="Word.Document.8">
                  <p:embed/>
                </p:oleObj>
              </mc:Choice>
              <mc:Fallback>
                <p:oleObj r:id="rId7" imgW="657225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662988" y="3859213"/>
                        <a:ext cx="657225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6386" name="对象 164865"/>
          <p:cNvGraphicFramePr/>
          <p:nvPr/>
        </p:nvGraphicFramePr>
        <p:xfrm>
          <a:off x="365125" y="173038"/>
          <a:ext cx="7800975" cy="66675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2" r:id="rId2" imgW="7800975" imgH="6667500" progId="Word.Document.8">
                  <p:embed/>
                </p:oleObj>
              </mc:Choice>
              <mc:Fallback>
                <p:oleObj r:id="rId2" imgW="7800975" imgH="66675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65125" y="173038"/>
                        <a:ext cx="7800975" cy="6667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6387" name="直接连接符 164866"/>
          <p:cNvCxnSpPr/>
          <p:nvPr/>
        </p:nvCxnSpPr>
        <p:spPr>
          <a:xfrm>
            <a:off x="1628775" y="971550"/>
            <a:ext cx="1368425" cy="1800225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</p:spPr>
      </p:cxnSp>
      <p:cxnSp>
        <p:nvCxnSpPr>
          <p:cNvPr id="16388" name="直接连接符 164867"/>
          <p:cNvCxnSpPr/>
          <p:nvPr/>
        </p:nvCxnSpPr>
        <p:spPr>
          <a:xfrm>
            <a:off x="620713" y="1908175"/>
            <a:ext cx="2376487" cy="863600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</p:spPr>
      </p:cxnSp>
      <p:pic>
        <p:nvPicPr>
          <p:cNvPr id="16389" name="图片 16486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26438" y="755650"/>
            <a:ext cx="3343275" cy="25114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390" name="图片 16486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29675" y="3779838"/>
            <a:ext cx="2620963" cy="19796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7410" name="对象 84995"/>
          <p:cNvGraphicFramePr/>
          <p:nvPr/>
        </p:nvGraphicFramePr>
        <p:xfrm>
          <a:off x="296863" y="1187450"/>
          <a:ext cx="11591925" cy="37052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3" r:id="rId2" imgW="11591925" imgH="3705225" progId="Word.Document.8">
                  <p:embed/>
                </p:oleObj>
              </mc:Choice>
              <mc:Fallback>
                <p:oleObj r:id="rId2" imgW="11591925" imgH="37052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187450"/>
                        <a:ext cx="11591925" cy="3705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8434" name="对象 86020"/>
          <p:cNvGraphicFramePr/>
          <p:nvPr/>
        </p:nvGraphicFramePr>
        <p:xfrm>
          <a:off x="301625" y="749300"/>
          <a:ext cx="11582400" cy="53419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4" r:id="rId2" imgW="11582400" imgH="5341938" progId="Word.Document.8">
                  <p:embed/>
                </p:oleObj>
              </mc:Choice>
              <mc:Fallback>
                <p:oleObj r:id="rId2" imgW="11582400" imgH="53419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749300"/>
                        <a:ext cx="11582400" cy="53419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5" name="矩形 86021"/>
          <p:cNvSpPr/>
          <p:nvPr/>
        </p:nvSpPr>
        <p:spPr>
          <a:xfrm>
            <a:off x="7677150" y="1260475"/>
            <a:ext cx="42433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避免杠杆自重对杠杆平衡的影 </a:t>
            </a:r>
            <a:endParaRPr lang="zh-CN" altLang="en-US"/>
          </a:p>
        </p:txBody>
      </p:sp>
      <p:sp>
        <p:nvSpPr>
          <p:cNvPr id="18436" name="矩形 86022"/>
          <p:cNvSpPr/>
          <p:nvPr/>
        </p:nvSpPr>
        <p:spPr>
          <a:xfrm>
            <a:off x="333375" y="1836738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响 </a:t>
            </a:r>
            <a:endParaRPr lang="zh-CN" altLang="en-US"/>
          </a:p>
        </p:txBody>
      </p:sp>
      <p:sp>
        <p:nvSpPr>
          <p:cNvPr id="18437" name="矩形 86023"/>
          <p:cNvSpPr/>
          <p:nvPr/>
        </p:nvSpPr>
        <p:spPr>
          <a:xfrm>
            <a:off x="260350" y="3013075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测量力臂 </a:t>
            </a:r>
            <a:endParaRPr lang="zh-CN" altLang="en-US"/>
          </a:p>
        </p:txBody>
      </p:sp>
      <p:sp>
        <p:nvSpPr>
          <p:cNvPr id="18438" name="矩形 86024"/>
          <p:cNvSpPr/>
          <p:nvPr/>
        </p:nvSpPr>
        <p:spPr>
          <a:xfrm>
            <a:off x="3575050" y="36369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不同 </a:t>
            </a:r>
            <a:endParaRPr lang="zh-CN" altLang="en-US"/>
          </a:p>
        </p:txBody>
      </p:sp>
      <p:sp>
        <p:nvSpPr>
          <p:cNvPr id="18439" name="矩形 86025"/>
          <p:cNvSpPr/>
          <p:nvPr/>
        </p:nvSpPr>
        <p:spPr>
          <a:xfrm>
            <a:off x="10783888" y="36147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水平 </a:t>
            </a:r>
            <a:endParaRPr lang="zh-CN" altLang="en-US"/>
          </a:p>
        </p:txBody>
      </p:sp>
      <p:sp>
        <p:nvSpPr>
          <p:cNvPr id="18440" name="矩形 86026"/>
          <p:cNvSpPr/>
          <p:nvPr/>
        </p:nvSpPr>
        <p:spPr>
          <a:xfrm>
            <a:off x="11061700" y="2411413"/>
            <a:ext cx="7969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便于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 fill="hold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 fill="hold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 fill="hold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 fill="hold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 fill="hold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6" grpId="0"/>
      <p:bldP spid="18437" grpId="0"/>
      <p:bldP spid="18438" grpId="0"/>
      <p:bldP spid="18439" grpId="0"/>
      <p:bldP spid="184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9458" name="对象 87048"/>
          <p:cNvGraphicFramePr/>
          <p:nvPr/>
        </p:nvGraphicFramePr>
        <p:xfrm>
          <a:off x="301625" y="969963"/>
          <a:ext cx="11582400" cy="47466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5" r:id="rId2" imgW="11582400" imgH="4746625" progId="Word.Document.8">
                  <p:embed/>
                </p:oleObj>
              </mc:Choice>
              <mc:Fallback>
                <p:oleObj r:id="rId2" imgW="11582400" imgH="47466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969963"/>
                        <a:ext cx="11582400" cy="4746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59" name="矩形 87049"/>
          <p:cNvSpPr/>
          <p:nvPr/>
        </p:nvSpPr>
        <p:spPr>
          <a:xfrm>
            <a:off x="8542338" y="44291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变小 </a:t>
            </a:r>
            <a:endParaRPr lang="zh-CN" altLang="en-US"/>
          </a:p>
        </p:txBody>
      </p:sp>
      <p:sp>
        <p:nvSpPr>
          <p:cNvPr id="19460" name="矩形 87050"/>
          <p:cNvSpPr/>
          <p:nvPr/>
        </p:nvSpPr>
        <p:spPr>
          <a:xfrm>
            <a:off x="827088" y="50228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变大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1946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0482" name="对象 88070"/>
          <p:cNvGraphicFramePr/>
          <p:nvPr/>
        </p:nvGraphicFramePr>
        <p:xfrm>
          <a:off x="296863" y="468313"/>
          <a:ext cx="11591925" cy="56483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6" r:id="rId2" imgW="11591925" imgH="5648325" progId="Word.Document.8">
                  <p:embed/>
                </p:oleObj>
              </mc:Choice>
              <mc:Fallback>
                <p:oleObj r:id="rId2" imgW="11591925" imgH="56483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468313"/>
                        <a:ext cx="11591925" cy="5648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3" name="矩形 88071"/>
          <p:cNvSpPr/>
          <p:nvPr/>
        </p:nvSpPr>
        <p:spPr>
          <a:xfrm>
            <a:off x="3860800" y="483552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左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1506" name="对象 89095"/>
          <p:cNvGraphicFramePr/>
          <p:nvPr/>
        </p:nvGraphicFramePr>
        <p:xfrm>
          <a:off x="296863" y="13446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7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446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7" name="对象 89096"/>
          <p:cNvGraphicFramePr/>
          <p:nvPr/>
        </p:nvGraphicFramePr>
        <p:xfrm>
          <a:off x="7966075" y="1757363"/>
          <a:ext cx="1419225" cy="6159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8" r:id="rId4" imgW="1419225" imgH="615950" progId="Word.Document.8">
                  <p:embed/>
                </p:oleObj>
              </mc:Choice>
              <mc:Fallback>
                <p:oleObj r:id="rId4" imgW="1419225" imgH="615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966075" y="1757363"/>
                        <a:ext cx="1419225" cy="615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08" name="矩形 89097"/>
          <p:cNvSpPr/>
          <p:nvPr/>
        </p:nvSpPr>
        <p:spPr>
          <a:xfrm>
            <a:off x="2925763" y="2459038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不合理 </a:t>
            </a:r>
            <a:endParaRPr lang="zh-CN" altLang="en-US"/>
          </a:p>
        </p:txBody>
      </p:sp>
      <p:sp>
        <p:nvSpPr>
          <p:cNvPr id="21509" name="矩形 89098"/>
          <p:cNvSpPr/>
          <p:nvPr/>
        </p:nvSpPr>
        <p:spPr>
          <a:xfrm>
            <a:off x="5876925" y="2449513"/>
            <a:ext cx="54689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实验次数太少，得出的结论具有偶然性 </a:t>
            </a:r>
            <a:endParaRPr lang="zh-CN" altLang="en-US"/>
          </a:p>
        </p:txBody>
      </p:sp>
      <p:sp>
        <p:nvSpPr>
          <p:cNvPr id="21510" name="矩形 89099"/>
          <p:cNvSpPr/>
          <p:nvPr/>
        </p:nvSpPr>
        <p:spPr>
          <a:xfrm>
            <a:off x="4581525" y="4787900"/>
            <a:ext cx="485616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杠杆自身重力对杠杆的平衡有影响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  <p:bldP spid="21509" grpId="0"/>
      <p:bldP spid="215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2530" name="对象 90122"/>
          <p:cNvGraphicFramePr/>
          <p:nvPr/>
        </p:nvGraphicFramePr>
        <p:xfrm>
          <a:off x="296863" y="684213"/>
          <a:ext cx="11591925" cy="53355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9" r:id="rId2" imgW="11591925" imgH="5335587" progId="Word.Document.8">
                  <p:embed/>
                </p:oleObj>
              </mc:Choice>
              <mc:Fallback>
                <p:oleObj r:id="rId2" imgW="11591925" imgH="53355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684213"/>
                        <a:ext cx="11591925" cy="53355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1" name="矩形 90123"/>
          <p:cNvSpPr/>
          <p:nvPr/>
        </p:nvSpPr>
        <p:spPr>
          <a:xfrm>
            <a:off x="1268413" y="1763713"/>
            <a:ext cx="30162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右端第</a:t>
            </a:r>
            <a:r>
              <a:rPr lang="en-US" altLang="zh-CN"/>
              <a:t>4</a:t>
            </a:r>
            <a:r>
              <a:rPr lang="zh-CN" altLang="en-US"/>
              <a:t>格挂</a:t>
            </a:r>
            <a:r>
              <a:rPr lang="en-US" altLang="zh-CN"/>
              <a:t>3</a:t>
            </a:r>
            <a:r>
              <a:rPr lang="zh-CN" altLang="en-US"/>
              <a:t>个钩码 </a:t>
            </a:r>
            <a:endParaRPr lang="zh-CN" altLang="en-US"/>
          </a:p>
        </p:txBody>
      </p:sp>
      <p:sp>
        <p:nvSpPr>
          <p:cNvPr id="22532" name="矩形 90124"/>
          <p:cNvSpPr/>
          <p:nvPr/>
        </p:nvSpPr>
        <p:spPr>
          <a:xfrm>
            <a:off x="1268413" y="2387600"/>
            <a:ext cx="30162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右端第</a:t>
            </a:r>
            <a:r>
              <a:rPr lang="en-US" altLang="zh-CN"/>
              <a:t>3</a:t>
            </a:r>
            <a:r>
              <a:rPr lang="zh-CN" altLang="en-US"/>
              <a:t>格挂</a:t>
            </a:r>
            <a:r>
              <a:rPr lang="en-US" altLang="zh-CN"/>
              <a:t>4</a:t>
            </a:r>
            <a:r>
              <a:rPr lang="zh-CN" altLang="en-US"/>
              <a:t>个钩码 </a:t>
            </a:r>
            <a:endParaRPr lang="zh-CN" altLang="en-US"/>
          </a:p>
        </p:txBody>
      </p:sp>
      <p:sp>
        <p:nvSpPr>
          <p:cNvPr id="22533" name="矩形 90125"/>
          <p:cNvSpPr/>
          <p:nvPr/>
        </p:nvSpPr>
        <p:spPr>
          <a:xfrm>
            <a:off x="2636838" y="414020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对 </a:t>
            </a:r>
            <a:endParaRPr lang="zh-CN" altLang="en-US"/>
          </a:p>
        </p:txBody>
      </p:sp>
      <p:sp>
        <p:nvSpPr>
          <p:cNvPr id="22534" name="矩形 90126"/>
          <p:cNvSpPr/>
          <p:nvPr/>
        </p:nvSpPr>
        <p:spPr>
          <a:xfrm>
            <a:off x="8613775" y="4787900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乙 </a:t>
            </a:r>
            <a:endParaRPr lang="zh-CN" altLang="en-US"/>
          </a:p>
        </p:txBody>
      </p:sp>
      <p:sp>
        <p:nvSpPr>
          <p:cNvPr id="22535" name="矩形 90127"/>
          <p:cNvSpPr/>
          <p:nvPr/>
        </p:nvSpPr>
        <p:spPr>
          <a:xfrm>
            <a:off x="620713" y="5338763"/>
            <a:ext cx="36306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可以直接读出力臂的大小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  <p:bldP spid="22533" grpId="0"/>
      <p:bldP spid="22534" grpId="0"/>
      <p:bldP spid="2253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3554" name="对象 91144"/>
          <p:cNvGraphicFramePr/>
          <p:nvPr/>
        </p:nvGraphicFramePr>
        <p:xfrm>
          <a:off x="301625" y="903288"/>
          <a:ext cx="11582400" cy="17716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0" r:id="rId2" imgW="11582400" imgH="1771650" progId="Word.Document.8">
                  <p:embed/>
                </p:oleObj>
              </mc:Choice>
              <mc:Fallback>
                <p:oleObj r:id="rId2" imgW="11582400" imgH="17716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903288"/>
                        <a:ext cx="11582400" cy="1771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555" name="图片 9114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7763" y="2628900"/>
            <a:ext cx="7029450" cy="35718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6" name="矩形 91146"/>
          <p:cNvSpPr/>
          <p:nvPr/>
        </p:nvSpPr>
        <p:spPr>
          <a:xfrm>
            <a:off x="1701800" y="1979613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4578" name="对象 92167"/>
          <p:cNvGraphicFramePr/>
          <p:nvPr/>
        </p:nvGraphicFramePr>
        <p:xfrm>
          <a:off x="301625" y="538163"/>
          <a:ext cx="11582400" cy="21891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1" r:id="rId2" imgW="11582400" imgH="2189162" progId="Word.Document.8">
                  <p:embed/>
                </p:oleObj>
              </mc:Choice>
              <mc:Fallback>
                <p:oleObj r:id="rId2" imgW="11582400" imgH="21891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538163"/>
                        <a:ext cx="11582400" cy="21891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4579" name="图片 9216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1025" y="2551113"/>
            <a:ext cx="2630488" cy="36718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5602" name="对象 93189"/>
          <p:cNvGraphicFramePr/>
          <p:nvPr/>
        </p:nvGraphicFramePr>
        <p:xfrm>
          <a:off x="296863" y="13319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2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319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3" name="矩形 93190"/>
          <p:cNvSpPr/>
          <p:nvPr/>
        </p:nvSpPr>
        <p:spPr>
          <a:xfrm>
            <a:off x="4365625" y="12604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缓慢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6626" name="对象 94211"/>
          <p:cNvGraphicFramePr/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3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7650" name="对象 95235"/>
          <p:cNvGraphicFramePr/>
          <p:nvPr/>
        </p:nvGraphicFramePr>
        <p:xfrm>
          <a:off x="301625" y="1639888"/>
          <a:ext cx="11582400" cy="35607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4" r:id="rId2" imgW="11582400" imgH="3560762" progId="Word.Document.8">
                  <p:embed/>
                </p:oleObj>
              </mc:Choice>
              <mc:Fallback>
                <p:oleObj r:id="rId2" imgW="11582400" imgH="35607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639888"/>
                        <a:ext cx="11582400" cy="35607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1" name="矩形 95236"/>
          <p:cNvSpPr/>
          <p:nvPr/>
        </p:nvSpPr>
        <p:spPr>
          <a:xfrm>
            <a:off x="8685213" y="3924300"/>
            <a:ext cx="10255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i="1"/>
              <a:t>s</a:t>
            </a:r>
            <a:r>
              <a:rPr lang="zh-CN" altLang="en-US"/>
              <a:t>＝</a:t>
            </a:r>
            <a:r>
              <a:rPr lang="en-US" altLang="zh-CN" i="1"/>
              <a:t>nh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8674" name="对象 96259"/>
          <p:cNvGraphicFramePr/>
          <p:nvPr/>
        </p:nvGraphicFramePr>
        <p:xfrm>
          <a:off x="296863" y="395288"/>
          <a:ext cx="11591925" cy="1185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5" r:id="rId2" imgW="11591925" imgH="1185862" progId="Word.Document.8">
                  <p:embed/>
                </p:oleObj>
              </mc:Choice>
              <mc:Fallback>
                <p:oleObj r:id="rId2" imgW="11591925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395288"/>
                        <a:ext cx="11591925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5" name="对象 96260"/>
          <p:cNvGraphicFramePr/>
          <p:nvPr/>
        </p:nvGraphicFramePr>
        <p:xfrm>
          <a:off x="217488" y="1722438"/>
          <a:ext cx="7975600" cy="45085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6" r:id="rId4" imgW="7975600" imgH="4508500" progId="Word.Document.8">
                  <p:embed/>
                </p:oleObj>
              </mc:Choice>
              <mc:Fallback>
                <p:oleObj r:id="rId4" imgW="7975600" imgH="45085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7488" y="1722438"/>
                        <a:ext cx="7975600" cy="4508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8676" name="图片 9626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53413" y="971550"/>
            <a:ext cx="836612" cy="25431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8677" name="图片 9626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78963" y="1044575"/>
            <a:ext cx="835025" cy="25082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8678" name="图片 9626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02925" y="1044575"/>
            <a:ext cx="823913" cy="251936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8679" name="图片 9626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58238" y="3852863"/>
            <a:ext cx="2071687" cy="23034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9698" name="对象 97283"/>
          <p:cNvGraphicFramePr/>
          <p:nvPr/>
        </p:nvGraphicFramePr>
        <p:xfrm>
          <a:off x="301625" y="1331913"/>
          <a:ext cx="11582400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7" r:id="rId2" imgW="11582400" imgH="4149725" progId="Word.Document.8">
                  <p:embed/>
                </p:oleObj>
              </mc:Choice>
              <mc:Fallback>
                <p:oleObj r:id="rId2" imgW="11582400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331913"/>
                        <a:ext cx="11582400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699" name="矩形 97284"/>
          <p:cNvSpPr/>
          <p:nvPr/>
        </p:nvSpPr>
        <p:spPr>
          <a:xfrm>
            <a:off x="6670675" y="1331913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乙 </a:t>
            </a:r>
            <a:endParaRPr lang="zh-CN" altLang="en-US"/>
          </a:p>
        </p:txBody>
      </p:sp>
      <p:sp>
        <p:nvSpPr>
          <p:cNvPr id="29700" name="矩形 97285"/>
          <p:cNvSpPr/>
          <p:nvPr/>
        </p:nvSpPr>
        <p:spPr>
          <a:xfrm>
            <a:off x="10126663" y="30940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越低 </a:t>
            </a:r>
            <a:endParaRPr lang="zh-CN" altLang="en-US"/>
          </a:p>
        </p:txBody>
      </p:sp>
      <p:sp>
        <p:nvSpPr>
          <p:cNvPr id="29701" name="矩形 97286"/>
          <p:cNvSpPr/>
          <p:nvPr/>
        </p:nvSpPr>
        <p:spPr>
          <a:xfrm>
            <a:off x="4365625" y="4859338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0.3 </a:t>
            </a:r>
            <a:endParaRPr lang="en-US" altLang="zh-CN"/>
          </a:p>
        </p:txBody>
      </p:sp>
      <p:sp>
        <p:nvSpPr>
          <p:cNvPr id="29702" name="矩形 97287"/>
          <p:cNvSpPr/>
          <p:nvPr/>
        </p:nvSpPr>
        <p:spPr>
          <a:xfrm>
            <a:off x="8253413" y="4859338"/>
            <a:ext cx="1098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83.3%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0" grpId="0"/>
      <p:bldP spid="29701" grpId="0"/>
      <p:bldP spid="2970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0722" name="对象 98311"/>
          <p:cNvGraphicFramePr/>
          <p:nvPr/>
        </p:nvGraphicFramePr>
        <p:xfrm>
          <a:off x="301625" y="969963"/>
          <a:ext cx="11582400" cy="47466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8" r:id="rId2" imgW="11582400" imgH="4746625" progId="Word.Document.8">
                  <p:embed/>
                </p:oleObj>
              </mc:Choice>
              <mc:Fallback>
                <p:oleObj r:id="rId2" imgW="11582400" imgH="47466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969963"/>
                        <a:ext cx="11582400" cy="4746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5" name="矩形 98312"/>
          <p:cNvSpPr/>
          <p:nvPr/>
        </p:nvSpPr>
        <p:spPr>
          <a:xfrm>
            <a:off x="9475788" y="862013"/>
            <a:ext cx="232886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提升物体的重力</a:t>
            </a:r>
            <a:endParaRPr lang="zh-CN" altLang="en-US"/>
          </a:p>
        </p:txBody>
      </p:sp>
      <p:sp>
        <p:nvSpPr>
          <p:cNvPr id="30726" name="矩形 98313"/>
          <p:cNvSpPr/>
          <p:nvPr/>
        </p:nvSpPr>
        <p:spPr>
          <a:xfrm>
            <a:off x="276225" y="1476375"/>
            <a:ext cx="30178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越大，机械效率越高 </a:t>
            </a:r>
            <a:endParaRPr lang="zh-CN" altLang="en-US"/>
          </a:p>
        </p:txBody>
      </p:sp>
      <p:sp>
        <p:nvSpPr>
          <p:cNvPr id="30727" name="矩形 98315"/>
          <p:cNvSpPr/>
          <p:nvPr/>
        </p:nvSpPr>
        <p:spPr>
          <a:xfrm>
            <a:off x="2781300" y="2671763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刻度尺 </a:t>
            </a:r>
            <a:endParaRPr lang="zh-CN" altLang="en-US"/>
          </a:p>
        </p:txBody>
      </p:sp>
      <p:graphicFrame>
        <p:nvGraphicFramePr>
          <p:cNvPr id="30723" name="对象 98316"/>
          <p:cNvGraphicFramePr/>
          <p:nvPr/>
        </p:nvGraphicFramePr>
        <p:xfrm>
          <a:off x="525463" y="3006725"/>
          <a:ext cx="1419225" cy="8270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9" r:id="rId4" imgW="1419225" imgH="827088" progId="Word.Document.8">
                  <p:embed/>
                </p:oleObj>
              </mc:Choice>
              <mc:Fallback>
                <p:oleObj r:id="rId4" imgW="1419225" imgH="8270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25463" y="3006725"/>
                        <a:ext cx="1419225" cy="8270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4" name="对象 1"/>
          <p:cNvGraphicFramePr/>
          <p:nvPr/>
        </p:nvGraphicFramePr>
        <p:xfrm>
          <a:off x="10179050" y="4468813"/>
          <a:ext cx="1419225" cy="4143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0" r:id="rId6" imgW="1419225" imgH="414337" progId="Word.Document.8">
                  <p:embed/>
                </p:oleObj>
              </mc:Choice>
              <mc:Fallback>
                <p:oleObj r:id="rId6" imgW="1419225" imgH="4143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179050" y="4468813"/>
                        <a:ext cx="1419225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 fill="hold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 fill="hold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 fill="hold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 fill="hold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/>
      <p:bldP spid="30726" grpId="0"/>
      <p:bldP spid="3072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1747" name="图片 1167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325" y="611188"/>
            <a:ext cx="7232650" cy="4651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1748" name="矩形 116743"/>
          <p:cNvSpPr/>
          <p:nvPr/>
        </p:nvSpPr>
        <p:spPr>
          <a:xfrm>
            <a:off x="2462213" y="539750"/>
            <a:ext cx="14351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杠　杆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31746" name="对象 116744"/>
          <p:cNvGraphicFramePr/>
          <p:nvPr/>
        </p:nvGraphicFramePr>
        <p:xfrm>
          <a:off x="296863" y="1331913"/>
          <a:ext cx="11591925" cy="592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1" r:id="rId3" imgW="11591925" imgH="592137" progId="Word.Document.8">
                  <p:embed/>
                </p:oleObj>
              </mc:Choice>
              <mc:Fallback>
                <p:oleObj r:id="rId3" imgW="11591925" imgH="592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331913"/>
                        <a:ext cx="11591925" cy="592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749" name="图片 11674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96975" y="1836738"/>
            <a:ext cx="6334125" cy="46291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1750" name="矩形 116746"/>
          <p:cNvSpPr/>
          <p:nvPr/>
        </p:nvSpPr>
        <p:spPr>
          <a:xfrm>
            <a:off x="7029450" y="1293813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2770" name="对象 115719"/>
          <p:cNvGraphicFramePr/>
          <p:nvPr/>
        </p:nvGraphicFramePr>
        <p:xfrm>
          <a:off x="296863" y="611188"/>
          <a:ext cx="11591925" cy="11176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2" r:id="rId2" imgW="11591925" imgH="1117600" progId="Word.Document.8">
                  <p:embed/>
                </p:oleObj>
              </mc:Choice>
              <mc:Fallback>
                <p:oleObj r:id="rId2" imgW="11591925" imgH="11176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611188"/>
                        <a:ext cx="11591925" cy="1117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2771" name="图片 115720"/>
          <p:cNvPicPr>
            <a:picLocks noChangeAspect="1"/>
          </p:cNvPicPr>
          <p:nvPr/>
        </p:nvPicPr>
        <p:blipFill>
          <a:blip r:embed="rId4"/>
          <a:srcRect t="28667"/>
          <a:stretch>
            <a:fillRect/>
          </a:stretch>
        </p:blipFill>
        <p:spPr>
          <a:xfrm>
            <a:off x="4098925" y="1158875"/>
            <a:ext cx="6842125" cy="53387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2772" name="矩形 115721"/>
          <p:cNvSpPr/>
          <p:nvPr/>
        </p:nvSpPr>
        <p:spPr>
          <a:xfrm>
            <a:off x="428625" y="11588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  <p:pic>
        <p:nvPicPr>
          <p:cNvPr id="32773" name="图片 1"/>
          <p:cNvPicPr>
            <a:picLocks noChangeAspect="1"/>
          </p:cNvPicPr>
          <p:nvPr/>
        </p:nvPicPr>
        <p:blipFill>
          <a:blip r:embed="rId4"/>
          <a:srcRect l="32369" r="31611" b="70784"/>
          <a:stretch>
            <a:fillRect/>
          </a:stretch>
        </p:blipFill>
        <p:spPr>
          <a:xfrm>
            <a:off x="808038" y="2184400"/>
            <a:ext cx="2786062" cy="24733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3794" name="对象 114695"/>
          <p:cNvGraphicFramePr/>
          <p:nvPr/>
        </p:nvGraphicFramePr>
        <p:xfrm>
          <a:off x="296863" y="855663"/>
          <a:ext cx="11591925" cy="1185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3" r:id="rId2" imgW="11591925" imgH="1185862" progId="Word.Document.8">
                  <p:embed/>
                </p:oleObj>
              </mc:Choice>
              <mc:Fallback>
                <p:oleObj r:id="rId2" imgW="11591925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855663"/>
                        <a:ext cx="11591925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3795" name="图片 11469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7338" y="2152650"/>
            <a:ext cx="8304212" cy="33766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6" name="矩形 114697"/>
          <p:cNvSpPr/>
          <p:nvPr/>
        </p:nvSpPr>
        <p:spPr>
          <a:xfrm>
            <a:off x="3502025" y="1403350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4818" name="对象 113672"/>
          <p:cNvGraphicFramePr/>
          <p:nvPr/>
        </p:nvGraphicFramePr>
        <p:xfrm>
          <a:off x="296863" y="1270000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4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270000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19" name="对象 113673"/>
          <p:cNvGraphicFramePr/>
          <p:nvPr/>
        </p:nvGraphicFramePr>
        <p:xfrm>
          <a:off x="296863" y="2641600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5" r:id="rId4" imgW="11591925" imgH="2371725" progId="Word.Document.8">
                  <p:embed/>
                </p:oleObj>
              </mc:Choice>
              <mc:Fallback>
                <p:oleObj r:id="rId4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2641600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4820" name="图片 11367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35900" y="2403475"/>
            <a:ext cx="3854450" cy="2749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4821" name="矩形 113675"/>
          <p:cNvSpPr/>
          <p:nvPr/>
        </p:nvSpPr>
        <p:spPr>
          <a:xfrm>
            <a:off x="8397875" y="1836738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5842" name="对象 112646"/>
          <p:cNvGraphicFramePr/>
          <p:nvPr/>
        </p:nvGraphicFramePr>
        <p:xfrm>
          <a:off x="296863" y="1044575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6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044575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43" name="对象 112647"/>
          <p:cNvGraphicFramePr/>
          <p:nvPr/>
        </p:nvGraphicFramePr>
        <p:xfrm>
          <a:off x="296863" y="2344738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7" r:id="rId4" imgW="11591925" imgH="2371725" progId="Word.Document.8">
                  <p:embed/>
                </p:oleObj>
              </mc:Choice>
              <mc:Fallback>
                <p:oleObj r:id="rId4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2344738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5844" name="图片 11264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51625" y="3022600"/>
            <a:ext cx="4900613" cy="15478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5845" name="矩形 112649"/>
          <p:cNvSpPr/>
          <p:nvPr/>
        </p:nvSpPr>
        <p:spPr>
          <a:xfrm>
            <a:off x="4725988" y="1620838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6866" name="对象 168961"/>
          <p:cNvGraphicFramePr/>
          <p:nvPr/>
        </p:nvGraphicFramePr>
        <p:xfrm>
          <a:off x="301625" y="974725"/>
          <a:ext cx="11582400" cy="17716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8" r:id="rId2" imgW="11582400" imgH="1771650" progId="Word.Document.8">
                  <p:embed/>
                </p:oleObj>
              </mc:Choice>
              <mc:Fallback>
                <p:oleObj r:id="rId2" imgW="11582400" imgH="17716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974725"/>
                        <a:ext cx="11582400" cy="1771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867" name="对象 168962"/>
          <p:cNvGraphicFramePr/>
          <p:nvPr/>
        </p:nvGraphicFramePr>
        <p:xfrm>
          <a:off x="296863" y="2776538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9" r:id="rId4" imgW="11591925" imgH="2371725" progId="Word.Document.8">
                  <p:embed/>
                </p:oleObj>
              </mc:Choice>
              <mc:Fallback>
                <p:oleObj r:id="rId4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2776538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6868" name="图片 16896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04125" y="2771775"/>
            <a:ext cx="3848100" cy="25796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6869" name="矩形 168964"/>
          <p:cNvSpPr/>
          <p:nvPr/>
        </p:nvSpPr>
        <p:spPr>
          <a:xfrm>
            <a:off x="9334500" y="21240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7890" name="对象 169985"/>
          <p:cNvGraphicFramePr/>
          <p:nvPr/>
        </p:nvGraphicFramePr>
        <p:xfrm>
          <a:off x="301625" y="684213"/>
          <a:ext cx="11582400" cy="2368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0" r:id="rId2" imgW="11582400" imgH="2368550" progId="Word.Document.8">
                  <p:embed/>
                </p:oleObj>
              </mc:Choice>
              <mc:Fallback>
                <p:oleObj r:id="rId2" imgW="115824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684213"/>
                        <a:ext cx="115824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1" name="对象 169986"/>
          <p:cNvGraphicFramePr/>
          <p:nvPr/>
        </p:nvGraphicFramePr>
        <p:xfrm>
          <a:off x="80963" y="2743200"/>
          <a:ext cx="11582400" cy="29606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1" r:id="rId4" imgW="11582400" imgH="2960688" progId="Word.Document.8">
                  <p:embed/>
                </p:oleObj>
              </mc:Choice>
              <mc:Fallback>
                <p:oleObj r:id="rId4" imgW="11582400" imgH="29606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0963" y="2743200"/>
                        <a:ext cx="11582400" cy="29606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7892" name="图片 16998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51850" y="3052763"/>
            <a:ext cx="3371850" cy="24876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7893" name="矩形 169988"/>
          <p:cNvSpPr/>
          <p:nvPr/>
        </p:nvSpPr>
        <p:spPr>
          <a:xfrm>
            <a:off x="8594725" y="2436813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8914" name="对象 171009"/>
          <p:cNvGraphicFramePr/>
          <p:nvPr/>
        </p:nvGraphicFramePr>
        <p:xfrm>
          <a:off x="301625" y="252413"/>
          <a:ext cx="11582400" cy="34083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2" r:id="rId2" imgW="11582400" imgH="3408362" progId="Word.Document.8">
                  <p:embed/>
                </p:oleObj>
              </mc:Choice>
              <mc:Fallback>
                <p:oleObj r:id="rId2" imgW="11582400" imgH="34083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252413"/>
                        <a:ext cx="11582400" cy="34083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15" name="对象 171010"/>
          <p:cNvGraphicFramePr/>
          <p:nvPr/>
        </p:nvGraphicFramePr>
        <p:xfrm>
          <a:off x="306388" y="3562350"/>
          <a:ext cx="11582400" cy="29606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3" r:id="rId4" imgW="11582400" imgH="2960688" progId="Word.Document.8">
                  <p:embed/>
                </p:oleObj>
              </mc:Choice>
              <mc:Fallback>
                <p:oleObj r:id="rId4" imgW="11582400" imgH="29606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6388" y="3562350"/>
                        <a:ext cx="11582400" cy="29606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8916" name="图片 1710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97650" y="3994150"/>
            <a:ext cx="5307013" cy="1981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8917" name="矩形 171012"/>
          <p:cNvSpPr/>
          <p:nvPr/>
        </p:nvSpPr>
        <p:spPr>
          <a:xfrm>
            <a:off x="9137650" y="3041650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9938" name="对象 172033"/>
          <p:cNvGraphicFramePr/>
          <p:nvPr/>
        </p:nvGraphicFramePr>
        <p:xfrm>
          <a:off x="296863" y="1116013"/>
          <a:ext cx="11591925" cy="1185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4" r:id="rId2" imgW="11591925" imgH="1185862" progId="Word.Document.8">
                  <p:embed/>
                </p:oleObj>
              </mc:Choice>
              <mc:Fallback>
                <p:oleObj r:id="rId2" imgW="11591925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116013"/>
                        <a:ext cx="11591925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9939" name="图片 17203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1300" y="2771775"/>
            <a:ext cx="6291263" cy="25796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9940" name="矩形 172035"/>
          <p:cNvSpPr/>
          <p:nvPr/>
        </p:nvSpPr>
        <p:spPr>
          <a:xfrm>
            <a:off x="8685213" y="1025525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费 </a:t>
            </a:r>
            <a:endParaRPr lang="zh-CN" altLang="en-US"/>
          </a:p>
        </p:txBody>
      </p:sp>
      <p:sp>
        <p:nvSpPr>
          <p:cNvPr id="39941" name="矩形 172036"/>
          <p:cNvSpPr/>
          <p:nvPr/>
        </p:nvSpPr>
        <p:spPr>
          <a:xfrm>
            <a:off x="1125538" y="16208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大于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  <p:bldP spid="39941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62" name="对象 173057"/>
          <p:cNvGraphicFramePr/>
          <p:nvPr/>
        </p:nvGraphicFramePr>
        <p:xfrm>
          <a:off x="301625" y="757238"/>
          <a:ext cx="11582400" cy="2368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5" r:id="rId2" imgW="11582400" imgH="2368550" progId="Word.Document.8">
                  <p:embed/>
                </p:oleObj>
              </mc:Choice>
              <mc:Fallback>
                <p:oleObj r:id="rId2" imgW="115824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757238"/>
                        <a:ext cx="115824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0963" name="图片 17305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3325" y="3203575"/>
            <a:ext cx="2279650" cy="29527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0964" name="矩形 173059"/>
          <p:cNvSpPr/>
          <p:nvPr/>
        </p:nvSpPr>
        <p:spPr>
          <a:xfrm>
            <a:off x="5661025" y="1865313"/>
            <a:ext cx="717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200 </a:t>
            </a:r>
            <a:endParaRPr lang="en-US" altLang="zh-CN"/>
          </a:p>
        </p:txBody>
      </p:sp>
      <p:sp>
        <p:nvSpPr>
          <p:cNvPr id="40965" name="矩形 173060"/>
          <p:cNvSpPr/>
          <p:nvPr/>
        </p:nvSpPr>
        <p:spPr>
          <a:xfrm>
            <a:off x="5084763" y="243998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靠近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/>
      <p:bldP spid="4096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1986" name="对象 174081"/>
          <p:cNvGraphicFramePr/>
          <p:nvPr/>
        </p:nvGraphicFramePr>
        <p:xfrm>
          <a:off x="301625" y="1550988"/>
          <a:ext cx="11582400" cy="17716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6" r:id="rId2" imgW="11582400" imgH="1771650" progId="Word.Document.8">
                  <p:embed/>
                </p:oleObj>
              </mc:Choice>
              <mc:Fallback>
                <p:oleObj r:id="rId2" imgW="11582400" imgH="17716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550988"/>
                        <a:ext cx="11582400" cy="1771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987" name="图片 17408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51263" y="3740150"/>
            <a:ext cx="4124325" cy="17716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1988" name="矩形 174083"/>
          <p:cNvSpPr/>
          <p:nvPr/>
        </p:nvSpPr>
        <p:spPr>
          <a:xfrm>
            <a:off x="3644900" y="2628900"/>
            <a:ext cx="793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1.08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3010" name="对象 178177"/>
          <p:cNvGraphicFramePr/>
          <p:nvPr/>
        </p:nvGraphicFramePr>
        <p:xfrm>
          <a:off x="301625" y="828675"/>
          <a:ext cx="11582400" cy="2963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7" r:id="rId2" imgW="11582400" imgH="2963863" progId="Word.Document.8">
                  <p:embed/>
                </p:oleObj>
              </mc:Choice>
              <mc:Fallback>
                <p:oleObj r:id="rId2" imgW="11582400" imgH="2963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828675"/>
                        <a:ext cx="11582400" cy="296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3011" name="图片 17817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5450" y="4075113"/>
            <a:ext cx="3495675" cy="22002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3012" name="矩形 178179"/>
          <p:cNvSpPr/>
          <p:nvPr/>
        </p:nvSpPr>
        <p:spPr>
          <a:xfrm>
            <a:off x="8961438" y="1965325"/>
            <a:ext cx="481012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  <p:sp>
        <p:nvSpPr>
          <p:cNvPr id="43013" name="矩形 178180"/>
          <p:cNvSpPr/>
          <p:nvPr/>
        </p:nvSpPr>
        <p:spPr>
          <a:xfrm>
            <a:off x="9204325" y="2528888"/>
            <a:ext cx="41275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6 </a:t>
            </a:r>
            <a:endParaRPr lang="en-US" altLang="zh-CN"/>
          </a:p>
        </p:txBody>
      </p:sp>
      <p:sp>
        <p:nvSpPr>
          <p:cNvPr id="43014" name="矩形 178181"/>
          <p:cNvSpPr/>
          <p:nvPr/>
        </p:nvSpPr>
        <p:spPr>
          <a:xfrm>
            <a:off x="1301750" y="3119438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24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/>
      <p:bldP spid="43013" grpId="0"/>
      <p:bldP spid="4301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4034" name="对象 177153"/>
          <p:cNvGraphicFramePr/>
          <p:nvPr/>
        </p:nvGraphicFramePr>
        <p:xfrm>
          <a:off x="301625" y="1116013"/>
          <a:ext cx="11582400" cy="1185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8" r:id="rId2" imgW="11582400" imgH="1185862" progId="Word.Document.8">
                  <p:embed/>
                </p:oleObj>
              </mc:Choice>
              <mc:Fallback>
                <p:oleObj r:id="rId2" imgW="11582400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116013"/>
                        <a:ext cx="11582400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4035" name="图片 17715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8625" y="3059113"/>
            <a:ext cx="3233738" cy="17065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4036" name="图片 17715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7288" y="2420938"/>
            <a:ext cx="3368675" cy="28416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45060" name="图片 1761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38" y="900113"/>
            <a:ext cx="7232650" cy="463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5061" name="矩形 176130"/>
          <p:cNvSpPr/>
          <p:nvPr/>
        </p:nvSpPr>
        <p:spPr>
          <a:xfrm>
            <a:off x="2420938" y="898525"/>
            <a:ext cx="14351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滑　轮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45058" name="对象 176131"/>
          <p:cNvGraphicFramePr/>
          <p:nvPr/>
        </p:nvGraphicFramePr>
        <p:xfrm>
          <a:off x="301625" y="1695450"/>
          <a:ext cx="11582400" cy="17716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9" r:id="rId3" imgW="11582400" imgH="1771650" progId="Word.Document.8">
                  <p:embed/>
                </p:oleObj>
              </mc:Choice>
              <mc:Fallback>
                <p:oleObj r:id="rId3" imgW="11582400" imgH="17716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1625" y="1695450"/>
                        <a:ext cx="11582400" cy="1771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059" name="对象 176132"/>
          <p:cNvGraphicFramePr/>
          <p:nvPr/>
        </p:nvGraphicFramePr>
        <p:xfrm>
          <a:off x="301625" y="3497263"/>
          <a:ext cx="11582400" cy="2368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0" r:id="rId5" imgW="11582400" imgH="2368550" progId="Word.Document.8">
                  <p:embed/>
                </p:oleObj>
              </mc:Choice>
              <mc:Fallback>
                <p:oleObj r:id="rId5" imgW="115824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01625" y="3497263"/>
                        <a:ext cx="115824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5062" name="图片 17613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38963" y="3709988"/>
            <a:ext cx="4568825" cy="16573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5063" name="矩形 176134"/>
          <p:cNvSpPr/>
          <p:nvPr/>
        </p:nvSpPr>
        <p:spPr>
          <a:xfrm>
            <a:off x="5734050" y="2844800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5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6082" name="对象 175105"/>
          <p:cNvGraphicFramePr/>
          <p:nvPr/>
        </p:nvGraphicFramePr>
        <p:xfrm>
          <a:off x="296863" y="13319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1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319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6083" name="图片 17510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0663" y="2541588"/>
            <a:ext cx="2389187" cy="2940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6084" name="矩形 175107"/>
          <p:cNvSpPr/>
          <p:nvPr/>
        </p:nvSpPr>
        <p:spPr>
          <a:xfrm>
            <a:off x="6453188" y="2484438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7106" name="对象 111628"/>
          <p:cNvGraphicFramePr/>
          <p:nvPr/>
        </p:nvGraphicFramePr>
        <p:xfrm>
          <a:off x="296863" y="755650"/>
          <a:ext cx="11591925" cy="2963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2" r:id="rId2" imgW="11591925" imgH="2963863" progId="Word.Document.8">
                  <p:embed/>
                </p:oleObj>
              </mc:Choice>
              <mc:Fallback>
                <p:oleObj r:id="rId2" imgW="11591925" imgH="2963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755650"/>
                        <a:ext cx="11591925" cy="296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7107" name="图片 1116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9225" y="3562350"/>
            <a:ext cx="2197100" cy="24971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7108" name="矩形 111630"/>
          <p:cNvSpPr/>
          <p:nvPr/>
        </p:nvSpPr>
        <p:spPr>
          <a:xfrm>
            <a:off x="6381750" y="1855788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75 </a:t>
            </a:r>
            <a:endParaRPr lang="en-US" altLang="zh-CN"/>
          </a:p>
        </p:txBody>
      </p:sp>
      <p:sp>
        <p:nvSpPr>
          <p:cNvPr id="47109" name="矩形 111631"/>
          <p:cNvSpPr/>
          <p:nvPr/>
        </p:nvSpPr>
        <p:spPr>
          <a:xfrm>
            <a:off x="11474450" y="2455863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/>
      <p:bldP spid="4710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8130" name="对象 179201"/>
          <p:cNvGraphicFramePr/>
          <p:nvPr/>
        </p:nvGraphicFramePr>
        <p:xfrm>
          <a:off x="296863" y="1116013"/>
          <a:ext cx="11591925" cy="592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3" r:id="rId2" imgW="11591925" imgH="592137" progId="Word.Document.8">
                  <p:embed/>
                </p:oleObj>
              </mc:Choice>
              <mc:Fallback>
                <p:oleObj r:id="rId2" imgW="11591925" imgH="592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116013"/>
                        <a:ext cx="11591925" cy="592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8131" name="图片 17920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9200" y="1946275"/>
            <a:ext cx="6410325" cy="18113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8132" name="图片 1792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00288" y="4230688"/>
            <a:ext cx="6780212" cy="19177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49155" name="图片 1802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38" y="558800"/>
            <a:ext cx="7232650" cy="4651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56" name="矩形 180226"/>
          <p:cNvSpPr/>
          <p:nvPr/>
        </p:nvSpPr>
        <p:spPr>
          <a:xfrm>
            <a:off x="2349500" y="539750"/>
            <a:ext cx="1792288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机械效率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49154" name="对象 180227"/>
          <p:cNvGraphicFramePr/>
          <p:nvPr/>
        </p:nvGraphicFramePr>
        <p:xfrm>
          <a:off x="300038" y="1285875"/>
          <a:ext cx="11582400" cy="46672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4" r:id="rId3" imgW="11582400" imgH="4667250" progId="Word.Document.8">
                  <p:embed/>
                </p:oleObj>
              </mc:Choice>
              <mc:Fallback>
                <p:oleObj r:id="rId3" imgW="11582400" imgH="46672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0038" y="1285875"/>
                        <a:ext cx="11582400" cy="4667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9157" name="图片 1802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99688" y="2541588"/>
            <a:ext cx="1187450" cy="34115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58" name="矩形 180229"/>
          <p:cNvSpPr/>
          <p:nvPr/>
        </p:nvSpPr>
        <p:spPr>
          <a:xfrm>
            <a:off x="447675" y="2430463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8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0178" name="对象 187393"/>
          <p:cNvGraphicFramePr/>
          <p:nvPr/>
        </p:nvGraphicFramePr>
        <p:xfrm>
          <a:off x="296863" y="755650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5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755650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179" name="对象 187394"/>
          <p:cNvGraphicFramePr/>
          <p:nvPr/>
        </p:nvGraphicFramePr>
        <p:xfrm>
          <a:off x="296863" y="2560638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6" r:id="rId4" imgW="11591925" imgH="2371725" progId="Word.Document.8">
                  <p:embed/>
                </p:oleObj>
              </mc:Choice>
              <mc:Fallback>
                <p:oleObj r:id="rId4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2560638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0180" name="图片 18739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02488" y="2365375"/>
            <a:ext cx="4240212" cy="22923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0181" name="矩形 187396"/>
          <p:cNvSpPr/>
          <p:nvPr/>
        </p:nvSpPr>
        <p:spPr>
          <a:xfrm>
            <a:off x="765175" y="19081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1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1202" name="对象 186369"/>
          <p:cNvGraphicFramePr/>
          <p:nvPr/>
        </p:nvGraphicFramePr>
        <p:xfrm>
          <a:off x="301625" y="1047750"/>
          <a:ext cx="11582400" cy="17716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7" r:id="rId2" imgW="11582400" imgH="1771650" progId="Word.Document.8">
                  <p:embed/>
                </p:oleObj>
              </mc:Choice>
              <mc:Fallback>
                <p:oleObj r:id="rId2" imgW="11582400" imgH="17716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047750"/>
                        <a:ext cx="11582400" cy="1771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03" name="对象 186370"/>
          <p:cNvGraphicFramePr/>
          <p:nvPr/>
        </p:nvGraphicFramePr>
        <p:xfrm>
          <a:off x="301625" y="2933700"/>
          <a:ext cx="11582400" cy="3005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8" r:id="rId4" imgW="11582400" imgH="3005138" progId="Word.Document.8">
                  <p:embed/>
                </p:oleObj>
              </mc:Choice>
              <mc:Fallback>
                <p:oleObj r:id="rId4" imgW="11582400" imgH="3005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1625" y="2933700"/>
                        <a:ext cx="11582400" cy="3005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1204" name="图片 18637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59725" y="2549525"/>
            <a:ext cx="3711575" cy="29067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05" name="矩形 186372"/>
          <p:cNvSpPr/>
          <p:nvPr/>
        </p:nvSpPr>
        <p:spPr>
          <a:xfrm>
            <a:off x="3516313" y="2195513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2226" name="对象 185345"/>
          <p:cNvGraphicFramePr/>
          <p:nvPr/>
        </p:nvGraphicFramePr>
        <p:xfrm>
          <a:off x="301625" y="830263"/>
          <a:ext cx="11582400" cy="2368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9" r:id="rId2" imgW="11582400" imgH="2368550" progId="Word.Document.8">
                  <p:embed/>
                </p:oleObj>
              </mc:Choice>
              <mc:Fallback>
                <p:oleObj r:id="rId2" imgW="115824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830263"/>
                        <a:ext cx="115824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2227" name="图片 18534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6450" y="3606800"/>
            <a:ext cx="5283200" cy="17097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2228" name="矩形 185347"/>
          <p:cNvSpPr/>
          <p:nvPr/>
        </p:nvSpPr>
        <p:spPr>
          <a:xfrm>
            <a:off x="1485900" y="1908175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3 </a:t>
            </a:r>
            <a:endParaRPr lang="en-US" altLang="zh-CN"/>
          </a:p>
        </p:txBody>
      </p:sp>
      <p:sp>
        <p:nvSpPr>
          <p:cNvPr id="52229" name="矩形 185348"/>
          <p:cNvSpPr/>
          <p:nvPr/>
        </p:nvSpPr>
        <p:spPr>
          <a:xfrm>
            <a:off x="5734050" y="1908175"/>
            <a:ext cx="8699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80% </a:t>
            </a:r>
            <a:endParaRPr lang="en-US" altLang="zh-CN"/>
          </a:p>
        </p:txBody>
      </p:sp>
      <p:sp>
        <p:nvSpPr>
          <p:cNvPr id="52230" name="矩形 185349"/>
          <p:cNvSpPr/>
          <p:nvPr/>
        </p:nvSpPr>
        <p:spPr>
          <a:xfrm>
            <a:off x="3717925" y="25177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不变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/>
      <p:bldP spid="52229" grpId="0"/>
      <p:bldP spid="52230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3250" name="对象 184321"/>
          <p:cNvGraphicFramePr/>
          <p:nvPr/>
        </p:nvGraphicFramePr>
        <p:xfrm>
          <a:off x="301625" y="973138"/>
          <a:ext cx="11582400" cy="2368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0" r:id="rId2" imgW="11582400" imgH="2368550" progId="Word.Document.8">
                  <p:embed/>
                </p:oleObj>
              </mc:Choice>
              <mc:Fallback>
                <p:oleObj r:id="rId2" imgW="115824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973138"/>
                        <a:ext cx="115824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3251" name="图片 1843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0075" y="2916238"/>
            <a:ext cx="1252538" cy="30368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3252" name="图片 1843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73688" y="3060700"/>
            <a:ext cx="2824162" cy="28876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3253" name="矩形 184324"/>
          <p:cNvSpPr/>
          <p:nvPr/>
        </p:nvSpPr>
        <p:spPr>
          <a:xfrm>
            <a:off x="981075" y="2052638"/>
            <a:ext cx="717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100 </a:t>
            </a:r>
            <a:endParaRPr lang="en-US" altLang="zh-CN"/>
          </a:p>
        </p:txBody>
      </p:sp>
      <p:sp>
        <p:nvSpPr>
          <p:cNvPr id="53254" name="矩形 184325"/>
          <p:cNvSpPr/>
          <p:nvPr/>
        </p:nvSpPr>
        <p:spPr>
          <a:xfrm>
            <a:off x="8613775" y="2052638"/>
            <a:ext cx="717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200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3" grpId="0"/>
      <p:bldP spid="5325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54275" name="图片 18329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4138" y="2916238"/>
            <a:ext cx="3190875" cy="3600450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54274" name="对象 183299"/>
          <p:cNvGraphicFramePr/>
          <p:nvPr/>
        </p:nvGraphicFramePr>
        <p:xfrm>
          <a:off x="303213" y="466725"/>
          <a:ext cx="11582400" cy="47355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1" r:id="rId3" imgW="11582400" imgH="4735513" progId="Word.Document.8">
                  <p:embed/>
                </p:oleObj>
              </mc:Choice>
              <mc:Fallback>
                <p:oleObj r:id="rId3" imgW="11582400" imgH="47355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3213" y="466725"/>
                        <a:ext cx="11582400" cy="4735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5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5298" name="对象 182273"/>
          <p:cNvGraphicFramePr/>
          <p:nvPr/>
        </p:nvGraphicFramePr>
        <p:xfrm>
          <a:off x="301625" y="757238"/>
          <a:ext cx="11582400" cy="2368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2" r:id="rId2" imgW="11582400" imgH="2368550" progId="Word.Document.8">
                  <p:embed/>
                </p:oleObj>
              </mc:Choice>
              <mc:Fallback>
                <p:oleObj r:id="rId2" imgW="115824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757238"/>
                        <a:ext cx="115824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299" name="对象 182274"/>
          <p:cNvGraphicFramePr/>
          <p:nvPr/>
        </p:nvGraphicFramePr>
        <p:xfrm>
          <a:off x="301625" y="3195638"/>
          <a:ext cx="11582400" cy="30130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3" r:id="rId4" imgW="11582400" imgH="3013075" progId="Word.Document.8">
                  <p:embed/>
                </p:oleObj>
              </mc:Choice>
              <mc:Fallback>
                <p:oleObj r:id="rId4" imgW="11582400" imgH="30130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1625" y="3195638"/>
                        <a:ext cx="11582400" cy="301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6322" name="对象 181249"/>
          <p:cNvGraphicFramePr/>
          <p:nvPr/>
        </p:nvGraphicFramePr>
        <p:xfrm>
          <a:off x="296863" y="752475"/>
          <a:ext cx="11591925" cy="5335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4" r:id="rId2" imgW="11591925" imgH="5335588" progId="Word.Document.8">
                  <p:embed/>
                </p:oleObj>
              </mc:Choice>
              <mc:Fallback>
                <p:oleObj r:id="rId2" imgW="11591925" imgH="5335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752475"/>
                        <a:ext cx="11591925" cy="5335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5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7346" name="对象 188419"/>
          <p:cNvGraphicFramePr/>
          <p:nvPr/>
        </p:nvGraphicFramePr>
        <p:xfrm>
          <a:off x="296863" y="1476375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5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476375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347" name="对象 188420"/>
          <p:cNvGraphicFramePr/>
          <p:nvPr/>
        </p:nvGraphicFramePr>
        <p:xfrm>
          <a:off x="296863" y="3336925"/>
          <a:ext cx="11591925" cy="19558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6" r:id="rId4" imgW="11591925" imgH="1955800" progId="Word.Document.8">
                  <p:embed/>
                </p:oleObj>
              </mc:Choice>
              <mc:Fallback>
                <p:oleObj r:id="rId4" imgW="11591925" imgH="19558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3336925"/>
                        <a:ext cx="11591925" cy="1955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8370" name="对象 189441"/>
          <p:cNvGraphicFramePr/>
          <p:nvPr/>
        </p:nvGraphicFramePr>
        <p:xfrm>
          <a:off x="301625" y="512763"/>
          <a:ext cx="11582400" cy="9493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7" r:id="rId2" imgW="11582400" imgH="949325" progId="Word.Document.8">
                  <p:embed/>
                </p:oleObj>
              </mc:Choice>
              <mc:Fallback>
                <p:oleObj r:id="rId2" imgW="11582400" imgH="9493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512763"/>
                        <a:ext cx="11582400" cy="949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371" name="对象 189444"/>
          <p:cNvGraphicFramePr/>
          <p:nvPr/>
        </p:nvGraphicFramePr>
        <p:xfrm>
          <a:off x="301625" y="1431925"/>
          <a:ext cx="11582400" cy="18954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8" r:id="rId4" imgW="11582400" imgH="1895475" progId="Word.Document.8">
                  <p:embed/>
                </p:oleObj>
              </mc:Choice>
              <mc:Fallback>
                <p:oleObj r:id="rId4" imgW="11582400" imgH="18954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1625" y="1431925"/>
                        <a:ext cx="11582400" cy="1895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8372" name="图片 18944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4413" y="3346450"/>
            <a:ext cx="1290637" cy="32385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8373" name="图片 18944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85088" y="3346450"/>
            <a:ext cx="1368425" cy="31686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8374" name="图片 19046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51938" y="3309938"/>
            <a:ext cx="2589212" cy="3251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8375" name="文本框 4"/>
          <p:cNvSpPr/>
          <p:nvPr/>
        </p:nvSpPr>
        <p:spPr>
          <a:xfrm>
            <a:off x="301625" y="3175000"/>
            <a:ext cx="5522913" cy="27495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just" eaLnBrk="1" hangingPunct="1">
              <a:lnSpc>
                <a:spcPct val="120000"/>
              </a:lnSpc>
            </a:pPr>
            <a:r>
              <a:rPr lang="en-US" altLang="zh-CN"/>
              <a:t>     </a:t>
            </a:r>
            <a:r>
              <a:rPr lang="en-US" altLang="zh-CN">
                <a:solidFill>
                  <a:schemeClr val="tx1"/>
                </a:solidFill>
              </a:rPr>
              <a:t> </a:t>
            </a:r>
            <a:r>
              <a:rPr lang="zh-CN" altLang="en-US">
                <a:solidFill>
                  <a:schemeClr val="tx1"/>
                </a:solidFill>
              </a:rPr>
              <a:t>(3)小雨用图乙所示的滑轮组，将另一密度为1.5×10</a:t>
            </a:r>
            <a:r>
              <a:rPr lang="zh-CN" altLang="en-US" baseline="30000">
                <a:solidFill>
                  <a:schemeClr val="tx1"/>
                </a:solidFill>
              </a:rPr>
              <a:t>3  </a:t>
            </a:r>
            <a:r>
              <a:rPr lang="zh-CN" altLang="en-US">
                <a:solidFill>
                  <a:schemeClr val="tx1"/>
                </a:solidFill>
              </a:rPr>
              <a:t>kg/m</a:t>
            </a:r>
            <a:r>
              <a:rPr lang="zh-CN" altLang="en-US" baseline="30000">
                <a:solidFill>
                  <a:schemeClr val="tx1"/>
                </a:solidFill>
              </a:rPr>
              <a:t>3</a:t>
            </a:r>
            <a:r>
              <a:rPr lang="zh-CN" altLang="en-US">
                <a:solidFill>
                  <a:schemeClr val="tx1"/>
                </a:solidFill>
              </a:rPr>
              <a:t>的物体B从某液体中匀速向上拉至空气中，拉力F随时间</a:t>
            </a:r>
            <a:r>
              <a:rPr lang="zh-CN" altLang="en-US" i="1">
                <a:solidFill>
                  <a:schemeClr val="tx1"/>
                </a:solidFill>
              </a:rPr>
              <a:t>t</a:t>
            </a:r>
            <a:r>
              <a:rPr lang="zh-CN" altLang="en-US">
                <a:solidFill>
                  <a:schemeClr val="tx1"/>
                </a:solidFill>
              </a:rPr>
              <a:t>变化的图象如图丙所示。已知</a:t>
            </a:r>
            <a:r>
              <a:rPr lang="zh-CN" altLang="en-US" i="1">
                <a:solidFill>
                  <a:schemeClr val="tx1"/>
                </a:solidFill>
              </a:rPr>
              <a:t>F</a:t>
            </a:r>
            <a:r>
              <a:rPr lang="zh-CN" altLang="en-US" baseline="-25000">
                <a:solidFill>
                  <a:schemeClr val="tx1"/>
                </a:solidFill>
              </a:rPr>
              <a:t>2</a:t>
            </a:r>
            <a:r>
              <a:rPr lang="zh-CN" altLang="en-US">
                <a:solidFill>
                  <a:schemeClr val="tx1"/>
                </a:solidFill>
              </a:rPr>
              <a:t>与</a:t>
            </a:r>
            <a:r>
              <a:rPr lang="zh-CN" altLang="en-US" i="1">
                <a:solidFill>
                  <a:schemeClr val="tx1"/>
                </a:solidFill>
              </a:rPr>
              <a:t>F</a:t>
            </a:r>
            <a:r>
              <a:rPr lang="zh-CN" altLang="en-US" baseline="-25000">
                <a:solidFill>
                  <a:schemeClr val="tx1"/>
                </a:solidFill>
              </a:rPr>
              <a:t>1</a:t>
            </a:r>
            <a:r>
              <a:rPr lang="zh-CN" altLang="en-US">
                <a:solidFill>
                  <a:schemeClr val="tx1"/>
                </a:solidFill>
              </a:rPr>
              <a:t>之差为50 N，在空气中提升B时滑轮组的机械效率为 75%。求液体密度是多少？</a:t>
            </a:r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/>
</p:sld>
</file>

<file path=ppt/slides/slide5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9394" name="对象 193537"/>
          <p:cNvGraphicFramePr/>
          <p:nvPr/>
        </p:nvGraphicFramePr>
        <p:xfrm>
          <a:off x="260350" y="1263650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9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0350" y="1263650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395" name="对象 193538"/>
          <p:cNvGraphicFramePr/>
          <p:nvPr/>
        </p:nvGraphicFramePr>
        <p:xfrm>
          <a:off x="265113" y="2403475"/>
          <a:ext cx="11582400" cy="39766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0" r:id="rId4" imgW="11582400" imgH="3976688" progId="Word.Document.8">
                  <p:embed/>
                </p:oleObj>
              </mc:Choice>
              <mc:Fallback>
                <p:oleObj r:id="rId4" imgW="11582400" imgH="39766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65113" y="2403475"/>
                        <a:ext cx="11582400" cy="39766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396" name="对象 193540"/>
          <p:cNvGraphicFramePr/>
          <p:nvPr/>
        </p:nvGraphicFramePr>
        <p:xfrm>
          <a:off x="8482013" y="1785938"/>
          <a:ext cx="3248025" cy="3981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1" r:id="rId6" imgW="3248025" imgH="3981450" progId="Word.Document.8">
                  <p:embed/>
                </p:oleObj>
              </mc:Choice>
              <mc:Fallback>
                <p:oleObj r:id="rId6" imgW="3248025" imgH="3981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482013" y="1785938"/>
                        <a:ext cx="3248025" cy="3981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 fill="hold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0418" name="对象 192513"/>
          <p:cNvGraphicFramePr/>
          <p:nvPr/>
        </p:nvGraphicFramePr>
        <p:xfrm>
          <a:off x="301625" y="247650"/>
          <a:ext cx="11582400" cy="44688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2" r:id="rId2" imgW="11582400" imgH="4468813" progId="Word.Document.8">
                  <p:embed/>
                </p:oleObj>
              </mc:Choice>
              <mc:Fallback>
                <p:oleObj r:id="rId2" imgW="11582400" imgH="44688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247650"/>
                        <a:ext cx="11582400" cy="44688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419" name="对象 192514"/>
          <p:cNvGraphicFramePr/>
          <p:nvPr/>
        </p:nvGraphicFramePr>
        <p:xfrm>
          <a:off x="8667750" y="195263"/>
          <a:ext cx="2981325" cy="3195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3" r:id="rId4" imgW="2981325" imgH="3195637" progId="Word.Document.8">
                  <p:embed/>
                </p:oleObj>
              </mc:Choice>
              <mc:Fallback>
                <p:oleObj r:id="rId4" imgW="2981325" imgH="31956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rcRect b="6313"/>
                      <a:stretch>
                        <a:fillRect/>
                      </a:stretch>
                    </p:blipFill>
                    <p:spPr>
                      <a:xfrm>
                        <a:off x="8667750" y="195263"/>
                        <a:ext cx="2981325" cy="3195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420" name="对象 192515"/>
          <p:cNvGraphicFramePr/>
          <p:nvPr/>
        </p:nvGraphicFramePr>
        <p:xfrm>
          <a:off x="8831263" y="3751263"/>
          <a:ext cx="3209925" cy="28590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4" r:id="rId6" imgW="3209925" imgH="2859087" progId="Word.Document.8">
                  <p:embed/>
                </p:oleObj>
              </mc:Choice>
              <mc:Fallback>
                <p:oleObj r:id="rId6" imgW="3209925" imgH="28590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rcRect b="8516"/>
                      <a:stretch>
                        <a:fillRect/>
                      </a:stretch>
                    </p:blipFill>
                    <p:spPr>
                      <a:xfrm>
                        <a:off x="8831263" y="3751263"/>
                        <a:ext cx="3209925" cy="28590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421" name="对象 192516"/>
          <p:cNvGraphicFramePr/>
          <p:nvPr/>
        </p:nvGraphicFramePr>
        <p:xfrm>
          <a:off x="301625" y="4721225"/>
          <a:ext cx="8069263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5" r:id="rId8" imgW="8069263" imgH="1778000" progId="Word.Document.8">
                  <p:embed/>
                </p:oleObj>
              </mc:Choice>
              <mc:Fallback>
                <p:oleObj r:id="rId8" imgW="8069263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rcRect r="30384"/>
                      <a:stretch>
                        <a:fillRect/>
                      </a:stretch>
                    </p:blipFill>
                    <p:spPr>
                      <a:xfrm>
                        <a:off x="301625" y="4721225"/>
                        <a:ext cx="8069263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6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42" name="对象 195586"/>
          <p:cNvGraphicFramePr/>
          <p:nvPr/>
        </p:nvGraphicFramePr>
        <p:xfrm>
          <a:off x="296863" y="347663"/>
          <a:ext cx="11591925" cy="58816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6" r:id="rId2" imgW="11591925" imgH="5881687" progId="Word.Document.8">
                  <p:embed/>
                </p:oleObj>
              </mc:Choice>
              <mc:Fallback>
                <p:oleObj r:id="rId2" imgW="11591925" imgH="58816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347663"/>
                        <a:ext cx="11591925" cy="58816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6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2466" name="对象 196609"/>
          <p:cNvGraphicFramePr/>
          <p:nvPr/>
        </p:nvGraphicFramePr>
        <p:xfrm>
          <a:off x="301625" y="552450"/>
          <a:ext cx="11582400" cy="5105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7" r:id="rId2" imgW="11582400" imgH="5105400" progId="Word.Document.8">
                  <p:embed/>
                </p:oleObj>
              </mc:Choice>
              <mc:Fallback>
                <p:oleObj r:id="rId2" imgW="11582400" imgH="5105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552450"/>
                        <a:ext cx="11582400" cy="5105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467" name="对象 196610"/>
          <p:cNvGraphicFramePr/>
          <p:nvPr/>
        </p:nvGraphicFramePr>
        <p:xfrm>
          <a:off x="8969375" y="814388"/>
          <a:ext cx="2914650" cy="35067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8" r:id="rId4" imgW="2914650" imgH="3506787" progId="Word.Document.8">
                  <p:embed/>
                </p:oleObj>
              </mc:Choice>
              <mc:Fallback>
                <p:oleObj r:id="rId4" imgW="2914650" imgH="35067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rcRect l="21672"/>
                      <a:stretch>
                        <a:fillRect/>
                      </a:stretch>
                    </p:blipFill>
                    <p:spPr>
                      <a:xfrm>
                        <a:off x="8969375" y="814388"/>
                        <a:ext cx="2914650" cy="35067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6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3492" name="文本框 1"/>
          <p:cNvSpPr/>
          <p:nvPr/>
        </p:nvSpPr>
        <p:spPr>
          <a:xfrm>
            <a:off x="296863" y="2959100"/>
            <a:ext cx="8204200" cy="28622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>
              <a:lnSpc>
                <a:spcPct val="150000"/>
              </a:lnSpc>
            </a:pPr>
            <a:r>
              <a:rPr lang="en-US" altLang="zh-CN">
                <a:solidFill>
                  <a:schemeClr val="tx1"/>
                </a:solidFill>
              </a:rPr>
              <a:t>       </a:t>
            </a:r>
            <a:r>
              <a:rPr lang="zh-CN" altLang="en-US">
                <a:solidFill>
                  <a:schemeClr val="tx1"/>
                </a:solidFill>
              </a:rPr>
              <a:t>(2)杠杆平衡后，小明在图甲所示的 A位置挂上两个钩码，可在B位置挂上</a:t>
            </a:r>
            <a:r>
              <a:rPr lang="en-US" altLang="zh-CN">
                <a:solidFill>
                  <a:schemeClr val="tx1"/>
                </a:solidFill>
              </a:rPr>
              <a:t>______</a:t>
            </a:r>
            <a:r>
              <a:rPr lang="zh-CN" altLang="en-US">
                <a:solidFill>
                  <a:schemeClr val="tx1"/>
                </a:solidFill>
              </a:rPr>
              <a:t>个钩码，使杠杆在水平位置平衡后分别测量出两个力的力臂</a:t>
            </a:r>
            <a:r>
              <a:rPr lang="zh-CN" altLang="en-US" i="1">
                <a:solidFill>
                  <a:schemeClr val="tx1"/>
                </a:solidFill>
              </a:rPr>
              <a:t>l</a:t>
            </a:r>
            <a:r>
              <a:rPr lang="zh-CN" altLang="en-US" baseline="-25000">
                <a:solidFill>
                  <a:schemeClr val="tx1"/>
                </a:solidFill>
              </a:rPr>
              <a:t>1</a:t>
            </a:r>
            <a:r>
              <a:rPr lang="zh-CN" altLang="en-US">
                <a:solidFill>
                  <a:schemeClr val="tx1"/>
                </a:solidFill>
              </a:rPr>
              <a:t>和</a:t>
            </a:r>
            <a:r>
              <a:rPr lang="zh-CN" altLang="en-US" i="1">
                <a:solidFill>
                  <a:schemeClr val="tx1"/>
                </a:solidFill>
              </a:rPr>
              <a:t>l</a:t>
            </a:r>
            <a:r>
              <a:rPr lang="zh-CN" altLang="en-US" baseline="-25000">
                <a:solidFill>
                  <a:schemeClr val="tx1"/>
                </a:solidFill>
              </a:rPr>
              <a:t>2</a:t>
            </a:r>
            <a:r>
              <a:rPr lang="zh-CN" altLang="en-US">
                <a:solidFill>
                  <a:schemeClr val="tx1"/>
                </a:solidFill>
              </a:rPr>
              <a:t> ，从而得出杠杆的平衡条件是：</a:t>
            </a:r>
            <a:r>
              <a:rPr lang="zh-CN" altLang="en-US" i="1">
                <a:solidFill>
                  <a:schemeClr val="tx1"/>
                </a:solidFill>
              </a:rPr>
              <a:t>F</a:t>
            </a:r>
            <a:r>
              <a:rPr lang="zh-CN" altLang="en-US" baseline="-25000">
                <a:solidFill>
                  <a:schemeClr val="tx1"/>
                </a:solidFill>
              </a:rPr>
              <a:t>1</a:t>
            </a:r>
            <a:r>
              <a:rPr lang="zh-CN" altLang="en-US" i="1">
                <a:solidFill>
                  <a:schemeClr val="tx1"/>
                </a:solidFill>
              </a:rPr>
              <a:t>l</a:t>
            </a:r>
            <a:r>
              <a:rPr lang="zh-CN" altLang="en-US" baseline="-25000">
                <a:solidFill>
                  <a:schemeClr val="tx1"/>
                </a:solidFill>
              </a:rPr>
              <a:t>1</a:t>
            </a:r>
            <a:r>
              <a:rPr lang="zh-CN" altLang="en-US">
                <a:solidFill>
                  <a:schemeClr val="tx1"/>
                </a:solidFill>
              </a:rPr>
              <a:t>＝</a:t>
            </a:r>
            <a:r>
              <a:rPr lang="zh-CN" altLang="en-US" i="1">
                <a:solidFill>
                  <a:schemeClr val="tx1"/>
                </a:solidFill>
              </a:rPr>
              <a:t>F</a:t>
            </a:r>
            <a:r>
              <a:rPr lang="zh-CN" altLang="en-US" baseline="-25000">
                <a:solidFill>
                  <a:schemeClr val="tx1"/>
                </a:solidFill>
              </a:rPr>
              <a:t>2</a:t>
            </a:r>
            <a:r>
              <a:rPr lang="zh-CN" altLang="en-US" i="1">
                <a:solidFill>
                  <a:schemeClr val="tx1"/>
                </a:solidFill>
              </a:rPr>
              <a:t>l</a:t>
            </a:r>
            <a:r>
              <a:rPr lang="zh-CN" altLang="en-US" baseline="-25000">
                <a:solidFill>
                  <a:schemeClr val="tx1"/>
                </a:solidFill>
              </a:rPr>
              <a:t>2</a:t>
            </a:r>
            <a:r>
              <a:rPr lang="zh-CN" altLang="en-US">
                <a:solidFill>
                  <a:schemeClr val="tx1"/>
                </a:solidFill>
              </a:rPr>
              <a:t>。但你发现这种处理实验方法是不完善的，理由是 </a:t>
            </a:r>
            <a:r>
              <a:rPr lang="en-US" altLang="zh-CN">
                <a:solidFill>
                  <a:schemeClr val="tx1"/>
                </a:solidFill>
              </a:rPr>
              <a:t>______________________________________</a:t>
            </a:r>
            <a:r>
              <a:rPr lang="zh-CN" altLang="en-US">
                <a:solidFill>
                  <a:schemeClr val="tx1"/>
                </a:solidFill>
              </a:rPr>
              <a:t>。</a:t>
            </a:r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63493" name="图片 1976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325" y="323850"/>
            <a:ext cx="7232650" cy="463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3494" name="矩形 197635"/>
          <p:cNvSpPr/>
          <p:nvPr/>
        </p:nvSpPr>
        <p:spPr>
          <a:xfrm>
            <a:off x="2343150" y="323850"/>
            <a:ext cx="3935413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杠杆和滑轮组相关实验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63490" name="对象 197636"/>
          <p:cNvGraphicFramePr/>
          <p:nvPr/>
        </p:nvGraphicFramePr>
        <p:xfrm>
          <a:off x="296863" y="900113"/>
          <a:ext cx="11591925" cy="1185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9" r:id="rId3" imgW="11591925" imgH="1185862" progId="Word.Document.8">
                  <p:embed/>
                </p:oleObj>
              </mc:Choice>
              <mc:Fallback>
                <p:oleObj r:id="rId3" imgW="11591925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900113"/>
                        <a:ext cx="11591925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491" name="对象 197638"/>
          <p:cNvGraphicFramePr/>
          <p:nvPr/>
        </p:nvGraphicFramePr>
        <p:xfrm>
          <a:off x="296863" y="1943100"/>
          <a:ext cx="11582400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0" r:id="rId5" imgW="11582400" imgH="1185863" progId="Word.Document.8">
                  <p:embed/>
                </p:oleObj>
              </mc:Choice>
              <mc:Fallback>
                <p:oleObj r:id="rId5" imgW="11582400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6863" y="1943100"/>
                        <a:ext cx="11582400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3495" name="图片 19763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45525" y="2673350"/>
            <a:ext cx="3378200" cy="29321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3496" name="矩形 197640"/>
          <p:cNvSpPr/>
          <p:nvPr/>
        </p:nvSpPr>
        <p:spPr>
          <a:xfrm>
            <a:off x="577850" y="2430463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左 </a:t>
            </a:r>
            <a:endParaRPr lang="zh-CN" altLang="en-US"/>
          </a:p>
        </p:txBody>
      </p:sp>
      <p:sp>
        <p:nvSpPr>
          <p:cNvPr id="63497" name="矩形 197641"/>
          <p:cNvSpPr/>
          <p:nvPr/>
        </p:nvSpPr>
        <p:spPr>
          <a:xfrm>
            <a:off x="2692400" y="3694113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4 </a:t>
            </a:r>
            <a:endParaRPr lang="en-US" altLang="zh-CN"/>
          </a:p>
        </p:txBody>
      </p:sp>
      <p:sp>
        <p:nvSpPr>
          <p:cNvPr id="63498" name="矩形 197642"/>
          <p:cNvSpPr/>
          <p:nvPr/>
        </p:nvSpPr>
        <p:spPr>
          <a:xfrm>
            <a:off x="479425" y="5264150"/>
            <a:ext cx="54689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没有多次实验，实验结论不具有普遍性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3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3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6" grpId="0"/>
      <p:bldP spid="63497" grpId="0"/>
      <p:bldP spid="63498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4514" name="对象 203777"/>
          <p:cNvGraphicFramePr/>
          <p:nvPr/>
        </p:nvGraphicFramePr>
        <p:xfrm>
          <a:off x="230188" y="177800"/>
          <a:ext cx="11725275" cy="63547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1" r:id="rId2" imgW="11725275" imgH="6354763" progId="Word.Document.8">
                  <p:embed/>
                </p:oleObj>
              </mc:Choice>
              <mc:Fallback>
                <p:oleObj r:id="rId2" imgW="11725275" imgH="63547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30188" y="177800"/>
                        <a:ext cx="11725275" cy="63547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515" name="矩形 203778"/>
          <p:cNvSpPr/>
          <p:nvPr/>
        </p:nvSpPr>
        <p:spPr>
          <a:xfrm>
            <a:off x="5157788" y="6842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大于 </a:t>
            </a:r>
            <a:endParaRPr lang="zh-CN" altLang="en-US"/>
          </a:p>
        </p:txBody>
      </p:sp>
      <p:sp>
        <p:nvSpPr>
          <p:cNvPr id="64516" name="矩形 203779"/>
          <p:cNvSpPr/>
          <p:nvPr/>
        </p:nvSpPr>
        <p:spPr>
          <a:xfrm>
            <a:off x="6884988" y="46910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匀速 </a:t>
            </a:r>
            <a:endParaRPr lang="zh-CN" altLang="en-US"/>
          </a:p>
        </p:txBody>
      </p:sp>
      <p:sp>
        <p:nvSpPr>
          <p:cNvPr id="64517" name="矩形 203780"/>
          <p:cNvSpPr/>
          <p:nvPr/>
        </p:nvSpPr>
        <p:spPr>
          <a:xfrm>
            <a:off x="6165850" y="52673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物重 </a:t>
            </a:r>
            <a:endParaRPr lang="zh-CN" altLang="en-US"/>
          </a:p>
        </p:txBody>
      </p:sp>
      <p:sp>
        <p:nvSpPr>
          <p:cNvPr id="64518" name="矩形 203781"/>
          <p:cNvSpPr/>
          <p:nvPr/>
        </p:nvSpPr>
        <p:spPr>
          <a:xfrm>
            <a:off x="6021388" y="5843588"/>
            <a:ext cx="793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44.4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5" grpId="0"/>
      <p:bldP spid="64516" grpId="0"/>
      <p:bldP spid="64517" grpId="0"/>
      <p:bldP spid="64518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5538" name="对象 202755"/>
          <p:cNvGraphicFramePr/>
          <p:nvPr/>
        </p:nvGraphicFramePr>
        <p:xfrm>
          <a:off x="296863" y="468313"/>
          <a:ext cx="11591925" cy="1185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2" r:id="rId2" imgW="11591925" imgH="1185862" progId="Word.Document.8">
                  <p:embed/>
                </p:oleObj>
              </mc:Choice>
              <mc:Fallback>
                <p:oleObj r:id="rId2" imgW="11591925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468313"/>
                        <a:ext cx="11591925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539" name="对象 202756"/>
          <p:cNvGraphicFramePr/>
          <p:nvPr/>
        </p:nvGraphicFramePr>
        <p:xfrm>
          <a:off x="109538" y="1690688"/>
          <a:ext cx="8074025" cy="41656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3" r:id="rId4" imgW="8074025" imgH="4165600" progId="Word.Document.8">
                  <p:embed/>
                </p:oleObj>
              </mc:Choice>
              <mc:Fallback>
                <p:oleObj r:id="rId4" imgW="8074025" imgH="41656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9538" y="1690688"/>
                        <a:ext cx="8074025" cy="4165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5540" name="图片 20275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48600" y="1966913"/>
            <a:ext cx="3943350" cy="32004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6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6562" name="对象 201729"/>
          <p:cNvGraphicFramePr/>
          <p:nvPr/>
        </p:nvGraphicFramePr>
        <p:xfrm>
          <a:off x="296863" y="1158875"/>
          <a:ext cx="11591925" cy="592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4" r:id="rId2" imgW="11591925" imgH="592138" progId="Word.Document.8">
                  <p:embed/>
                </p:oleObj>
              </mc:Choice>
              <mc:Fallback>
                <p:oleObj r:id="rId2" imgW="11591925" imgH="592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158875"/>
                        <a:ext cx="11591925" cy="592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563" name="对象 201731"/>
          <p:cNvGraphicFramePr/>
          <p:nvPr/>
        </p:nvGraphicFramePr>
        <p:xfrm>
          <a:off x="295275" y="1876425"/>
          <a:ext cx="11591925" cy="35528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5" r:id="rId4" imgW="11591925" imgH="3552825" progId="Word.Document.8">
                  <p:embed/>
                </p:oleObj>
              </mc:Choice>
              <mc:Fallback>
                <p:oleObj r:id="rId4" imgW="11591925" imgH="35528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5275" y="1876425"/>
                        <a:ext cx="11591925" cy="3552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564" name="矩形 201732"/>
          <p:cNvSpPr/>
          <p:nvPr/>
        </p:nvSpPr>
        <p:spPr>
          <a:xfrm>
            <a:off x="7605713" y="10445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匀速 </a:t>
            </a:r>
            <a:endParaRPr lang="zh-CN" altLang="en-US"/>
          </a:p>
        </p:txBody>
      </p:sp>
      <p:sp>
        <p:nvSpPr>
          <p:cNvPr id="66565" name="矩形 201733"/>
          <p:cNvSpPr/>
          <p:nvPr/>
        </p:nvSpPr>
        <p:spPr>
          <a:xfrm>
            <a:off x="5445125" y="1836738"/>
            <a:ext cx="8699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74% </a:t>
            </a:r>
            <a:endParaRPr lang="en-US" altLang="zh-CN"/>
          </a:p>
        </p:txBody>
      </p:sp>
      <p:sp>
        <p:nvSpPr>
          <p:cNvPr id="66566" name="矩形 201734"/>
          <p:cNvSpPr/>
          <p:nvPr/>
        </p:nvSpPr>
        <p:spPr>
          <a:xfrm>
            <a:off x="6453188" y="2411413"/>
            <a:ext cx="4302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  <p:sp>
        <p:nvSpPr>
          <p:cNvPr id="66567" name="矩形 201735"/>
          <p:cNvSpPr/>
          <p:nvPr/>
        </p:nvSpPr>
        <p:spPr>
          <a:xfrm>
            <a:off x="10269538" y="2959100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提起的物</a:t>
            </a:r>
            <a:endParaRPr lang="zh-CN" altLang="en-US"/>
          </a:p>
        </p:txBody>
      </p:sp>
      <p:sp>
        <p:nvSpPr>
          <p:cNvPr id="66568" name="矩形 201736"/>
          <p:cNvSpPr/>
          <p:nvPr/>
        </p:nvSpPr>
        <p:spPr>
          <a:xfrm>
            <a:off x="279400" y="3554413"/>
            <a:ext cx="11033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体重力</a:t>
            </a:r>
            <a:endParaRPr lang="zh-CN" altLang="en-US"/>
          </a:p>
        </p:txBody>
      </p:sp>
      <p:sp>
        <p:nvSpPr>
          <p:cNvPr id="66569" name="矩形 201737"/>
          <p:cNvSpPr/>
          <p:nvPr/>
        </p:nvSpPr>
        <p:spPr>
          <a:xfrm>
            <a:off x="279400" y="4754563"/>
            <a:ext cx="2098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被提升的高度 </a:t>
            </a:r>
            <a:endParaRPr lang="zh-CN" altLang="en-US"/>
          </a:p>
        </p:txBody>
      </p:sp>
      <p:sp>
        <p:nvSpPr>
          <p:cNvPr id="66570" name="矩形 201738"/>
          <p:cNvSpPr/>
          <p:nvPr/>
        </p:nvSpPr>
        <p:spPr>
          <a:xfrm>
            <a:off x="11056938" y="4140200"/>
            <a:ext cx="7969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物体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66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 fill="hold"/>
                                        <p:tgtEl>
                                          <p:spTgt spid="66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 fill="hold"/>
                                        <p:tgtEl>
                                          <p:spTgt spid="66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 fill="hold"/>
                                        <p:tgtEl>
                                          <p:spTgt spid="66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4" grpId="0"/>
      <p:bldP spid="66565" grpId="0"/>
      <p:bldP spid="66566" grpId="0"/>
      <p:bldP spid="66567" grpId="0"/>
      <p:bldP spid="66568" grpId="0"/>
      <p:bldP spid="66569" grpId="0"/>
      <p:bldP spid="66570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7586" name="对象 200705"/>
          <p:cNvGraphicFramePr>
            <a:graphicFrameLocks noGrp="1"/>
          </p:cNvGraphicFramePr>
          <p:nvPr/>
        </p:nvGraphicFramePr>
        <p:xfrm>
          <a:off x="296863" y="684213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6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684213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7587" name="图片 20070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50350" y="3022600"/>
            <a:ext cx="1893888" cy="32496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7588" name="矩形 200712"/>
          <p:cNvSpPr/>
          <p:nvPr/>
        </p:nvSpPr>
        <p:spPr>
          <a:xfrm>
            <a:off x="4510088" y="2392363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不正确 </a:t>
            </a:r>
            <a:endParaRPr lang="zh-CN" altLang="en-US"/>
          </a:p>
        </p:txBody>
      </p:sp>
      <p:sp>
        <p:nvSpPr>
          <p:cNvPr id="67589" name="矩形 200713"/>
          <p:cNvSpPr/>
          <p:nvPr/>
        </p:nvSpPr>
        <p:spPr>
          <a:xfrm>
            <a:off x="1052513" y="2959100"/>
            <a:ext cx="240506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机械之间的摩擦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8" grpId="0"/>
      <p:bldP spid="67589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8610" name="对象 199681"/>
          <p:cNvGraphicFramePr/>
          <p:nvPr/>
        </p:nvGraphicFramePr>
        <p:xfrm>
          <a:off x="296863" y="323850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7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323850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611" name="对象 199682"/>
          <p:cNvGraphicFramePr/>
          <p:nvPr/>
        </p:nvGraphicFramePr>
        <p:xfrm>
          <a:off x="325438" y="2352675"/>
          <a:ext cx="6845300" cy="39052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8" r:id="rId4" imgW="6845300" imgH="3905250" progId="Word.Document.8">
                  <p:embed/>
                </p:oleObj>
              </mc:Choice>
              <mc:Fallback>
                <p:oleObj r:id="rId4" imgW="6845300" imgH="39052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25438" y="2352675"/>
                        <a:ext cx="6845300" cy="3905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8612" name="图片 19968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61250" y="3059113"/>
            <a:ext cx="4321175" cy="20240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6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9634" name="对象 198657"/>
          <p:cNvGraphicFramePr/>
          <p:nvPr/>
        </p:nvGraphicFramePr>
        <p:xfrm>
          <a:off x="295275" y="1508125"/>
          <a:ext cx="11591925" cy="40005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9" r:id="rId2" imgW="11591925" imgH="4000500" progId="Word.Document.8">
                  <p:embed/>
                </p:oleObj>
              </mc:Choice>
              <mc:Fallback>
                <p:oleObj r:id="rId2" imgW="11591925" imgH="40005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5275" y="1508125"/>
                        <a:ext cx="11591925" cy="4000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9635" name="矩形 198658"/>
          <p:cNvSpPr/>
          <p:nvPr/>
        </p:nvSpPr>
        <p:spPr>
          <a:xfrm>
            <a:off x="8110538" y="200183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匀速直线 </a:t>
            </a:r>
            <a:endParaRPr lang="zh-CN" altLang="en-US"/>
          </a:p>
        </p:txBody>
      </p:sp>
      <p:sp>
        <p:nvSpPr>
          <p:cNvPr id="69636" name="矩形 198659"/>
          <p:cNvSpPr/>
          <p:nvPr/>
        </p:nvSpPr>
        <p:spPr>
          <a:xfrm>
            <a:off x="2636838" y="26146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变大 </a:t>
            </a:r>
            <a:endParaRPr lang="zh-CN" altLang="en-US"/>
          </a:p>
        </p:txBody>
      </p:sp>
      <p:sp>
        <p:nvSpPr>
          <p:cNvPr id="69637" name="矩形 198660"/>
          <p:cNvSpPr/>
          <p:nvPr/>
        </p:nvSpPr>
        <p:spPr>
          <a:xfrm>
            <a:off x="5661025" y="3225800"/>
            <a:ext cx="8699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50% </a:t>
            </a:r>
            <a:endParaRPr lang="en-US" altLang="zh-CN"/>
          </a:p>
        </p:txBody>
      </p:sp>
      <p:sp>
        <p:nvSpPr>
          <p:cNvPr id="69638" name="矩形 198661"/>
          <p:cNvSpPr/>
          <p:nvPr/>
        </p:nvSpPr>
        <p:spPr>
          <a:xfrm>
            <a:off x="9809163" y="3216275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0.9 </a:t>
            </a:r>
            <a:endParaRPr lang="en-US" altLang="zh-CN"/>
          </a:p>
        </p:txBody>
      </p:sp>
      <p:sp>
        <p:nvSpPr>
          <p:cNvPr id="69639" name="矩形 198663"/>
          <p:cNvSpPr/>
          <p:nvPr/>
        </p:nvSpPr>
        <p:spPr>
          <a:xfrm>
            <a:off x="7850188" y="3783013"/>
            <a:ext cx="3854450" cy="4429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300"/>
              <a:t> 斜面越陡，其机械效率越高 </a:t>
            </a:r>
            <a:endParaRPr lang="zh-CN" altLang="en-US" sz="2300"/>
          </a:p>
        </p:txBody>
      </p:sp>
      <p:sp>
        <p:nvSpPr>
          <p:cNvPr id="69640" name="矩形 198664"/>
          <p:cNvSpPr/>
          <p:nvPr/>
        </p:nvSpPr>
        <p:spPr>
          <a:xfrm>
            <a:off x="6526213" y="437673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盘山公路 </a:t>
            </a:r>
            <a:endParaRPr lang="zh-CN" altLang="en-US"/>
          </a:p>
        </p:txBody>
      </p:sp>
      <p:pic>
        <p:nvPicPr>
          <p:cNvPr id="69641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1506200" y="125349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69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69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69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/>
      <p:bldP spid="69636" grpId="0"/>
      <p:bldP spid="69637" grpId="0"/>
      <p:bldP spid="69638" grpId="0"/>
      <p:bldP spid="69639" grpId="0"/>
      <p:bldP spid="69640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130</Paragraphs>
  <Slides>69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69</vt:i4>
      </vt:variant>
    </vt:vector>
  </HeadingPairs>
  <TitlesOfParts>
    <vt:vector baseType="lpstr" size="77">
      <vt:lpstr>Arial</vt:lpstr>
      <vt:lpstr>Times New Roman</vt:lpstr>
      <vt:lpstr>楷体_GB2312</vt:lpstr>
      <vt:lpstr>Calibri</vt:lpstr>
      <vt:lpstr>宋体</vt:lpstr>
      <vt:lpstr>黑体</vt:lpstr>
      <vt:lpstr>Wingdings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2021-01-02T11:36:36.904</cp:lastPrinted>
  <dcterms:created xsi:type="dcterms:W3CDTF">2021-01-02T11:36:36Z</dcterms:created>
  <dcterms:modified xsi:type="dcterms:W3CDTF">2021-01-02T03:36:39Z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