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38" r:id="rId3"/>
    <p:sldId id="422" r:id="rId4"/>
    <p:sldId id="385" r:id="rId5"/>
    <p:sldId id="500" r:id="rId6"/>
    <p:sldId id="428" r:id="rId7"/>
    <p:sldId id="515" r:id="rId8"/>
    <p:sldId id="516" r:id="rId9"/>
    <p:sldId id="517" r:id="rId10"/>
    <p:sldId id="519" r:id="rId11"/>
    <p:sldId id="520" r:id="rId12"/>
    <p:sldId id="521" r:id="rId13"/>
    <p:sldId id="522" r:id="rId14"/>
    <p:sldId id="523" r:id="rId15"/>
    <p:sldId id="524" r:id="rId16"/>
    <p:sldId id="442" r:id="rId17"/>
    <p:sldId id="443" r:id="rId18"/>
    <p:sldId id="525" r:id="rId19"/>
    <p:sldId id="526" r:id="rId20"/>
    <p:sldId id="527" r:id="rId21"/>
    <p:sldId id="528" r:id="rId22"/>
    <p:sldId id="514" r:id="rId23"/>
    <p:sldId id="448" r:id="rId24"/>
    <p:sldId id="449" r:id="rId25"/>
    <p:sldId id="450" r:id="rId26"/>
    <p:sldId id="451" r:id="rId27"/>
    <p:sldId id="452" r:id="rId28"/>
    <p:sldId id="453" r:id="rId29"/>
    <p:sldId id="454" r:id="rId30"/>
    <p:sldId id="455" r:id="rId31"/>
    <p:sldId id="456" r:id="rId32"/>
    <p:sldId id="457" r:id="rId33"/>
    <p:sldId id="529" r:id="rId34"/>
    <p:sldId id="530" r:id="rId35"/>
    <p:sldId id="531" r:id="rId36"/>
    <p:sldId id="459" r:id="rId37"/>
    <p:sldId id="460" r:id="rId38"/>
    <p:sldId id="532" r:id="rId39"/>
    <p:sldId id="533" r:id="rId40"/>
    <p:sldId id="534" r:id="rId41"/>
    <p:sldId id="535" r:id="rId42"/>
    <p:sldId id="536" r:id="rId43"/>
    <p:sldId id="537" r:id="rId44"/>
    <p:sldId id="538" r:id="rId45"/>
    <p:sldId id="539" r:id="rId46"/>
    <p:sldId id="540" r:id="rId47"/>
    <p:sldId id="542" r:id="rId48"/>
    <p:sldId id="543" r:id="rId49"/>
    <p:sldId id="461" r:id="rId50"/>
    <p:sldId id="462" r:id="rId51"/>
    <p:sldId id="463" r:id="rId52"/>
    <p:sldId id="464" r:id="rId53"/>
    <p:sldId id="465" r:id="rId54"/>
    <p:sldId id="466" r:id="rId55"/>
    <p:sldId id="467" r:id="rId56"/>
    <p:sldId id="468" r:id="rId57"/>
    <p:sldId id="495" r:id="rId58"/>
    <p:sldId id="496" r:id="rId59"/>
    <p:sldId id="602" r:id="rId60"/>
    <p:sldId id="497" r:id="rId61"/>
    <p:sldId id="545" r:id="rId62"/>
    <p:sldId id="549" r:id="rId63"/>
    <p:sldId id="550" r:id="rId64"/>
    <p:sldId id="551" r:id="rId65"/>
    <p:sldId id="552" r:id="rId66"/>
    <p:sldId id="553" r:id="rId67"/>
    <p:sldId id="554" r:id="rId68"/>
    <p:sldId id="555" r:id="rId69"/>
    <p:sldId id="556" r:id="rId70"/>
    <p:sldId id="557" r:id="rId71"/>
    <p:sldId id="558" r:id="rId72"/>
    <p:sldId id="559" r:id="rId73"/>
    <p:sldId id="560" r:id="rId74"/>
    <p:sldId id="547" r:id="rId75"/>
    <p:sldId id="548" r:id="rId76"/>
    <p:sldId id="561" r:id="rId77"/>
    <p:sldId id="562" r:id="rId78"/>
    <p:sldId id="563" r:id="rId79"/>
    <p:sldId id="565" r:id="rId80"/>
    <p:sldId id="566" r:id="rId81"/>
    <p:sldId id="567" r:id="rId82"/>
    <p:sldId id="568" r:id="rId83"/>
    <p:sldId id="569" r:id="rId84"/>
  </p:sldIdLst>
  <p:sldSz cx="12187238" cy="6840538"/>
  <p:notesSz cx="6858000" cy="9144000"/>
  <p:custDataLst>
    <p:tags r:id="rId85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581" autoAdjust="0"/>
  </p:normalViewPr>
  <p:slideViewPr>
    <p:cSldViewPr>
      <p:cViewPr varScale="1">
        <p:scale>
          <a:sx n="87" d="100"/>
          <a:sy n="87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slide" Target="slides/slide50.xml" /><Relationship Id="rId53" Type="http://schemas.openxmlformats.org/officeDocument/2006/relationships/slide" Target="slides/slide51.xml" /><Relationship Id="rId54" Type="http://schemas.openxmlformats.org/officeDocument/2006/relationships/slide" Target="slides/slide52.xml" /><Relationship Id="rId55" Type="http://schemas.openxmlformats.org/officeDocument/2006/relationships/slide" Target="slides/slide53.xml" /><Relationship Id="rId56" Type="http://schemas.openxmlformats.org/officeDocument/2006/relationships/slide" Target="slides/slide54.xml" /><Relationship Id="rId57" Type="http://schemas.openxmlformats.org/officeDocument/2006/relationships/slide" Target="slides/slide55.xml" /><Relationship Id="rId58" Type="http://schemas.openxmlformats.org/officeDocument/2006/relationships/slide" Target="slides/slide56.xml" /><Relationship Id="rId59" Type="http://schemas.openxmlformats.org/officeDocument/2006/relationships/slide" Target="slides/slide57.xml" /><Relationship Id="rId6" Type="http://schemas.openxmlformats.org/officeDocument/2006/relationships/slide" Target="slides/slide4.xml" /><Relationship Id="rId60" Type="http://schemas.openxmlformats.org/officeDocument/2006/relationships/slide" Target="slides/slide58.xml" /><Relationship Id="rId61" Type="http://schemas.openxmlformats.org/officeDocument/2006/relationships/slide" Target="slides/slide59.xml" /><Relationship Id="rId62" Type="http://schemas.openxmlformats.org/officeDocument/2006/relationships/slide" Target="slides/slide60.xml" /><Relationship Id="rId63" Type="http://schemas.openxmlformats.org/officeDocument/2006/relationships/slide" Target="slides/slide61.xml" /><Relationship Id="rId64" Type="http://schemas.openxmlformats.org/officeDocument/2006/relationships/slide" Target="slides/slide62.xml" /><Relationship Id="rId65" Type="http://schemas.openxmlformats.org/officeDocument/2006/relationships/slide" Target="slides/slide63.xml" /><Relationship Id="rId66" Type="http://schemas.openxmlformats.org/officeDocument/2006/relationships/slide" Target="slides/slide64.xml" /><Relationship Id="rId67" Type="http://schemas.openxmlformats.org/officeDocument/2006/relationships/slide" Target="slides/slide65.xml" /><Relationship Id="rId68" Type="http://schemas.openxmlformats.org/officeDocument/2006/relationships/slide" Target="slides/slide66.xml" /><Relationship Id="rId69" Type="http://schemas.openxmlformats.org/officeDocument/2006/relationships/slide" Target="slides/slide67.xml" /><Relationship Id="rId7" Type="http://schemas.openxmlformats.org/officeDocument/2006/relationships/slide" Target="slides/slide5.xml" /><Relationship Id="rId70" Type="http://schemas.openxmlformats.org/officeDocument/2006/relationships/slide" Target="slides/slide68.xml" /><Relationship Id="rId71" Type="http://schemas.openxmlformats.org/officeDocument/2006/relationships/slide" Target="slides/slide69.xml" /><Relationship Id="rId72" Type="http://schemas.openxmlformats.org/officeDocument/2006/relationships/slide" Target="slides/slide70.xml" /><Relationship Id="rId73" Type="http://schemas.openxmlformats.org/officeDocument/2006/relationships/slide" Target="slides/slide71.xml" /><Relationship Id="rId74" Type="http://schemas.openxmlformats.org/officeDocument/2006/relationships/slide" Target="slides/slide72.xml" /><Relationship Id="rId75" Type="http://schemas.openxmlformats.org/officeDocument/2006/relationships/slide" Target="slides/slide73.xml" /><Relationship Id="rId76" Type="http://schemas.openxmlformats.org/officeDocument/2006/relationships/slide" Target="slides/slide74.xml" /><Relationship Id="rId77" Type="http://schemas.openxmlformats.org/officeDocument/2006/relationships/slide" Target="slides/slide75.xml" /><Relationship Id="rId78" Type="http://schemas.openxmlformats.org/officeDocument/2006/relationships/slide" Target="slides/slide76.xml" /><Relationship Id="rId79" Type="http://schemas.openxmlformats.org/officeDocument/2006/relationships/slide" Target="slides/slide77.xml" /><Relationship Id="rId8" Type="http://schemas.openxmlformats.org/officeDocument/2006/relationships/slide" Target="slides/slide6.xml" /><Relationship Id="rId80" Type="http://schemas.openxmlformats.org/officeDocument/2006/relationships/slide" Target="slides/slide78.xml" /><Relationship Id="rId81" Type="http://schemas.openxmlformats.org/officeDocument/2006/relationships/slide" Target="slides/slide79.xml" /><Relationship Id="rId82" Type="http://schemas.openxmlformats.org/officeDocument/2006/relationships/slide" Target="slides/slide80.xml" /><Relationship Id="rId83" Type="http://schemas.openxmlformats.org/officeDocument/2006/relationships/slide" Target="slides/slide81.xml" /><Relationship Id="rId84" Type="http://schemas.openxmlformats.org/officeDocument/2006/relationships/slide" Target="slides/slide82.xml" /><Relationship Id="rId85" Type="http://schemas.openxmlformats.org/officeDocument/2006/relationships/tags" Target="tags/tag1.xml" /><Relationship Id="rId86" Type="http://schemas.openxmlformats.org/officeDocument/2006/relationships/presProps" Target="presProps.xml" /><Relationship Id="rId87" Type="http://schemas.openxmlformats.org/officeDocument/2006/relationships/viewProps" Target="viewProps.xml" /><Relationship Id="rId88" Type="http://schemas.openxmlformats.org/officeDocument/2006/relationships/theme" Target="theme/theme1.xml" /><Relationship Id="rId89" Type="http://schemas.openxmlformats.org/officeDocument/2006/relationships/tableStyles" Target="tableStyles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Relationship Id="rId2" Type="http://schemas.openxmlformats.org/officeDocument/2006/relationships/image" Target="../media/image3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Relationship Id="rId2" Type="http://schemas.openxmlformats.org/officeDocument/2006/relationships/image" Target="../media/image6.emf" /><Relationship Id="rId3" Type="http://schemas.openxmlformats.org/officeDocument/2006/relationships/image" Target="../media/image7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Relationship Id="rId2" Type="http://schemas.openxmlformats.org/officeDocument/2006/relationships/image" Target="../media/image21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5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7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8.emf" /><Relationship Id="rId2" Type="http://schemas.openxmlformats.org/officeDocument/2006/relationships/image" Target="../media/image39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0.emf" /><Relationship Id="rId2" Type="http://schemas.openxmlformats.org/officeDocument/2006/relationships/image" Target="../media/image41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2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3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4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5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6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7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9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3.emf" /><Relationship Id="rId2" Type="http://schemas.openxmlformats.org/officeDocument/2006/relationships/image" Target="../media/image55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8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1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3.emf" /><Relationship Id="rId2" Type="http://schemas.openxmlformats.org/officeDocument/2006/relationships/image" Target="../media/image64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5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6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8.emf" /></Relationships>
</file>

<file path=ppt/drawings/_rels/vmlDrawing4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9.emf" /><Relationship Id="rId2" Type="http://schemas.openxmlformats.org/officeDocument/2006/relationships/image" Target="../media/image70.emf" /></Relationships>
</file>

<file path=ppt/drawings/_rels/vmlDrawing4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1.emf" /></Relationships>
</file>

<file path=ppt/drawings/_rels/vmlDrawing4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2.emf" /><Relationship Id="rId2" Type="http://schemas.openxmlformats.org/officeDocument/2006/relationships/image" Target="../media/image73.emf" /></Relationships>
</file>

<file path=ppt/drawings/_rels/vmlDrawing4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5.emf" /></Relationships>
</file>

<file path=ppt/drawings/_rels/vmlDrawing4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6.emf" /></Relationships>
</file>

<file path=ppt/drawings/_rels/vmlDrawing4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8.emf" /></Relationships>
</file>

<file path=ppt/drawings/_rels/vmlDrawing5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0.emf" /></Relationships>
</file>

<file path=ppt/drawings/_rels/vmlDrawing5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2.emf" /></Relationships>
</file>

<file path=ppt/drawings/_rels/vmlDrawing5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4.emf" /></Relationships>
</file>

<file path=ppt/drawings/_rels/vmlDrawing5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6.emf" /></Relationships>
</file>

<file path=ppt/drawings/_rels/vmlDrawing5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8.emf" /></Relationships>
</file>

<file path=ppt/drawings/_rels/vmlDrawing5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9.emf" /></Relationships>
</file>

<file path=ppt/drawings/_rels/vmlDrawing5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0.emf" /><Relationship Id="rId2" Type="http://schemas.openxmlformats.org/officeDocument/2006/relationships/image" Target="../media/image92.emf" /></Relationships>
</file>

<file path=ppt/drawings/_rels/vmlDrawing5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4.emf" /></Relationships>
</file>

<file path=ppt/drawings/_rels/vmlDrawing5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5.emf" /><Relationship Id="rId2" Type="http://schemas.openxmlformats.org/officeDocument/2006/relationships/image" Target="../media/image98.emf" /></Relationships>
</file>

<file path=ppt/drawings/_rels/vmlDrawing5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9.emf" /></Relationships>
</file>

<file path=ppt/drawings/_rels/vmlDrawing6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0.emf" /><Relationship Id="rId2" Type="http://schemas.openxmlformats.org/officeDocument/2006/relationships/image" Target="../media/image101.emf" /><Relationship Id="rId3" Type="http://schemas.openxmlformats.org/officeDocument/2006/relationships/image" Target="../media/image102.emf" /><Relationship Id="rId4" Type="http://schemas.openxmlformats.org/officeDocument/2006/relationships/image" Target="../media/image103.emf" /></Relationships>
</file>

<file path=ppt/drawings/_rels/vmlDrawing6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4.emf" /></Relationships>
</file>

<file path=ppt/drawings/_rels/vmlDrawing6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5.emf" /></Relationships>
</file>

<file path=ppt/drawings/_rels/vmlDrawing6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6.emf" /></Relationships>
</file>

<file path=ppt/drawings/_rels/vmlDrawing6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7.emf" /></Relationships>
</file>

<file path=ppt/drawings/_rels/vmlDrawing6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8.emf" /><Relationship Id="rId2" Type="http://schemas.openxmlformats.org/officeDocument/2006/relationships/image" Target="../media/image109.emf" /></Relationships>
</file>

<file path=ppt/drawings/_rels/vmlDrawing6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1.emf" /></Relationships>
</file>

<file path=ppt/drawings/_rels/vmlDrawing6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3.emf" /><Relationship Id="rId2" Type="http://schemas.openxmlformats.org/officeDocument/2006/relationships/image" Target="../media/image114.emf" /></Relationships>
</file>

<file path=ppt/drawings/_rels/vmlDrawing6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5.emf" /><Relationship Id="rId2" Type="http://schemas.openxmlformats.org/officeDocument/2006/relationships/image" Target="../media/image116.emf" /></Relationships>
</file>

<file path=ppt/drawings/_rels/vmlDrawing6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7.emf" /></Relationships>
</file>

<file path=ppt/drawings/_rels/vmlDrawing7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8.emf" /><Relationship Id="rId2" Type="http://schemas.openxmlformats.org/officeDocument/2006/relationships/image" Target="../media/image119.emf" /></Relationships>
</file>

<file path=ppt/drawings/_rels/vmlDrawing7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0.emf" /><Relationship Id="rId2" Type="http://schemas.openxmlformats.org/officeDocument/2006/relationships/image" Target="../media/image121.emf" /></Relationships>
</file>

<file path=ppt/drawings/_rels/vmlDrawing7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2.emf" /><Relationship Id="rId2" Type="http://schemas.openxmlformats.org/officeDocument/2006/relationships/image" Target="../media/image123.emf" /></Relationships>
</file>

<file path=ppt/drawings/_rels/vmlDrawing7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4.emf" /></Relationships>
</file>

<file path=ppt/drawings/_rels/vmlDrawing7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5.emf" /></Relationships>
</file>

<file path=ppt/drawings/_rels/vmlDrawing7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6.emf" /></Relationships>
</file>

<file path=ppt/drawings/_rels/vmlDrawing7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7.emf" /></Relationships>
</file>

<file path=ppt/drawings/_rels/vmlDrawing7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9.emf" /></Relationships>
</file>

<file path=ppt/drawings/_rels/vmlDrawing7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0.emf" /></Relationships>
</file>

<file path=ppt/drawings/_rels/vmlDrawing7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1.emf" /></Relationships>
</file>

<file path=ppt/drawings/_rels/vmlDrawing8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2.emf" /></Relationships>
</file>

<file path=ppt/drawings/_rels/vmlDrawing8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3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8499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4995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451BB0B8-EF7F-4621-92CB-B5E292ECD213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4996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84997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84998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4999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1D232AC4-4200-4ADC-B5D6-08F68BB3A6F9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iming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oleObject" Target="../embeddings/oleObject2.doc" TargetMode="Internal" /><Relationship Id="rId6" Type="http://schemas.openxmlformats.org/officeDocument/2006/relationships/image" Target="../media/image3.emf" /><Relationship Id="rId7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3.doc" TargetMode="Internal" /><Relationship Id="rId3" Type="http://schemas.openxmlformats.org/officeDocument/2006/relationships/image" Target="../media/image4.emf" /><Relationship Id="rId4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.doc" TargetMode="Internal" /><Relationship Id="rId3" Type="http://schemas.openxmlformats.org/officeDocument/2006/relationships/image" Target="../media/image5.emf" /><Relationship Id="rId4" Type="http://schemas.openxmlformats.org/officeDocument/2006/relationships/oleObject" Target="../embeddings/oleObject5.doc" TargetMode="Internal" /><Relationship Id="rId5" Type="http://schemas.openxmlformats.org/officeDocument/2006/relationships/image" Target="../media/image6.emf" /><Relationship Id="rId6" Type="http://schemas.openxmlformats.org/officeDocument/2006/relationships/oleObject" Target="../embeddings/oleObject6.doc" TargetMode="Internal" /><Relationship Id="rId7" Type="http://schemas.openxmlformats.org/officeDocument/2006/relationships/image" Target="../media/image7.emf" /><Relationship Id="rId8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png" /><Relationship Id="rId3" Type="http://schemas.openxmlformats.org/officeDocument/2006/relationships/oleObject" Target="../embeddings/oleObject7.doc" TargetMode="Internal" /><Relationship Id="rId4" Type="http://schemas.openxmlformats.org/officeDocument/2006/relationships/image" Target="../media/image9.emf" /><Relationship Id="rId5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.doc" TargetMode="Internal" /><Relationship Id="rId3" Type="http://schemas.openxmlformats.org/officeDocument/2006/relationships/image" Target="../media/image10.emf" /><Relationship Id="rId4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.doc" TargetMode="Internal" /><Relationship Id="rId3" Type="http://schemas.openxmlformats.org/officeDocument/2006/relationships/image" Target="../media/image11.emf" /><Relationship Id="rId4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.doc" TargetMode="Internal" /><Relationship Id="rId3" Type="http://schemas.openxmlformats.org/officeDocument/2006/relationships/image" Target="../media/image12.emf" /><Relationship Id="rId4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.doc" TargetMode="Internal" /><Relationship Id="rId3" Type="http://schemas.openxmlformats.org/officeDocument/2006/relationships/image" Target="../media/image13.emf" /><Relationship Id="rId4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.doc" TargetMode="Internal" /><Relationship Id="rId3" Type="http://schemas.openxmlformats.org/officeDocument/2006/relationships/image" Target="../media/image14.emf" /><Relationship Id="rId4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.doc" TargetMode="Internal" /><Relationship Id="rId3" Type="http://schemas.openxmlformats.org/officeDocument/2006/relationships/image" Target="../media/image15.emf" /><Relationship Id="rId4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4.doc" TargetMode="Internal" /><Relationship Id="rId3" Type="http://schemas.openxmlformats.org/officeDocument/2006/relationships/image" Target="../media/image16.emf" /><Relationship Id="rId4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5.doc" TargetMode="Internal" /><Relationship Id="rId3" Type="http://schemas.openxmlformats.org/officeDocument/2006/relationships/image" Target="../media/image17.emf" /><Relationship Id="rId4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6.doc" TargetMode="Internal" /><Relationship Id="rId3" Type="http://schemas.openxmlformats.org/officeDocument/2006/relationships/image" Target="../media/image18.emf" /><Relationship Id="rId4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7.doc" TargetMode="Internal" /><Relationship Id="rId3" Type="http://schemas.openxmlformats.org/officeDocument/2006/relationships/image" Target="../media/image19.emf" /><Relationship Id="rId4" Type="http://schemas.openxmlformats.org/officeDocument/2006/relationships/image" Target="../media/image20.png" /><Relationship Id="rId5" Type="http://schemas.openxmlformats.org/officeDocument/2006/relationships/oleObject" Target="../embeddings/oleObject18.doc" TargetMode="Internal" /><Relationship Id="rId6" Type="http://schemas.openxmlformats.org/officeDocument/2006/relationships/image" Target="../media/image21.emf" /><Relationship Id="rId7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9.doc" TargetMode="Internal" /><Relationship Id="rId3" Type="http://schemas.openxmlformats.org/officeDocument/2006/relationships/image" Target="../media/image22.emf" /><Relationship Id="rId4" Type="http://schemas.openxmlformats.org/officeDocument/2006/relationships/image" Target="../media/image23.png" /><Relationship Id="rId5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0.doc" TargetMode="Internal" /><Relationship Id="rId3" Type="http://schemas.openxmlformats.org/officeDocument/2006/relationships/image" Target="../media/image24.emf" /><Relationship Id="rId4" Type="http://schemas.openxmlformats.org/officeDocument/2006/relationships/image" Target="../media/image25.png" /><Relationship Id="rId5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1.doc" TargetMode="Internal" /><Relationship Id="rId3" Type="http://schemas.openxmlformats.org/officeDocument/2006/relationships/image" Target="../media/image26.emf" /><Relationship Id="rId4" Type="http://schemas.openxmlformats.org/officeDocument/2006/relationships/image" Target="../media/image27.png" /><Relationship Id="rId5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2.doc" TargetMode="Internal" /><Relationship Id="rId3" Type="http://schemas.openxmlformats.org/officeDocument/2006/relationships/image" Target="../media/image28.emf" /><Relationship Id="rId4" Type="http://schemas.openxmlformats.org/officeDocument/2006/relationships/image" Target="../media/image29.png" /><Relationship Id="rId5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3.doc" TargetMode="Internal" /><Relationship Id="rId3" Type="http://schemas.openxmlformats.org/officeDocument/2006/relationships/image" Target="../media/image30.emf" /><Relationship Id="rId4" Type="http://schemas.openxmlformats.org/officeDocument/2006/relationships/image" Target="../media/image31.png" /><Relationship Id="rId5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4.doc" TargetMode="Internal" /><Relationship Id="rId3" Type="http://schemas.openxmlformats.org/officeDocument/2006/relationships/image" Target="../media/image32.emf" /><Relationship Id="rId4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5.doc" TargetMode="Internal" /><Relationship Id="rId3" Type="http://schemas.openxmlformats.org/officeDocument/2006/relationships/image" Target="../media/image33.emf" /><Relationship Id="rId4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6.doc" TargetMode="Internal" /><Relationship Id="rId3" Type="http://schemas.openxmlformats.org/officeDocument/2006/relationships/image" Target="../media/image34.emf" /><Relationship Id="rId4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7.doc" TargetMode="Internal" /><Relationship Id="rId3" Type="http://schemas.openxmlformats.org/officeDocument/2006/relationships/image" Target="../media/image35.emf" /><Relationship Id="rId4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8.doc" TargetMode="Internal" /><Relationship Id="rId3" Type="http://schemas.openxmlformats.org/officeDocument/2006/relationships/image" Target="../media/image36.emf" /><Relationship Id="rId4" Type="http://schemas.openxmlformats.org/officeDocument/2006/relationships/vmlDrawing" Target="../drawings/vmlDrawing2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9.doc" TargetMode="Internal" /><Relationship Id="rId3" Type="http://schemas.openxmlformats.org/officeDocument/2006/relationships/image" Target="../media/image37.emf" /><Relationship Id="rId4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0.doc" TargetMode="Internal" /><Relationship Id="rId3" Type="http://schemas.openxmlformats.org/officeDocument/2006/relationships/image" Target="../media/image38.emf" /><Relationship Id="rId4" Type="http://schemas.openxmlformats.org/officeDocument/2006/relationships/oleObject" Target="../embeddings/oleObject31.doc" TargetMode="Internal" /><Relationship Id="rId5" Type="http://schemas.openxmlformats.org/officeDocument/2006/relationships/image" Target="../media/image39.emf" /><Relationship Id="rId6" Type="http://schemas.openxmlformats.org/officeDocument/2006/relationships/vmlDrawing" Target="../drawings/vmlDrawing2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2.doc" TargetMode="Internal" /><Relationship Id="rId3" Type="http://schemas.openxmlformats.org/officeDocument/2006/relationships/image" Target="../media/image40.emf" /><Relationship Id="rId4" Type="http://schemas.openxmlformats.org/officeDocument/2006/relationships/oleObject" Target="../embeddings/oleObject33.doc" TargetMode="Internal" /><Relationship Id="rId5" Type="http://schemas.openxmlformats.org/officeDocument/2006/relationships/image" Target="../media/image41.emf" /><Relationship Id="rId6" Type="http://schemas.openxmlformats.org/officeDocument/2006/relationships/vmlDrawing" Target="../drawings/vmlDrawing2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4.doc" TargetMode="Internal" /><Relationship Id="rId3" Type="http://schemas.openxmlformats.org/officeDocument/2006/relationships/image" Target="../media/image42.emf" /><Relationship Id="rId4" Type="http://schemas.openxmlformats.org/officeDocument/2006/relationships/vmlDrawing" Target="../drawings/vmlDrawing28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5.doc" TargetMode="Internal" /><Relationship Id="rId3" Type="http://schemas.openxmlformats.org/officeDocument/2006/relationships/image" Target="../media/image43.emf" /><Relationship Id="rId4" Type="http://schemas.openxmlformats.org/officeDocument/2006/relationships/vmlDrawing" Target="../drawings/vmlDrawing29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6.doc" TargetMode="Internal" /><Relationship Id="rId3" Type="http://schemas.openxmlformats.org/officeDocument/2006/relationships/image" Target="../media/image44.emf" /><Relationship Id="rId4" Type="http://schemas.openxmlformats.org/officeDocument/2006/relationships/vmlDrawing" Target="../drawings/vmlDrawing30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7.doc" TargetMode="Internal" /><Relationship Id="rId3" Type="http://schemas.openxmlformats.org/officeDocument/2006/relationships/image" Target="../media/image45.emf" /><Relationship Id="rId4" Type="http://schemas.openxmlformats.org/officeDocument/2006/relationships/vmlDrawing" Target="../drawings/vmlDrawing31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8.doc" TargetMode="Internal" /><Relationship Id="rId3" Type="http://schemas.openxmlformats.org/officeDocument/2006/relationships/image" Target="../media/image46.emf" /><Relationship Id="rId4" Type="http://schemas.openxmlformats.org/officeDocument/2006/relationships/vmlDrawing" Target="../drawings/vmlDrawing32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9.doc" TargetMode="Internal" /><Relationship Id="rId3" Type="http://schemas.openxmlformats.org/officeDocument/2006/relationships/image" Target="../media/image47.emf" /><Relationship Id="rId4" Type="http://schemas.openxmlformats.org/officeDocument/2006/relationships/vmlDrawing" Target="../drawings/vmlDrawing33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8.png" /><Relationship Id="rId3" Type="http://schemas.openxmlformats.org/officeDocument/2006/relationships/oleObject" Target="../embeddings/oleObject40.doc" TargetMode="Internal" /><Relationship Id="rId4" Type="http://schemas.openxmlformats.org/officeDocument/2006/relationships/image" Target="../media/image49.emf" /><Relationship Id="rId5" Type="http://schemas.openxmlformats.org/officeDocument/2006/relationships/image" Target="../media/image50.png" /><Relationship Id="rId6" Type="http://schemas.openxmlformats.org/officeDocument/2006/relationships/vmlDrawing" Target="../drawings/vmlDrawing34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1.doc" TargetMode="Internal" /><Relationship Id="rId3" Type="http://schemas.openxmlformats.org/officeDocument/2006/relationships/image" Target="../media/image51.emf" /><Relationship Id="rId4" Type="http://schemas.openxmlformats.org/officeDocument/2006/relationships/image" Target="../media/image52.png" /><Relationship Id="rId5" Type="http://schemas.openxmlformats.org/officeDocument/2006/relationships/vmlDrawing" Target="../drawings/vmlDrawing35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2.doc" TargetMode="Internal" /><Relationship Id="rId3" Type="http://schemas.openxmlformats.org/officeDocument/2006/relationships/image" Target="../media/image53.emf" /><Relationship Id="rId4" Type="http://schemas.openxmlformats.org/officeDocument/2006/relationships/image" Target="../media/image54.png" /><Relationship Id="rId5" Type="http://schemas.openxmlformats.org/officeDocument/2006/relationships/oleObject" Target="../embeddings/oleObject43.doc" TargetMode="Internal" /><Relationship Id="rId6" Type="http://schemas.openxmlformats.org/officeDocument/2006/relationships/image" Target="../media/image55.emf" /><Relationship Id="rId7" Type="http://schemas.openxmlformats.org/officeDocument/2006/relationships/vmlDrawing" Target="../drawings/vmlDrawing36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4.doc" TargetMode="Internal" /><Relationship Id="rId3" Type="http://schemas.openxmlformats.org/officeDocument/2006/relationships/image" Target="../media/image56.emf" /><Relationship Id="rId4" Type="http://schemas.openxmlformats.org/officeDocument/2006/relationships/image" Target="../media/image57.png" /><Relationship Id="rId5" Type="http://schemas.openxmlformats.org/officeDocument/2006/relationships/vmlDrawing" Target="../drawings/vmlDrawing37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5.doc" TargetMode="Internal" /><Relationship Id="rId3" Type="http://schemas.openxmlformats.org/officeDocument/2006/relationships/image" Target="../media/image58.emf" /><Relationship Id="rId4" Type="http://schemas.openxmlformats.org/officeDocument/2006/relationships/image" Target="../media/image59.png" /><Relationship Id="rId5" Type="http://schemas.openxmlformats.org/officeDocument/2006/relationships/image" Target="../media/image60.png" /><Relationship Id="rId6" Type="http://schemas.openxmlformats.org/officeDocument/2006/relationships/vmlDrawing" Target="../drawings/vmlDrawing38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6.doc" TargetMode="Internal" /><Relationship Id="rId3" Type="http://schemas.openxmlformats.org/officeDocument/2006/relationships/image" Target="../media/image61.emf" /><Relationship Id="rId4" Type="http://schemas.openxmlformats.org/officeDocument/2006/relationships/image" Target="../media/image62.png" /><Relationship Id="rId5" Type="http://schemas.openxmlformats.org/officeDocument/2006/relationships/vmlDrawing" Target="../drawings/vmlDrawing39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7.doc" TargetMode="Internal" /><Relationship Id="rId3" Type="http://schemas.openxmlformats.org/officeDocument/2006/relationships/image" Target="../media/image63.emf" /><Relationship Id="rId4" Type="http://schemas.openxmlformats.org/officeDocument/2006/relationships/oleObject" Target="../embeddings/oleObject48.doc" TargetMode="Internal" /><Relationship Id="rId5" Type="http://schemas.openxmlformats.org/officeDocument/2006/relationships/image" Target="../media/image64.emf" /><Relationship Id="rId6" Type="http://schemas.openxmlformats.org/officeDocument/2006/relationships/vmlDrawing" Target="../drawings/vmlDrawing40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9.doc" TargetMode="Internal" /><Relationship Id="rId3" Type="http://schemas.openxmlformats.org/officeDocument/2006/relationships/image" Target="../media/image65.emf" /><Relationship Id="rId4" Type="http://schemas.openxmlformats.org/officeDocument/2006/relationships/vmlDrawing" Target="../drawings/vmlDrawing41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0.doc" TargetMode="Internal" /><Relationship Id="rId3" Type="http://schemas.openxmlformats.org/officeDocument/2006/relationships/image" Target="../media/image66.emf" /><Relationship Id="rId4" Type="http://schemas.openxmlformats.org/officeDocument/2006/relationships/image" Target="../media/image67.png" /><Relationship Id="rId5" Type="http://schemas.openxmlformats.org/officeDocument/2006/relationships/vmlDrawing" Target="../drawings/vmlDrawing42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1.doc" TargetMode="Internal" /><Relationship Id="rId3" Type="http://schemas.openxmlformats.org/officeDocument/2006/relationships/image" Target="../media/image68.emf" /><Relationship Id="rId4" Type="http://schemas.openxmlformats.org/officeDocument/2006/relationships/vmlDrawing" Target="../drawings/vmlDrawing43.v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2.doc" TargetMode="Internal" /><Relationship Id="rId3" Type="http://schemas.openxmlformats.org/officeDocument/2006/relationships/image" Target="../media/image69.emf" /><Relationship Id="rId4" Type="http://schemas.openxmlformats.org/officeDocument/2006/relationships/oleObject" Target="../embeddings/oleObject53.doc" TargetMode="Internal" /><Relationship Id="rId5" Type="http://schemas.openxmlformats.org/officeDocument/2006/relationships/image" Target="../media/image70.emf" /><Relationship Id="rId6" Type="http://schemas.openxmlformats.org/officeDocument/2006/relationships/vmlDrawing" Target="../drawings/vmlDrawing44.v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4.doc" TargetMode="Internal" /><Relationship Id="rId3" Type="http://schemas.openxmlformats.org/officeDocument/2006/relationships/image" Target="../media/image71.emf" /><Relationship Id="rId4" Type="http://schemas.openxmlformats.org/officeDocument/2006/relationships/vmlDrawing" Target="../drawings/vmlDrawing45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5.doc" TargetMode="Internal" /><Relationship Id="rId3" Type="http://schemas.openxmlformats.org/officeDocument/2006/relationships/image" Target="../media/image72.emf" /><Relationship Id="rId4" Type="http://schemas.openxmlformats.org/officeDocument/2006/relationships/oleObject" Target="../embeddings/oleObject56.doc" TargetMode="Internal" /><Relationship Id="rId5" Type="http://schemas.openxmlformats.org/officeDocument/2006/relationships/image" Target="../media/image73.emf" /><Relationship Id="rId6" Type="http://schemas.openxmlformats.org/officeDocument/2006/relationships/vmlDrawing" Target="../drawings/vmlDrawing46.v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4.png" /><Relationship Id="rId3" Type="http://schemas.openxmlformats.org/officeDocument/2006/relationships/oleObject" Target="../embeddings/oleObject57.doc" TargetMode="Internal" /><Relationship Id="rId4" Type="http://schemas.openxmlformats.org/officeDocument/2006/relationships/image" Target="../media/image75.emf" /><Relationship Id="rId5" Type="http://schemas.openxmlformats.org/officeDocument/2006/relationships/vmlDrawing" Target="../drawings/vmlDrawing47.v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8.doc" TargetMode="Internal" /><Relationship Id="rId3" Type="http://schemas.openxmlformats.org/officeDocument/2006/relationships/image" Target="../media/image76.emf" /><Relationship Id="rId4" Type="http://schemas.openxmlformats.org/officeDocument/2006/relationships/image" Target="../media/image77.png" /><Relationship Id="rId5" Type="http://schemas.openxmlformats.org/officeDocument/2006/relationships/vmlDrawing" Target="../drawings/vmlDrawing48.v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9.doc" TargetMode="Internal" /><Relationship Id="rId3" Type="http://schemas.openxmlformats.org/officeDocument/2006/relationships/image" Target="../media/image78.emf" /><Relationship Id="rId4" Type="http://schemas.openxmlformats.org/officeDocument/2006/relationships/image" Target="../media/image79.png" /><Relationship Id="rId5" Type="http://schemas.openxmlformats.org/officeDocument/2006/relationships/vmlDrawing" Target="../drawings/vmlDrawing49.v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0.doc" TargetMode="Internal" /><Relationship Id="rId3" Type="http://schemas.openxmlformats.org/officeDocument/2006/relationships/image" Target="../media/image80.emf" /><Relationship Id="rId4" Type="http://schemas.openxmlformats.org/officeDocument/2006/relationships/image" Target="../media/image81.png" /><Relationship Id="rId5" Type="http://schemas.openxmlformats.org/officeDocument/2006/relationships/vmlDrawing" Target="../drawings/vmlDrawing50.v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1.doc" TargetMode="Internal" /><Relationship Id="rId3" Type="http://schemas.openxmlformats.org/officeDocument/2006/relationships/image" Target="../media/image82.emf" /><Relationship Id="rId4" Type="http://schemas.openxmlformats.org/officeDocument/2006/relationships/image" Target="../media/image83.png" /><Relationship Id="rId5" Type="http://schemas.openxmlformats.org/officeDocument/2006/relationships/vmlDrawing" Target="../drawings/vmlDrawing51.vml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2.doc" TargetMode="Internal" /><Relationship Id="rId3" Type="http://schemas.openxmlformats.org/officeDocument/2006/relationships/image" Target="../media/image84.emf" /><Relationship Id="rId4" Type="http://schemas.openxmlformats.org/officeDocument/2006/relationships/image" Target="../media/image85.png" /><Relationship Id="rId5" Type="http://schemas.openxmlformats.org/officeDocument/2006/relationships/vmlDrawing" Target="../drawings/vmlDrawing52.vm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3.doc" TargetMode="Internal" /><Relationship Id="rId3" Type="http://schemas.openxmlformats.org/officeDocument/2006/relationships/image" Target="../media/image86.emf" /><Relationship Id="rId4" Type="http://schemas.openxmlformats.org/officeDocument/2006/relationships/image" Target="../media/image87.png" /><Relationship Id="rId5" Type="http://schemas.openxmlformats.org/officeDocument/2006/relationships/vmlDrawing" Target="../drawings/vmlDrawing53.v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4.doc" TargetMode="Internal" /><Relationship Id="rId3" Type="http://schemas.openxmlformats.org/officeDocument/2006/relationships/image" Target="../media/image88.emf" /><Relationship Id="rId4" Type="http://schemas.openxmlformats.org/officeDocument/2006/relationships/vmlDrawing" Target="../drawings/vmlDrawing54.vml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5.doc" TargetMode="Internal" /><Relationship Id="rId3" Type="http://schemas.openxmlformats.org/officeDocument/2006/relationships/image" Target="../media/image89.emf" /><Relationship Id="rId4" Type="http://schemas.openxmlformats.org/officeDocument/2006/relationships/vmlDrawing" Target="../drawings/vmlDrawing55.vml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6.doc" TargetMode="Internal" /><Relationship Id="rId3" Type="http://schemas.openxmlformats.org/officeDocument/2006/relationships/image" Target="../media/image90.emf" /><Relationship Id="rId4" Type="http://schemas.openxmlformats.org/officeDocument/2006/relationships/image" Target="../media/image91.png" /><Relationship Id="rId5" Type="http://schemas.openxmlformats.org/officeDocument/2006/relationships/oleObject" Target="../embeddings/oleObject67.doc" TargetMode="Internal" /><Relationship Id="rId6" Type="http://schemas.openxmlformats.org/officeDocument/2006/relationships/image" Target="../media/image92.emf" /><Relationship Id="rId7" Type="http://schemas.openxmlformats.org/officeDocument/2006/relationships/vmlDrawing" Target="../drawings/vmlDrawing56.vm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93.png" /><Relationship Id="rId3" Type="http://schemas.openxmlformats.org/officeDocument/2006/relationships/oleObject" Target="../embeddings/oleObject68.doc" TargetMode="Internal" /><Relationship Id="rId4" Type="http://schemas.openxmlformats.org/officeDocument/2006/relationships/image" Target="../media/image94.emf" /><Relationship Id="rId5" Type="http://schemas.openxmlformats.org/officeDocument/2006/relationships/vmlDrawing" Target="../drawings/vmlDrawing57.vml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9.doc" TargetMode="Internal" /><Relationship Id="rId3" Type="http://schemas.openxmlformats.org/officeDocument/2006/relationships/image" Target="../media/image95.emf" /><Relationship Id="rId4" Type="http://schemas.openxmlformats.org/officeDocument/2006/relationships/image" Target="../media/image96.png" /><Relationship Id="rId5" Type="http://schemas.openxmlformats.org/officeDocument/2006/relationships/image" Target="../media/image97.png" /><Relationship Id="rId6" Type="http://schemas.openxmlformats.org/officeDocument/2006/relationships/oleObject" Target="../embeddings/oleObject70.doc" TargetMode="Internal" /><Relationship Id="rId7" Type="http://schemas.openxmlformats.org/officeDocument/2006/relationships/image" Target="../media/image98.emf" /><Relationship Id="rId8" Type="http://schemas.openxmlformats.org/officeDocument/2006/relationships/vmlDrawing" Target="../drawings/vmlDrawing58.vml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1.doc" TargetMode="Internal" /><Relationship Id="rId3" Type="http://schemas.openxmlformats.org/officeDocument/2006/relationships/image" Target="../media/image99.emf" /><Relationship Id="rId4" Type="http://schemas.openxmlformats.org/officeDocument/2006/relationships/vmlDrawing" Target="../drawings/vmlDrawing59.vml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vmlDrawing" Target="../drawings/vmlDrawing60.vml" /><Relationship Id="rId2" Type="http://schemas.openxmlformats.org/officeDocument/2006/relationships/oleObject" Target="../embeddings/oleObject72.doc" TargetMode="Internal" /><Relationship Id="rId3" Type="http://schemas.openxmlformats.org/officeDocument/2006/relationships/image" Target="../media/image100.emf" /><Relationship Id="rId4" Type="http://schemas.openxmlformats.org/officeDocument/2006/relationships/oleObject" Target="../embeddings/oleObject73.doc" TargetMode="Internal" /><Relationship Id="rId5" Type="http://schemas.openxmlformats.org/officeDocument/2006/relationships/image" Target="../media/image101.emf" /><Relationship Id="rId6" Type="http://schemas.openxmlformats.org/officeDocument/2006/relationships/oleObject" Target="../embeddings/oleObject74.doc" TargetMode="Internal" /><Relationship Id="rId7" Type="http://schemas.openxmlformats.org/officeDocument/2006/relationships/image" Target="../media/image102.emf" /><Relationship Id="rId8" Type="http://schemas.openxmlformats.org/officeDocument/2006/relationships/oleObject" Target="../embeddings/oleObject75.doc" TargetMode="Internal" /><Relationship Id="rId9" Type="http://schemas.openxmlformats.org/officeDocument/2006/relationships/image" Target="../media/image103.emf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6.doc" TargetMode="Internal" /><Relationship Id="rId3" Type="http://schemas.openxmlformats.org/officeDocument/2006/relationships/image" Target="../media/image104.emf" /><Relationship Id="rId4" Type="http://schemas.openxmlformats.org/officeDocument/2006/relationships/vmlDrawing" Target="../drawings/vmlDrawing61.vml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7.doc" TargetMode="Internal" /><Relationship Id="rId3" Type="http://schemas.openxmlformats.org/officeDocument/2006/relationships/image" Target="../media/image105.emf" /><Relationship Id="rId4" Type="http://schemas.openxmlformats.org/officeDocument/2006/relationships/vmlDrawing" Target="../drawings/vmlDrawing62.vml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8.doc" TargetMode="Internal" /><Relationship Id="rId3" Type="http://schemas.openxmlformats.org/officeDocument/2006/relationships/image" Target="../media/image106.emf" /><Relationship Id="rId4" Type="http://schemas.openxmlformats.org/officeDocument/2006/relationships/vmlDrawing" Target="../drawings/vmlDrawing63.vml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9.doc" TargetMode="Internal" /><Relationship Id="rId3" Type="http://schemas.openxmlformats.org/officeDocument/2006/relationships/image" Target="../media/image107.emf" /><Relationship Id="rId4" Type="http://schemas.openxmlformats.org/officeDocument/2006/relationships/vmlDrawing" Target="../drawings/vmlDrawing64.vml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0.doc" TargetMode="Internal" /><Relationship Id="rId3" Type="http://schemas.openxmlformats.org/officeDocument/2006/relationships/image" Target="../media/image108.emf" /><Relationship Id="rId4" Type="http://schemas.openxmlformats.org/officeDocument/2006/relationships/oleObject" Target="../embeddings/oleObject81.doc" TargetMode="Internal" /><Relationship Id="rId5" Type="http://schemas.openxmlformats.org/officeDocument/2006/relationships/image" Target="../media/image109.emf" /><Relationship Id="rId6" Type="http://schemas.openxmlformats.org/officeDocument/2006/relationships/vmlDrawing" Target="../drawings/vmlDrawing65.vml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10.png" /><Relationship Id="rId3" Type="http://schemas.openxmlformats.org/officeDocument/2006/relationships/oleObject" Target="../embeddings/oleObject82.doc" TargetMode="Internal" /><Relationship Id="rId4" Type="http://schemas.openxmlformats.org/officeDocument/2006/relationships/image" Target="../media/image111.emf" /><Relationship Id="rId5" Type="http://schemas.openxmlformats.org/officeDocument/2006/relationships/image" Target="../media/image112.png" /><Relationship Id="rId6" Type="http://schemas.openxmlformats.org/officeDocument/2006/relationships/vmlDrawing" Target="../drawings/vmlDrawing66.vml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3.doc" TargetMode="Internal" /><Relationship Id="rId3" Type="http://schemas.openxmlformats.org/officeDocument/2006/relationships/image" Target="../media/image113.emf" /><Relationship Id="rId4" Type="http://schemas.openxmlformats.org/officeDocument/2006/relationships/oleObject" Target="../embeddings/oleObject84.doc" TargetMode="Internal" /><Relationship Id="rId5" Type="http://schemas.openxmlformats.org/officeDocument/2006/relationships/image" Target="../media/image114.emf" /><Relationship Id="rId6" Type="http://schemas.openxmlformats.org/officeDocument/2006/relationships/vmlDrawing" Target="../drawings/vmlDrawing67.vml" /></Relationships>
</file>

<file path=ppt/slides/_rels/slide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5.doc" TargetMode="Internal" /><Relationship Id="rId3" Type="http://schemas.openxmlformats.org/officeDocument/2006/relationships/image" Target="../media/image115.emf" /><Relationship Id="rId4" Type="http://schemas.openxmlformats.org/officeDocument/2006/relationships/oleObject" Target="../embeddings/oleObject86.doc" TargetMode="Internal" /><Relationship Id="rId5" Type="http://schemas.openxmlformats.org/officeDocument/2006/relationships/image" Target="../media/image116.emf" /><Relationship Id="rId6" Type="http://schemas.openxmlformats.org/officeDocument/2006/relationships/vmlDrawing" Target="../drawings/vmlDrawing68.vml" /></Relationships>
</file>

<file path=ppt/slides/_rels/slide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7.doc" TargetMode="Internal" /><Relationship Id="rId3" Type="http://schemas.openxmlformats.org/officeDocument/2006/relationships/image" Target="../media/image117.emf" /><Relationship Id="rId4" Type="http://schemas.openxmlformats.org/officeDocument/2006/relationships/vmlDrawing" Target="../drawings/vmlDrawing69.vml" /></Relationships>
</file>

<file path=ppt/slides/_rels/slide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8.doc" TargetMode="Internal" /><Relationship Id="rId3" Type="http://schemas.openxmlformats.org/officeDocument/2006/relationships/image" Target="../media/image118.emf" /><Relationship Id="rId4" Type="http://schemas.openxmlformats.org/officeDocument/2006/relationships/oleObject" Target="../embeddings/oleObject89.doc" TargetMode="Internal" /><Relationship Id="rId5" Type="http://schemas.openxmlformats.org/officeDocument/2006/relationships/image" Target="../media/image119.emf" /><Relationship Id="rId6" Type="http://schemas.openxmlformats.org/officeDocument/2006/relationships/vmlDrawing" Target="../drawings/vmlDrawing70.vml" /></Relationships>
</file>

<file path=ppt/slides/_rels/slide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0.doc" TargetMode="Internal" /><Relationship Id="rId3" Type="http://schemas.openxmlformats.org/officeDocument/2006/relationships/image" Target="../media/image120.emf" /><Relationship Id="rId4" Type="http://schemas.openxmlformats.org/officeDocument/2006/relationships/oleObject" Target="../embeddings/oleObject91.doc" TargetMode="Internal" /><Relationship Id="rId5" Type="http://schemas.openxmlformats.org/officeDocument/2006/relationships/image" Target="../media/image121.emf" /><Relationship Id="rId6" Type="http://schemas.openxmlformats.org/officeDocument/2006/relationships/vmlDrawing" Target="../drawings/vmlDrawing71.vml" /></Relationships>
</file>

<file path=ppt/slides/_rels/slide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2.doc" TargetMode="Internal" /><Relationship Id="rId3" Type="http://schemas.openxmlformats.org/officeDocument/2006/relationships/image" Target="../media/image122.emf" /><Relationship Id="rId4" Type="http://schemas.openxmlformats.org/officeDocument/2006/relationships/oleObject" Target="../embeddings/oleObject93.doc" TargetMode="Internal" /><Relationship Id="rId5" Type="http://schemas.openxmlformats.org/officeDocument/2006/relationships/image" Target="../media/image123.emf" /><Relationship Id="rId6" Type="http://schemas.openxmlformats.org/officeDocument/2006/relationships/vmlDrawing" Target="../drawings/vmlDrawing72.vml" /></Relationships>
</file>

<file path=ppt/slides/_rels/slide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4.doc" TargetMode="Internal" /><Relationship Id="rId3" Type="http://schemas.openxmlformats.org/officeDocument/2006/relationships/image" Target="../media/image124.emf" /><Relationship Id="rId4" Type="http://schemas.openxmlformats.org/officeDocument/2006/relationships/vmlDrawing" Target="../drawings/vmlDrawing73.vml" /></Relationships>
</file>

<file path=ppt/slides/_rels/slide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5.doc" TargetMode="Internal" /><Relationship Id="rId3" Type="http://schemas.openxmlformats.org/officeDocument/2006/relationships/image" Target="../media/image125.emf" /><Relationship Id="rId4" Type="http://schemas.openxmlformats.org/officeDocument/2006/relationships/vmlDrawing" Target="../drawings/vmlDrawing74.vml" /></Relationships>
</file>

<file path=ppt/slides/_rels/slide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6.doc" TargetMode="Internal" /><Relationship Id="rId3" Type="http://schemas.openxmlformats.org/officeDocument/2006/relationships/image" Target="../media/image126.emf" /><Relationship Id="rId4" Type="http://schemas.openxmlformats.org/officeDocument/2006/relationships/vmlDrawing" Target="../drawings/vmlDrawing75.vml" /></Relationships>
</file>

<file path=ppt/slides/_rels/slide7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7.doc" TargetMode="Internal" /><Relationship Id="rId3" Type="http://schemas.openxmlformats.org/officeDocument/2006/relationships/image" Target="../media/image127.emf" /><Relationship Id="rId4" Type="http://schemas.openxmlformats.org/officeDocument/2006/relationships/image" Target="../media/image128.png" /><Relationship Id="rId5" Type="http://schemas.openxmlformats.org/officeDocument/2006/relationships/vmlDrawing" Target="../drawings/vmlDrawing76.vml" /></Relationships>
</file>

<file path=ppt/slides/_rels/slide7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8.doc" TargetMode="Internal" /><Relationship Id="rId3" Type="http://schemas.openxmlformats.org/officeDocument/2006/relationships/image" Target="../media/image129.emf" /><Relationship Id="rId4" Type="http://schemas.openxmlformats.org/officeDocument/2006/relationships/vmlDrawing" Target="../drawings/vmlDrawing77.vml" /></Relationships>
</file>

<file path=ppt/slides/_rels/slide7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9.doc" TargetMode="Internal" /><Relationship Id="rId3" Type="http://schemas.openxmlformats.org/officeDocument/2006/relationships/image" Target="../media/image130.emf" /><Relationship Id="rId4" Type="http://schemas.openxmlformats.org/officeDocument/2006/relationships/vmlDrawing" Target="../drawings/vmlDrawing78.vml" /></Relationships>
</file>

<file path=ppt/slides/_rels/slide8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0.doc" TargetMode="Internal" /><Relationship Id="rId3" Type="http://schemas.openxmlformats.org/officeDocument/2006/relationships/image" Target="../media/image131.emf" /><Relationship Id="rId4" Type="http://schemas.openxmlformats.org/officeDocument/2006/relationships/vmlDrawing" Target="../drawings/vmlDrawing79.vml" /></Relationships>
</file>

<file path=ppt/slides/_rels/slide8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1.doc" TargetMode="Internal" /><Relationship Id="rId3" Type="http://schemas.openxmlformats.org/officeDocument/2006/relationships/image" Target="../media/image132.emf" /><Relationship Id="rId4" Type="http://schemas.openxmlformats.org/officeDocument/2006/relationships/vmlDrawing" Target="../drawings/vmlDrawing80.vml" /></Relationships>
</file>

<file path=ppt/slides/_rels/slide8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2.doc" TargetMode="Internal" /><Relationship Id="rId3" Type="http://schemas.openxmlformats.org/officeDocument/2006/relationships/image" Target="../media/image133.emf" /><Relationship Id="rId4" Type="http://schemas.openxmlformats.org/officeDocument/2006/relationships/image" Target="../media/image134.png" /><Relationship Id="rId5" Type="http://schemas.openxmlformats.org/officeDocument/2006/relationships/vmlDrawing" Target="../drawings/vmlDrawing81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83970" name="TextBox 20"/>
          <p:cNvSpPr/>
          <p:nvPr/>
        </p:nvSpPr>
        <p:spPr>
          <a:xfrm>
            <a:off x="1412875" y="2841625"/>
            <a:ext cx="96012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>
                <a:solidFill>
                  <a:schemeClr val="tx1"/>
                </a:solidFill>
                <a:ea typeface="黑体" pitchFamily="49" charset="-122"/>
              </a:rPr>
              <a:t>　浮　力</a:t>
            </a:r>
            <a:endParaRPr lang="zh-CN" altLang="en-US" sz="6000">
              <a:solidFill>
                <a:schemeClr val="tx1"/>
              </a:solidFill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8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9638" y="10445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9" name="矩形 10271"/>
          <p:cNvSpPr/>
          <p:nvPr/>
        </p:nvSpPr>
        <p:spPr>
          <a:xfrm>
            <a:off x="2276475" y="1012825"/>
            <a:ext cx="3475038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浮力和阿基米德原理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1026" name="对象 10272"/>
          <p:cNvGraphicFramePr/>
          <p:nvPr/>
        </p:nvGraphicFramePr>
        <p:xfrm>
          <a:off x="338138" y="1620838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82400" imgH="4149725" progId="Word.Document.8">
                  <p:embed/>
                </p:oleObj>
              </mc:Choice>
              <mc:Fallback>
                <p:oleObj r:id="rId3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8138" y="1620838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矩形 10273"/>
          <p:cNvSpPr/>
          <p:nvPr/>
        </p:nvSpPr>
        <p:spPr>
          <a:xfrm>
            <a:off x="7173913" y="2124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向上 </a:t>
            </a:r>
            <a:endParaRPr lang="zh-CN" altLang="en-US"/>
          </a:p>
        </p:txBody>
      </p:sp>
      <p:sp>
        <p:nvSpPr>
          <p:cNvPr id="1031" name="矩形 10274"/>
          <p:cNvSpPr/>
          <p:nvPr/>
        </p:nvSpPr>
        <p:spPr>
          <a:xfrm>
            <a:off x="10126663" y="27003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压力 </a:t>
            </a:r>
            <a:endParaRPr lang="zh-CN" altLang="en-US"/>
          </a:p>
        </p:txBody>
      </p:sp>
      <p:graphicFrame>
        <p:nvGraphicFramePr>
          <p:cNvPr id="1027" name="对象 10275"/>
          <p:cNvGraphicFramePr/>
          <p:nvPr/>
        </p:nvGraphicFramePr>
        <p:xfrm>
          <a:off x="1627188" y="3251200"/>
          <a:ext cx="2306637" cy="6080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5" imgW="2306637" imgH="608013" progId="Word.Document.8">
                  <p:embed/>
                </p:oleObj>
              </mc:Choice>
              <mc:Fallback>
                <p:oleObj r:id="rId5" imgW="2306637" imgH="6080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27188" y="3251200"/>
                        <a:ext cx="2306637" cy="608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2" name="矩形 10276"/>
          <p:cNvSpPr/>
          <p:nvPr/>
        </p:nvSpPr>
        <p:spPr>
          <a:xfrm>
            <a:off x="539750" y="45291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体积 </a:t>
            </a:r>
            <a:endParaRPr lang="zh-CN" altLang="en-US"/>
          </a:p>
        </p:txBody>
      </p:sp>
      <p:sp>
        <p:nvSpPr>
          <p:cNvPr id="1033" name="矩形 10277"/>
          <p:cNvSpPr/>
          <p:nvPr/>
        </p:nvSpPr>
        <p:spPr>
          <a:xfrm>
            <a:off x="1925638" y="4529138"/>
            <a:ext cx="1792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液体的密度 </a:t>
            </a:r>
            <a:endParaRPr lang="zh-CN" altLang="en-US"/>
          </a:p>
        </p:txBody>
      </p:sp>
      <p:sp>
        <p:nvSpPr>
          <p:cNvPr id="1034" name="矩形 10278"/>
          <p:cNvSpPr/>
          <p:nvPr/>
        </p:nvSpPr>
        <p:spPr>
          <a:xfrm>
            <a:off x="765175" y="507682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/>
      <p:bldP spid="1031" grpId="0"/>
      <p:bldP spid="1032" grpId="0"/>
      <p:bldP spid="1033" grpId="0"/>
      <p:bldP spid="10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50" name="对象 11275"/>
          <p:cNvGraphicFramePr/>
          <p:nvPr/>
        </p:nvGraphicFramePr>
        <p:xfrm>
          <a:off x="301625" y="2235200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235200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矩形 11276"/>
          <p:cNvSpPr/>
          <p:nvPr/>
        </p:nvSpPr>
        <p:spPr>
          <a:xfrm>
            <a:off x="4510088" y="3941763"/>
            <a:ext cx="989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i="1"/>
              <a:t>G</a:t>
            </a:r>
            <a:r>
              <a:rPr lang="zh-CN" altLang="en-US" i="1"/>
              <a:t>－</a:t>
            </a:r>
            <a:r>
              <a:rPr lang="en-US" altLang="zh-CN" i="1"/>
              <a:t>F </a:t>
            </a:r>
            <a:endParaRPr lang="en-US" altLang="zh-CN" i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4" name="对象 146437"/>
          <p:cNvGraphicFramePr/>
          <p:nvPr/>
        </p:nvGraphicFramePr>
        <p:xfrm>
          <a:off x="301625" y="690563"/>
          <a:ext cx="11582400" cy="5457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11582400" imgH="5457825" progId="Word.Document.8">
                  <p:embed/>
                </p:oleObj>
              </mc:Choice>
              <mc:Fallback>
                <p:oleObj r:id="rId2" imgW="11582400" imgH="54578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90563"/>
                        <a:ext cx="11582400" cy="5457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7" name="矩形 146438"/>
          <p:cNvSpPr/>
          <p:nvPr/>
        </p:nvSpPr>
        <p:spPr>
          <a:xfrm>
            <a:off x="9190038" y="1257300"/>
            <a:ext cx="27876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它排开的液体所受 </a:t>
            </a:r>
            <a:endParaRPr lang="zh-CN" altLang="en-US"/>
          </a:p>
        </p:txBody>
      </p:sp>
      <p:sp>
        <p:nvSpPr>
          <p:cNvPr id="3078" name="矩形 146439"/>
          <p:cNvSpPr/>
          <p:nvPr/>
        </p:nvSpPr>
        <p:spPr>
          <a:xfrm>
            <a:off x="260350" y="183356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的重力 </a:t>
            </a:r>
            <a:endParaRPr lang="zh-CN" altLang="en-US"/>
          </a:p>
        </p:txBody>
      </p:sp>
      <p:graphicFrame>
        <p:nvGraphicFramePr>
          <p:cNvPr id="3075" name="对象 146440"/>
          <p:cNvGraphicFramePr/>
          <p:nvPr/>
        </p:nvGraphicFramePr>
        <p:xfrm>
          <a:off x="1695450" y="3395663"/>
          <a:ext cx="1041400" cy="6080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4" imgW="1041400" imgH="608012" progId="Word.Document.8">
                  <p:embed/>
                </p:oleObj>
              </mc:Choice>
              <mc:Fallback>
                <p:oleObj r:id="rId4" imgW="1041400" imgH="6080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95450" y="3395663"/>
                        <a:ext cx="1041400" cy="608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对象 146441"/>
          <p:cNvGraphicFramePr/>
          <p:nvPr/>
        </p:nvGraphicFramePr>
        <p:xfrm>
          <a:off x="2862263" y="3395663"/>
          <a:ext cx="1416050" cy="6080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6" imgW="1416050" imgH="608012" progId="Word.Document.8">
                  <p:embed/>
                </p:oleObj>
              </mc:Choice>
              <mc:Fallback>
                <p:oleObj r:id="rId6" imgW="1416050" imgH="6080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862263" y="3395663"/>
                        <a:ext cx="1416050" cy="608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099" name="图片 64513" descr="考点2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1650" y="43021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00" name="矩形 64520"/>
          <p:cNvSpPr/>
          <p:nvPr/>
        </p:nvSpPr>
        <p:spPr>
          <a:xfrm>
            <a:off x="1825625" y="395288"/>
            <a:ext cx="38322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物体的浮沉条件及应用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4098" name="对象 64521"/>
          <p:cNvGraphicFramePr/>
          <p:nvPr/>
        </p:nvGraphicFramePr>
        <p:xfrm>
          <a:off x="409575" y="1112838"/>
          <a:ext cx="11607800" cy="52419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3" imgW="11607800" imgH="5241925" progId="Word.Document.8">
                  <p:embed/>
                </p:oleObj>
              </mc:Choice>
              <mc:Fallback>
                <p:oleObj r:id="rId3" imgW="11607800" imgH="52419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9575" y="1112838"/>
                        <a:ext cx="11607800" cy="524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1" name="矩形 64522"/>
          <p:cNvSpPr/>
          <p:nvPr/>
        </p:nvSpPr>
        <p:spPr>
          <a:xfrm>
            <a:off x="1270000" y="4211638"/>
            <a:ext cx="5095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&gt; </a:t>
            </a:r>
            <a:endParaRPr lang="en-US" altLang="zh-CN"/>
          </a:p>
        </p:txBody>
      </p:sp>
      <p:sp>
        <p:nvSpPr>
          <p:cNvPr id="4102" name="矩形 64523"/>
          <p:cNvSpPr/>
          <p:nvPr/>
        </p:nvSpPr>
        <p:spPr>
          <a:xfrm>
            <a:off x="3790950" y="4211638"/>
            <a:ext cx="4333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&lt; </a:t>
            </a:r>
            <a:endParaRPr lang="en-US" altLang="zh-CN"/>
          </a:p>
        </p:txBody>
      </p:sp>
      <p:sp>
        <p:nvSpPr>
          <p:cNvPr id="4103" name="矩形 64524"/>
          <p:cNvSpPr/>
          <p:nvPr/>
        </p:nvSpPr>
        <p:spPr>
          <a:xfrm>
            <a:off x="6238875" y="4259263"/>
            <a:ext cx="5095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&gt; </a:t>
            </a:r>
            <a:endParaRPr lang="en-US" altLang="zh-CN"/>
          </a:p>
        </p:txBody>
      </p:sp>
      <p:sp>
        <p:nvSpPr>
          <p:cNvPr id="4104" name="矩形 64525"/>
          <p:cNvSpPr/>
          <p:nvPr/>
        </p:nvSpPr>
        <p:spPr>
          <a:xfrm>
            <a:off x="8255000" y="42116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＝ </a:t>
            </a:r>
            <a:endParaRPr lang="zh-CN" altLang="en-US"/>
          </a:p>
        </p:txBody>
      </p:sp>
      <p:sp>
        <p:nvSpPr>
          <p:cNvPr id="4105" name="矩形 64526"/>
          <p:cNvSpPr/>
          <p:nvPr/>
        </p:nvSpPr>
        <p:spPr>
          <a:xfrm>
            <a:off x="10629900" y="4211638"/>
            <a:ext cx="4333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&lt; </a:t>
            </a:r>
            <a:endParaRPr lang="en-US" altLang="zh-CN"/>
          </a:p>
        </p:txBody>
      </p:sp>
      <p:sp>
        <p:nvSpPr>
          <p:cNvPr id="4106" name="矩形 64527"/>
          <p:cNvSpPr/>
          <p:nvPr/>
        </p:nvSpPr>
        <p:spPr>
          <a:xfrm>
            <a:off x="1343025" y="4860925"/>
            <a:ext cx="4333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&gt; </a:t>
            </a:r>
            <a:endParaRPr lang="en-US" altLang="zh-CN"/>
          </a:p>
        </p:txBody>
      </p:sp>
      <p:sp>
        <p:nvSpPr>
          <p:cNvPr id="4107" name="矩形 64528"/>
          <p:cNvSpPr/>
          <p:nvPr/>
        </p:nvSpPr>
        <p:spPr>
          <a:xfrm>
            <a:off x="3719513" y="4787900"/>
            <a:ext cx="5095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&lt; </a:t>
            </a:r>
            <a:endParaRPr lang="en-US" altLang="zh-CN"/>
          </a:p>
        </p:txBody>
      </p:sp>
      <p:sp>
        <p:nvSpPr>
          <p:cNvPr id="4108" name="矩形 64529"/>
          <p:cNvSpPr/>
          <p:nvPr/>
        </p:nvSpPr>
        <p:spPr>
          <a:xfrm>
            <a:off x="6188075" y="48212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＝ </a:t>
            </a:r>
            <a:endParaRPr lang="zh-CN" altLang="en-US"/>
          </a:p>
        </p:txBody>
      </p:sp>
      <p:sp>
        <p:nvSpPr>
          <p:cNvPr id="4109" name="矩形 64530"/>
          <p:cNvSpPr/>
          <p:nvPr/>
        </p:nvSpPr>
        <p:spPr>
          <a:xfrm>
            <a:off x="8275638" y="48212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＝ </a:t>
            </a:r>
            <a:endParaRPr lang="zh-CN" altLang="en-US"/>
          </a:p>
        </p:txBody>
      </p:sp>
      <p:sp>
        <p:nvSpPr>
          <p:cNvPr id="4110" name="矩形 64531"/>
          <p:cNvSpPr/>
          <p:nvPr/>
        </p:nvSpPr>
        <p:spPr>
          <a:xfrm>
            <a:off x="10918825" y="47879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＝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 fill="hold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 fill="hold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2" grpId="0"/>
      <p:bldP spid="4103" grpId="0"/>
      <p:bldP spid="4104" grpId="0"/>
      <p:bldP spid="4105" grpId="0"/>
      <p:bldP spid="4106" grpId="0"/>
      <p:bldP spid="4107" grpId="0"/>
      <p:bldP spid="4108" grpId="0"/>
      <p:bldP spid="4109" grpId="0"/>
      <p:bldP spid="41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2" name="对象 164867"/>
          <p:cNvGraphicFramePr/>
          <p:nvPr/>
        </p:nvGraphicFramePr>
        <p:xfrm>
          <a:off x="296863" y="2827338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827338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6" name="对象 167937"/>
          <p:cNvGraphicFramePr/>
          <p:nvPr/>
        </p:nvGraphicFramePr>
        <p:xfrm>
          <a:off x="301625" y="1343025"/>
          <a:ext cx="11582400" cy="4152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11582400" imgH="4152900" progId="Word.Document.8">
                  <p:embed/>
                </p:oleObj>
              </mc:Choice>
              <mc:Fallback>
                <p:oleObj r:id="rId2" imgW="11582400" imgH="41529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343025"/>
                        <a:ext cx="11582400" cy="4152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7" name="矩形 167938"/>
          <p:cNvSpPr/>
          <p:nvPr/>
        </p:nvSpPr>
        <p:spPr>
          <a:xfrm>
            <a:off x="2709863" y="24828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空心 </a:t>
            </a:r>
            <a:endParaRPr lang="zh-CN" altLang="en-US"/>
          </a:p>
        </p:txBody>
      </p:sp>
      <p:sp>
        <p:nvSpPr>
          <p:cNvPr id="6148" name="矩形 167939"/>
          <p:cNvSpPr/>
          <p:nvPr/>
        </p:nvSpPr>
        <p:spPr>
          <a:xfrm>
            <a:off x="3960813" y="3074988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排水量 </a:t>
            </a:r>
            <a:endParaRPr lang="zh-CN" altLang="en-US"/>
          </a:p>
        </p:txBody>
      </p:sp>
      <p:sp>
        <p:nvSpPr>
          <p:cNvPr id="6149" name="矩形 167940"/>
          <p:cNvSpPr/>
          <p:nvPr/>
        </p:nvSpPr>
        <p:spPr>
          <a:xfrm>
            <a:off x="10153650" y="30749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质量 </a:t>
            </a:r>
            <a:endParaRPr lang="zh-CN" altLang="en-US"/>
          </a:p>
        </p:txBody>
      </p:sp>
      <p:sp>
        <p:nvSpPr>
          <p:cNvPr id="6150" name="矩形 167941"/>
          <p:cNvSpPr/>
          <p:nvPr/>
        </p:nvSpPr>
        <p:spPr>
          <a:xfrm>
            <a:off x="10299700" y="3665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重力 </a:t>
            </a:r>
            <a:endParaRPr lang="zh-CN" altLang="en-US"/>
          </a:p>
        </p:txBody>
      </p:sp>
      <p:sp>
        <p:nvSpPr>
          <p:cNvPr id="6151" name="矩形 167942"/>
          <p:cNvSpPr/>
          <p:nvPr/>
        </p:nvSpPr>
        <p:spPr>
          <a:xfrm>
            <a:off x="4797425" y="48609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  <p:bldP spid="61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70" name="对象 166913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1" name="矩形 166914"/>
          <p:cNvSpPr/>
          <p:nvPr/>
        </p:nvSpPr>
        <p:spPr>
          <a:xfrm>
            <a:off x="3284538" y="27717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漂浮 </a:t>
            </a:r>
            <a:endParaRPr lang="zh-CN" altLang="en-US"/>
          </a:p>
        </p:txBody>
      </p:sp>
      <p:sp>
        <p:nvSpPr>
          <p:cNvPr id="7172" name="矩形 166915"/>
          <p:cNvSpPr/>
          <p:nvPr/>
        </p:nvSpPr>
        <p:spPr>
          <a:xfrm>
            <a:off x="8397875" y="39243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4" name="对象 168963"/>
          <p:cNvGraphicFramePr/>
          <p:nvPr/>
        </p:nvGraphicFramePr>
        <p:xfrm>
          <a:off x="220663" y="1106488"/>
          <a:ext cx="11733212" cy="46212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11733212" imgH="4621212" progId="Word.Document.8">
                  <p:embed/>
                </p:oleObj>
              </mc:Choice>
              <mc:Fallback>
                <p:oleObj r:id="rId2" imgW="11733212" imgH="46212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0663" y="1106488"/>
                        <a:ext cx="11733212" cy="46212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矩形 168964"/>
          <p:cNvSpPr/>
          <p:nvPr/>
        </p:nvSpPr>
        <p:spPr>
          <a:xfrm>
            <a:off x="9621838" y="22352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大于 </a:t>
            </a:r>
            <a:endParaRPr lang="zh-CN" altLang="en-US"/>
          </a:p>
        </p:txBody>
      </p:sp>
      <p:sp>
        <p:nvSpPr>
          <p:cNvPr id="8196" name="矩形 168965"/>
          <p:cNvSpPr/>
          <p:nvPr/>
        </p:nvSpPr>
        <p:spPr>
          <a:xfrm>
            <a:off x="3717925" y="2811463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等于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8" name="对象 169986"/>
          <p:cNvGraphicFramePr/>
          <p:nvPr/>
        </p:nvGraphicFramePr>
        <p:xfrm>
          <a:off x="220663" y="914400"/>
          <a:ext cx="11733212" cy="50149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11733212" imgH="5014913" progId="Word.Document.8">
                  <p:embed/>
                </p:oleObj>
              </mc:Choice>
              <mc:Fallback>
                <p:oleObj r:id="rId2" imgW="11733212" imgH="50149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0663" y="914400"/>
                        <a:ext cx="11733212" cy="5014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9" name="矩形 169987"/>
          <p:cNvSpPr/>
          <p:nvPr/>
        </p:nvSpPr>
        <p:spPr>
          <a:xfrm>
            <a:off x="5518150" y="20526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  <p:sp>
        <p:nvSpPr>
          <p:cNvPr id="9220" name="矩形 169988"/>
          <p:cNvSpPr/>
          <p:nvPr/>
        </p:nvSpPr>
        <p:spPr>
          <a:xfrm>
            <a:off x="2420938" y="2628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体积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2" name="对象 171009"/>
          <p:cNvGraphicFramePr/>
          <p:nvPr/>
        </p:nvGraphicFramePr>
        <p:xfrm>
          <a:off x="220663" y="847725"/>
          <a:ext cx="11733212" cy="51482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11733212" imgH="5148263" progId="Word.Document.8">
                  <p:embed/>
                </p:oleObj>
              </mc:Choice>
              <mc:Fallback>
                <p:oleObj r:id="rId2" imgW="11733212" imgH="51482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0663" y="847725"/>
                        <a:ext cx="11733212" cy="5148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3" name="矩形 171010"/>
          <p:cNvSpPr/>
          <p:nvPr/>
        </p:nvSpPr>
        <p:spPr>
          <a:xfrm>
            <a:off x="8902700" y="197961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＜ </a:t>
            </a:r>
            <a:endParaRPr lang="zh-CN" altLang="en-US"/>
          </a:p>
        </p:txBody>
      </p:sp>
      <p:sp>
        <p:nvSpPr>
          <p:cNvPr id="10244" name="矩形 171011"/>
          <p:cNvSpPr/>
          <p:nvPr/>
        </p:nvSpPr>
        <p:spPr>
          <a:xfrm>
            <a:off x="3213100" y="25558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＜ </a:t>
            </a:r>
            <a:endParaRPr lang="zh-CN" altLang="en-US"/>
          </a:p>
        </p:txBody>
      </p:sp>
      <p:sp>
        <p:nvSpPr>
          <p:cNvPr id="10245" name="矩形 171012"/>
          <p:cNvSpPr/>
          <p:nvPr/>
        </p:nvSpPr>
        <p:spPr>
          <a:xfrm>
            <a:off x="8181975" y="25558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＜ </a:t>
            </a:r>
            <a:endParaRPr lang="zh-CN" altLang="en-US"/>
          </a:p>
        </p:txBody>
      </p:sp>
      <p:sp>
        <p:nvSpPr>
          <p:cNvPr id="10246" name="矩形 171013"/>
          <p:cNvSpPr/>
          <p:nvPr/>
        </p:nvSpPr>
        <p:spPr>
          <a:xfrm>
            <a:off x="2133600" y="32035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＜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6" name="对象 172033"/>
          <p:cNvGraphicFramePr/>
          <p:nvPr/>
        </p:nvGraphicFramePr>
        <p:xfrm>
          <a:off x="220663" y="682625"/>
          <a:ext cx="11733212" cy="54673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" imgW="11733212" imgH="5467350" progId="Word.Document.8">
                  <p:embed/>
                </p:oleObj>
              </mc:Choice>
              <mc:Fallback>
                <p:oleObj r:id="rId2" imgW="11733212" imgH="54673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0663" y="682625"/>
                        <a:ext cx="11733212" cy="5467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7" name="矩形 172034"/>
          <p:cNvSpPr/>
          <p:nvPr/>
        </p:nvSpPr>
        <p:spPr>
          <a:xfrm>
            <a:off x="4510088" y="1835150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减小 </a:t>
            </a:r>
            <a:endParaRPr lang="zh-CN" altLang="en-US"/>
          </a:p>
        </p:txBody>
      </p:sp>
      <p:sp>
        <p:nvSpPr>
          <p:cNvPr id="11268" name="矩形 172035"/>
          <p:cNvSpPr/>
          <p:nvPr/>
        </p:nvSpPr>
        <p:spPr>
          <a:xfrm>
            <a:off x="4868863" y="2411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  <p:sp>
        <p:nvSpPr>
          <p:cNvPr id="11269" name="矩形 172036"/>
          <p:cNvSpPr/>
          <p:nvPr/>
        </p:nvSpPr>
        <p:spPr>
          <a:xfrm>
            <a:off x="9693275" y="2411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90" name="对象 173057"/>
          <p:cNvGraphicFramePr/>
          <p:nvPr/>
        </p:nvGraphicFramePr>
        <p:xfrm>
          <a:off x="220663" y="596900"/>
          <a:ext cx="11733212" cy="56403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" imgW="11733212" imgH="5640388" progId="Word.Document.8">
                  <p:embed/>
                </p:oleObj>
              </mc:Choice>
              <mc:Fallback>
                <p:oleObj r:id="rId2" imgW="11733212" imgH="56403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0663" y="596900"/>
                        <a:ext cx="11733212" cy="56403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1" name="矩形 173058"/>
          <p:cNvSpPr/>
          <p:nvPr/>
        </p:nvSpPr>
        <p:spPr>
          <a:xfrm>
            <a:off x="5734050" y="17414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上升 </a:t>
            </a:r>
            <a:endParaRPr lang="zh-CN" altLang="en-US"/>
          </a:p>
        </p:txBody>
      </p:sp>
      <p:sp>
        <p:nvSpPr>
          <p:cNvPr id="12292" name="矩形 173059"/>
          <p:cNvSpPr/>
          <p:nvPr/>
        </p:nvSpPr>
        <p:spPr>
          <a:xfrm>
            <a:off x="6381750" y="2317750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小于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4" name="对象 174081"/>
          <p:cNvGraphicFramePr/>
          <p:nvPr/>
        </p:nvGraphicFramePr>
        <p:xfrm>
          <a:off x="225425" y="442913"/>
          <a:ext cx="11723688" cy="59388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11723688" imgH="5938837" progId="Word.Document.8">
                  <p:embed/>
                </p:oleObj>
              </mc:Choice>
              <mc:Fallback>
                <p:oleObj r:id="rId2" imgW="11723688" imgH="59388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442913"/>
                        <a:ext cx="11723688" cy="5938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5" name="矩形 174082"/>
          <p:cNvSpPr/>
          <p:nvPr/>
        </p:nvSpPr>
        <p:spPr>
          <a:xfrm>
            <a:off x="9551988" y="16208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＜ </a:t>
            </a:r>
            <a:endParaRPr lang="zh-CN" altLang="en-US"/>
          </a:p>
        </p:txBody>
      </p:sp>
      <p:sp>
        <p:nvSpPr>
          <p:cNvPr id="13316" name="矩形 174083"/>
          <p:cNvSpPr/>
          <p:nvPr/>
        </p:nvSpPr>
        <p:spPr>
          <a:xfrm>
            <a:off x="4735513" y="21971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＝ </a:t>
            </a:r>
            <a:endParaRPr lang="zh-CN" altLang="en-US"/>
          </a:p>
        </p:txBody>
      </p:sp>
      <p:sp>
        <p:nvSpPr>
          <p:cNvPr id="13317" name="矩形 174084"/>
          <p:cNvSpPr/>
          <p:nvPr/>
        </p:nvSpPr>
        <p:spPr>
          <a:xfrm>
            <a:off x="10126663" y="21971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＝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8" name="对象 80906"/>
          <p:cNvGraphicFramePr/>
          <p:nvPr/>
        </p:nvGraphicFramePr>
        <p:xfrm>
          <a:off x="265113" y="708025"/>
          <a:ext cx="11582400" cy="2971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2" imgW="11582400" imgH="2971800" progId="Word.Document.8">
                  <p:embed/>
                </p:oleObj>
              </mc:Choice>
              <mc:Fallback>
                <p:oleObj r:id="rId2" imgW="11582400" imgH="29718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708025"/>
                        <a:ext cx="11582400" cy="2971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40" name="图片 8090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2625" y="3122613"/>
            <a:ext cx="1978025" cy="33385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1" name="矩形 80908"/>
          <p:cNvSpPr/>
          <p:nvPr/>
        </p:nvSpPr>
        <p:spPr>
          <a:xfrm>
            <a:off x="1628775" y="2435225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 </a:t>
            </a:r>
            <a:endParaRPr lang="en-US" altLang="zh-CN"/>
          </a:p>
        </p:txBody>
      </p:sp>
      <p:sp>
        <p:nvSpPr>
          <p:cNvPr id="14342" name="矩形 80909"/>
          <p:cNvSpPr/>
          <p:nvPr/>
        </p:nvSpPr>
        <p:spPr>
          <a:xfrm>
            <a:off x="492125" y="3051175"/>
            <a:ext cx="488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3 </a:t>
            </a:r>
            <a:endParaRPr lang="en-US" altLang="zh-CN"/>
          </a:p>
        </p:txBody>
      </p:sp>
      <p:graphicFrame>
        <p:nvGraphicFramePr>
          <p:cNvPr id="14339" name="对象 80910"/>
          <p:cNvGraphicFramePr/>
          <p:nvPr/>
        </p:nvGraphicFramePr>
        <p:xfrm>
          <a:off x="4257675" y="3094038"/>
          <a:ext cx="942975" cy="414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5" imgW="942975" imgH="414337" progId="Word.Document.8">
                  <p:embed/>
                </p:oleObj>
              </mc:Choice>
              <mc:Fallback>
                <p:oleObj r:id="rId5" imgW="942975" imgH="414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57675" y="3094038"/>
                        <a:ext cx="942975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2" name="对象 79877"/>
          <p:cNvGraphicFramePr/>
          <p:nvPr/>
        </p:nvGraphicFramePr>
        <p:xfrm>
          <a:off x="338138" y="1198563"/>
          <a:ext cx="11582400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11582400" imgH="1778000" progId="Word.Document.8">
                  <p:embed/>
                </p:oleObj>
              </mc:Choice>
              <mc:Fallback>
                <p:oleObj r:id="rId2" imgW="11582400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8138" y="1198563"/>
                        <a:ext cx="11582400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3" name="图片 7987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6900" y="3708400"/>
            <a:ext cx="2124075" cy="22621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79879"/>
          <p:cNvSpPr/>
          <p:nvPr/>
        </p:nvSpPr>
        <p:spPr>
          <a:xfrm>
            <a:off x="8767763" y="174942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＝ </a:t>
            </a:r>
            <a:endParaRPr lang="zh-CN" altLang="en-US"/>
          </a:p>
        </p:txBody>
      </p:sp>
      <p:sp>
        <p:nvSpPr>
          <p:cNvPr id="15365" name="矩形 79880"/>
          <p:cNvSpPr/>
          <p:nvPr/>
        </p:nvSpPr>
        <p:spPr>
          <a:xfrm>
            <a:off x="4579938" y="23114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上浮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6" name="对象 175107"/>
          <p:cNvGraphicFramePr/>
          <p:nvPr/>
        </p:nvGraphicFramePr>
        <p:xfrm>
          <a:off x="301625" y="960438"/>
          <a:ext cx="11582400" cy="49196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11582400" imgH="4919662" progId="Word.Document.8">
                  <p:embed/>
                </p:oleObj>
              </mc:Choice>
              <mc:Fallback>
                <p:oleObj r:id="rId2" imgW="11582400" imgH="49196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60438"/>
                        <a:ext cx="11582400" cy="49196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387" name="图片 17510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5200" y="3565525"/>
            <a:ext cx="3178175" cy="19446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矩形 175109"/>
          <p:cNvSpPr/>
          <p:nvPr/>
        </p:nvSpPr>
        <p:spPr>
          <a:xfrm>
            <a:off x="2589213" y="289242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10" name="对象 176129"/>
          <p:cNvGraphicFramePr/>
          <p:nvPr/>
        </p:nvGraphicFramePr>
        <p:xfrm>
          <a:off x="296863" y="866775"/>
          <a:ext cx="11591925" cy="5105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11591925" imgH="5105400" progId="Word.Document.8">
                  <p:embed/>
                </p:oleObj>
              </mc:Choice>
              <mc:Fallback>
                <p:oleObj r:id="rId2" imgW="11591925" imgH="5105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866775"/>
                        <a:ext cx="11591925" cy="5105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411" name="图片 1761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8125" y="3516313"/>
            <a:ext cx="3619500" cy="21304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矩形 176131"/>
          <p:cNvSpPr/>
          <p:nvPr/>
        </p:nvSpPr>
        <p:spPr>
          <a:xfrm>
            <a:off x="5589588" y="29876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4" name="对象 177153"/>
          <p:cNvGraphicFramePr/>
          <p:nvPr/>
        </p:nvGraphicFramePr>
        <p:xfrm>
          <a:off x="301625" y="666750"/>
          <a:ext cx="11582400" cy="55070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11582400" imgH="5507038" progId="Word.Document.8">
                  <p:embed/>
                </p:oleObj>
              </mc:Choice>
              <mc:Fallback>
                <p:oleObj r:id="rId2" imgW="11582400" imgH="55070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66750"/>
                        <a:ext cx="11582400" cy="5507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435" name="图片 1771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5525" y="3403600"/>
            <a:ext cx="3041650" cy="19351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177155"/>
          <p:cNvSpPr/>
          <p:nvPr/>
        </p:nvSpPr>
        <p:spPr>
          <a:xfrm>
            <a:off x="1638300" y="31908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8" name="对象 178177"/>
          <p:cNvGraphicFramePr/>
          <p:nvPr/>
        </p:nvGraphicFramePr>
        <p:xfrm>
          <a:off x="301625" y="963613"/>
          <a:ext cx="11582400" cy="491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2" imgW="11582400" imgH="4911725" progId="Word.Document.8">
                  <p:embed/>
                </p:oleObj>
              </mc:Choice>
              <mc:Fallback>
                <p:oleObj r:id="rId2" imgW="11582400" imgH="491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63613"/>
                        <a:ext cx="11582400" cy="491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59" name="图片 17817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2513" y="3606800"/>
            <a:ext cx="2901950" cy="17414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0" name="矩形 178179"/>
          <p:cNvSpPr/>
          <p:nvPr/>
        </p:nvSpPr>
        <p:spPr>
          <a:xfrm>
            <a:off x="771525" y="285750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2" name="对象 163842"/>
          <p:cNvGraphicFramePr/>
          <p:nvPr/>
        </p:nvGraphicFramePr>
        <p:xfrm>
          <a:off x="296863" y="2033588"/>
          <a:ext cx="11591925" cy="27733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2" imgW="11591925" imgH="2773362" progId="Word.Document.8">
                  <p:embed/>
                </p:oleObj>
              </mc:Choice>
              <mc:Fallback>
                <p:oleObj r:id="rId2" imgW="11591925" imgH="27733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033588"/>
                        <a:ext cx="11591925" cy="2773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6" name="对象 84996"/>
          <p:cNvGraphicFramePr/>
          <p:nvPr/>
        </p:nvGraphicFramePr>
        <p:xfrm>
          <a:off x="301625" y="1489075"/>
          <a:ext cx="11582400" cy="3860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2" imgW="11582400" imgH="3860800" progId="Word.Document.8">
                  <p:embed/>
                </p:oleObj>
              </mc:Choice>
              <mc:Fallback>
                <p:oleObj r:id="rId2" imgW="11582400" imgH="38608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489075"/>
                        <a:ext cx="11582400" cy="3860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30" name="对象 86021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1" name="矩形 86022"/>
          <p:cNvSpPr/>
          <p:nvPr/>
        </p:nvSpPr>
        <p:spPr>
          <a:xfrm>
            <a:off x="2420938" y="2439988"/>
            <a:ext cx="33242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浸入液体中物体的体积 </a:t>
            </a:r>
            <a:endParaRPr lang="zh-CN" altLang="en-US"/>
          </a:p>
        </p:txBody>
      </p:sp>
      <p:sp>
        <p:nvSpPr>
          <p:cNvPr id="22532" name="矩形 86023"/>
          <p:cNvSpPr/>
          <p:nvPr/>
        </p:nvSpPr>
        <p:spPr>
          <a:xfrm>
            <a:off x="10269538" y="24130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深度 </a:t>
            </a:r>
            <a:endParaRPr lang="zh-CN" altLang="en-US"/>
          </a:p>
        </p:txBody>
      </p:sp>
      <p:sp>
        <p:nvSpPr>
          <p:cNvPr id="22533" name="矩形 86024"/>
          <p:cNvSpPr/>
          <p:nvPr/>
        </p:nvSpPr>
        <p:spPr>
          <a:xfrm>
            <a:off x="8540750" y="3060700"/>
            <a:ext cx="1792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液体的密度 </a:t>
            </a:r>
            <a:endParaRPr lang="zh-CN" altLang="en-US"/>
          </a:p>
        </p:txBody>
      </p:sp>
      <p:sp>
        <p:nvSpPr>
          <p:cNvPr id="22534" name="矩形 86025"/>
          <p:cNvSpPr/>
          <p:nvPr/>
        </p:nvSpPr>
        <p:spPr>
          <a:xfrm>
            <a:off x="763588" y="3636963"/>
            <a:ext cx="33242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物体浸入液体中的体积 </a:t>
            </a:r>
            <a:endParaRPr lang="zh-CN" altLang="en-US"/>
          </a:p>
        </p:txBody>
      </p:sp>
      <p:sp>
        <p:nvSpPr>
          <p:cNvPr id="22535" name="矩形 86026"/>
          <p:cNvSpPr/>
          <p:nvPr/>
        </p:nvSpPr>
        <p:spPr>
          <a:xfrm>
            <a:off x="7243763" y="4211638"/>
            <a:ext cx="30178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物体排开液体的体积 </a:t>
            </a:r>
            <a:endParaRPr lang="zh-CN" altLang="en-US"/>
          </a:p>
        </p:txBody>
      </p:sp>
      <p:sp>
        <p:nvSpPr>
          <p:cNvPr id="22536" name="矩形 86027"/>
          <p:cNvSpPr/>
          <p:nvPr/>
        </p:nvSpPr>
        <p:spPr>
          <a:xfrm>
            <a:off x="908050" y="4838700"/>
            <a:ext cx="1792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液体的密度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22534" grpId="0"/>
      <p:bldP spid="22535" grpId="0"/>
      <p:bldP spid="2253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4" name="对象 87049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8" name="对象 88071"/>
          <p:cNvGraphicFramePr/>
          <p:nvPr/>
        </p:nvGraphicFramePr>
        <p:xfrm>
          <a:off x="301625" y="1938338"/>
          <a:ext cx="11582400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2" imgW="11582400" imgH="2963862" progId="Word.Document.8">
                  <p:embed/>
                </p:oleObj>
              </mc:Choice>
              <mc:Fallback>
                <p:oleObj r:id="rId2" imgW="11582400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938338"/>
                        <a:ext cx="11582400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2" name="对象 89096"/>
          <p:cNvGraphicFramePr/>
          <p:nvPr/>
        </p:nvGraphicFramePr>
        <p:xfrm>
          <a:off x="301625" y="493713"/>
          <a:ext cx="11582400" cy="58531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2" imgW="11582400" imgH="5853112" progId="Word.Document.8">
                  <p:embed/>
                </p:oleObj>
              </mc:Choice>
              <mc:Fallback>
                <p:oleObj r:id="rId2" imgW="11582400" imgH="58531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493713"/>
                        <a:ext cx="11582400" cy="5853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3" name="矩形 89097"/>
          <p:cNvSpPr/>
          <p:nvPr/>
        </p:nvSpPr>
        <p:spPr>
          <a:xfrm>
            <a:off x="3716338" y="565150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6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6" name="对象 90123"/>
          <p:cNvGraphicFramePr/>
          <p:nvPr/>
        </p:nvGraphicFramePr>
        <p:xfrm>
          <a:off x="301625" y="1343025"/>
          <a:ext cx="11582400" cy="4152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2" imgW="11582400" imgH="4152900" progId="Word.Document.8">
                  <p:embed/>
                </p:oleObj>
              </mc:Choice>
              <mc:Fallback>
                <p:oleObj r:id="rId2" imgW="11582400" imgH="41529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343025"/>
                        <a:ext cx="11582400" cy="4152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8" name="矩形 90124"/>
          <p:cNvSpPr/>
          <p:nvPr/>
        </p:nvSpPr>
        <p:spPr>
          <a:xfrm>
            <a:off x="1887538" y="1262063"/>
            <a:ext cx="971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(c)(d) </a:t>
            </a:r>
            <a:endParaRPr lang="en-US" altLang="zh-CN"/>
          </a:p>
        </p:txBody>
      </p:sp>
      <p:sp>
        <p:nvSpPr>
          <p:cNvPr id="26629" name="矩形 90125"/>
          <p:cNvSpPr/>
          <p:nvPr/>
        </p:nvSpPr>
        <p:spPr>
          <a:xfrm>
            <a:off x="10125075" y="2482850"/>
            <a:ext cx="17160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物体排开液</a:t>
            </a:r>
            <a:endParaRPr lang="zh-CN" altLang="en-US"/>
          </a:p>
        </p:txBody>
      </p:sp>
      <p:sp>
        <p:nvSpPr>
          <p:cNvPr id="26630" name="矩形 90126"/>
          <p:cNvSpPr/>
          <p:nvPr/>
        </p:nvSpPr>
        <p:spPr>
          <a:xfrm>
            <a:off x="260350" y="303371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体体积 </a:t>
            </a:r>
            <a:endParaRPr lang="zh-CN" altLang="en-US"/>
          </a:p>
        </p:txBody>
      </p:sp>
      <p:sp>
        <p:nvSpPr>
          <p:cNvPr id="26631" name="矩形 90127"/>
          <p:cNvSpPr/>
          <p:nvPr/>
        </p:nvSpPr>
        <p:spPr>
          <a:xfrm>
            <a:off x="4797425" y="4787900"/>
            <a:ext cx="15621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液体密度 </a:t>
            </a:r>
            <a:endParaRPr lang="zh-CN" altLang="en-US"/>
          </a:p>
        </p:txBody>
      </p:sp>
      <p:graphicFrame>
        <p:nvGraphicFramePr>
          <p:cNvPr id="26627" name="对象 90128"/>
          <p:cNvGraphicFramePr/>
          <p:nvPr/>
        </p:nvGraphicFramePr>
        <p:xfrm>
          <a:off x="9696450" y="4859338"/>
          <a:ext cx="1636713" cy="414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4" imgW="1636713" imgH="414337" progId="Word.Document.8">
                  <p:embed/>
                </p:oleObj>
              </mc:Choice>
              <mc:Fallback>
                <p:oleObj r:id="rId4" imgW="1636713" imgH="414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696450" y="4859338"/>
                        <a:ext cx="1636713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29" grpId="0"/>
      <p:bldP spid="26630" grpId="0"/>
      <p:bldP spid="2663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7650" name="对象 91145"/>
          <p:cNvGraphicFramePr/>
          <p:nvPr/>
        </p:nvGraphicFramePr>
        <p:xfrm>
          <a:off x="301625" y="1046163"/>
          <a:ext cx="11582400" cy="4746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2" imgW="11582400" imgH="4746625" progId="Word.Document.8">
                  <p:embed/>
                </p:oleObj>
              </mc:Choice>
              <mc:Fallback>
                <p:oleObj r:id="rId2" imgW="11582400" imgH="4746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046163"/>
                        <a:ext cx="11582400" cy="474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1" name="对象 91146"/>
          <p:cNvGraphicFramePr/>
          <p:nvPr/>
        </p:nvGraphicFramePr>
        <p:xfrm>
          <a:off x="6454775" y="4572000"/>
          <a:ext cx="1809750" cy="414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4" imgW="1809750" imgH="414338" progId="Word.Document.8">
                  <p:embed/>
                </p:oleObj>
              </mc:Choice>
              <mc:Fallback>
                <p:oleObj r:id="rId4" imgW="1809750" imgH="414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454775" y="4572000"/>
                        <a:ext cx="1809750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2" name="矩形 91147"/>
          <p:cNvSpPr/>
          <p:nvPr/>
        </p:nvSpPr>
        <p:spPr>
          <a:xfrm>
            <a:off x="1482725" y="3995738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5 </a:t>
            </a:r>
            <a:endParaRPr lang="en-US" altLang="zh-CN"/>
          </a:p>
        </p:txBody>
      </p:sp>
      <p:sp>
        <p:nvSpPr>
          <p:cNvPr id="27653" name="矩形 91148"/>
          <p:cNvSpPr/>
          <p:nvPr/>
        </p:nvSpPr>
        <p:spPr>
          <a:xfrm>
            <a:off x="4725988" y="51562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是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8674" name="对象 92168"/>
          <p:cNvGraphicFramePr/>
          <p:nvPr/>
        </p:nvGraphicFramePr>
        <p:xfrm>
          <a:off x="301625" y="2827338"/>
          <a:ext cx="11582400" cy="11842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2" imgW="11582400" imgH="1184275" progId="Word.Document.8">
                  <p:embed/>
                </p:oleObj>
              </mc:Choice>
              <mc:Fallback>
                <p:oleObj r:id="rId2" imgW="11582400" imgH="11842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827338"/>
                        <a:ext cx="11582400" cy="1184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5" name="矩形 92169"/>
          <p:cNvSpPr/>
          <p:nvPr/>
        </p:nvSpPr>
        <p:spPr>
          <a:xfrm>
            <a:off x="4148138" y="3348038"/>
            <a:ext cx="989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i="1"/>
              <a:t>G</a:t>
            </a:r>
            <a:r>
              <a:rPr lang="zh-CN" altLang="en-US" i="1"/>
              <a:t>－</a:t>
            </a:r>
            <a:r>
              <a:rPr lang="en-US" altLang="zh-CN" i="1"/>
              <a:t>F </a:t>
            </a:r>
            <a:endParaRPr lang="en-US" altLang="zh-CN" i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9698" name="对象 93190"/>
          <p:cNvGraphicFramePr/>
          <p:nvPr/>
        </p:nvGraphicFramePr>
        <p:xfrm>
          <a:off x="296863" y="492125"/>
          <a:ext cx="11591925" cy="5854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2" imgW="11591925" imgH="5854700" progId="Word.Document.8">
                  <p:embed/>
                </p:oleObj>
              </mc:Choice>
              <mc:Fallback>
                <p:oleObj r:id="rId2" imgW="11591925" imgH="5854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92125"/>
                        <a:ext cx="11591925" cy="5854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22" name="对象 94212"/>
          <p:cNvGraphicFramePr/>
          <p:nvPr/>
        </p:nvGraphicFramePr>
        <p:xfrm>
          <a:off x="301625" y="747713"/>
          <a:ext cx="11582400" cy="53451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2" imgW="11582400" imgH="5345112" progId="Word.Document.8">
                  <p:embed/>
                </p:oleObj>
              </mc:Choice>
              <mc:Fallback>
                <p:oleObj r:id="rId2" imgW="11582400" imgH="53451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747713"/>
                        <a:ext cx="11582400" cy="5345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3" name="矩形 94213"/>
          <p:cNvSpPr/>
          <p:nvPr/>
        </p:nvSpPr>
        <p:spPr>
          <a:xfrm>
            <a:off x="4003675" y="18653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向上 </a:t>
            </a:r>
            <a:endParaRPr lang="zh-CN" altLang="en-US"/>
          </a:p>
        </p:txBody>
      </p:sp>
      <p:sp>
        <p:nvSpPr>
          <p:cNvPr id="30724" name="矩形 94214"/>
          <p:cNvSpPr/>
          <p:nvPr/>
        </p:nvSpPr>
        <p:spPr>
          <a:xfrm>
            <a:off x="10529888" y="18653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重力 </a:t>
            </a:r>
            <a:endParaRPr lang="zh-CN" altLang="en-US"/>
          </a:p>
        </p:txBody>
      </p:sp>
      <p:sp>
        <p:nvSpPr>
          <p:cNvPr id="30725" name="矩形 94215"/>
          <p:cNvSpPr/>
          <p:nvPr/>
        </p:nvSpPr>
        <p:spPr>
          <a:xfrm>
            <a:off x="9334500" y="428466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  <p:sp>
        <p:nvSpPr>
          <p:cNvPr id="30726" name="矩形 94216"/>
          <p:cNvSpPr/>
          <p:nvPr/>
        </p:nvSpPr>
        <p:spPr>
          <a:xfrm>
            <a:off x="10485438" y="486092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 </a:t>
            </a:r>
            <a:endParaRPr lang="zh-CN" altLang="en-US"/>
          </a:p>
        </p:txBody>
      </p:sp>
      <p:sp>
        <p:nvSpPr>
          <p:cNvPr id="30727" name="矩形 94217"/>
          <p:cNvSpPr/>
          <p:nvPr/>
        </p:nvSpPr>
        <p:spPr>
          <a:xfrm>
            <a:off x="5661025" y="543718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  <p:bldP spid="30725" grpId="0"/>
      <p:bldP spid="30726" grpId="0"/>
      <p:bldP spid="3072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1746" name="对象 183297"/>
          <p:cNvGraphicFramePr/>
          <p:nvPr/>
        </p:nvGraphicFramePr>
        <p:xfrm>
          <a:off x="301625" y="1103313"/>
          <a:ext cx="11582400" cy="4632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2" imgW="11582400" imgH="4632325" progId="Word.Document.8">
                  <p:embed/>
                </p:oleObj>
              </mc:Choice>
              <mc:Fallback>
                <p:oleObj r:id="rId2" imgW="11582400" imgH="4632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103313"/>
                        <a:ext cx="11582400" cy="4632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矩形 183298"/>
          <p:cNvSpPr/>
          <p:nvPr/>
        </p:nvSpPr>
        <p:spPr>
          <a:xfrm>
            <a:off x="9980613" y="5105400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3.8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2770" name="对象 184321"/>
          <p:cNvGraphicFramePr/>
          <p:nvPr/>
        </p:nvGraphicFramePr>
        <p:xfrm>
          <a:off x="552450" y="1046163"/>
          <a:ext cx="11582400" cy="4746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2" imgW="11582400" imgH="4746625" progId="Word.Document.8">
                  <p:embed/>
                </p:oleObj>
              </mc:Choice>
              <mc:Fallback>
                <p:oleObj r:id="rId2" imgW="11582400" imgH="4746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52450" y="1046163"/>
                        <a:ext cx="11582400" cy="474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1" name="矩形 184322"/>
          <p:cNvSpPr/>
          <p:nvPr/>
        </p:nvSpPr>
        <p:spPr>
          <a:xfrm>
            <a:off x="9296400" y="971550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1.4 </a:t>
            </a:r>
            <a:endParaRPr lang="en-US" altLang="zh-CN"/>
          </a:p>
        </p:txBody>
      </p:sp>
      <p:sp>
        <p:nvSpPr>
          <p:cNvPr id="32772" name="矩形 184323"/>
          <p:cNvSpPr/>
          <p:nvPr/>
        </p:nvSpPr>
        <p:spPr>
          <a:xfrm>
            <a:off x="3322638" y="1547813"/>
            <a:ext cx="1008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</a:t>
            </a:r>
            <a:r>
              <a:rPr lang="zh-CN" altLang="en-US"/>
              <a:t>、</a:t>
            </a:r>
            <a:r>
              <a:rPr lang="en-US" altLang="zh-CN"/>
              <a:t>D </a:t>
            </a:r>
            <a:endParaRPr lang="en-US" altLang="zh-CN"/>
          </a:p>
        </p:txBody>
      </p:sp>
      <p:sp>
        <p:nvSpPr>
          <p:cNvPr id="32773" name="矩形 184324"/>
          <p:cNvSpPr/>
          <p:nvPr/>
        </p:nvSpPr>
        <p:spPr>
          <a:xfrm>
            <a:off x="10088563" y="2124075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它排开液体的 </a:t>
            </a:r>
            <a:endParaRPr lang="zh-CN" altLang="en-US"/>
          </a:p>
        </p:txBody>
      </p:sp>
      <p:sp>
        <p:nvSpPr>
          <p:cNvPr id="32774" name="矩形 184325"/>
          <p:cNvSpPr/>
          <p:nvPr/>
        </p:nvSpPr>
        <p:spPr>
          <a:xfrm>
            <a:off x="584200" y="27717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重力 </a:t>
            </a:r>
            <a:endParaRPr lang="zh-CN" altLang="en-US"/>
          </a:p>
        </p:txBody>
      </p:sp>
      <p:sp>
        <p:nvSpPr>
          <p:cNvPr id="32775" name="矩形 184326"/>
          <p:cNvSpPr/>
          <p:nvPr/>
        </p:nvSpPr>
        <p:spPr>
          <a:xfrm>
            <a:off x="9656763" y="33480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3" grpId="0"/>
      <p:bldP spid="32774" grpId="0"/>
      <p:bldP spid="3277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3794" name="对象 185345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5" name="矩形 185346"/>
          <p:cNvSpPr/>
          <p:nvPr/>
        </p:nvSpPr>
        <p:spPr>
          <a:xfrm>
            <a:off x="765175" y="186372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能 </a:t>
            </a:r>
            <a:endParaRPr lang="zh-CN" altLang="en-US"/>
          </a:p>
        </p:txBody>
      </p:sp>
      <p:sp>
        <p:nvSpPr>
          <p:cNvPr id="33796" name="矩形 185347"/>
          <p:cNvSpPr/>
          <p:nvPr/>
        </p:nvSpPr>
        <p:spPr>
          <a:xfrm>
            <a:off x="11061700" y="2411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受到 </a:t>
            </a:r>
            <a:endParaRPr lang="zh-CN" altLang="en-US"/>
          </a:p>
        </p:txBody>
      </p:sp>
      <p:sp>
        <p:nvSpPr>
          <p:cNvPr id="33797" name="矩形 185348"/>
          <p:cNvSpPr/>
          <p:nvPr/>
        </p:nvSpPr>
        <p:spPr>
          <a:xfrm>
            <a:off x="260350" y="3035300"/>
            <a:ext cx="27114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杯对石块的支持力 </a:t>
            </a:r>
            <a:endParaRPr lang="zh-CN" altLang="en-US"/>
          </a:p>
        </p:txBody>
      </p:sp>
      <p:sp>
        <p:nvSpPr>
          <p:cNvPr id="33798" name="矩形 185349"/>
          <p:cNvSpPr/>
          <p:nvPr/>
        </p:nvSpPr>
        <p:spPr>
          <a:xfrm>
            <a:off x="2636838" y="4787900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/>
      <p:bldP spid="33797" grpId="0"/>
      <p:bldP spid="3379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4819" name="图片 962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611188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0" name="矩形 96262"/>
          <p:cNvSpPr/>
          <p:nvPr/>
        </p:nvSpPr>
        <p:spPr>
          <a:xfrm>
            <a:off x="2276475" y="581025"/>
            <a:ext cx="3475038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浮力和阿基米德原理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34818" name="对象 96263"/>
          <p:cNvGraphicFramePr/>
          <p:nvPr/>
        </p:nvGraphicFramePr>
        <p:xfrm>
          <a:off x="193675" y="1260475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3" imgW="11582400" imgH="4149725" progId="Word.Document.8">
                  <p:embed/>
                </p:oleObj>
              </mc:Choice>
              <mc:Fallback>
                <p:oleObj r:id="rId3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3675" y="1260475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4821" name="图片 9626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55125" y="2670175"/>
            <a:ext cx="2197100" cy="2505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2" name="矩形 96265"/>
          <p:cNvSpPr/>
          <p:nvPr/>
        </p:nvSpPr>
        <p:spPr>
          <a:xfrm>
            <a:off x="3643313" y="24114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5842" name="对象 97284"/>
          <p:cNvGraphicFramePr/>
          <p:nvPr/>
        </p:nvGraphicFramePr>
        <p:xfrm>
          <a:off x="301625" y="1639888"/>
          <a:ext cx="11582400" cy="35607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2" imgW="11582400" imgH="3560762" progId="Word.Document.8">
                  <p:embed/>
                </p:oleObj>
              </mc:Choice>
              <mc:Fallback>
                <p:oleObj r:id="rId2" imgW="11582400" imgH="35607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639888"/>
                        <a:ext cx="11582400" cy="3560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843" name="图片 9728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6575" y="2584450"/>
            <a:ext cx="3367088" cy="24574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4" name="矩形 97286"/>
          <p:cNvSpPr/>
          <p:nvPr/>
        </p:nvSpPr>
        <p:spPr>
          <a:xfrm>
            <a:off x="1630363" y="21955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6866" name="对象 186371"/>
          <p:cNvGraphicFramePr/>
          <p:nvPr/>
        </p:nvGraphicFramePr>
        <p:xfrm>
          <a:off x="196850" y="396875"/>
          <a:ext cx="11464925" cy="23447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2" imgW="11464925" imgH="2344738" progId="Word.Document.8">
                  <p:embed/>
                </p:oleObj>
              </mc:Choice>
              <mc:Fallback>
                <p:oleObj r:id="rId2" imgW="11464925" imgH="23447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6850" y="396875"/>
                        <a:ext cx="11464925" cy="2344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868" name="图片 1863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2025" y="2813050"/>
            <a:ext cx="5048250" cy="3530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9" name="矩形 186373"/>
          <p:cNvSpPr/>
          <p:nvPr/>
        </p:nvSpPr>
        <p:spPr>
          <a:xfrm>
            <a:off x="6383338" y="1547813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1.2 </a:t>
            </a:r>
            <a:endParaRPr lang="en-US" altLang="zh-CN"/>
          </a:p>
        </p:txBody>
      </p:sp>
      <p:graphicFrame>
        <p:nvGraphicFramePr>
          <p:cNvPr id="36867" name="对象 186374"/>
          <p:cNvGraphicFramePr/>
          <p:nvPr/>
        </p:nvGraphicFramePr>
        <p:xfrm>
          <a:off x="9696450" y="1547813"/>
          <a:ext cx="1520825" cy="414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5" imgW="1520825" imgH="414337" progId="Word.Document.8">
                  <p:embed/>
                </p:oleObj>
              </mc:Choice>
              <mc:Fallback>
                <p:oleObj r:id="rId5" imgW="1520825" imgH="414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696450" y="1547813"/>
                        <a:ext cx="1520825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7890" name="对象 187393"/>
          <p:cNvGraphicFramePr/>
          <p:nvPr/>
        </p:nvGraphicFramePr>
        <p:xfrm>
          <a:off x="193675" y="684213"/>
          <a:ext cx="11582400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2" imgW="11582400" imgH="2963862" progId="Word.Document.8">
                  <p:embed/>
                </p:oleObj>
              </mc:Choice>
              <mc:Fallback>
                <p:oleObj r:id="rId2" imgW="11582400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3675" y="684213"/>
                        <a:ext cx="11582400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891" name="图片 18739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5425" y="3444875"/>
            <a:ext cx="1989138" cy="2813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2" name="矩形 187395"/>
          <p:cNvSpPr/>
          <p:nvPr/>
        </p:nvSpPr>
        <p:spPr>
          <a:xfrm>
            <a:off x="10053638" y="17637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变大 </a:t>
            </a:r>
            <a:endParaRPr lang="zh-CN" altLang="en-US"/>
          </a:p>
        </p:txBody>
      </p:sp>
      <p:sp>
        <p:nvSpPr>
          <p:cNvPr id="37893" name="矩形 187396"/>
          <p:cNvSpPr/>
          <p:nvPr/>
        </p:nvSpPr>
        <p:spPr>
          <a:xfrm>
            <a:off x="7750175" y="2411413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 </a:t>
            </a:r>
            <a:endParaRPr lang="en-US" altLang="zh-CN"/>
          </a:p>
        </p:txBody>
      </p:sp>
      <p:sp>
        <p:nvSpPr>
          <p:cNvPr id="37894" name="矩形 187397"/>
          <p:cNvSpPr/>
          <p:nvPr/>
        </p:nvSpPr>
        <p:spPr>
          <a:xfrm>
            <a:off x="1125538" y="2987675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14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3" grpId="0"/>
      <p:bldP spid="3789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8914" name="对象 188418"/>
          <p:cNvGraphicFramePr/>
          <p:nvPr/>
        </p:nvGraphicFramePr>
        <p:xfrm>
          <a:off x="333375" y="7556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3375" y="7556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915" name="图片 1884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4025" y="1792288"/>
            <a:ext cx="2225675" cy="37544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8916" name="图片 1884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7163" y="1792288"/>
            <a:ext cx="2174875" cy="40592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9938" name="对象 189444"/>
          <p:cNvGraphicFramePr/>
          <p:nvPr/>
        </p:nvGraphicFramePr>
        <p:xfrm>
          <a:off x="301625" y="1181100"/>
          <a:ext cx="11582400" cy="4476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2" imgW="11582400" imgH="4476750" progId="Word.Document.8">
                  <p:embed/>
                </p:oleObj>
              </mc:Choice>
              <mc:Fallback>
                <p:oleObj r:id="rId2" imgW="11582400" imgH="4476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181100"/>
                        <a:ext cx="11582400" cy="4476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939" name="图片 1894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8850" y="3079750"/>
            <a:ext cx="1797050" cy="23177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2" name="对象 190465"/>
          <p:cNvGraphicFramePr/>
          <p:nvPr/>
        </p:nvGraphicFramePr>
        <p:xfrm>
          <a:off x="409575" y="755650"/>
          <a:ext cx="11582400" cy="2097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2" imgW="11582400" imgH="2097088" progId="Word.Document.8">
                  <p:embed/>
                </p:oleObj>
              </mc:Choice>
              <mc:Fallback>
                <p:oleObj r:id="rId2" imgW="11582400" imgH="20970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09575" y="755650"/>
                        <a:ext cx="11582400" cy="2097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63" name="对象 190466"/>
          <p:cNvGraphicFramePr/>
          <p:nvPr/>
        </p:nvGraphicFramePr>
        <p:xfrm>
          <a:off x="336550" y="2990850"/>
          <a:ext cx="11582400" cy="21367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4" imgW="11582400" imgH="2136775" progId="Word.Document.8">
                  <p:embed/>
                </p:oleObj>
              </mc:Choice>
              <mc:Fallback>
                <p:oleObj r:id="rId4" imgW="11582400" imgH="21367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36550" y="2990850"/>
                        <a:ext cx="11582400" cy="2136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1986" name="对象 191489"/>
          <p:cNvGraphicFramePr/>
          <p:nvPr/>
        </p:nvGraphicFramePr>
        <p:xfrm>
          <a:off x="301625" y="1943100"/>
          <a:ext cx="11582400" cy="2952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2" imgW="11582400" imgH="2952750" progId="Word.Document.8">
                  <p:embed/>
                </p:oleObj>
              </mc:Choice>
              <mc:Fallback>
                <p:oleObj r:id="rId2" imgW="11582400" imgH="2952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943100"/>
                        <a:ext cx="11582400" cy="295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10" name="对象 192513"/>
          <p:cNvGraphicFramePr/>
          <p:nvPr/>
        </p:nvGraphicFramePr>
        <p:xfrm>
          <a:off x="301625" y="885825"/>
          <a:ext cx="11582400" cy="50673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2" imgW="11582400" imgH="5067300" progId="Word.Document.8">
                  <p:embed/>
                </p:oleObj>
              </mc:Choice>
              <mc:Fallback>
                <p:oleObj r:id="rId2" imgW="11582400" imgH="50673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885825"/>
                        <a:ext cx="11582400" cy="5067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3011" name="图片 1925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0738" y="3649663"/>
            <a:ext cx="1963737" cy="23034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4034" name="对象 193539"/>
          <p:cNvGraphicFramePr/>
          <p:nvPr/>
        </p:nvGraphicFramePr>
        <p:xfrm>
          <a:off x="338138" y="1765300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8138" y="1765300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5058" name="对象 194561"/>
          <p:cNvGraphicFramePr/>
          <p:nvPr/>
        </p:nvGraphicFramePr>
        <p:xfrm>
          <a:off x="301625" y="501650"/>
          <a:ext cx="11582400" cy="2965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2" imgW="11582400" imgH="2965450" progId="Word.Document.8">
                  <p:embed/>
                </p:oleObj>
              </mc:Choice>
              <mc:Fallback>
                <p:oleObj r:id="rId2" imgW="11582400" imgH="2965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01650"/>
                        <a:ext cx="11582400" cy="2965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59" name="对象 195585"/>
          <p:cNvGraphicFramePr/>
          <p:nvPr/>
        </p:nvGraphicFramePr>
        <p:xfrm>
          <a:off x="296863" y="3375025"/>
          <a:ext cx="11582400" cy="33734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4" imgW="11582400" imgH="3373438" progId="Word.Document.8">
                  <p:embed/>
                </p:oleObj>
              </mc:Choice>
              <mc:Fallback>
                <p:oleObj r:id="rId4" imgW="11582400" imgH="33734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375025"/>
                        <a:ext cx="11582400" cy="3373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6082" name="对象 196609"/>
          <p:cNvGraphicFramePr/>
          <p:nvPr/>
        </p:nvGraphicFramePr>
        <p:xfrm>
          <a:off x="301625" y="1617663"/>
          <a:ext cx="11582400" cy="36052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2" imgW="11582400" imgH="3605212" progId="Word.Document.8">
                  <p:embed/>
                </p:oleObj>
              </mc:Choice>
              <mc:Fallback>
                <p:oleObj r:id="rId2" imgW="11582400" imgH="36052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617663"/>
                        <a:ext cx="11582400" cy="36052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7106" name="对象 197633"/>
          <p:cNvGraphicFramePr/>
          <p:nvPr/>
        </p:nvGraphicFramePr>
        <p:xfrm>
          <a:off x="301625" y="220663"/>
          <a:ext cx="11582400" cy="30972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2" imgW="11582400" imgH="3097212" progId="Word.Document.8">
                  <p:embed/>
                </p:oleObj>
              </mc:Choice>
              <mc:Fallback>
                <p:oleObj r:id="rId2" imgW="11582400" imgH="30972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20663"/>
                        <a:ext cx="11582400" cy="30972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7" name="对象 198657"/>
          <p:cNvGraphicFramePr/>
          <p:nvPr/>
        </p:nvGraphicFramePr>
        <p:xfrm>
          <a:off x="296863" y="3471863"/>
          <a:ext cx="11582400" cy="31861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4" imgW="11582400" imgH="3186112" progId="Word.Document.8">
                  <p:embed/>
                </p:oleObj>
              </mc:Choice>
              <mc:Fallback>
                <p:oleObj r:id="rId4" imgW="11582400" imgH="31861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471863"/>
                        <a:ext cx="11582400" cy="3186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8131" name="图片 983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063" y="10191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8132" name="矩形 98315"/>
          <p:cNvSpPr/>
          <p:nvPr/>
        </p:nvSpPr>
        <p:spPr>
          <a:xfrm>
            <a:off x="2276475" y="763588"/>
            <a:ext cx="3759200" cy="736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>
              <a:lnSpc>
                <a:spcPct val="150000"/>
              </a:lnSpc>
            </a:pPr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物体的浮沉条件及应用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48130" name="对象 98316"/>
          <p:cNvGraphicFramePr/>
          <p:nvPr/>
        </p:nvGraphicFramePr>
        <p:xfrm>
          <a:off x="296863" y="1674813"/>
          <a:ext cx="11591925" cy="3489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3" imgW="11591925" imgH="3489325" progId="Word.Document.8">
                  <p:embed/>
                </p:oleObj>
              </mc:Choice>
              <mc:Fallback>
                <p:oleObj r:id="rId3" imgW="11591925" imgH="3489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674813"/>
                        <a:ext cx="11591925" cy="3489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3" name="矩形 98317"/>
          <p:cNvSpPr/>
          <p:nvPr/>
        </p:nvSpPr>
        <p:spPr>
          <a:xfrm>
            <a:off x="404813" y="21955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9154" name="对象 99336"/>
          <p:cNvGraphicFramePr/>
          <p:nvPr/>
        </p:nvGraphicFramePr>
        <p:xfrm>
          <a:off x="301625" y="1344613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2" imgW="11582400" imgH="4149725" progId="Word.Document.8">
                  <p:embed/>
                </p:oleObj>
              </mc:Choice>
              <mc:Fallback>
                <p:oleObj r:id="rId2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344613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9155" name="图片 993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7950" y="2838450"/>
            <a:ext cx="2576513" cy="2527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6" name="矩形 99338"/>
          <p:cNvSpPr/>
          <p:nvPr/>
        </p:nvSpPr>
        <p:spPr>
          <a:xfrm>
            <a:off x="8326438" y="24844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0178" name="对象 100365"/>
          <p:cNvGraphicFramePr/>
          <p:nvPr/>
        </p:nvGraphicFramePr>
        <p:xfrm>
          <a:off x="228600" y="919163"/>
          <a:ext cx="11582400" cy="35607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2" imgW="11582400" imgH="3560762" progId="Word.Document.8">
                  <p:embed/>
                </p:oleObj>
              </mc:Choice>
              <mc:Fallback>
                <p:oleObj r:id="rId2" imgW="11582400" imgH="35607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8600" y="919163"/>
                        <a:ext cx="11582400" cy="3560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179" name="图片 1003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8000" y="2773363"/>
            <a:ext cx="3400425" cy="26352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0180" name="矩形 100367"/>
          <p:cNvSpPr/>
          <p:nvPr/>
        </p:nvSpPr>
        <p:spPr>
          <a:xfrm>
            <a:off x="7677150" y="14763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02" name="对象 101385"/>
          <p:cNvGraphicFramePr/>
          <p:nvPr/>
        </p:nvGraphicFramePr>
        <p:xfrm>
          <a:off x="301625" y="1344613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2" imgW="11582400" imgH="4149725" progId="Word.Document.8">
                  <p:embed/>
                </p:oleObj>
              </mc:Choice>
              <mc:Fallback>
                <p:oleObj r:id="rId2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344613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03" name="图片 10138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8213" y="3349625"/>
            <a:ext cx="5286375" cy="23526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4" name="矩形 101387"/>
          <p:cNvSpPr/>
          <p:nvPr/>
        </p:nvSpPr>
        <p:spPr>
          <a:xfrm>
            <a:off x="10847388" y="25558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2226" name="对象 102407"/>
          <p:cNvGraphicFramePr/>
          <p:nvPr/>
        </p:nvGraphicFramePr>
        <p:xfrm>
          <a:off x="301625" y="1046163"/>
          <a:ext cx="11582400" cy="4746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2" imgW="11582400" imgH="4746625" progId="Word.Document.8">
                  <p:embed/>
                </p:oleObj>
              </mc:Choice>
              <mc:Fallback>
                <p:oleObj r:id="rId2" imgW="11582400" imgH="4746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046163"/>
                        <a:ext cx="11582400" cy="474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2227" name="图片 10240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4575" y="3735388"/>
            <a:ext cx="3109913" cy="16589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2228" name="矩形 102409"/>
          <p:cNvSpPr/>
          <p:nvPr/>
        </p:nvSpPr>
        <p:spPr>
          <a:xfrm>
            <a:off x="1654175" y="281940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3250" name="对象 103432"/>
          <p:cNvGraphicFramePr/>
          <p:nvPr/>
        </p:nvGraphicFramePr>
        <p:xfrm>
          <a:off x="301625" y="1344613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2" imgW="11582400" imgH="4149725" progId="Word.Document.8">
                  <p:embed/>
                </p:oleObj>
              </mc:Choice>
              <mc:Fallback>
                <p:oleObj r:id="rId2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344613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3251" name="图片 1034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1325" y="3560763"/>
            <a:ext cx="3327400" cy="1673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3252" name="矩形 103434"/>
          <p:cNvSpPr/>
          <p:nvPr/>
        </p:nvSpPr>
        <p:spPr>
          <a:xfrm>
            <a:off x="6454775" y="248443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4274" name="对象 110601"/>
          <p:cNvGraphicFramePr/>
          <p:nvPr/>
        </p:nvGraphicFramePr>
        <p:xfrm>
          <a:off x="157163" y="625475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0" r:id="rId2" imgW="11582400" imgH="4149725" progId="Word.Document.8">
                  <p:embed/>
                </p:oleObj>
              </mc:Choice>
              <mc:Fallback>
                <p:oleObj r:id="rId2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57163" y="625475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4275" name="图片 11060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0125" y="2149475"/>
            <a:ext cx="3775075" cy="2651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4276" name="矩形 110603"/>
          <p:cNvSpPr/>
          <p:nvPr/>
        </p:nvSpPr>
        <p:spPr>
          <a:xfrm>
            <a:off x="3068638" y="17637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5298" name="对象 109573"/>
          <p:cNvGraphicFramePr/>
          <p:nvPr/>
        </p:nvGraphicFramePr>
        <p:xfrm>
          <a:off x="301625" y="989013"/>
          <a:ext cx="11582400" cy="48609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1" r:id="rId2" imgW="11582400" imgH="4860925" progId="Word.Document.8">
                  <p:embed/>
                </p:oleObj>
              </mc:Choice>
              <mc:Fallback>
                <p:oleObj r:id="rId2" imgW="11582400" imgH="48609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89013"/>
                        <a:ext cx="11582400" cy="4860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299" name="矩形 109574"/>
          <p:cNvSpPr/>
          <p:nvPr/>
        </p:nvSpPr>
        <p:spPr>
          <a:xfrm>
            <a:off x="7462838" y="15494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小于 </a:t>
            </a:r>
            <a:endParaRPr lang="zh-CN" altLang="en-US"/>
          </a:p>
        </p:txBody>
      </p:sp>
      <p:sp>
        <p:nvSpPr>
          <p:cNvPr id="55300" name="矩形 109575"/>
          <p:cNvSpPr/>
          <p:nvPr/>
        </p:nvSpPr>
        <p:spPr>
          <a:xfrm>
            <a:off x="838200" y="2125663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小于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  <p:bldP spid="55300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6322" name="对象 135174"/>
          <p:cNvGraphicFramePr/>
          <p:nvPr/>
        </p:nvGraphicFramePr>
        <p:xfrm>
          <a:off x="409575" y="2781300"/>
          <a:ext cx="11582400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2" r:id="rId2" imgW="11582400" imgH="1778000" progId="Word.Document.8">
                  <p:embed/>
                </p:oleObj>
              </mc:Choice>
              <mc:Fallback>
                <p:oleObj r:id="rId2" imgW="11582400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09575" y="2781300"/>
                        <a:ext cx="11582400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3" name="矩形 135175"/>
          <p:cNvSpPr/>
          <p:nvPr/>
        </p:nvSpPr>
        <p:spPr>
          <a:xfrm>
            <a:off x="547688" y="33464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变大 </a:t>
            </a:r>
            <a:endParaRPr lang="zh-CN" altLang="en-US"/>
          </a:p>
        </p:txBody>
      </p:sp>
      <p:sp>
        <p:nvSpPr>
          <p:cNvPr id="56324" name="矩形 135176"/>
          <p:cNvSpPr/>
          <p:nvPr/>
        </p:nvSpPr>
        <p:spPr>
          <a:xfrm>
            <a:off x="5359400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  <p:bldP spid="5632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7346" name="对象 136195"/>
          <p:cNvGraphicFramePr/>
          <p:nvPr/>
        </p:nvGraphicFramePr>
        <p:xfrm>
          <a:off x="122238" y="395288"/>
          <a:ext cx="11582400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3" r:id="rId2" imgW="11582400" imgH="2963862" progId="Word.Document.8">
                  <p:embed/>
                </p:oleObj>
              </mc:Choice>
              <mc:Fallback>
                <p:oleObj r:id="rId2" imgW="11582400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2238" y="395288"/>
                        <a:ext cx="11582400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348" name="图片 13619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2800" y="3535363"/>
            <a:ext cx="1971675" cy="2943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49" name="矩形 136197"/>
          <p:cNvSpPr/>
          <p:nvPr/>
        </p:nvSpPr>
        <p:spPr>
          <a:xfrm>
            <a:off x="7416800" y="15192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变小 </a:t>
            </a:r>
            <a:endParaRPr lang="zh-CN" altLang="en-US"/>
          </a:p>
        </p:txBody>
      </p:sp>
      <p:graphicFrame>
        <p:nvGraphicFramePr>
          <p:cNvPr id="57347" name="对象 136198"/>
          <p:cNvGraphicFramePr/>
          <p:nvPr/>
        </p:nvGraphicFramePr>
        <p:xfrm>
          <a:off x="5159375" y="2603500"/>
          <a:ext cx="1435100" cy="6080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4" r:id="rId5" imgW="1435100" imgH="608013" progId="Word.Document.8">
                  <p:embed/>
                </p:oleObj>
              </mc:Choice>
              <mc:Fallback>
                <p:oleObj r:id="rId5" imgW="1435100" imgH="6080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59375" y="2603500"/>
                        <a:ext cx="1435100" cy="608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8371" name="图片 1372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063" y="11112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8372" name="矩形 137224"/>
          <p:cNvSpPr/>
          <p:nvPr/>
        </p:nvSpPr>
        <p:spPr>
          <a:xfrm>
            <a:off x="2320925" y="1112838"/>
            <a:ext cx="24034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浮力相关实验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58370" name="对象 137225"/>
          <p:cNvGraphicFramePr/>
          <p:nvPr/>
        </p:nvGraphicFramePr>
        <p:xfrm>
          <a:off x="193675" y="1865313"/>
          <a:ext cx="11582400" cy="40814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5" r:id="rId3" imgW="11582400" imgH="4081462" progId="Word.Document.8">
                  <p:embed/>
                </p:oleObj>
              </mc:Choice>
              <mc:Fallback>
                <p:oleObj r:id="rId3" imgW="11582400" imgH="40814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3675" y="1865313"/>
                        <a:ext cx="11582400" cy="40814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5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9394" name="对象 137225"/>
          <p:cNvGraphicFramePr/>
          <p:nvPr/>
        </p:nvGraphicFramePr>
        <p:xfrm>
          <a:off x="193675" y="666750"/>
          <a:ext cx="11582400" cy="5953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6" r:id="rId2" imgW="11582400" imgH="595313" progId="Word.Document.8">
                  <p:embed/>
                </p:oleObj>
              </mc:Choice>
              <mc:Fallback>
                <p:oleObj r:id="rId2" imgW="11582400" imgH="5953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3675" y="666750"/>
                        <a:ext cx="11582400" cy="595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9396" name="图片 1372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725" y="1362075"/>
            <a:ext cx="5665788" cy="3686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9397" name="图片 19968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1313" y="1854200"/>
            <a:ext cx="4419600" cy="31718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59395" name="对象 199683"/>
          <p:cNvGraphicFramePr/>
          <p:nvPr/>
        </p:nvGraphicFramePr>
        <p:xfrm>
          <a:off x="433388" y="5451475"/>
          <a:ext cx="11464925" cy="1174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7" r:id="rId6" imgW="11464925" imgH="1174750" progId="Word.Document.8">
                  <p:embed/>
                </p:oleObj>
              </mc:Choice>
              <mc:Fallback>
                <p:oleObj r:id="rId6" imgW="11464925" imgH="1174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33388" y="5451475"/>
                        <a:ext cx="11464925" cy="1174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398" name="矩形 199685"/>
          <p:cNvSpPr/>
          <p:nvPr/>
        </p:nvSpPr>
        <p:spPr>
          <a:xfrm>
            <a:off x="4711700" y="537845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 </a:t>
            </a:r>
            <a:endParaRPr lang="en-US" altLang="zh-CN"/>
          </a:p>
        </p:txBody>
      </p:sp>
      <p:sp>
        <p:nvSpPr>
          <p:cNvPr id="59399" name="矩形 199686"/>
          <p:cNvSpPr/>
          <p:nvPr/>
        </p:nvSpPr>
        <p:spPr>
          <a:xfrm>
            <a:off x="10140950" y="5378450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1.2 </a:t>
            </a:r>
            <a:endParaRPr lang="en-US" altLang="zh-CN"/>
          </a:p>
        </p:txBody>
      </p:sp>
      <p:sp>
        <p:nvSpPr>
          <p:cNvPr id="59400" name="矩形 199687"/>
          <p:cNvSpPr/>
          <p:nvPr/>
        </p:nvSpPr>
        <p:spPr>
          <a:xfrm>
            <a:off x="863600" y="59467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竖直向上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8" grpId="0"/>
      <p:bldP spid="59399" grpId="0"/>
      <p:bldP spid="59400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0418" name="对象 199683"/>
          <p:cNvGraphicFramePr/>
          <p:nvPr/>
        </p:nvGraphicFramePr>
        <p:xfrm>
          <a:off x="341313" y="1274763"/>
          <a:ext cx="11463337" cy="46307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8" r:id="rId2" imgW="11463337" imgH="4630737" progId="Word.Document.8">
                  <p:embed/>
                </p:oleObj>
              </mc:Choice>
              <mc:Fallback>
                <p:oleObj r:id="rId2" imgW="11463337" imgH="46307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1313" y="1274763"/>
                        <a:ext cx="11463337" cy="4630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19" name="矩形 199688"/>
          <p:cNvSpPr/>
          <p:nvPr/>
        </p:nvSpPr>
        <p:spPr>
          <a:xfrm>
            <a:off x="6281738" y="122872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①③④ </a:t>
            </a:r>
            <a:endParaRPr lang="zh-CN" altLang="en-US"/>
          </a:p>
        </p:txBody>
      </p:sp>
      <p:sp>
        <p:nvSpPr>
          <p:cNvPr id="60420" name="矩形 199689"/>
          <p:cNvSpPr/>
          <p:nvPr/>
        </p:nvSpPr>
        <p:spPr>
          <a:xfrm>
            <a:off x="2528888" y="18081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变小 </a:t>
            </a:r>
            <a:endParaRPr lang="zh-CN" altLang="en-US"/>
          </a:p>
        </p:txBody>
      </p:sp>
      <p:sp>
        <p:nvSpPr>
          <p:cNvPr id="60421" name="矩形 199690"/>
          <p:cNvSpPr/>
          <p:nvPr/>
        </p:nvSpPr>
        <p:spPr>
          <a:xfrm>
            <a:off x="7326313" y="18081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变大 </a:t>
            </a:r>
            <a:endParaRPr lang="zh-CN" altLang="en-US"/>
          </a:p>
        </p:txBody>
      </p:sp>
      <p:sp>
        <p:nvSpPr>
          <p:cNvPr id="60422" name="矩形 203778"/>
          <p:cNvSpPr/>
          <p:nvPr/>
        </p:nvSpPr>
        <p:spPr>
          <a:xfrm>
            <a:off x="476250" y="35575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  <p:sp>
        <p:nvSpPr>
          <p:cNvPr id="60423" name="矩形 203779"/>
          <p:cNvSpPr/>
          <p:nvPr/>
        </p:nvSpPr>
        <p:spPr>
          <a:xfrm>
            <a:off x="8469313" y="3557588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 </a:t>
            </a:r>
            <a:endParaRPr lang="en-US" altLang="zh-CN"/>
          </a:p>
        </p:txBody>
      </p:sp>
      <p:sp>
        <p:nvSpPr>
          <p:cNvPr id="60424" name="矩形 203780"/>
          <p:cNvSpPr/>
          <p:nvPr/>
        </p:nvSpPr>
        <p:spPr>
          <a:xfrm>
            <a:off x="7389813" y="41338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相同 </a:t>
            </a:r>
            <a:endParaRPr lang="zh-CN" altLang="en-US"/>
          </a:p>
        </p:txBody>
      </p:sp>
      <p:sp>
        <p:nvSpPr>
          <p:cNvPr id="60425" name="矩形 203781"/>
          <p:cNvSpPr/>
          <p:nvPr/>
        </p:nvSpPr>
        <p:spPr>
          <a:xfrm>
            <a:off x="6600825" y="47085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无关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/>
      <p:bldP spid="60420" grpId="0"/>
      <p:bldP spid="60421" grpId="0"/>
      <p:bldP spid="60422" grpId="0"/>
      <p:bldP spid="60423" grpId="0"/>
      <p:bldP spid="60424" grpId="0"/>
      <p:bldP spid="6042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42" name="对象 204801"/>
          <p:cNvGraphicFramePr/>
          <p:nvPr/>
        </p:nvGraphicFramePr>
        <p:xfrm>
          <a:off x="303213" y="1054100"/>
          <a:ext cx="11463337" cy="46974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9" r:id="rId2" imgW="11463337" imgH="4697413" progId="Word.Document.8">
                  <p:embed/>
                </p:oleObj>
              </mc:Choice>
              <mc:Fallback>
                <p:oleObj r:id="rId2" imgW="11463337" imgH="46974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3213" y="1054100"/>
                        <a:ext cx="11463337" cy="46974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46" name="矩形 204803"/>
          <p:cNvSpPr/>
          <p:nvPr/>
        </p:nvSpPr>
        <p:spPr>
          <a:xfrm>
            <a:off x="8540750" y="27701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变大 </a:t>
            </a:r>
            <a:endParaRPr lang="zh-CN" altLang="en-US"/>
          </a:p>
        </p:txBody>
      </p:sp>
      <p:sp>
        <p:nvSpPr>
          <p:cNvPr id="61447" name="矩形 204804"/>
          <p:cNvSpPr/>
          <p:nvPr/>
        </p:nvSpPr>
        <p:spPr>
          <a:xfrm>
            <a:off x="6094413" y="3344863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 </a:t>
            </a:r>
            <a:endParaRPr lang="en-US" altLang="zh-CN"/>
          </a:p>
        </p:txBody>
      </p:sp>
      <p:sp>
        <p:nvSpPr>
          <p:cNvPr id="61448" name="矩形 204805"/>
          <p:cNvSpPr/>
          <p:nvPr/>
        </p:nvSpPr>
        <p:spPr>
          <a:xfrm>
            <a:off x="1773238" y="44973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错误 </a:t>
            </a:r>
            <a:endParaRPr lang="zh-CN" altLang="en-US"/>
          </a:p>
        </p:txBody>
      </p:sp>
      <p:sp>
        <p:nvSpPr>
          <p:cNvPr id="61449" name="矩形 204806"/>
          <p:cNvSpPr/>
          <p:nvPr/>
        </p:nvSpPr>
        <p:spPr>
          <a:xfrm>
            <a:off x="7966075" y="4424363"/>
            <a:ext cx="39370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只控制了液体的密度不变， </a:t>
            </a:r>
            <a:endParaRPr lang="zh-CN" altLang="en-US"/>
          </a:p>
        </p:txBody>
      </p:sp>
      <p:sp>
        <p:nvSpPr>
          <p:cNvPr id="61450" name="矩形 204807"/>
          <p:cNvSpPr/>
          <p:nvPr/>
        </p:nvSpPr>
        <p:spPr>
          <a:xfrm>
            <a:off x="260350" y="5048250"/>
            <a:ext cx="42433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没有控制排开液体的体积相同 </a:t>
            </a:r>
            <a:endParaRPr lang="zh-CN" altLang="en-US"/>
          </a:p>
        </p:txBody>
      </p:sp>
      <p:sp>
        <p:nvSpPr>
          <p:cNvPr id="61451" name="矩形 203782"/>
          <p:cNvSpPr/>
          <p:nvPr/>
        </p:nvSpPr>
        <p:spPr>
          <a:xfrm>
            <a:off x="7748588" y="957263"/>
            <a:ext cx="27114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寻找普遍实验规律 </a:t>
            </a:r>
            <a:endParaRPr lang="zh-CN" altLang="en-US"/>
          </a:p>
        </p:txBody>
      </p:sp>
      <p:graphicFrame>
        <p:nvGraphicFramePr>
          <p:cNvPr id="61443" name="对象 203783"/>
          <p:cNvGraphicFramePr/>
          <p:nvPr/>
        </p:nvGraphicFramePr>
        <p:xfrm>
          <a:off x="8756650" y="1630363"/>
          <a:ext cx="1492250" cy="414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0" r:id="rId4" imgW="1492250" imgH="414337" progId="Word.Document.8">
                  <p:embed/>
                </p:oleObj>
              </mc:Choice>
              <mc:Fallback>
                <p:oleObj r:id="rId4" imgW="1492250" imgH="414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756650" y="1630363"/>
                        <a:ext cx="1492250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44" name="对象 203784"/>
          <p:cNvGraphicFramePr/>
          <p:nvPr/>
        </p:nvGraphicFramePr>
        <p:xfrm>
          <a:off x="2133600" y="2224088"/>
          <a:ext cx="1357313" cy="414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1" r:id="rId6" imgW="1357313" imgH="414337" progId="Word.Document.8">
                  <p:embed/>
                </p:oleObj>
              </mc:Choice>
              <mc:Fallback>
                <p:oleObj r:id="rId6" imgW="1357313" imgH="414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133600" y="2224088"/>
                        <a:ext cx="1357313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45" name="对象 203785"/>
          <p:cNvGraphicFramePr/>
          <p:nvPr/>
        </p:nvGraphicFramePr>
        <p:xfrm>
          <a:off x="7316788" y="2206625"/>
          <a:ext cx="1665287" cy="414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2" r:id="rId8" imgW="1665287" imgH="414338" progId="Word.Document.8">
                  <p:embed/>
                </p:oleObj>
              </mc:Choice>
              <mc:Fallback>
                <p:oleObj r:id="rId8" imgW="1665287" imgH="414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316788" y="2206625"/>
                        <a:ext cx="1665287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61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 fill="hold"/>
                                        <p:tgtEl>
                                          <p:spTgt spid="61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  <p:bldP spid="61447" grpId="0"/>
      <p:bldP spid="61448" grpId="0"/>
      <p:bldP spid="61449" grpId="0"/>
      <p:bldP spid="61450" grpId="0"/>
      <p:bldP spid="61451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2466" name="对象 205825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3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67" name="矩形 205826"/>
          <p:cNvSpPr/>
          <p:nvPr/>
        </p:nvSpPr>
        <p:spPr>
          <a:xfrm>
            <a:off x="6669088" y="3636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小于 </a:t>
            </a:r>
            <a:endParaRPr lang="zh-CN" altLang="en-US"/>
          </a:p>
        </p:txBody>
      </p:sp>
      <p:sp>
        <p:nvSpPr>
          <p:cNvPr id="62468" name="矩形 205827"/>
          <p:cNvSpPr/>
          <p:nvPr/>
        </p:nvSpPr>
        <p:spPr>
          <a:xfrm>
            <a:off x="2060575" y="47894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形状 </a:t>
            </a:r>
            <a:endParaRPr lang="zh-CN" altLang="en-US"/>
          </a:p>
        </p:txBody>
      </p:sp>
      <p:sp>
        <p:nvSpPr>
          <p:cNvPr id="62469" name="矩形 205828"/>
          <p:cNvSpPr/>
          <p:nvPr/>
        </p:nvSpPr>
        <p:spPr>
          <a:xfrm>
            <a:off x="5445125" y="4787900"/>
            <a:ext cx="27114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铜片排开水的体积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/>
      <p:bldP spid="62468" grpId="0"/>
      <p:bldP spid="62469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3490" name="对象 206849"/>
          <p:cNvGraphicFramePr/>
          <p:nvPr/>
        </p:nvGraphicFramePr>
        <p:xfrm>
          <a:off x="301625" y="708025"/>
          <a:ext cx="11582400" cy="54244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4" r:id="rId2" imgW="11582400" imgH="5424488" progId="Word.Document.8">
                  <p:embed/>
                </p:oleObj>
              </mc:Choice>
              <mc:Fallback>
                <p:oleObj r:id="rId2" imgW="11582400" imgH="54244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708025"/>
                        <a:ext cx="11582400" cy="5424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491" name="矩形 206850"/>
          <p:cNvSpPr/>
          <p:nvPr/>
        </p:nvSpPr>
        <p:spPr>
          <a:xfrm>
            <a:off x="4581525" y="4857750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4514" name="对象 207873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5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15" name="矩形 207874"/>
          <p:cNvSpPr/>
          <p:nvPr/>
        </p:nvSpPr>
        <p:spPr>
          <a:xfrm>
            <a:off x="909638" y="248285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 </a:t>
            </a:r>
            <a:endParaRPr lang="en-US" altLang="zh-CN"/>
          </a:p>
        </p:txBody>
      </p:sp>
      <p:sp>
        <p:nvSpPr>
          <p:cNvPr id="64516" name="矩形 207875"/>
          <p:cNvSpPr/>
          <p:nvPr/>
        </p:nvSpPr>
        <p:spPr>
          <a:xfrm>
            <a:off x="3284538" y="2484438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1.6 </a:t>
            </a:r>
            <a:endParaRPr lang="en-US" altLang="zh-CN"/>
          </a:p>
        </p:txBody>
      </p:sp>
      <p:sp>
        <p:nvSpPr>
          <p:cNvPr id="64517" name="矩形 207876"/>
          <p:cNvSpPr/>
          <p:nvPr/>
        </p:nvSpPr>
        <p:spPr>
          <a:xfrm>
            <a:off x="2708275" y="3636963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 </a:t>
            </a:r>
            <a:endParaRPr lang="en-US" altLang="zh-CN"/>
          </a:p>
        </p:txBody>
      </p:sp>
      <p:sp>
        <p:nvSpPr>
          <p:cNvPr id="64518" name="矩形 207877"/>
          <p:cNvSpPr/>
          <p:nvPr/>
        </p:nvSpPr>
        <p:spPr>
          <a:xfrm>
            <a:off x="10269538" y="4211638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/>
      <p:bldP spid="64516" grpId="0"/>
      <p:bldP spid="64517" grpId="0"/>
      <p:bldP spid="64518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5538" name="对象 208897"/>
          <p:cNvGraphicFramePr/>
          <p:nvPr/>
        </p:nvGraphicFramePr>
        <p:xfrm>
          <a:off x="225425" y="1035050"/>
          <a:ext cx="11734800" cy="4768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6" r:id="rId2" imgW="11734800" imgH="4768850" progId="Word.Document.8">
                  <p:embed/>
                </p:oleObj>
              </mc:Choice>
              <mc:Fallback>
                <p:oleObj r:id="rId2" imgW="11734800" imgH="4768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035050"/>
                        <a:ext cx="11734800" cy="4768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39" name="矩形 208898"/>
          <p:cNvSpPr/>
          <p:nvPr/>
        </p:nvSpPr>
        <p:spPr>
          <a:xfrm>
            <a:off x="2565400" y="158750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 </a:t>
            </a:r>
            <a:endParaRPr lang="en-US" altLang="zh-CN"/>
          </a:p>
        </p:txBody>
      </p:sp>
      <p:sp>
        <p:nvSpPr>
          <p:cNvPr id="65540" name="矩形 208899"/>
          <p:cNvSpPr/>
          <p:nvPr/>
        </p:nvSpPr>
        <p:spPr>
          <a:xfrm>
            <a:off x="10469563" y="15875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深 </a:t>
            </a:r>
            <a:endParaRPr lang="zh-CN" altLang="en-US"/>
          </a:p>
        </p:txBody>
      </p:sp>
      <p:sp>
        <p:nvSpPr>
          <p:cNvPr id="65541" name="矩形 208900"/>
          <p:cNvSpPr/>
          <p:nvPr/>
        </p:nvSpPr>
        <p:spPr>
          <a:xfrm>
            <a:off x="3213100" y="5148263"/>
            <a:ext cx="30178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排开液体所受的重力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/>
      <p:bldP spid="65540" grpId="0"/>
      <p:bldP spid="65541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6562" name="对象 209921"/>
          <p:cNvGraphicFramePr/>
          <p:nvPr/>
        </p:nvGraphicFramePr>
        <p:xfrm>
          <a:off x="301625" y="2239963"/>
          <a:ext cx="11582400" cy="23606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7" r:id="rId2" imgW="11582400" imgH="2360612" progId="Word.Document.8">
                  <p:embed/>
                </p:oleObj>
              </mc:Choice>
              <mc:Fallback>
                <p:oleObj r:id="rId2" imgW="11582400" imgH="23606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239963"/>
                        <a:ext cx="11582400" cy="23606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63" name="对象 209922"/>
          <p:cNvGraphicFramePr/>
          <p:nvPr/>
        </p:nvGraphicFramePr>
        <p:xfrm>
          <a:off x="4200525" y="3421063"/>
          <a:ext cx="960438" cy="10191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8" r:id="rId4" imgW="960438" imgH="1019175" progId="Word.Document.8">
                  <p:embed/>
                </p:oleObj>
              </mc:Choice>
              <mc:Fallback>
                <p:oleObj r:id="rId4" imgW="960438" imgH="10191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00525" y="3421063"/>
                        <a:ext cx="960438" cy="1019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7587" name="图片 2109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938" y="4254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7588" name="矩形 210946"/>
          <p:cNvSpPr/>
          <p:nvPr/>
        </p:nvSpPr>
        <p:spPr>
          <a:xfrm>
            <a:off x="2535238" y="395288"/>
            <a:ext cx="38322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压强和浮力的综合计算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67586" name="对象 210947"/>
          <p:cNvGraphicFramePr/>
          <p:nvPr/>
        </p:nvGraphicFramePr>
        <p:xfrm>
          <a:off x="338138" y="1049338"/>
          <a:ext cx="11582400" cy="3556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9" r:id="rId3" imgW="11582400" imgH="3556000" progId="Word.Document.8">
                  <p:embed/>
                </p:oleObj>
              </mc:Choice>
              <mc:Fallback>
                <p:oleObj r:id="rId3" imgW="11582400" imgH="3556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8138" y="1049338"/>
                        <a:ext cx="11582400" cy="3556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7589" name="图片 21094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3250" y="4605338"/>
            <a:ext cx="4895850" cy="1852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7590" name="矩形 210949"/>
          <p:cNvSpPr/>
          <p:nvPr/>
        </p:nvSpPr>
        <p:spPr>
          <a:xfrm>
            <a:off x="11291888" y="1606550"/>
            <a:ext cx="5572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0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8610" name="对象 216065"/>
          <p:cNvGraphicFramePr/>
          <p:nvPr/>
        </p:nvGraphicFramePr>
        <p:xfrm>
          <a:off x="301625" y="630238"/>
          <a:ext cx="11582400" cy="5578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0" r:id="rId2" imgW="11582400" imgH="5578475" progId="Word.Document.8">
                  <p:embed/>
                </p:oleObj>
              </mc:Choice>
              <mc:Fallback>
                <p:oleObj r:id="rId2" imgW="11582400" imgH="55784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30238"/>
                        <a:ext cx="11582400" cy="5578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2" name="矩形 216066"/>
          <p:cNvSpPr/>
          <p:nvPr/>
        </p:nvSpPr>
        <p:spPr>
          <a:xfrm>
            <a:off x="6883400" y="1765300"/>
            <a:ext cx="11001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10∶9 </a:t>
            </a:r>
            <a:endParaRPr lang="en-US" altLang="zh-CN"/>
          </a:p>
        </p:txBody>
      </p:sp>
      <p:graphicFrame>
        <p:nvGraphicFramePr>
          <p:cNvPr id="68611" name="对象 216067"/>
          <p:cNvGraphicFramePr/>
          <p:nvPr/>
        </p:nvGraphicFramePr>
        <p:xfrm>
          <a:off x="4237038" y="2759075"/>
          <a:ext cx="490537" cy="827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1" r:id="rId4" imgW="490537" imgH="827088" progId="Word.Document.8">
                  <p:embed/>
                </p:oleObj>
              </mc:Choice>
              <mc:Fallback>
                <p:oleObj r:id="rId4" imgW="490537" imgH="8270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37038" y="2759075"/>
                        <a:ext cx="490537" cy="827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9634" name="对象 215041"/>
          <p:cNvGraphicFramePr/>
          <p:nvPr/>
        </p:nvGraphicFramePr>
        <p:xfrm>
          <a:off x="193675" y="730250"/>
          <a:ext cx="11582400" cy="2965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2" r:id="rId2" imgW="11582400" imgH="2965450" progId="Word.Document.8">
                  <p:embed/>
                </p:oleObj>
              </mc:Choice>
              <mc:Fallback>
                <p:oleObj r:id="rId2" imgW="11582400" imgH="2965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3675" y="730250"/>
                        <a:ext cx="11582400" cy="2965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35" name="对象 215042"/>
          <p:cNvGraphicFramePr/>
          <p:nvPr/>
        </p:nvGraphicFramePr>
        <p:xfrm>
          <a:off x="7442200" y="3625850"/>
          <a:ext cx="4435475" cy="2965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3" r:id="rId4" imgW="4435475" imgH="2965450" progId="Word.Document.8">
                  <p:embed/>
                </p:oleObj>
              </mc:Choice>
              <mc:Fallback>
                <p:oleObj r:id="rId4" imgW="4435475" imgH="2965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rcRect l="33529" r="28214" b="7782"/>
                      <a:stretch>
                        <a:fillRect/>
                      </a:stretch>
                    </p:blipFill>
                    <p:spPr>
                      <a:xfrm>
                        <a:off x="7442200" y="3625850"/>
                        <a:ext cx="4435475" cy="2965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7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0658" name="对象 214017"/>
          <p:cNvGraphicFramePr/>
          <p:nvPr/>
        </p:nvGraphicFramePr>
        <p:xfrm>
          <a:off x="301625" y="1938338"/>
          <a:ext cx="11582400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4" r:id="rId2" imgW="11582400" imgH="2963862" progId="Word.Document.8">
                  <p:embed/>
                </p:oleObj>
              </mc:Choice>
              <mc:Fallback>
                <p:oleObj r:id="rId2" imgW="11582400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938338"/>
                        <a:ext cx="11582400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7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682" name="对象 212993"/>
          <p:cNvGraphicFramePr/>
          <p:nvPr/>
        </p:nvGraphicFramePr>
        <p:xfrm>
          <a:off x="265113" y="754063"/>
          <a:ext cx="11582400" cy="34639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5" r:id="rId2" imgW="11582400" imgH="3463925" progId="Word.Document.8">
                  <p:embed/>
                </p:oleObj>
              </mc:Choice>
              <mc:Fallback>
                <p:oleObj r:id="rId2" imgW="11582400" imgH="34639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754063"/>
                        <a:ext cx="11582400" cy="3463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683" name="对象 212994"/>
          <p:cNvGraphicFramePr/>
          <p:nvPr/>
        </p:nvGraphicFramePr>
        <p:xfrm>
          <a:off x="338138" y="4214813"/>
          <a:ext cx="11582400" cy="2179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6" r:id="rId4" imgW="11582400" imgH="2179637" progId="Word.Document.8">
                  <p:embed/>
                </p:oleObj>
              </mc:Choice>
              <mc:Fallback>
                <p:oleObj r:id="rId4" imgW="11582400" imgH="21796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38138" y="4214813"/>
                        <a:ext cx="11582400" cy="2179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2706" name="对象 211969"/>
          <p:cNvGraphicFramePr/>
          <p:nvPr/>
        </p:nvGraphicFramePr>
        <p:xfrm>
          <a:off x="261938" y="325438"/>
          <a:ext cx="11585575" cy="46529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7" r:id="rId2" imgW="11585575" imgH="4652962" progId="Word.Document.8">
                  <p:embed/>
                </p:oleObj>
              </mc:Choice>
              <mc:Fallback>
                <p:oleObj r:id="rId2" imgW="11585575" imgH="46529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1938" y="325438"/>
                        <a:ext cx="11585575" cy="4652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07" name="对象 211970"/>
          <p:cNvGraphicFramePr/>
          <p:nvPr/>
        </p:nvGraphicFramePr>
        <p:xfrm>
          <a:off x="6188075" y="3346450"/>
          <a:ext cx="5876925" cy="31861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8" r:id="rId4" imgW="5876925" imgH="3186113" progId="Word.Document.8">
                  <p:embed/>
                </p:oleObj>
              </mc:Choice>
              <mc:Fallback>
                <p:oleObj r:id="rId4" imgW="5876925" imgH="31861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rcRect l="6159" r="5576" b="11423"/>
                      <a:stretch>
                        <a:fillRect/>
                      </a:stretch>
                    </p:blipFill>
                    <p:spPr>
                      <a:xfrm>
                        <a:off x="6188075" y="3346450"/>
                        <a:ext cx="5876925" cy="31861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7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3730" name="对象 218113"/>
          <p:cNvGraphicFramePr/>
          <p:nvPr/>
        </p:nvGraphicFramePr>
        <p:xfrm>
          <a:off x="600075" y="755650"/>
          <a:ext cx="11582400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9" r:id="rId2" imgW="11582400" imgH="1185863" progId="Word.Document.8">
                  <p:embed/>
                </p:oleObj>
              </mc:Choice>
              <mc:Fallback>
                <p:oleObj r:id="rId2" imgW="11582400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00075" y="755650"/>
                        <a:ext cx="11582400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1" name="对象 218114"/>
          <p:cNvGraphicFramePr/>
          <p:nvPr/>
        </p:nvGraphicFramePr>
        <p:xfrm>
          <a:off x="407988" y="2073275"/>
          <a:ext cx="11582400" cy="39243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0" r:id="rId4" imgW="11582400" imgH="3924300" progId="Word.Document.8">
                  <p:embed/>
                </p:oleObj>
              </mc:Choice>
              <mc:Fallback>
                <p:oleObj r:id="rId4" imgW="11582400" imgH="39243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7988" y="2073275"/>
                        <a:ext cx="11582400" cy="3924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4754" name="对象 217089"/>
          <p:cNvGraphicFramePr/>
          <p:nvPr/>
        </p:nvGraphicFramePr>
        <p:xfrm>
          <a:off x="301625" y="752475"/>
          <a:ext cx="11582400" cy="57642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1" r:id="rId2" imgW="11582400" imgH="5764213" progId="Word.Document.8">
                  <p:embed/>
                </p:oleObj>
              </mc:Choice>
              <mc:Fallback>
                <p:oleObj r:id="rId2" imgW="11582400" imgH="57642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752475"/>
                        <a:ext cx="11582400" cy="5764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7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5778" name="对象 219137"/>
          <p:cNvGraphicFramePr/>
          <p:nvPr/>
        </p:nvGraphicFramePr>
        <p:xfrm>
          <a:off x="301625" y="2232025"/>
          <a:ext cx="11582400" cy="2374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2" r:id="rId2" imgW="11582400" imgH="2374900" progId="Word.Document.8">
                  <p:embed/>
                </p:oleObj>
              </mc:Choice>
              <mc:Fallback>
                <p:oleObj r:id="rId2" imgW="11582400" imgH="23749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232025"/>
                        <a:ext cx="11582400" cy="2374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7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6802" name="对象 220161"/>
          <p:cNvGraphicFramePr/>
          <p:nvPr/>
        </p:nvGraphicFramePr>
        <p:xfrm>
          <a:off x="301625" y="1639888"/>
          <a:ext cx="11582400" cy="35623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3" r:id="rId2" imgW="11582400" imgH="3562350" progId="Word.Document.8">
                  <p:embed/>
                </p:oleObj>
              </mc:Choice>
              <mc:Fallback>
                <p:oleObj r:id="rId2" imgW="11582400" imgH="35623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639888"/>
                        <a:ext cx="11582400" cy="3562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7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7826" name="对象 221185"/>
          <p:cNvGraphicFramePr/>
          <p:nvPr/>
        </p:nvGraphicFramePr>
        <p:xfrm>
          <a:off x="301625" y="590550"/>
          <a:ext cx="11582400" cy="56594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4" r:id="rId2" imgW="11582400" imgH="5659438" progId="Word.Document.8">
                  <p:embed/>
                </p:oleObj>
              </mc:Choice>
              <mc:Fallback>
                <p:oleObj r:id="rId2" imgW="11582400" imgH="56594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90550"/>
                        <a:ext cx="11582400" cy="5659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7827" name="图片 22118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6913" y="3206750"/>
            <a:ext cx="2297112" cy="24177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7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8850" name="对象 223233"/>
          <p:cNvGraphicFramePr/>
          <p:nvPr/>
        </p:nvGraphicFramePr>
        <p:xfrm>
          <a:off x="301625" y="1917700"/>
          <a:ext cx="11582400" cy="3005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5" r:id="rId2" imgW="11582400" imgH="3005138" progId="Word.Document.8">
                  <p:embed/>
                </p:oleObj>
              </mc:Choice>
              <mc:Fallback>
                <p:oleObj r:id="rId2" imgW="11582400" imgH="3005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917700"/>
                        <a:ext cx="11582400" cy="3005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7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9874" name="对象 224257"/>
          <p:cNvGraphicFramePr/>
          <p:nvPr/>
        </p:nvGraphicFramePr>
        <p:xfrm>
          <a:off x="301625" y="2190750"/>
          <a:ext cx="11582400" cy="2457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6" r:id="rId2" imgW="11582400" imgH="2457450" progId="Word.Document.8">
                  <p:embed/>
                </p:oleObj>
              </mc:Choice>
              <mc:Fallback>
                <p:oleObj r:id="rId2" imgW="11582400" imgH="2457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190750"/>
                        <a:ext cx="11582400" cy="2457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8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0898" name="对象 225281"/>
          <p:cNvGraphicFramePr/>
          <p:nvPr/>
        </p:nvGraphicFramePr>
        <p:xfrm>
          <a:off x="301625" y="1460500"/>
          <a:ext cx="11582400" cy="3917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7" r:id="rId2" imgW="11582400" imgH="3917950" progId="Word.Document.8">
                  <p:embed/>
                </p:oleObj>
              </mc:Choice>
              <mc:Fallback>
                <p:oleObj r:id="rId2" imgW="11582400" imgH="3917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460500"/>
                        <a:ext cx="11582400" cy="3917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8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22" name="对象 226305"/>
          <p:cNvGraphicFramePr/>
          <p:nvPr/>
        </p:nvGraphicFramePr>
        <p:xfrm>
          <a:off x="301625" y="498475"/>
          <a:ext cx="11582400" cy="61309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8" r:id="rId2" imgW="11582400" imgH="6130925" progId="Word.Document.8">
                  <p:embed/>
                </p:oleObj>
              </mc:Choice>
              <mc:Fallback>
                <p:oleObj r:id="rId2" imgW="11582400" imgH="61309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498475"/>
                        <a:ext cx="11582400" cy="6130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8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2946" name="对象 227329"/>
          <p:cNvGraphicFramePr/>
          <p:nvPr/>
        </p:nvGraphicFramePr>
        <p:xfrm>
          <a:off x="301625" y="1914525"/>
          <a:ext cx="11582400" cy="30114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9" r:id="rId2" imgW="11582400" imgH="3011488" progId="Word.Document.8">
                  <p:embed/>
                </p:oleObj>
              </mc:Choice>
              <mc:Fallback>
                <p:oleObj r:id="rId2" imgW="11582400" imgH="30114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914525"/>
                        <a:ext cx="11582400" cy="3011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2947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2115800" y="102489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132</Paragraphs>
  <Slides>82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82</vt:i4>
      </vt:variant>
    </vt:vector>
  </HeadingPairs>
  <TitlesOfParts>
    <vt:vector baseType="lpstr" size="90">
      <vt:lpstr>Arial</vt:lpstr>
      <vt:lpstr>Times New Roman</vt:lpstr>
      <vt:lpstr>楷体_GB2312</vt:lpstr>
      <vt:lpstr>Calibri</vt:lpstr>
      <vt:lpstr>宋体</vt:lpstr>
      <vt:lpstr>黑体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2021-01-02T11:37:53.383</cp:lastPrinted>
  <dcterms:created xsi:type="dcterms:W3CDTF">2021-01-02T11:37:53Z</dcterms:created>
  <dcterms:modified xsi:type="dcterms:W3CDTF">2021-01-02T03:37:55Z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