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49" r:id="rId2"/>
  </p:sldMasterIdLst>
  <p:sldIdLst>
    <p:sldId id="285" r:id="rId3"/>
    <p:sldId id="287" r:id="rId4"/>
    <p:sldId id="289" r:id="rId5"/>
    <p:sldId id="291" r:id="rId6"/>
    <p:sldId id="292" r:id="rId7"/>
    <p:sldId id="293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4" r:id="rId25"/>
    <p:sldId id="315" r:id="rId26"/>
    <p:sldId id="317" r:id="rId27"/>
    <p:sldId id="318" r:id="rId28"/>
    <p:sldId id="319" r:id="rId29"/>
    <p:sldId id="320" r:id="rId30"/>
    <p:sldId id="321" r:id="rId31"/>
    <p:sldId id="322" r:id="rId32"/>
    <p:sldId id="323" r:id="rId33"/>
    <p:sldId id="324" r:id="rId34"/>
    <p:sldId id="325" r:id="rId35"/>
    <p:sldId id="326" r:id="rId36"/>
    <p:sldId id="327" r:id="rId37"/>
    <p:sldId id="328" r:id="rId38"/>
    <p:sldId id="329" r:id="rId39"/>
    <p:sldId id="283" r:id="rId40"/>
  </p:sldIdLst>
  <p:sldSz cx="9144000" cy="6858000" type="screen4x3"/>
  <p:notesSz cx="6858000" cy="9144000"/>
  <p:custDataLst>
    <p:tags r:id="rId41"/>
  </p:custDataLst>
  <p:defaultTextStyle>
    <a:defPPr algn="l" rtl="0" eaLnBrk="1" hangingPunct="1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tags" Target="tags/tag1.xml" /><Relationship Id="rId42" Type="http://schemas.openxmlformats.org/officeDocument/2006/relationships/presProps" Target="presProps.xml" /><Relationship Id="rId43" Type="http://schemas.openxmlformats.org/officeDocument/2006/relationships/viewProps" Target="viewProps.xml" /><Relationship Id="rId44" Type="http://schemas.openxmlformats.org/officeDocument/2006/relationships/theme" Target="theme/theme1.xml" /><Relationship Id="rId45" Type="http://schemas.openxmlformats.org/officeDocument/2006/relationships/tableStyles" Target="tableStyles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w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5.w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5.wmf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9DE2EAC9-B05F-482C-892B-7C8D0EF54412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6613D7B-DFFA-4603-A15B-2A93FB67487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9DE2EAC9-B05F-482C-892B-7C8D0EF54412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6613D7B-DFFA-4603-A15B-2A93FB67487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9DE2EAC9-B05F-482C-892B-7C8D0EF54412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6613D7B-DFFA-4603-A15B-2A93FB67487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9DE2EAC9-B05F-482C-892B-7C8D0EF54412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6613D7B-DFFA-4603-A15B-2A93FB67487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9DE2EAC9-B05F-482C-892B-7C8D0EF54412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6613D7B-DFFA-4603-A15B-2A93FB67487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9DE2EAC9-B05F-482C-892B-7C8D0EF54412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6613D7B-DFFA-4603-A15B-2A93FB67487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9DE2EAC9-B05F-482C-892B-7C8D0EF54412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6613D7B-DFFA-4603-A15B-2A93FB67487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9DE2EAC9-B05F-482C-892B-7C8D0EF54412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6613D7B-DFFA-4603-A15B-2A93FB67487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9DE2EAC9-B05F-482C-892B-7C8D0EF54412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6613D7B-DFFA-4603-A15B-2A93FB67487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9DE2EAC9-B05F-482C-892B-7C8D0EF54412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6613D7B-DFFA-4603-A15B-2A93FB67487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9DE2EAC9-B05F-482C-892B-7C8D0EF54412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6613D7B-DFFA-4603-A15B-2A93FB67487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 eaLnBrk="1" hangingPunct="1"/>
            <a:fld id="{69F0B8A3-A900-4EB7-8F5A-624B45D6B4A0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 eaLnBrk="1" hangingPunct="1"/>
            <a:fld id="{93AE1883-0942-4AA3-9DB2-9C7C3A0314B1}" type="slidenum">
              <a:rPr lang="zh-CN" altLang="en-US" sz="1200">
                <a:solidFill>
                  <a:srgbClr val="898989"/>
                </a:solidFill>
              </a:rPr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>
  <p:cSld name="Title Slide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9938" name=""/>
          <p:cNvSpPr/>
          <p:nvPr/>
        </p:nvSpPr>
        <p:spPr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9939" name=""/>
          <p:cNvSpPr/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9940" name=""/>
          <p:cNvSpPr/>
          <p:nvPr/>
        </p:nvSpPr>
        <p:spPr bwMode="blackWhite">
          <a:xfrm>
            <a:off x="1371600" y="3338512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39941" name=""/>
          <p:cNvSpPr/>
          <p:nvPr>
            <p:ph type="ctrTitle"/>
          </p:nvPr>
        </p:nvSpPr>
        <p:spPr>
          <a:xfrm>
            <a:off x="685800" y="857250"/>
            <a:ext cx="7772400" cy="2266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1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100" b="0" i="1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9942" name=""/>
          <p:cNvSpPr/>
          <p:nvPr>
            <p:ph type="subTitle" idx="1"/>
          </p:nvPr>
        </p:nvSpPr>
        <p:spPr>
          <a:xfrm>
            <a:off x="1752600" y="3567112"/>
            <a:ext cx="5410200" cy="1905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defRPr kumimoji="0" lang="zh-CN" altLang="en-US" sz="33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None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None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单击此处编辑母版副标题样式</a:t>
            </a:r>
          </a:p>
        </p:txBody>
      </p:sp>
      <p:sp>
        <p:nvSpPr>
          <p:cNvPr id="39943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1BED5514-DABD-4FAC-A787-0FF282ABE6EC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9944" name=""/>
          <p:cNvSpPr/>
          <p:nvPr>
            <p:ph type="ftr" sz="quarter" idx="3"/>
          </p:nvPr>
        </p:nvSpPr>
        <p:spPr>
          <a:xfrm>
            <a:off x="3352800" y="63912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96BC0D41-8BDA-496E-864A-A30A90095102}" type="footer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9945" name=""/>
          <p:cNvSpPr/>
          <p:nvPr>
            <p:ph type="sldNum" sz="quarter" idx="4"/>
          </p:nvPr>
        </p:nvSpPr>
        <p:spPr>
          <a:xfrm>
            <a:off x="6858000" y="6391275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388AA11B-8C58-4CF1-ABD0-F3F28938069B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9DE2EAC9-B05F-482C-892B-7C8D0EF54412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6613D7B-DFFA-4603-A15B-2A93FB67487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8914" name="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8915" name="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8916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B46F2B70-B87D-457F-AB79-D6305B418290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8917" name=""/>
          <p:cNvSpPr/>
          <p:nvPr>
            <p:ph type="ftr" sz="quarter" idx="3"/>
          </p:nvPr>
        </p:nvSpPr>
        <p:spPr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08F4112B-141D-44C5-A2B0-B0176062D7E5}" type="footer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8918" name=""/>
          <p:cNvSpPr/>
          <p:nvPr>
            <p:ph type="sldNum" sz="quarter" idx="4"/>
          </p:nvPr>
        </p:nvSpPr>
        <p:spPr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B6FE933F-B1F1-43D2-9ADB-C099F3DA95F3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grpSp>
        <p:nvGrpSpPr>
          <p:cNvPr id="38919" name="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38920" name=""/>
            <p:cNvSpPr/>
            <p:nvPr/>
          </p:nvSpPr>
          <p:spPr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endParaRPr lang="zh-CN" altLang="en-US" sz="2400">
                <a:latin typeface="Times New Roman" pitchFamily="18" charset="0"/>
              </a:endParaRPr>
            </a:p>
          </p:txBody>
        </p:sp>
        <p:cxnSp>
          <p:nvCxnSpPr>
            <p:cNvPr id="38921" name=""/>
            <p:cNvCxnSpPr/>
            <p:nvPr/>
          </p:nvCxnSpPr>
          <p:spPr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</p:spPr>
        </p:cxn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0" r:id="rId1"/>
  </p:sldLayoutIdLst>
  <p:transition/>
  <p:timing/>
  <p:txStyles>
    <p:title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baseline="0">
          <a:solidFill>
            <a:schemeClr val="tx2"/>
          </a:solidFill>
          <a:latin typeface="Arial Black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/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wmf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4.png" /><Relationship Id="rId3" Type="http://schemas.openxmlformats.org/officeDocument/2006/relationships/video" Target="file:///G:\&#24494;&#35838;&#21046;&#20316;\&#27974;.avi" TargetMode="Externa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5.jpeg" /><Relationship Id="rId4" Type="http://schemas.openxmlformats.org/officeDocument/2006/relationships/image" Target="../media/image6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Relationship Id="rId3" Type="http://schemas.openxmlformats.org/officeDocument/2006/relationships/image" Target="../media/image8.png" /><Relationship Id="rId4" Type="http://schemas.openxmlformats.org/officeDocument/2006/relationships/image" Target="../media/image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10.jpeg" /><Relationship Id="rId4" Type="http://schemas.openxmlformats.org/officeDocument/2006/relationships/image" Target="../media/image11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jpeg" /><Relationship Id="rId3" Type="http://schemas.openxmlformats.org/officeDocument/2006/relationships/image" Target="../media/image2.jpeg" /><Relationship Id="rId4" Type="http://schemas.openxmlformats.org/officeDocument/2006/relationships/image" Target="../media/image3.w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Relationship Id="rId3" Type="http://schemas.openxmlformats.org/officeDocument/2006/relationships/image" Target="../media/image9.png" /><Relationship Id="rId4" Type="http://schemas.openxmlformats.org/officeDocument/2006/relationships/image" Target="../media/image8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5.jpeg" /><Relationship Id="rId4" Type="http://schemas.openxmlformats.org/officeDocument/2006/relationships/image" Target="../media/image6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jpeg" /><Relationship Id="rId3" Type="http://schemas.openxmlformats.org/officeDocument/2006/relationships/image" Target="../media/image14.jpeg" /><Relationship Id="rId4" Type="http://schemas.openxmlformats.org/officeDocument/2006/relationships/image" Target="../media/image4.png" /><Relationship Id="rId5" Type="http://schemas.openxmlformats.org/officeDocument/2006/relationships/video" Target="file:///G:\&#24494;&#35838;&#21046;&#20316;\&#27974;.avi" TargetMode="Externa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18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Relationship Id="rId4" Type="http://schemas.openxmlformats.org/officeDocument/2006/relationships/image" Target="../media/image21.png" /><Relationship Id="rId5" Type="http://schemas.openxmlformats.org/officeDocument/2006/relationships/image" Target="../media/image1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23.png" /><Relationship Id="rId4" Type="http://schemas.openxmlformats.org/officeDocument/2006/relationships/image" Target="../media/image24.png" /><Relationship Id="rId5" Type="http://schemas.openxmlformats.org/officeDocument/2006/relationships/image" Target="../media/image25.png" /><Relationship Id="rId6" Type="http://schemas.openxmlformats.org/officeDocument/2006/relationships/image" Target="../media/image26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27.png" /><Relationship Id="rId4" Type="http://schemas.openxmlformats.org/officeDocument/2006/relationships/image" Target="../media/image28.png" /><Relationship Id="rId5" Type="http://schemas.openxmlformats.org/officeDocument/2006/relationships/image" Target="../media/image29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22.jpeg" /><Relationship Id="rId4" Type="http://schemas.openxmlformats.org/officeDocument/2006/relationships/image" Target="../media/image18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31.wmf" /><Relationship Id="rId4" Type="http://schemas.openxmlformats.org/officeDocument/2006/relationships/vmlDrawing" Target="../drawings/vmlDrawing1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2.png" /><Relationship Id="rId3" Type="http://schemas.openxmlformats.org/officeDocument/2006/relationships/oleObject" Target="../embeddings/oleObject2.bin" TargetMode="Internal" /><Relationship Id="rId4" Type="http://schemas.openxmlformats.org/officeDocument/2006/relationships/image" Target="../media/image31.wmf" /><Relationship Id="rId5" Type="http://schemas.openxmlformats.org/officeDocument/2006/relationships/vmlDrawing" Target="../drawings/vmlDrawing2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3.bin" TargetMode="Internal" /><Relationship Id="rId3" Type="http://schemas.openxmlformats.org/officeDocument/2006/relationships/image" Target="../media/image31.wmf" /><Relationship Id="rId4" Type="http://schemas.openxmlformats.org/officeDocument/2006/relationships/image" Target="u=2984079156,2207768925&amp;fm=23&amp;gp=0" TargetMode="External" /><Relationship Id="rId5" Type="http://schemas.openxmlformats.org/officeDocument/2006/relationships/image" Target="u=544710559,710139085&amp;fm=23&amp;gp=0" TargetMode="External" /><Relationship Id="rId6" Type="http://schemas.openxmlformats.org/officeDocument/2006/relationships/image" Target="../media/image33.png" /><Relationship Id="rId7" Type="http://schemas.openxmlformats.org/officeDocument/2006/relationships/vmlDrawing" Target="../drawings/vmlDrawing3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4.bin" TargetMode="Internal" /><Relationship Id="rId4" Type="http://schemas.openxmlformats.org/officeDocument/2006/relationships/image" Target="../media/image34.wmf" /><Relationship Id="rId5" Type="http://schemas.openxmlformats.org/officeDocument/2006/relationships/vmlDrawing" Target="../drawings/vmlDrawing4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5.bin" TargetMode="Internal" /><Relationship Id="rId4" Type="http://schemas.openxmlformats.org/officeDocument/2006/relationships/image" Target="../media/image35.wmf" /><Relationship Id="rId5" Type="http://schemas.openxmlformats.org/officeDocument/2006/relationships/vmlDrawing" Target="../drawings/vmlDrawing5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6.bin" TargetMode="Internal" /><Relationship Id="rId4" Type="http://schemas.openxmlformats.org/officeDocument/2006/relationships/image" Target="../media/image35.wmf" /><Relationship Id="rId5" Type="http://schemas.openxmlformats.org/officeDocument/2006/relationships/vmlDrawing" Target="../drawings/vmlDrawing6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36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37.png" /><Relationship Id="rId4" Type="http://schemas.openxmlformats.org/officeDocument/2006/relationships/image" Target="../media/image36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u=2984079156,2207768925&amp;fm=23&amp;gp=0" TargetMode="External" /><Relationship Id="rId3" Type="http://schemas.openxmlformats.org/officeDocument/2006/relationships/image" Target="u=544710559,710139085&amp;fm=23&amp;gp=0" TargetMode="External" /><Relationship Id="rId4" Type="http://schemas.openxmlformats.org/officeDocument/2006/relationships/image" Target="../media/image33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8.jpeg" /><Relationship Id="rId3" Type="http://schemas.openxmlformats.org/officeDocument/2006/relationships/image" Target="../media/image39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"/>
          <p:cNvSpPr/>
          <p:nvPr/>
        </p:nvSpPr>
        <p:spPr>
          <a:xfrm>
            <a:off x="1763712" y="1916112"/>
            <a:ext cx="5691188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lang="zh-CN" altLang="en-US" sz="4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第十二章 简单机械</a:t>
            </a:r>
            <a:endParaRPr lang="zh-CN" altLang="en-US" sz="4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1987" name=""/>
          <p:cNvSpPr/>
          <p:nvPr/>
        </p:nvSpPr>
        <p:spPr>
          <a:xfrm>
            <a:off x="2895600" y="3429000"/>
            <a:ext cx="33528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lang="zh-CN" altLang="en-US" sz="2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三口中学 黄世华</a:t>
            </a:r>
            <a:endParaRPr lang="zh-CN" altLang="en-US" sz="2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3426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3427" name="Text Box 68"/>
          <p:cNvSpPr/>
          <p:nvPr/>
        </p:nvSpPr>
        <p:spPr>
          <a:xfrm>
            <a:off x="611188" y="0"/>
            <a:ext cx="2195512" cy="9159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50000"/>
              </a:lnSpc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一、杠杆</a:t>
            </a:r>
            <a:endParaRPr lang="en-US" altLang="zh-CN" sz="36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3428" name="Text Box 31"/>
          <p:cNvSpPr/>
          <p:nvPr/>
        </p:nvSpPr>
        <p:spPr>
          <a:xfrm>
            <a:off x="468312" y="4292600"/>
            <a:ext cx="8459788" cy="1684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endParaRPr lang="zh-CN" altLang="en-US" sz="2800" b="1">
              <a:latin typeface="Times New Roman" pitchFamily="18" charset="0"/>
            </a:endParaRPr>
          </a:p>
          <a:p>
            <a:pPr marL="0" lvl="0" indent="0" eaLnBrk="1" hangingPunct="1">
              <a:lnSpc>
                <a:spcPct val="120000"/>
              </a:lnSpc>
            </a:pPr>
            <a:endParaRPr lang="zh-CN" altLang="en-US" sz="2400" b="1">
              <a:solidFill>
                <a:srgbClr val="000099"/>
              </a:solidFill>
              <a:latin typeface="Arial" pitchFamily="34" charset="0"/>
            </a:endParaRPr>
          </a:p>
          <a:p>
            <a:pPr marL="0" lvl="0" indent="0" algn="just" eaLnBrk="1" hangingPunct="1">
              <a:lnSpc>
                <a:spcPct val="150000"/>
              </a:lnSpc>
            </a:pPr>
            <a:endParaRPr lang="zh-CN" altLang="en-US" sz="2800" b="1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103429" name=""/>
          <p:cNvSpPr/>
          <p:nvPr/>
        </p:nvSpPr>
        <p:spPr>
          <a:xfrm>
            <a:off x="539750" y="1628775"/>
            <a:ext cx="1979612" cy="6048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、定义：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3430" name=""/>
          <p:cNvSpPr/>
          <p:nvPr/>
        </p:nvSpPr>
        <p:spPr>
          <a:xfrm>
            <a:off x="2411412" y="1628775"/>
            <a:ext cx="5832475" cy="1117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一根硬棒，在力的作用下能绕着固定点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O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转动，这根硬棒就是杠杆。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03431" name=""/>
          <p:cNvGrpSpPr/>
          <p:nvPr/>
        </p:nvGrpSpPr>
        <p:grpSpPr>
          <a:xfrm>
            <a:off x="395288" y="2781300"/>
            <a:ext cx="8208962" cy="1252538"/>
            <a:chOff x="295" y="1525"/>
            <a:chExt cx="5171" cy="789"/>
          </a:xfrm>
        </p:grpSpPr>
        <p:sp>
          <p:nvSpPr>
            <p:cNvPr id="103432" name=""/>
            <p:cNvSpPr/>
            <p:nvPr/>
          </p:nvSpPr>
          <p:spPr>
            <a:xfrm>
              <a:off x="295" y="1933"/>
              <a:ext cx="5171" cy="38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>
                <a:lnSpc>
                  <a:spcPct val="120000"/>
                </a:lnSpc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支点</a:t>
              </a:r>
              <a:r>
                <a:rPr lang="en-US" altLang="zh-CN" sz="2800" b="1" i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O</a:t>
              </a:r>
              <a:r>
                <a:rPr lang="zh-CN" altLang="en-US" sz="2800" b="1" i="1">
                  <a:latin typeface="黑体" pitchFamily="49" charset="-122"/>
                  <a:ea typeface="黑体" pitchFamily="49" charset="-122"/>
                </a:rPr>
                <a:t>、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动力</a:t>
              </a:r>
              <a:r>
                <a:rPr lang="en-US" altLang="zh-CN" sz="2800" b="1" i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F</a:t>
              </a:r>
              <a:r>
                <a:rPr lang="en-US" altLang="zh-CN" sz="2800" b="1" baseline="-25000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sz="2800" b="1" i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 </a:t>
              </a:r>
              <a:r>
                <a:rPr lang="zh-CN" altLang="en-US" sz="2800" b="1" i="1">
                  <a:latin typeface="黑体" pitchFamily="49" charset="-122"/>
                  <a:ea typeface="黑体" pitchFamily="49" charset="-122"/>
                </a:rPr>
                <a:t>、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阻力</a:t>
              </a:r>
              <a:r>
                <a:rPr lang="en-US" altLang="zh-CN" sz="2800" b="1" i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F</a:t>
              </a:r>
              <a:r>
                <a:rPr lang="en-US" altLang="zh-CN" sz="2800" b="1" baseline="-25000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2800" b="1" i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 </a:t>
              </a:r>
              <a:r>
                <a:rPr lang="zh-CN" altLang="en-US" sz="2800" b="1" i="1">
                  <a:latin typeface="黑体" pitchFamily="49" charset="-122"/>
                  <a:ea typeface="黑体" pitchFamily="49" charset="-122"/>
                </a:rPr>
                <a:t>、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动力臂</a:t>
              </a:r>
              <a:r>
                <a:rPr lang="en-US" altLang="zh-CN" sz="2800" b="1">
                  <a:solidFill>
                    <a:srgbClr val="000099"/>
                  </a:solidFill>
                  <a:latin typeface="黑体" pitchFamily="49" charset="-122"/>
                  <a:ea typeface="黑体" pitchFamily="49" charset="-122"/>
                </a:rPr>
                <a:t> </a:t>
              </a:r>
              <a:r>
                <a:rPr lang="en-US" altLang="zh-CN" sz="2800" b="1" i="1">
                  <a:solidFill>
                    <a:srgbClr val="CC0000"/>
                  </a:solidFill>
                  <a:latin typeface="Times New Roman" pitchFamily="18" charset="0"/>
                  <a:ea typeface="黑体" pitchFamily="49" charset="-122"/>
                </a:rPr>
                <a:t>l</a:t>
              </a:r>
              <a:r>
                <a:rPr lang="en-US" altLang="zh-CN" sz="2800" b="1" baseline="-25000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sz="2800" b="1" i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 </a:t>
              </a:r>
              <a:r>
                <a:rPr lang="zh-CN" altLang="en-US" sz="2800" b="1" i="1">
                  <a:latin typeface="黑体" pitchFamily="49" charset="-122"/>
                  <a:ea typeface="黑体" pitchFamily="49" charset="-122"/>
                </a:rPr>
                <a:t>、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阻力臂</a:t>
              </a:r>
              <a:r>
                <a:rPr lang="zh-CN" altLang="en-US" sz="2800" b="1">
                  <a:solidFill>
                    <a:srgbClr val="000099"/>
                  </a:solidFill>
                  <a:latin typeface="黑体" pitchFamily="49" charset="-122"/>
                  <a:ea typeface="黑体" pitchFamily="49" charset="-122"/>
                </a:rPr>
                <a:t> </a:t>
              </a:r>
              <a:r>
                <a:rPr lang="en-US" altLang="zh-CN" sz="2800" b="1" i="1">
                  <a:solidFill>
                    <a:srgbClr val="CC0000"/>
                  </a:solidFill>
                  <a:latin typeface="Times New Roman" pitchFamily="18" charset="0"/>
                  <a:ea typeface="黑体" pitchFamily="49" charset="-122"/>
                </a:rPr>
                <a:t>l</a:t>
              </a:r>
              <a:r>
                <a:rPr lang="en-US" altLang="zh-CN" sz="2800" b="1" baseline="-25000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2800" b="1" i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 </a:t>
              </a:r>
              <a:endParaRPr lang="zh-CN" altLang="en-US" sz="2800" b="1" i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03433" name=""/>
            <p:cNvSpPr/>
            <p:nvPr/>
          </p:nvSpPr>
          <p:spPr>
            <a:xfrm>
              <a:off x="431" y="1525"/>
              <a:ext cx="2178" cy="38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、杠杆的五要素：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103434" name="Picture 8" descr="胳膊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00338" y="4076700"/>
            <a:ext cx="3744912" cy="1746250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103435" name=""/>
          <p:cNvCxnSpPr/>
          <p:nvPr/>
        </p:nvCxnSpPr>
        <p:spPr>
          <a:xfrm flipH="1">
            <a:off x="3313112" y="5013325"/>
            <a:ext cx="0" cy="118745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 type="oval"/>
            <a:tailEnd type="triangle" len="lg"/>
          </a:ln>
          <a:effectLst/>
        </p:spPr>
      </p:cxnSp>
      <p:sp>
        <p:nvSpPr>
          <p:cNvPr id="103436" name=""/>
          <p:cNvSpPr/>
          <p:nvPr/>
        </p:nvSpPr>
        <p:spPr>
          <a:xfrm>
            <a:off x="2917825" y="5876925"/>
            <a:ext cx="420688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r>
              <a:rPr lang="en-US" altLang="zh-CN" sz="2800" b="1" i="1">
                <a:latin typeface="Times New Roman" pitchFamily="18" charset="0"/>
              </a:rPr>
              <a:t>F</a:t>
            </a:r>
            <a:endParaRPr lang="zh-CN" altLang="en-US" sz="2800" b="1" baseline="-25000">
              <a:latin typeface="Times New Roman" pitchFamily="18" charset="0"/>
            </a:endParaRPr>
          </a:p>
        </p:txBody>
      </p:sp>
      <p:sp>
        <p:nvSpPr>
          <p:cNvPr id="103437" name=""/>
          <p:cNvSpPr/>
          <p:nvPr/>
        </p:nvSpPr>
        <p:spPr>
          <a:xfrm>
            <a:off x="5543550" y="5373688"/>
            <a:ext cx="73025" cy="730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  <a:miter lim="800000"/>
          </a:ln>
          <a:effectLst/>
        </p:spPr>
      </p:sp>
      <p:sp>
        <p:nvSpPr>
          <p:cNvPr id="103438" name=""/>
          <p:cNvSpPr/>
          <p:nvPr/>
        </p:nvSpPr>
        <p:spPr>
          <a:xfrm>
            <a:off x="5653088" y="5229225"/>
            <a:ext cx="441325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r>
              <a:rPr lang="en-US" altLang="zh-CN" sz="2800" b="1" i="1">
                <a:latin typeface="Times New Roman" pitchFamily="18" charset="0"/>
              </a:rPr>
              <a:t>O</a:t>
            </a:r>
            <a:endParaRPr lang="zh-CN" altLang="en-US" sz="2800" b="1" i="1">
              <a:latin typeface="Times New Roman" pitchFamily="18" charset="0"/>
            </a:endParaRPr>
          </a:p>
        </p:txBody>
      </p:sp>
      <p:cxnSp>
        <p:nvCxnSpPr>
          <p:cNvPr id="103439" name=""/>
          <p:cNvCxnSpPr/>
          <p:nvPr/>
        </p:nvCxnSpPr>
        <p:spPr>
          <a:xfrm flipV="1">
            <a:off x="5149850" y="4400550"/>
            <a:ext cx="719138" cy="828675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triangle"/>
          </a:ln>
          <a:effectLst/>
        </p:spPr>
      </p:cxnSp>
      <p:sp>
        <p:nvSpPr>
          <p:cNvPr id="103440" name=""/>
          <p:cNvSpPr/>
          <p:nvPr/>
        </p:nvSpPr>
        <p:spPr>
          <a:xfrm>
            <a:off x="5149850" y="4076700"/>
            <a:ext cx="755650" cy="6048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F</a:t>
            </a:r>
            <a:r>
              <a:rPr lang="en-US" altLang="zh-CN" sz="2800" b="1" baseline="-25000">
                <a:latin typeface="黑体" pitchFamily="49" charset="-122"/>
                <a:ea typeface="黑体" pitchFamily="49" charset="-122"/>
              </a:rPr>
              <a:t>1</a:t>
            </a:r>
            <a:endParaRPr lang="en-US" altLang="zh-CN" sz="2800" b="1" baseline="-250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3441" name=""/>
          <p:cNvSpPr/>
          <p:nvPr/>
        </p:nvSpPr>
        <p:spPr>
          <a:xfrm>
            <a:off x="3060700" y="5913438"/>
            <a:ext cx="755650" cy="4381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lnSpc>
                <a:spcPct val="120000"/>
              </a:lnSpc>
            </a:pPr>
            <a:r>
              <a:rPr lang="en-US" altLang="zh-CN" sz="2800" b="1" baseline="-25000">
                <a:latin typeface="黑体" pitchFamily="49" charset="-122"/>
                <a:ea typeface="黑体" pitchFamily="49" charset="-122"/>
              </a:rPr>
              <a:t>2</a:t>
            </a:r>
            <a:endParaRPr lang="en-US" altLang="zh-CN" sz="2800" b="1" baseline="-25000"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103442" name=""/>
          <p:cNvCxnSpPr/>
          <p:nvPr/>
        </p:nvCxnSpPr>
        <p:spPr>
          <a:xfrm flipV="1">
            <a:off x="4826000" y="4005262"/>
            <a:ext cx="1366838" cy="1584325"/>
          </a:xfrm>
          <a:prstGeom prst="line">
            <a:avLst/>
          </a:prstGeom>
          <a:noFill/>
          <a:ln>
            <a:solidFill>
              <a:srgbClr val="990033"/>
            </a:solidFill>
            <a:prstDash val="dash"/>
            <a:miter lim="800000"/>
          </a:ln>
          <a:effectLst/>
        </p:spPr>
      </p:cxnSp>
      <p:cxnSp>
        <p:nvCxnSpPr>
          <p:cNvPr id="103443" name=""/>
          <p:cNvCxnSpPr/>
          <p:nvPr/>
        </p:nvCxnSpPr>
        <p:spPr>
          <a:xfrm flipH="1" flipV="1">
            <a:off x="5292725" y="5084762"/>
            <a:ext cx="288925" cy="323850"/>
          </a:xfrm>
          <a:prstGeom prst="line">
            <a:avLst/>
          </a:prstGeom>
          <a:noFill/>
          <a:ln w="28575">
            <a:solidFill>
              <a:srgbClr val="990033"/>
            </a:solidFill>
            <a:miter lim="800000"/>
          </a:ln>
          <a:effectLst/>
        </p:spPr>
      </p:cxnSp>
      <p:grpSp>
        <p:nvGrpSpPr>
          <p:cNvPr id="103444" name=""/>
          <p:cNvGrpSpPr/>
          <p:nvPr/>
        </p:nvGrpSpPr>
        <p:grpSpPr>
          <a:xfrm>
            <a:off x="3313112" y="5373688"/>
            <a:ext cx="2268538" cy="1000125"/>
            <a:chOff x="3447" y="3385"/>
            <a:chExt cx="1429" cy="630"/>
          </a:xfrm>
        </p:grpSpPr>
        <p:sp>
          <p:nvSpPr>
            <p:cNvPr id="103445" name=""/>
            <p:cNvSpPr/>
            <p:nvPr/>
          </p:nvSpPr>
          <p:spPr>
            <a:xfrm rot="16200000">
              <a:off x="4025" y="2806"/>
              <a:ext cx="272" cy="1429"/>
            </a:xfrm>
            <a:prstGeom prst="leftBrace">
              <a:avLst>
                <a:gd name="adj1" fmla="val 43781"/>
                <a:gd name="adj2" fmla="val 50000"/>
              </a:avLst>
            </a:prstGeom>
            <a:noFill/>
            <a:ln w="28575">
              <a:solidFill>
                <a:srgbClr val="990033"/>
              </a:solidFill>
              <a:round/>
            </a:ln>
            <a:effectLst/>
          </p:spPr>
        </p:sp>
        <p:sp>
          <p:nvSpPr>
            <p:cNvPr id="103446" name=""/>
            <p:cNvSpPr/>
            <p:nvPr/>
          </p:nvSpPr>
          <p:spPr>
            <a:xfrm>
              <a:off x="3991" y="3634"/>
              <a:ext cx="476" cy="38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L</a:t>
              </a:r>
              <a:r>
                <a:rPr lang="en-US" altLang="zh-CN" sz="2800" b="1" baseline="-25000">
                  <a:latin typeface="黑体" pitchFamily="49" charset="-122"/>
                  <a:ea typeface="黑体" pitchFamily="49" charset="-122"/>
                </a:rPr>
                <a:t>2</a:t>
              </a:r>
              <a:endParaRPr lang="en-US" altLang="zh-CN" sz="2800" b="1" baseline="-25000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03447" name=""/>
          <p:cNvGrpSpPr/>
          <p:nvPr/>
        </p:nvGrpSpPr>
        <p:grpSpPr>
          <a:xfrm>
            <a:off x="5400675" y="4689475"/>
            <a:ext cx="971550" cy="684212"/>
            <a:chOff x="4762" y="2954"/>
            <a:chExt cx="612" cy="431"/>
          </a:xfrm>
        </p:grpSpPr>
        <p:sp>
          <p:nvSpPr>
            <p:cNvPr id="103448" name=""/>
            <p:cNvSpPr/>
            <p:nvPr/>
          </p:nvSpPr>
          <p:spPr>
            <a:xfrm rot="8520000">
              <a:off x="4762" y="3113"/>
              <a:ext cx="175" cy="272"/>
            </a:xfrm>
            <a:prstGeom prst="leftBrace">
              <a:avLst>
                <a:gd name="adj1" fmla="val 12952"/>
                <a:gd name="adj2" fmla="val 50000"/>
              </a:avLst>
            </a:prstGeom>
            <a:noFill/>
            <a:ln w="28575">
              <a:solidFill>
                <a:srgbClr val="990033"/>
              </a:solidFill>
              <a:round/>
            </a:ln>
            <a:effectLst/>
          </p:spPr>
        </p:sp>
        <p:sp>
          <p:nvSpPr>
            <p:cNvPr id="103449" name=""/>
            <p:cNvSpPr/>
            <p:nvPr/>
          </p:nvSpPr>
          <p:spPr>
            <a:xfrm>
              <a:off x="4898" y="2954"/>
              <a:ext cx="476" cy="38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L</a:t>
              </a:r>
              <a:r>
                <a:rPr lang="en-US" altLang="zh-CN" sz="2800" b="1" baseline="-25000">
                  <a:latin typeface="黑体" pitchFamily="49" charset="-122"/>
                  <a:ea typeface="黑体" pitchFamily="49" charset="-122"/>
                </a:rPr>
                <a:t>1</a:t>
              </a:r>
              <a:endParaRPr lang="en-US" altLang="zh-CN" sz="2800" b="1" baseline="-25000">
                <a:latin typeface="黑体" pitchFamily="49" charset="-122"/>
                <a:ea typeface="黑体" pitchFamily="49" charset="-122"/>
              </a:endParaRPr>
            </a:p>
          </p:txBody>
        </p:sp>
      </p:grpSp>
      <p:cxnSp>
        <p:nvCxnSpPr>
          <p:cNvPr id="103450" name=""/>
          <p:cNvCxnSpPr/>
          <p:nvPr/>
        </p:nvCxnSpPr>
        <p:spPr>
          <a:xfrm flipH="1">
            <a:off x="3313112" y="5408612"/>
            <a:ext cx="2268538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ffectLst/>
        </p:spPr>
      </p:cxnSp>
      <p:cxnSp>
        <p:nvCxnSpPr>
          <p:cNvPr id="103451" name=""/>
          <p:cNvCxnSpPr/>
          <p:nvPr/>
        </p:nvCxnSpPr>
        <p:spPr>
          <a:xfrm flipH="1" flipV="1">
            <a:off x="3313112" y="3968750"/>
            <a:ext cx="0" cy="2520950"/>
          </a:xfrm>
          <a:prstGeom prst="line">
            <a:avLst/>
          </a:prstGeom>
          <a:noFill/>
          <a:ln w="28575">
            <a:solidFill>
              <a:srgbClr val="990033"/>
            </a:solidFill>
            <a:prstDash val="dash"/>
            <a:miter lim="800000"/>
          </a:ln>
          <a:effectLst/>
        </p:spPr>
      </p:cxnSp>
      <p:sp>
        <p:nvSpPr>
          <p:cNvPr id="103452" name="Text Box 68"/>
          <p:cNvSpPr/>
          <p:nvPr/>
        </p:nvSpPr>
        <p:spPr>
          <a:xfrm>
            <a:off x="395288" y="836612"/>
            <a:ext cx="4465638" cy="7334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50000"/>
              </a:lnSpc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（一）杠杆相关概念</a:t>
            </a:r>
            <a:endParaRPr lang="en-US" altLang="zh-CN" sz="2800" b="1"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0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03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03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03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03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03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03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5474" name="Picture 26"/>
          <p:cNvPicPr/>
          <p:nvPr/>
        </p:nvPicPr>
        <p:blipFill>
          <a:blip r:embed="rId2"/>
          <a:stretch>
            <a:fillRect/>
          </a:stretch>
        </p:blipFill>
        <p:spPr>
          <a:xfrm>
            <a:off x="1331912" y="1052512"/>
            <a:ext cx="6373812" cy="44275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05475" name=""/>
          <p:cNvGrpSpPr/>
          <p:nvPr/>
        </p:nvGrpSpPr>
        <p:grpSpPr>
          <a:xfrm>
            <a:off x="2195512" y="2997200"/>
            <a:ext cx="787400" cy="612775"/>
            <a:chOff x="1409" y="1895"/>
            <a:chExt cx="496" cy="386"/>
          </a:xfrm>
        </p:grpSpPr>
        <p:cxnSp>
          <p:nvCxnSpPr>
            <p:cNvPr id="105476" name="直接箭头连接符 11"/>
            <p:cNvCxnSpPr/>
            <p:nvPr/>
          </p:nvCxnSpPr>
          <p:spPr>
            <a:xfrm flipH="1">
              <a:off x="1825" y="1895"/>
              <a:ext cx="0" cy="38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arrow"/>
            </a:ln>
          </p:spPr>
        </p:cxnSp>
        <p:sp>
          <p:nvSpPr>
            <p:cNvPr id="105477" name="TextBox 18"/>
            <p:cNvSpPr/>
            <p:nvPr/>
          </p:nvSpPr>
          <p:spPr>
            <a:xfrm>
              <a:off x="1409" y="1911"/>
              <a:ext cx="496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latin typeface="Times New Roman" pitchFamily="18" charset="0"/>
                </a:rPr>
                <a:t>1</a:t>
              </a:r>
              <a:endParaRPr lang="en-US" altLang="zh-CN" sz="2000">
                <a:latin typeface="Times New Roman" pitchFamily="18" charset="0"/>
              </a:endParaRPr>
            </a:p>
          </p:txBody>
        </p:sp>
      </p:grpSp>
      <p:grpSp>
        <p:nvGrpSpPr>
          <p:cNvPr id="105478" name=""/>
          <p:cNvGrpSpPr/>
          <p:nvPr/>
        </p:nvGrpSpPr>
        <p:grpSpPr>
          <a:xfrm>
            <a:off x="6007100" y="4298950"/>
            <a:ext cx="1095375" cy="1158875"/>
            <a:chOff x="3784" y="2708"/>
            <a:chExt cx="690" cy="730"/>
          </a:xfrm>
        </p:grpSpPr>
        <p:cxnSp>
          <p:nvCxnSpPr>
            <p:cNvPr id="105479" name="直接箭头连接符 15"/>
            <p:cNvCxnSpPr/>
            <p:nvPr/>
          </p:nvCxnSpPr>
          <p:spPr>
            <a:xfrm>
              <a:off x="3784" y="2708"/>
              <a:ext cx="17" cy="73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arrow"/>
            </a:ln>
          </p:spPr>
        </p:cxnSp>
        <p:sp>
          <p:nvSpPr>
            <p:cNvPr id="105480" name="TextBox 19"/>
            <p:cNvSpPr/>
            <p:nvPr/>
          </p:nvSpPr>
          <p:spPr>
            <a:xfrm>
              <a:off x="3876" y="3053"/>
              <a:ext cx="598" cy="24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latin typeface="Times New Roman" pitchFamily="18" charset="0"/>
                </a:rPr>
                <a:t>2</a:t>
              </a:r>
              <a:endParaRPr lang="en-US" altLang="zh-CN" sz="2000">
                <a:latin typeface="Times New Roman" pitchFamily="18" charset="0"/>
              </a:endParaRPr>
            </a:p>
          </p:txBody>
        </p:sp>
      </p:grpSp>
      <p:grpSp>
        <p:nvGrpSpPr>
          <p:cNvPr id="105481" name=""/>
          <p:cNvGrpSpPr/>
          <p:nvPr/>
        </p:nvGrpSpPr>
        <p:grpSpPr>
          <a:xfrm>
            <a:off x="4992688" y="3392488"/>
            <a:ext cx="631825" cy="979488"/>
            <a:chOff x="3145" y="2137"/>
            <a:chExt cx="398" cy="617"/>
          </a:xfrm>
        </p:grpSpPr>
        <p:sp>
          <p:nvSpPr>
            <p:cNvPr id="105482" name="等腰三角形 10"/>
            <p:cNvSpPr/>
            <p:nvPr/>
          </p:nvSpPr>
          <p:spPr>
            <a:xfrm>
              <a:off x="3288" y="2523"/>
              <a:ext cx="77" cy="231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 sz="20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05483" name="TextBox 20"/>
            <p:cNvSpPr/>
            <p:nvPr/>
          </p:nvSpPr>
          <p:spPr>
            <a:xfrm>
              <a:off x="3145" y="2137"/>
              <a:ext cx="398" cy="24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o</a:t>
              </a:r>
              <a:endParaRPr lang="en-US" altLang="zh-CN" sz="2000">
                <a:latin typeface="Times New Roman" pitchFamily="18" charset="0"/>
              </a:endParaRPr>
            </a:p>
          </p:txBody>
        </p:sp>
      </p:grpSp>
      <p:grpSp>
        <p:nvGrpSpPr>
          <p:cNvPr id="105484" name=""/>
          <p:cNvGrpSpPr/>
          <p:nvPr/>
        </p:nvGrpSpPr>
        <p:grpSpPr>
          <a:xfrm>
            <a:off x="2852738" y="3441700"/>
            <a:ext cx="2439988" cy="1247775"/>
            <a:chOff x="1797" y="2168"/>
            <a:chExt cx="1537" cy="786"/>
          </a:xfrm>
        </p:grpSpPr>
        <p:cxnSp>
          <p:nvCxnSpPr>
            <p:cNvPr id="105485" name="直接连接符 13"/>
            <p:cNvCxnSpPr/>
            <p:nvPr/>
          </p:nvCxnSpPr>
          <p:spPr>
            <a:xfrm>
              <a:off x="1819" y="2478"/>
              <a:ext cx="1497" cy="45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ash"/>
              <a:miter lim="800000"/>
            </a:ln>
          </p:spPr>
        </p:cxnSp>
        <p:cxnSp>
          <p:nvCxnSpPr>
            <p:cNvPr id="105486" name="直接连接符 12"/>
            <p:cNvCxnSpPr/>
            <p:nvPr/>
          </p:nvCxnSpPr>
          <p:spPr>
            <a:xfrm flipH="1">
              <a:off x="1797" y="2168"/>
              <a:ext cx="0" cy="61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miter lim="800000"/>
            </a:ln>
          </p:spPr>
        </p:cxnSp>
        <p:sp>
          <p:nvSpPr>
            <p:cNvPr id="105487" name="TextBox 20"/>
            <p:cNvSpPr/>
            <p:nvPr/>
          </p:nvSpPr>
          <p:spPr>
            <a:xfrm>
              <a:off x="2454" y="2704"/>
              <a:ext cx="399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latin typeface="Times New Roman" pitchFamily="18" charset="0"/>
                </a:rPr>
                <a:t>1</a:t>
              </a:r>
              <a:endParaRPr lang="en-US" altLang="zh-CN" sz="2000">
                <a:latin typeface="Times New Roman" pitchFamily="18" charset="0"/>
              </a:endParaRPr>
            </a:p>
          </p:txBody>
        </p:sp>
        <p:sp>
          <p:nvSpPr>
            <p:cNvPr id="105488" name=""/>
            <p:cNvSpPr/>
            <p:nvPr/>
          </p:nvSpPr>
          <p:spPr>
            <a:xfrm rot="16200000">
              <a:off x="2449" y="1865"/>
              <a:ext cx="272" cy="1497"/>
            </a:xfrm>
            <a:prstGeom prst="leftBrace">
              <a:avLst>
                <a:gd name="adj1" fmla="val 45864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</a:ln>
          </p:spPr>
        </p:sp>
      </p:grpSp>
      <p:grpSp>
        <p:nvGrpSpPr>
          <p:cNvPr id="105489" name=""/>
          <p:cNvGrpSpPr/>
          <p:nvPr/>
        </p:nvGrpSpPr>
        <p:grpSpPr>
          <a:xfrm>
            <a:off x="5292725" y="3068638"/>
            <a:ext cx="749300" cy="1254125"/>
            <a:chOff x="3334" y="1933"/>
            <a:chExt cx="472" cy="790"/>
          </a:xfrm>
        </p:grpSpPr>
        <p:grpSp>
          <p:nvGrpSpPr>
            <p:cNvPr id="105490" name=""/>
            <p:cNvGrpSpPr/>
            <p:nvPr/>
          </p:nvGrpSpPr>
          <p:grpSpPr>
            <a:xfrm>
              <a:off x="3334" y="1933"/>
              <a:ext cx="472" cy="790"/>
              <a:chOff x="3350" y="1933"/>
              <a:chExt cx="472" cy="790"/>
            </a:xfrm>
          </p:grpSpPr>
          <p:cxnSp>
            <p:nvCxnSpPr>
              <p:cNvPr id="105491" name="直接连接符 16"/>
              <p:cNvCxnSpPr/>
              <p:nvPr/>
            </p:nvCxnSpPr>
            <p:spPr>
              <a:xfrm flipH="1">
                <a:off x="3791" y="2106"/>
                <a:ext cx="0" cy="617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ot"/>
                <a:miter lim="800000"/>
              </a:ln>
            </p:spPr>
          </p:cxnSp>
          <p:sp>
            <p:nvSpPr>
              <p:cNvPr id="105492" name="左大括号 17"/>
              <p:cNvSpPr/>
              <p:nvPr/>
            </p:nvSpPr>
            <p:spPr>
              <a:xfrm rot="5400000">
                <a:off x="3499" y="2190"/>
                <a:ext cx="153" cy="451"/>
              </a:xfrm>
              <a:prstGeom prst="leftBrace">
                <a:avLst>
                  <a:gd name="adj1" fmla="val 8284"/>
                  <a:gd name="adj2" fmla="val 50000"/>
                </a:avLst>
              </a:prstGeom>
              <a:noFill/>
              <a:ln w="19050">
                <a:solidFill>
                  <a:srgbClr val="FF0000"/>
                </a:solidFill>
                <a:round/>
              </a:ln>
            </p:spPr>
            <p:txBody>
              <a:bodyPr rot="16200000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 eaLnBrk="1" hangingPunct="1"/>
                <a:endParaRPr lang="zh-CN" altLang="en-US" sz="2000">
                  <a:latin typeface="Times New Roman" pitchFamily="18" charset="0"/>
                </a:endParaRPr>
              </a:p>
            </p:txBody>
          </p:sp>
          <p:sp>
            <p:nvSpPr>
              <p:cNvPr id="105493" name="TextBox 21"/>
              <p:cNvSpPr/>
              <p:nvPr/>
            </p:nvSpPr>
            <p:spPr>
              <a:xfrm>
                <a:off x="3424" y="1933"/>
                <a:ext cx="398" cy="2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l</a:t>
                </a:r>
                <a:r>
                  <a:rPr lang="en-US" altLang="zh-CN" sz="2000" b="1" baseline="-25000">
                    <a:latin typeface="Times New Roman" pitchFamily="18" charset="0"/>
                  </a:rPr>
                  <a:t>2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</p:grpSp>
        <p:cxnSp>
          <p:nvCxnSpPr>
            <p:cNvPr id="105494" name="直接连接符 13"/>
            <p:cNvCxnSpPr/>
            <p:nvPr/>
          </p:nvCxnSpPr>
          <p:spPr>
            <a:xfrm>
              <a:off x="3334" y="2523"/>
              <a:ext cx="453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ash"/>
              <a:miter lim="800000"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05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05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05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05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05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7522" name="">
            <a:hlinkClick action="ppaction://media"/>
          </p:cNvPr>
          <p:cNvPicPr/>
          <p:nvPr>
            <p:ph/>
            <a:videoFile r:link="rId3"/>
          </p:nvPr>
        </p:nvPicPr>
        <p:blipFill>
          <a:blip r:embed="rId2"/>
          <a:stretch>
            <a:fillRect/>
          </a:stretch>
        </p:blipFill>
        <p:spPr>
          <a:xfrm>
            <a:off x="684212" y="549275"/>
            <a:ext cx="7993062" cy="5329238"/>
          </a:xfrm>
          <a:prstGeom prst="rect">
            <a:avLst/>
          </a:prstGeom>
          <a:noFill/>
          <a:ln>
            <a:miter lim="800000"/>
          </a:ln>
        </p:spPr>
      </p:pic>
      <p:grpSp>
        <p:nvGrpSpPr>
          <p:cNvPr id="107523" name=""/>
          <p:cNvGrpSpPr/>
          <p:nvPr/>
        </p:nvGrpSpPr>
        <p:grpSpPr>
          <a:xfrm rot="540000">
            <a:off x="3856038" y="1557338"/>
            <a:ext cx="787400" cy="612775"/>
            <a:chOff x="1409" y="1895"/>
            <a:chExt cx="496" cy="386"/>
          </a:xfrm>
        </p:grpSpPr>
        <p:cxnSp>
          <p:nvCxnSpPr>
            <p:cNvPr id="107524" name="直接箭头连接符 11"/>
            <p:cNvCxnSpPr/>
            <p:nvPr/>
          </p:nvCxnSpPr>
          <p:spPr>
            <a:xfrm flipH="1">
              <a:off x="1825" y="1895"/>
              <a:ext cx="0" cy="38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arrow"/>
            </a:ln>
          </p:spPr>
        </p:cxnSp>
        <p:sp>
          <p:nvSpPr>
            <p:cNvPr id="107525" name="TextBox 18"/>
            <p:cNvSpPr/>
            <p:nvPr/>
          </p:nvSpPr>
          <p:spPr>
            <a:xfrm>
              <a:off x="1409" y="1911"/>
              <a:ext cx="496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latin typeface="Times New Roman" pitchFamily="18" charset="0"/>
                </a:rPr>
                <a:t>1</a:t>
              </a:r>
              <a:endParaRPr lang="en-US" altLang="zh-CN" sz="2000">
                <a:latin typeface="Times New Roman" pitchFamily="18" charset="0"/>
              </a:endParaRPr>
            </a:p>
          </p:txBody>
        </p:sp>
      </p:grpSp>
      <p:grpSp>
        <p:nvGrpSpPr>
          <p:cNvPr id="107526" name=""/>
          <p:cNvGrpSpPr/>
          <p:nvPr/>
        </p:nvGrpSpPr>
        <p:grpSpPr>
          <a:xfrm rot="1320000">
            <a:off x="6516688" y="1700212"/>
            <a:ext cx="1095375" cy="1158875"/>
            <a:chOff x="3784" y="2708"/>
            <a:chExt cx="690" cy="730"/>
          </a:xfrm>
        </p:grpSpPr>
        <p:cxnSp>
          <p:nvCxnSpPr>
            <p:cNvPr id="107527" name="直接箭头连接符 15"/>
            <p:cNvCxnSpPr/>
            <p:nvPr/>
          </p:nvCxnSpPr>
          <p:spPr>
            <a:xfrm>
              <a:off x="3784" y="2708"/>
              <a:ext cx="17" cy="73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arrow"/>
            </a:ln>
          </p:spPr>
        </p:cxnSp>
        <p:sp>
          <p:nvSpPr>
            <p:cNvPr id="107528" name="TextBox 19"/>
            <p:cNvSpPr/>
            <p:nvPr/>
          </p:nvSpPr>
          <p:spPr>
            <a:xfrm>
              <a:off x="3876" y="3053"/>
              <a:ext cx="598" cy="24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latin typeface="Times New Roman" pitchFamily="18" charset="0"/>
                </a:rPr>
                <a:t>2</a:t>
              </a:r>
              <a:endParaRPr lang="en-US" altLang="zh-CN" sz="2000">
                <a:latin typeface="Times New Roman" pitchFamily="18" charset="0"/>
              </a:endParaRPr>
            </a:p>
          </p:txBody>
        </p:sp>
      </p:grpSp>
      <p:grpSp>
        <p:nvGrpSpPr>
          <p:cNvPr id="107529" name=""/>
          <p:cNvGrpSpPr/>
          <p:nvPr/>
        </p:nvGrpSpPr>
        <p:grpSpPr>
          <a:xfrm>
            <a:off x="4787900" y="1844675"/>
            <a:ext cx="631825" cy="565150"/>
            <a:chOff x="3016" y="1162"/>
            <a:chExt cx="398" cy="356"/>
          </a:xfrm>
        </p:grpSpPr>
        <p:sp>
          <p:nvSpPr>
            <p:cNvPr id="107530" name="等腰三角形 10"/>
            <p:cNvSpPr/>
            <p:nvPr/>
          </p:nvSpPr>
          <p:spPr>
            <a:xfrm flipH="1">
              <a:off x="3042" y="1471"/>
              <a:ext cx="45" cy="47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 sz="20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07531" name="TextBox 20"/>
            <p:cNvSpPr/>
            <p:nvPr/>
          </p:nvSpPr>
          <p:spPr>
            <a:xfrm>
              <a:off x="3016" y="1162"/>
              <a:ext cx="398" cy="24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o</a:t>
              </a:r>
              <a:endParaRPr lang="en-US" altLang="zh-CN" sz="2000">
                <a:latin typeface="Times New Roman" pitchFamily="18" charset="0"/>
              </a:endParaRPr>
            </a:p>
          </p:txBody>
        </p:sp>
      </p:grpSp>
      <p:grpSp>
        <p:nvGrpSpPr>
          <p:cNvPr id="107532" name=""/>
          <p:cNvGrpSpPr/>
          <p:nvPr/>
        </p:nvGrpSpPr>
        <p:grpSpPr>
          <a:xfrm>
            <a:off x="4813300" y="1916112"/>
            <a:ext cx="1573212" cy="1652588"/>
            <a:chOff x="3032" y="1207"/>
            <a:chExt cx="991" cy="1041"/>
          </a:xfrm>
        </p:grpSpPr>
        <p:cxnSp>
          <p:nvCxnSpPr>
            <p:cNvPr id="107533" name="直接连接符 16"/>
            <p:cNvCxnSpPr/>
            <p:nvPr/>
          </p:nvCxnSpPr>
          <p:spPr>
            <a:xfrm rot="1260000" flipH="1">
              <a:off x="3909" y="1631"/>
              <a:ext cx="0" cy="61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miter lim="800000"/>
            </a:ln>
          </p:spPr>
        </p:cxnSp>
        <p:sp>
          <p:nvSpPr>
            <p:cNvPr id="107534" name="左大括号 17"/>
            <p:cNvSpPr/>
            <p:nvPr/>
          </p:nvSpPr>
          <p:spPr>
            <a:xfrm rot="6960000">
              <a:off x="3418" y="1082"/>
              <a:ext cx="247" cy="964"/>
            </a:xfrm>
            <a:prstGeom prst="leftBrace">
              <a:avLst>
                <a:gd name="adj1" fmla="val 10968"/>
                <a:gd name="adj2" fmla="val 50000"/>
              </a:avLst>
            </a:prstGeom>
            <a:noFill/>
            <a:ln w="19050">
              <a:solidFill>
                <a:srgbClr val="FF0000"/>
              </a:solidFill>
              <a:round/>
            </a:ln>
          </p:spPr>
          <p:txBody>
            <a:bodyPr rot="16200000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 sz="2000">
                <a:latin typeface="Times New Roman" pitchFamily="18" charset="0"/>
              </a:endParaRPr>
            </a:p>
          </p:txBody>
        </p:sp>
        <p:sp>
          <p:nvSpPr>
            <p:cNvPr id="107535" name="TextBox 21"/>
            <p:cNvSpPr/>
            <p:nvPr/>
          </p:nvSpPr>
          <p:spPr>
            <a:xfrm rot="1260000">
              <a:off x="3560" y="1207"/>
              <a:ext cx="398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latin typeface="Times New Roman" pitchFamily="18" charset="0"/>
                </a:rPr>
                <a:t>2</a:t>
              </a:r>
              <a:endParaRPr lang="en-US" altLang="zh-CN" sz="2000">
                <a:latin typeface="Times New Roman" pitchFamily="18" charset="0"/>
              </a:endParaRPr>
            </a:p>
          </p:txBody>
        </p:sp>
        <p:cxnSp>
          <p:nvCxnSpPr>
            <p:cNvPr id="107536" name="直接连接符 13"/>
            <p:cNvCxnSpPr/>
            <p:nvPr/>
          </p:nvCxnSpPr>
          <p:spPr>
            <a:xfrm rot="1260000">
              <a:off x="3032" y="1655"/>
              <a:ext cx="931" cy="6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ash"/>
              <a:miter lim="800000"/>
            </a:ln>
          </p:spPr>
        </p:cxnSp>
      </p:grpSp>
      <p:grpSp>
        <p:nvGrpSpPr>
          <p:cNvPr id="107537" name=""/>
          <p:cNvGrpSpPr/>
          <p:nvPr/>
        </p:nvGrpSpPr>
        <p:grpSpPr>
          <a:xfrm>
            <a:off x="4275138" y="2159000"/>
            <a:ext cx="873125" cy="996950"/>
            <a:chOff x="2693" y="1360"/>
            <a:chExt cx="495" cy="628"/>
          </a:xfrm>
        </p:grpSpPr>
        <p:grpSp>
          <p:nvGrpSpPr>
            <p:cNvPr id="107538" name=""/>
            <p:cNvGrpSpPr/>
            <p:nvPr/>
          </p:nvGrpSpPr>
          <p:grpSpPr>
            <a:xfrm>
              <a:off x="2789" y="1434"/>
              <a:ext cx="399" cy="432"/>
              <a:chOff x="2789" y="1434"/>
              <a:chExt cx="399" cy="432"/>
            </a:xfrm>
          </p:grpSpPr>
          <p:cxnSp>
            <p:nvCxnSpPr>
              <p:cNvPr id="107539" name="直接连接符 13"/>
              <p:cNvCxnSpPr/>
              <p:nvPr/>
            </p:nvCxnSpPr>
            <p:spPr>
              <a:xfrm>
                <a:off x="2789" y="1434"/>
                <a:ext cx="272" cy="4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ash"/>
                <a:miter lim="800000"/>
              </a:ln>
            </p:spPr>
          </p:cxnSp>
          <p:sp>
            <p:nvSpPr>
              <p:cNvPr id="107540" name="TextBox 20"/>
              <p:cNvSpPr/>
              <p:nvPr/>
            </p:nvSpPr>
            <p:spPr>
              <a:xfrm>
                <a:off x="2789" y="1616"/>
                <a:ext cx="399" cy="2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l</a:t>
                </a:r>
                <a:r>
                  <a:rPr lang="en-US" altLang="zh-CN" sz="2000" b="1" baseline="-25000">
                    <a:latin typeface="Times New Roman" pitchFamily="18" charset="0"/>
                  </a:rPr>
                  <a:t>1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  <p:sp>
            <p:nvSpPr>
              <p:cNvPr id="107541" name=""/>
              <p:cNvSpPr/>
              <p:nvPr/>
            </p:nvSpPr>
            <p:spPr>
              <a:xfrm rot="16200000">
                <a:off x="2835" y="1434"/>
                <a:ext cx="136" cy="227"/>
              </a:xfrm>
              <a:prstGeom prst="leftBrace">
                <a:avLst>
                  <a:gd name="adj1" fmla="val 13909"/>
                  <a:gd name="adj2" fmla="val 50000"/>
                </a:avLst>
              </a:prstGeom>
              <a:noFill/>
              <a:ln w="38100">
                <a:solidFill>
                  <a:srgbClr val="CC0000"/>
                </a:solidFill>
                <a:round/>
              </a:ln>
            </p:spPr>
          </p:sp>
        </p:grpSp>
        <p:cxnSp>
          <p:nvCxnSpPr>
            <p:cNvPr id="107542" name="直接连接符 16"/>
            <p:cNvCxnSpPr/>
            <p:nvPr/>
          </p:nvCxnSpPr>
          <p:spPr>
            <a:xfrm rot="1260000">
              <a:off x="2693" y="1360"/>
              <a:ext cx="95" cy="62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miter lim="800000"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07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07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0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07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0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/>
                <p:tgtEl>
                  <p:spTgt spid="107522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8546" name="TextBox 1"/>
          <p:cNvSpPr/>
          <p:nvPr/>
        </p:nvSpPr>
        <p:spPr>
          <a:xfrm>
            <a:off x="3059112" y="549275"/>
            <a:ext cx="2825750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2800" b="1">
                <a:latin typeface="Times New Roman" pitchFamily="18" charset="0"/>
              </a:rPr>
              <a:t>画杠杆示意图</a:t>
            </a:r>
            <a:endParaRPr lang="zh-CN" altLang="en-US" sz="2800" b="1">
              <a:latin typeface="宋体" pitchFamily="2" charset="-122"/>
            </a:endParaRPr>
          </a:p>
        </p:txBody>
      </p:sp>
      <p:pic>
        <p:nvPicPr>
          <p:cNvPr id="108547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8548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900112" y="2276475"/>
            <a:ext cx="3313112" cy="3125788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08549" name="TextBox 7"/>
          <p:cNvSpPr/>
          <p:nvPr/>
        </p:nvSpPr>
        <p:spPr>
          <a:xfrm>
            <a:off x="1619250" y="5553075"/>
            <a:ext cx="16129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Times New Roman" pitchFamily="18" charset="0"/>
              </a:rPr>
              <a:t>切纸铡刀</a:t>
            </a:r>
            <a:endParaRPr lang="zh-CN" altLang="en-US" sz="2800" b="1">
              <a:latin typeface="Times New Roman" pitchFamily="18" charset="0"/>
            </a:endParaRPr>
          </a:p>
        </p:txBody>
      </p:sp>
      <p:grpSp>
        <p:nvGrpSpPr>
          <p:cNvPr id="108550" name=""/>
          <p:cNvGrpSpPr/>
          <p:nvPr/>
        </p:nvGrpSpPr>
        <p:grpSpPr>
          <a:xfrm>
            <a:off x="5651500" y="2097088"/>
            <a:ext cx="2417762" cy="4011612"/>
            <a:chOff x="3560" y="1321"/>
            <a:chExt cx="1523" cy="2527"/>
          </a:xfrm>
        </p:grpSpPr>
        <p:pic>
          <p:nvPicPr>
            <p:cNvPr id="108551" name=""/>
            <p:cNvPicPr/>
            <p:nvPr/>
          </p:nvPicPr>
          <p:blipFill>
            <a:blip r:embed="rId4">
              <a:grayscl/>
            </a:blip>
            <a:stretch>
              <a:fillRect/>
            </a:stretch>
          </p:blipFill>
          <p:spPr>
            <a:xfrm>
              <a:off x="3560" y="1321"/>
              <a:ext cx="1523" cy="2086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08552" name="TextBox 7"/>
            <p:cNvSpPr/>
            <p:nvPr/>
          </p:nvSpPr>
          <p:spPr>
            <a:xfrm>
              <a:off x="3946" y="3521"/>
              <a:ext cx="79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Times New Roman" pitchFamily="18" charset="0"/>
                </a:rPr>
                <a:t>羊角锤</a:t>
              </a:r>
              <a:endParaRPr lang="zh-CN" altLang="en-US" sz="2800" b="1">
                <a:latin typeface="Times New Roman" pitchFamily="18" charset="0"/>
              </a:endParaRPr>
            </a:p>
          </p:txBody>
        </p:sp>
      </p:grpSp>
      <p:grpSp>
        <p:nvGrpSpPr>
          <p:cNvPr id="108553" name=""/>
          <p:cNvGrpSpPr/>
          <p:nvPr/>
        </p:nvGrpSpPr>
        <p:grpSpPr>
          <a:xfrm>
            <a:off x="4008438" y="2492375"/>
            <a:ext cx="846138" cy="901700"/>
            <a:chOff x="2525" y="1570"/>
            <a:chExt cx="533" cy="568"/>
          </a:xfrm>
        </p:grpSpPr>
        <p:cxnSp>
          <p:nvCxnSpPr>
            <p:cNvPr id="108554" name="直接箭头连接符 11"/>
            <p:cNvCxnSpPr/>
            <p:nvPr/>
          </p:nvCxnSpPr>
          <p:spPr>
            <a:xfrm flipH="1">
              <a:off x="2525" y="1570"/>
              <a:ext cx="0" cy="38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arrow"/>
            </a:ln>
          </p:spPr>
        </p:cxnSp>
        <p:sp>
          <p:nvSpPr>
            <p:cNvPr id="108555" name="TextBox 18"/>
            <p:cNvSpPr/>
            <p:nvPr/>
          </p:nvSpPr>
          <p:spPr>
            <a:xfrm>
              <a:off x="2562" y="1888"/>
              <a:ext cx="496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latin typeface="Times New Roman" pitchFamily="18" charset="0"/>
                </a:rPr>
                <a:t>1</a:t>
              </a:r>
              <a:endParaRPr lang="en-US" altLang="zh-CN" sz="2000">
                <a:latin typeface="Times New Roman" pitchFamily="18" charset="0"/>
              </a:endParaRPr>
            </a:p>
          </p:txBody>
        </p:sp>
      </p:grpSp>
      <p:grpSp>
        <p:nvGrpSpPr>
          <p:cNvPr id="108556" name=""/>
          <p:cNvGrpSpPr/>
          <p:nvPr/>
        </p:nvGrpSpPr>
        <p:grpSpPr>
          <a:xfrm>
            <a:off x="2411412" y="2133600"/>
            <a:ext cx="949325" cy="1081088"/>
            <a:chOff x="1519" y="1344"/>
            <a:chExt cx="598" cy="681"/>
          </a:xfrm>
        </p:grpSpPr>
        <p:cxnSp>
          <p:nvCxnSpPr>
            <p:cNvPr id="108557" name="直接箭头连接符 15"/>
            <p:cNvCxnSpPr/>
            <p:nvPr/>
          </p:nvCxnSpPr>
          <p:spPr>
            <a:xfrm flipV="1">
              <a:off x="1837" y="1344"/>
              <a:ext cx="2" cy="681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arrow"/>
            </a:ln>
          </p:spPr>
        </p:cxnSp>
        <p:sp>
          <p:nvSpPr>
            <p:cNvPr id="108558" name="TextBox 19"/>
            <p:cNvSpPr/>
            <p:nvPr/>
          </p:nvSpPr>
          <p:spPr>
            <a:xfrm>
              <a:off x="1519" y="1525"/>
              <a:ext cx="598" cy="24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latin typeface="Times New Roman" pitchFamily="18" charset="0"/>
                </a:rPr>
                <a:t>2</a:t>
              </a:r>
              <a:endParaRPr lang="en-US" altLang="zh-CN" sz="2000">
                <a:latin typeface="Times New Roman" pitchFamily="18" charset="0"/>
              </a:endParaRPr>
            </a:p>
          </p:txBody>
        </p:sp>
      </p:grpSp>
      <p:grpSp>
        <p:nvGrpSpPr>
          <p:cNvPr id="108559" name=""/>
          <p:cNvGrpSpPr/>
          <p:nvPr/>
        </p:nvGrpSpPr>
        <p:grpSpPr>
          <a:xfrm>
            <a:off x="1476375" y="3429000"/>
            <a:ext cx="631825" cy="395288"/>
            <a:chOff x="930" y="2160"/>
            <a:chExt cx="398" cy="249"/>
          </a:xfrm>
        </p:grpSpPr>
        <p:sp>
          <p:nvSpPr>
            <p:cNvPr id="108560" name="等腰三角形 10"/>
            <p:cNvSpPr/>
            <p:nvPr/>
          </p:nvSpPr>
          <p:spPr>
            <a:xfrm>
              <a:off x="1111" y="2341"/>
              <a:ext cx="45" cy="46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 sz="20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08561" name="TextBox 20"/>
            <p:cNvSpPr/>
            <p:nvPr/>
          </p:nvSpPr>
          <p:spPr>
            <a:xfrm>
              <a:off x="930" y="2160"/>
              <a:ext cx="398" cy="24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o</a:t>
              </a:r>
              <a:endParaRPr lang="en-US" altLang="zh-CN" sz="2000">
                <a:latin typeface="Times New Roman" pitchFamily="18" charset="0"/>
              </a:endParaRPr>
            </a:p>
          </p:txBody>
        </p:sp>
      </p:grpSp>
      <p:grpSp>
        <p:nvGrpSpPr>
          <p:cNvPr id="108562" name=""/>
          <p:cNvGrpSpPr/>
          <p:nvPr/>
        </p:nvGrpSpPr>
        <p:grpSpPr>
          <a:xfrm>
            <a:off x="1835150" y="2924175"/>
            <a:ext cx="1081088" cy="979488"/>
            <a:chOff x="1156" y="1842"/>
            <a:chExt cx="681" cy="617"/>
          </a:xfrm>
        </p:grpSpPr>
        <p:cxnSp>
          <p:nvCxnSpPr>
            <p:cNvPr id="108563" name="直接连接符 12"/>
            <p:cNvCxnSpPr/>
            <p:nvPr/>
          </p:nvCxnSpPr>
          <p:spPr>
            <a:xfrm flipH="1">
              <a:off x="1837" y="1842"/>
              <a:ext cx="0" cy="61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miter lim="800000"/>
            </a:ln>
          </p:spPr>
        </p:cxnSp>
        <p:grpSp>
          <p:nvGrpSpPr>
            <p:cNvPr id="108564" name=""/>
            <p:cNvGrpSpPr/>
            <p:nvPr/>
          </p:nvGrpSpPr>
          <p:grpSpPr>
            <a:xfrm>
              <a:off x="1156" y="1888"/>
              <a:ext cx="681" cy="453"/>
              <a:chOff x="1156" y="1888"/>
              <a:chExt cx="681" cy="453"/>
            </a:xfrm>
          </p:grpSpPr>
          <p:cxnSp>
            <p:nvCxnSpPr>
              <p:cNvPr id="108565" name="直接连接符 13"/>
              <p:cNvCxnSpPr/>
              <p:nvPr/>
            </p:nvCxnSpPr>
            <p:spPr>
              <a:xfrm>
                <a:off x="1156" y="2341"/>
                <a:ext cx="681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ash"/>
                <a:miter lim="800000"/>
              </a:ln>
            </p:spPr>
          </p:cxnSp>
          <p:sp>
            <p:nvSpPr>
              <p:cNvPr id="108566" name="TextBox 20"/>
              <p:cNvSpPr/>
              <p:nvPr/>
            </p:nvSpPr>
            <p:spPr>
              <a:xfrm>
                <a:off x="1292" y="1888"/>
                <a:ext cx="399" cy="2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l</a:t>
                </a:r>
                <a:r>
                  <a:rPr lang="en-US" altLang="zh-CN" sz="2000" b="1" baseline="-25000">
                    <a:latin typeface="Times New Roman" pitchFamily="18" charset="0"/>
                  </a:rPr>
                  <a:t>2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  <p:sp>
            <p:nvSpPr>
              <p:cNvPr id="108567" name=""/>
              <p:cNvSpPr/>
              <p:nvPr/>
            </p:nvSpPr>
            <p:spPr>
              <a:xfrm rot="5400000" flipV="1">
                <a:off x="1428" y="1932"/>
                <a:ext cx="136" cy="681"/>
              </a:xfrm>
              <a:prstGeom prst="leftBrace">
                <a:avLst>
                  <a:gd name="adj1" fmla="val 41728"/>
                  <a:gd name="adj2" fmla="val 50000"/>
                </a:avLst>
              </a:prstGeom>
              <a:noFill/>
              <a:ln w="38100">
                <a:solidFill>
                  <a:srgbClr val="CC0000"/>
                </a:solidFill>
                <a:round/>
              </a:ln>
            </p:spPr>
          </p:sp>
        </p:grpSp>
      </p:grpSp>
      <p:grpSp>
        <p:nvGrpSpPr>
          <p:cNvPr id="108568" name=""/>
          <p:cNvGrpSpPr/>
          <p:nvPr/>
        </p:nvGrpSpPr>
        <p:grpSpPr>
          <a:xfrm>
            <a:off x="1763712" y="2997200"/>
            <a:ext cx="2232025" cy="1377950"/>
            <a:chOff x="1111" y="1888"/>
            <a:chExt cx="1406" cy="868"/>
          </a:xfrm>
        </p:grpSpPr>
        <p:cxnSp>
          <p:nvCxnSpPr>
            <p:cNvPr id="108569" name="直接连接符 16"/>
            <p:cNvCxnSpPr/>
            <p:nvPr/>
          </p:nvCxnSpPr>
          <p:spPr>
            <a:xfrm flipH="1">
              <a:off x="2517" y="1888"/>
              <a:ext cx="0" cy="61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miter lim="800000"/>
            </a:ln>
          </p:spPr>
        </p:cxnSp>
        <p:grpSp>
          <p:nvGrpSpPr>
            <p:cNvPr id="108570" name=""/>
            <p:cNvGrpSpPr/>
            <p:nvPr/>
          </p:nvGrpSpPr>
          <p:grpSpPr>
            <a:xfrm>
              <a:off x="1111" y="2296"/>
              <a:ext cx="1406" cy="460"/>
              <a:chOff x="1111" y="2313"/>
              <a:chExt cx="1406" cy="460"/>
            </a:xfrm>
          </p:grpSpPr>
          <p:sp>
            <p:nvSpPr>
              <p:cNvPr id="108571" name="左大括号 17"/>
              <p:cNvSpPr/>
              <p:nvPr/>
            </p:nvSpPr>
            <p:spPr>
              <a:xfrm rot="16200000" flipV="1">
                <a:off x="1708" y="1761"/>
                <a:ext cx="255" cy="1359"/>
              </a:xfrm>
              <a:prstGeom prst="leftBrace">
                <a:avLst>
                  <a:gd name="adj1" fmla="val 14977"/>
                  <a:gd name="adj2" fmla="val 50000"/>
                </a:avLst>
              </a:prstGeom>
              <a:noFill/>
              <a:ln w="19050">
                <a:solidFill>
                  <a:srgbClr val="FF0000"/>
                </a:solidFill>
                <a:round/>
              </a:ln>
            </p:spPr>
            <p:txBody>
              <a:bodyPr rot="16200000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 eaLnBrk="1" hangingPunct="1"/>
                <a:endParaRPr lang="zh-CN" altLang="en-US" sz="2000">
                  <a:latin typeface="Times New Roman" pitchFamily="18" charset="0"/>
                </a:endParaRPr>
              </a:p>
            </p:txBody>
          </p:sp>
          <p:sp>
            <p:nvSpPr>
              <p:cNvPr id="108572" name="TextBox 21"/>
              <p:cNvSpPr/>
              <p:nvPr/>
            </p:nvSpPr>
            <p:spPr>
              <a:xfrm>
                <a:off x="1791" y="2523"/>
                <a:ext cx="398" cy="2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l</a:t>
                </a:r>
                <a:r>
                  <a:rPr lang="en-US" altLang="zh-CN" sz="2000" b="1" baseline="-25000">
                    <a:latin typeface="Times New Roman" pitchFamily="18" charset="0"/>
                  </a:rPr>
                  <a:t>1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  <p:cxnSp>
            <p:nvCxnSpPr>
              <p:cNvPr id="108573" name="直接连接符 13"/>
              <p:cNvCxnSpPr/>
              <p:nvPr/>
            </p:nvCxnSpPr>
            <p:spPr>
              <a:xfrm>
                <a:off x="1111" y="2341"/>
                <a:ext cx="140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ash"/>
                <a:miter lim="800000"/>
              </a:ln>
            </p:spPr>
          </p:cxnSp>
        </p:grpSp>
      </p:grpSp>
      <p:grpSp>
        <p:nvGrpSpPr>
          <p:cNvPr id="108574" name=""/>
          <p:cNvGrpSpPr/>
          <p:nvPr/>
        </p:nvGrpSpPr>
        <p:grpSpPr>
          <a:xfrm>
            <a:off x="6804025" y="4437062"/>
            <a:ext cx="631825" cy="395288"/>
            <a:chOff x="4286" y="2795"/>
            <a:chExt cx="398" cy="249"/>
          </a:xfrm>
        </p:grpSpPr>
        <p:sp>
          <p:nvSpPr>
            <p:cNvPr id="108575" name="等腰三角形 10"/>
            <p:cNvSpPr/>
            <p:nvPr/>
          </p:nvSpPr>
          <p:spPr>
            <a:xfrm>
              <a:off x="4286" y="2840"/>
              <a:ext cx="45" cy="46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 sz="20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08576" name="TextBox 20"/>
            <p:cNvSpPr/>
            <p:nvPr/>
          </p:nvSpPr>
          <p:spPr>
            <a:xfrm>
              <a:off x="4286" y="2795"/>
              <a:ext cx="398" cy="24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o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08577" name=""/>
          <p:cNvGrpSpPr/>
          <p:nvPr/>
        </p:nvGrpSpPr>
        <p:grpSpPr>
          <a:xfrm>
            <a:off x="6156325" y="1916112"/>
            <a:ext cx="858838" cy="971550"/>
            <a:chOff x="3878" y="1207"/>
            <a:chExt cx="541" cy="612"/>
          </a:xfrm>
        </p:grpSpPr>
        <p:cxnSp>
          <p:nvCxnSpPr>
            <p:cNvPr id="108578" name="直接箭头连接符 11"/>
            <p:cNvCxnSpPr/>
            <p:nvPr/>
          </p:nvCxnSpPr>
          <p:spPr>
            <a:xfrm flipV="1">
              <a:off x="3878" y="1434"/>
              <a:ext cx="454" cy="38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arrow"/>
            </a:ln>
          </p:spPr>
        </p:cxnSp>
        <p:sp>
          <p:nvSpPr>
            <p:cNvPr id="108579" name="TextBox 18"/>
            <p:cNvSpPr/>
            <p:nvPr/>
          </p:nvSpPr>
          <p:spPr>
            <a:xfrm>
              <a:off x="3923" y="1207"/>
              <a:ext cx="496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latin typeface="Times New Roman" pitchFamily="18" charset="0"/>
                </a:rPr>
                <a:t>1</a:t>
              </a:r>
              <a:endParaRPr lang="en-US" altLang="zh-CN" sz="2000">
                <a:latin typeface="Times New Roman" pitchFamily="18" charset="0"/>
              </a:endParaRPr>
            </a:p>
          </p:txBody>
        </p:sp>
      </p:grpSp>
      <p:grpSp>
        <p:nvGrpSpPr>
          <p:cNvPr id="108580" name=""/>
          <p:cNvGrpSpPr/>
          <p:nvPr/>
        </p:nvGrpSpPr>
        <p:grpSpPr>
          <a:xfrm>
            <a:off x="5795962" y="4437062"/>
            <a:ext cx="949325" cy="935038"/>
            <a:chOff x="3651" y="2795"/>
            <a:chExt cx="598" cy="589"/>
          </a:xfrm>
        </p:grpSpPr>
        <p:cxnSp>
          <p:nvCxnSpPr>
            <p:cNvPr id="108581" name="直接箭头连接符 15"/>
            <p:cNvCxnSpPr/>
            <p:nvPr/>
          </p:nvCxnSpPr>
          <p:spPr>
            <a:xfrm flipH="1">
              <a:off x="4059" y="2795"/>
              <a:ext cx="0" cy="58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arrow"/>
            </a:ln>
          </p:spPr>
        </p:cxnSp>
        <p:sp>
          <p:nvSpPr>
            <p:cNvPr id="108582" name="TextBox 19"/>
            <p:cNvSpPr/>
            <p:nvPr/>
          </p:nvSpPr>
          <p:spPr>
            <a:xfrm>
              <a:off x="3651" y="2976"/>
              <a:ext cx="598" cy="24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08583" name=""/>
          <p:cNvGrpSpPr/>
          <p:nvPr/>
        </p:nvGrpSpPr>
        <p:grpSpPr>
          <a:xfrm>
            <a:off x="4716462" y="2565400"/>
            <a:ext cx="2663825" cy="2032000"/>
            <a:chOff x="2962" y="1597"/>
            <a:chExt cx="1678" cy="1280"/>
          </a:xfrm>
        </p:grpSpPr>
        <p:cxnSp>
          <p:nvCxnSpPr>
            <p:cNvPr id="108584" name=""/>
            <p:cNvCxnSpPr/>
            <p:nvPr/>
          </p:nvCxnSpPr>
          <p:spPr>
            <a:xfrm flipH="1">
              <a:off x="2962" y="1597"/>
              <a:ext cx="1179" cy="908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prstDash val="dash"/>
              <a:miter lim="800000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cxnSp>
          <p:nvCxnSpPr>
            <p:cNvPr id="108585" name=""/>
            <p:cNvCxnSpPr/>
            <p:nvPr/>
          </p:nvCxnSpPr>
          <p:spPr>
            <a:xfrm>
              <a:off x="3742" y="1933"/>
              <a:ext cx="544" cy="907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prstDash val="dash"/>
              <a:miter lim="800000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sp>
          <p:nvSpPr>
            <p:cNvPr id="108586" name=""/>
            <p:cNvSpPr/>
            <p:nvPr/>
          </p:nvSpPr>
          <p:spPr>
            <a:xfrm rot="19680000" flipH="1" flipV="1">
              <a:off x="4014" y="1797"/>
              <a:ext cx="144" cy="1080"/>
            </a:xfrm>
            <a:prstGeom prst="leftBrace">
              <a:avLst>
                <a:gd name="adj1" fmla="val 62500"/>
                <a:gd name="adj2" fmla="val 50000"/>
              </a:avLst>
            </a:prstGeom>
            <a:noFill/>
            <a:ln w="38100">
              <a:solidFill>
                <a:srgbClr val="CC0000"/>
              </a:solidFill>
              <a:round/>
            </a:ln>
          </p:spPr>
        </p:sp>
        <p:sp>
          <p:nvSpPr>
            <p:cNvPr id="108587" name="TextBox 20"/>
            <p:cNvSpPr/>
            <p:nvPr/>
          </p:nvSpPr>
          <p:spPr>
            <a:xfrm>
              <a:off x="4241" y="2115"/>
              <a:ext cx="399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latin typeface="Times New Roman" pitchFamily="18" charset="0"/>
                </a:rPr>
                <a:t>1</a:t>
              </a:r>
              <a:endParaRPr lang="en-US" altLang="zh-CN" sz="2000">
                <a:latin typeface="Times New Roman" pitchFamily="18" charset="0"/>
              </a:endParaRPr>
            </a:p>
          </p:txBody>
        </p:sp>
      </p:grpSp>
      <p:grpSp>
        <p:nvGrpSpPr>
          <p:cNvPr id="108588" name=""/>
          <p:cNvGrpSpPr/>
          <p:nvPr/>
        </p:nvGrpSpPr>
        <p:grpSpPr>
          <a:xfrm>
            <a:off x="6426200" y="4505325"/>
            <a:ext cx="650875" cy="473075"/>
            <a:chOff x="4048" y="2838"/>
            <a:chExt cx="410" cy="298"/>
          </a:xfrm>
        </p:grpSpPr>
        <p:cxnSp>
          <p:nvCxnSpPr>
            <p:cNvPr id="108589" name=""/>
            <p:cNvCxnSpPr/>
            <p:nvPr/>
          </p:nvCxnSpPr>
          <p:spPr>
            <a:xfrm>
              <a:off x="4049" y="2840"/>
              <a:ext cx="182" cy="0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prstDash val="dash"/>
              <a:miter lim="800000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cxnSp>
          <p:nvCxnSpPr>
            <p:cNvPr id="108590" name=""/>
            <p:cNvCxnSpPr/>
            <p:nvPr/>
          </p:nvCxnSpPr>
          <p:spPr>
            <a:xfrm>
              <a:off x="4049" y="2840"/>
              <a:ext cx="227" cy="0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prstDash val="dash"/>
              <a:miter lim="800000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sp>
          <p:nvSpPr>
            <p:cNvPr id="108591" name=""/>
            <p:cNvSpPr/>
            <p:nvPr/>
          </p:nvSpPr>
          <p:spPr>
            <a:xfrm rot="5160000" flipH="1" flipV="1">
              <a:off x="4136" y="2750"/>
              <a:ext cx="91" cy="268"/>
            </a:xfrm>
            <a:prstGeom prst="leftBrace">
              <a:avLst>
                <a:gd name="adj1" fmla="val 24542"/>
                <a:gd name="adj2" fmla="val 50000"/>
              </a:avLst>
            </a:prstGeom>
            <a:noFill/>
            <a:ln w="38100">
              <a:solidFill>
                <a:srgbClr val="CC0000"/>
              </a:solidFill>
              <a:round/>
            </a:ln>
          </p:spPr>
        </p:sp>
        <p:sp>
          <p:nvSpPr>
            <p:cNvPr id="108592" name="TextBox 20"/>
            <p:cNvSpPr/>
            <p:nvPr/>
          </p:nvSpPr>
          <p:spPr>
            <a:xfrm>
              <a:off x="4059" y="2886"/>
              <a:ext cx="399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08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08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08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08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08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08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108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108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1" dur="500"/>
                                        <p:tgtEl>
                                          <p:spTgt spid="108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7" dur="500"/>
                                        <p:tgtEl>
                                          <p:spTgt spid="108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9570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611188" y="2276475"/>
            <a:ext cx="3959225" cy="319722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09571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5435600" y="3789362"/>
            <a:ext cx="3132138" cy="227647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09572" name=""/>
          <p:cNvGrpSpPr/>
          <p:nvPr/>
        </p:nvGrpSpPr>
        <p:grpSpPr>
          <a:xfrm>
            <a:off x="3492500" y="4076700"/>
            <a:ext cx="660400" cy="612775"/>
            <a:chOff x="2200" y="2568"/>
            <a:chExt cx="416" cy="386"/>
          </a:xfrm>
        </p:grpSpPr>
        <p:cxnSp>
          <p:nvCxnSpPr>
            <p:cNvPr id="109573" name="直接箭头连接符 11"/>
            <p:cNvCxnSpPr/>
            <p:nvPr/>
          </p:nvCxnSpPr>
          <p:spPr>
            <a:xfrm flipH="1">
              <a:off x="2616" y="2568"/>
              <a:ext cx="0" cy="38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arrow"/>
            </a:ln>
          </p:spPr>
        </p:cxnSp>
        <p:sp>
          <p:nvSpPr>
            <p:cNvPr id="109574" name="TextBox 18"/>
            <p:cNvSpPr/>
            <p:nvPr/>
          </p:nvSpPr>
          <p:spPr>
            <a:xfrm>
              <a:off x="2200" y="2584"/>
              <a:ext cx="317" cy="250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Times New Roman" pitchFamily="18" charset="0"/>
                </a:rPr>
                <a:t>1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09575" name=""/>
          <p:cNvGrpSpPr/>
          <p:nvPr/>
        </p:nvGrpSpPr>
        <p:grpSpPr>
          <a:xfrm>
            <a:off x="1403350" y="2781300"/>
            <a:ext cx="674688" cy="1158875"/>
            <a:chOff x="884" y="1752"/>
            <a:chExt cx="425" cy="730"/>
          </a:xfrm>
        </p:grpSpPr>
        <p:cxnSp>
          <p:nvCxnSpPr>
            <p:cNvPr id="109576" name="直接箭头连接符 15"/>
            <p:cNvCxnSpPr/>
            <p:nvPr/>
          </p:nvCxnSpPr>
          <p:spPr>
            <a:xfrm>
              <a:off x="1292" y="1752"/>
              <a:ext cx="17" cy="73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arrow"/>
            </a:ln>
          </p:spPr>
        </p:cxnSp>
        <p:sp>
          <p:nvSpPr>
            <p:cNvPr id="109577" name="TextBox 19"/>
            <p:cNvSpPr/>
            <p:nvPr/>
          </p:nvSpPr>
          <p:spPr>
            <a:xfrm>
              <a:off x="884" y="1888"/>
              <a:ext cx="318" cy="250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09578" name=""/>
          <p:cNvGrpSpPr/>
          <p:nvPr/>
        </p:nvGrpSpPr>
        <p:grpSpPr>
          <a:xfrm>
            <a:off x="2555875" y="2492375"/>
            <a:ext cx="431800" cy="503238"/>
            <a:chOff x="1610" y="1570"/>
            <a:chExt cx="272" cy="317"/>
          </a:xfrm>
        </p:grpSpPr>
        <p:sp>
          <p:nvSpPr>
            <p:cNvPr id="109579" name="等腰三角形 10"/>
            <p:cNvSpPr/>
            <p:nvPr/>
          </p:nvSpPr>
          <p:spPr>
            <a:xfrm>
              <a:off x="1610" y="1842"/>
              <a:ext cx="45" cy="45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 sz="20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09580" name="TextBox 20"/>
            <p:cNvSpPr/>
            <p:nvPr/>
          </p:nvSpPr>
          <p:spPr>
            <a:xfrm>
              <a:off x="1655" y="1570"/>
              <a:ext cx="227" cy="249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o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09581" name=""/>
          <p:cNvGrpSpPr/>
          <p:nvPr/>
        </p:nvGrpSpPr>
        <p:grpSpPr>
          <a:xfrm>
            <a:off x="2555875" y="1700212"/>
            <a:ext cx="1584325" cy="2492375"/>
            <a:chOff x="1610" y="1071"/>
            <a:chExt cx="998" cy="1570"/>
          </a:xfrm>
        </p:grpSpPr>
        <p:cxnSp>
          <p:nvCxnSpPr>
            <p:cNvPr id="109582" name="直接连接符 12"/>
            <p:cNvCxnSpPr/>
            <p:nvPr/>
          </p:nvCxnSpPr>
          <p:spPr>
            <a:xfrm flipH="1">
              <a:off x="2608" y="1071"/>
              <a:ext cx="0" cy="157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miter lim="800000"/>
            </a:ln>
          </p:spPr>
        </p:cxnSp>
        <p:grpSp>
          <p:nvGrpSpPr>
            <p:cNvPr id="109583" name=""/>
            <p:cNvGrpSpPr/>
            <p:nvPr/>
          </p:nvGrpSpPr>
          <p:grpSpPr>
            <a:xfrm>
              <a:off x="1610" y="1434"/>
              <a:ext cx="998" cy="408"/>
              <a:chOff x="1610" y="1434"/>
              <a:chExt cx="998" cy="408"/>
            </a:xfrm>
          </p:grpSpPr>
          <p:cxnSp>
            <p:nvCxnSpPr>
              <p:cNvPr id="109584" name="直接连接符 13"/>
              <p:cNvCxnSpPr/>
              <p:nvPr/>
            </p:nvCxnSpPr>
            <p:spPr>
              <a:xfrm>
                <a:off x="1610" y="1842"/>
                <a:ext cx="998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ash"/>
                <a:miter lim="800000"/>
              </a:ln>
            </p:spPr>
          </p:cxnSp>
          <p:sp>
            <p:nvSpPr>
              <p:cNvPr id="109585" name="TextBox 20"/>
              <p:cNvSpPr/>
              <p:nvPr/>
            </p:nvSpPr>
            <p:spPr>
              <a:xfrm>
                <a:off x="1973" y="1434"/>
                <a:ext cx="296" cy="250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solidFill>
                      <a:srgbClr val="FF0000"/>
                    </a:solidFill>
                    <a:latin typeface="Times New Roman" pitchFamily="18" charset="0"/>
                  </a:rPr>
                  <a:t>l</a:t>
                </a:r>
                <a:r>
                  <a:rPr lang="en-US" altLang="zh-CN" sz="2000" b="1" baseline="-25000">
                    <a:solidFill>
                      <a:srgbClr val="FF0000"/>
                    </a:solidFill>
                    <a:latin typeface="Times New Roman" pitchFamily="18" charset="0"/>
                  </a:rPr>
                  <a:t>1</a:t>
                </a:r>
                <a:endParaRPr lang="en-US" altLang="zh-CN" sz="20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9586" name=""/>
              <p:cNvSpPr/>
              <p:nvPr/>
            </p:nvSpPr>
            <p:spPr>
              <a:xfrm rot="5400000" flipV="1">
                <a:off x="2061" y="1282"/>
                <a:ext cx="123" cy="971"/>
              </a:xfrm>
              <a:prstGeom prst="leftBrace">
                <a:avLst>
                  <a:gd name="adj1" fmla="val 65786"/>
                  <a:gd name="adj2" fmla="val 50000"/>
                </a:avLst>
              </a:prstGeom>
              <a:noFill/>
              <a:ln w="38100">
                <a:solidFill>
                  <a:srgbClr val="CC0000"/>
                </a:solidFill>
                <a:round/>
              </a:ln>
            </p:spPr>
          </p:sp>
        </p:grpSp>
      </p:grpSp>
      <p:grpSp>
        <p:nvGrpSpPr>
          <p:cNvPr id="109587" name=""/>
          <p:cNvGrpSpPr/>
          <p:nvPr/>
        </p:nvGrpSpPr>
        <p:grpSpPr>
          <a:xfrm>
            <a:off x="2051050" y="2133600"/>
            <a:ext cx="614362" cy="1260475"/>
            <a:chOff x="1292" y="1344"/>
            <a:chExt cx="387" cy="794"/>
          </a:xfrm>
        </p:grpSpPr>
        <p:cxnSp>
          <p:nvCxnSpPr>
            <p:cNvPr id="109588" name="直接连接符 16"/>
            <p:cNvCxnSpPr/>
            <p:nvPr/>
          </p:nvCxnSpPr>
          <p:spPr>
            <a:xfrm flipH="1">
              <a:off x="1292" y="1344"/>
              <a:ext cx="0" cy="61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miter lim="800000"/>
            </a:ln>
          </p:spPr>
        </p:cxnSp>
        <p:cxnSp>
          <p:nvCxnSpPr>
            <p:cNvPr id="109589" name="直接连接符 13"/>
            <p:cNvCxnSpPr/>
            <p:nvPr/>
          </p:nvCxnSpPr>
          <p:spPr>
            <a:xfrm>
              <a:off x="1338" y="1842"/>
              <a:ext cx="317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ash"/>
              <a:miter lim="800000"/>
            </a:ln>
          </p:spPr>
        </p:cxnSp>
        <p:sp>
          <p:nvSpPr>
            <p:cNvPr id="109590" name="TextBox 20"/>
            <p:cNvSpPr/>
            <p:nvPr/>
          </p:nvSpPr>
          <p:spPr>
            <a:xfrm>
              <a:off x="1383" y="1888"/>
              <a:ext cx="296" cy="250"/>
            </a:xfrm>
            <a:prstGeom prst="rect">
              <a:avLst/>
            </a:prstGeom>
            <a:solidFill>
              <a:srgbClr val="FFFF99"/>
            </a:solidFill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109591" name=""/>
            <p:cNvSpPr/>
            <p:nvPr/>
          </p:nvSpPr>
          <p:spPr>
            <a:xfrm rot="16200000">
              <a:off x="1387" y="1747"/>
              <a:ext cx="137" cy="326"/>
            </a:xfrm>
            <a:prstGeom prst="leftBrace">
              <a:avLst>
                <a:gd name="adj1" fmla="val 19830"/>
                <a:gd name="adj2" fmla="val 50000"/>
              </a:avLst>
            </a:prstGeom>
            <a:noFill/>
            <a:ln w="38100">
              <a:solidFill>
                <a:srgbClr val="CC0000"/>
              </a:solidFill>
              <a:round/>
            </a:ln>
          </p:spPr>
        </p:sp>
      </p:grpSp>
      <p:pic>
        <p:nvPicPr>
          <p:cNvPr id="109592" name=""/>
          <p:cNvPicPr/>
          <p:nvPr/>
        </p:nvPicPr>
        <p:blipFill>
          <a:blip r:embed="rId4"/>
          <a:stretch>
            <a:fillRect/>
          </a:stretch>
        </p:blipFill>
        <p:spPr>
          <a:xfrm>
            <a:off x="4643438" y="1412875"/>
            <a:ext cx="4140200" cy="2635250"/>
          </a:xfrm>
          <a:prstGeom prst="rect">
            <a:avLst/>
          </a:prstGeom>
          <a:noFill/>
          <a:ln>
            <a:miter lim="800000"/>
          </a:ln>
        </p:spPr>
      </p:pic>
      <p:grpSp>
        <p:nvGrpSpPr>
          <p:cNvPr id="109593" name=""/>
          <p:cNvGrpSpPr/>
          <p:nvPr/>
        </p:nvGrpSpPr>
        <p:grpSpPr>
          <a:xfrm>
            <a:off x="4932362" y="692150"/>
            <a:ext cx="2736850" cy="2492375"/>
            <a:chOff x="3107" y="436"/>
            <a:chExt cx="1724" cy="1570"/>
          </a:xfrm>
        </p:grpSpPr>
        <p:cxnSp>
          <p:nvCxnSpPr>
            <p:cNvPr id="109594" name="直接连接符 12"/>
            <p:cNvCxnSpPr/>
            <p:nvPr/>
          </p:nvCxnSpPr>
          <p:spPr>
            <a:xfrm flipH="1">
              <a:off x="4803" y="436"/>
              <a:ext cx="0" cy="157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miter lim="800000"/>
            </a:ln>
          </p:spPr>
        </p:cxnSp>
        <p:cxnSp>
          <p:nvCxnSpPr>
            <p:cNvPr id="109595" name="直接连接符 13"/>
            <p:cNvCxnSpPr/>
            <p:nvPr/>
          </p:nvCxnSpPr>
          <p:spPr>
            <a:xfrm>
              <a:off x="3107" y="1696"/>
              <a:ext cx="172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ash"/>
              <a:miter lim="800000"/>
            </a:ln>
          </p:spPr>
        </p:cxnSp>
        <p:sp>
          <p:nvSpPr>
            <p:cNvPr id="109596" name="TextBox 20"/>
            <p:cNvSpPr/>
            <p:nvPr/>
          </p:nvSpPr>
          <p:spPr>
            <a:xfrm>
              <a:off x="3969" y="1344"/>
              <a:ext cx="272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109597" name=""/>
            <p:cNvSpPr/>
            <p:nvPr/>
          </p:nvSpPr>
          <p:spPr>
            <a:xfrm rot="5400000" flipV="1">
              <a:off x="3930" y="792"/>
              <a:ext cx="120" cy="1677"/>
            </a:xfrm>
            <a:prstGeom prst="leftBrace">
              <a:avLst>
                <a:gd name="adj1" fmla="val 116458"/>
                <a:gd name="adj2" fmla="val 50000"/>
              </a:avLst>
            </a:prstGeom>
            <a:noFill/>
            <a:ln w="38100">
              <a:solidFill>
                <a:srgbClr val="CC0000"/>
              </a:solidFill>
              <a:round/>
            </a:ln>
          </p:spPr>
        </p:sp>
      </p:grpSp>
      <p:grpSp>
        <p:nvGrpSpPr>
          <p:cNvPr id="109598" name=""/>
          <p:cNvGrpSpPr/>
          <p:nvPr/>
        </p:nvGrpSpPr>
        <p:grpSpPr>
          <a:xfrm>
            <a:off x="4643438" y="2052638"/>
            <a:ext cx="1412875" cy="800100"/>
            <a:chOff x="2925" y="1293"/>
            <a:chExt cx="890" cy="504"/>
          </a:xfrm>
        </p:grpSpPr>
        <p:cxnSp>
          <p:nvCxnSpPr>
            <p:cNvPr id="109599" name="直接连接符 16"/>
            <p:cNvCxnSpPr/>
            <p:nvPr/>
          </p:nvCxnSpPr>
          <p:spPr>
            <a:xfrm>
              <a:off x="3362" y="1389"/>
              <a:ext cx="453" cy="40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miter lim="800000"/>
            </a:ln>
          </p:spPr>
        </p:cxnSp>
        <p:cxnSp>
          <p:nvCxnSpPr>
            <p:cNvPr id="109600" name="直接连接符 13"/>
            <p:cNvCxnSpPr/>
            <p:nvPr/>
          </p:nvCxnSpPr>
          <p:spPr>
            <a:xfrm rot="18000000">
              <a:off x="3045" y="1523"/>
              <a:ext cx="3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ash"/>
              <a:miter lim="800000"/>
            </a:ln>
          </p:spPr>
        </p:cxnSp>
        <p:sp>
          <p:nvSpPr>
            <p:cNvPr id="109601" name="TextBox 20"/>
            <p:cNvSpPr/>
            <p:nvPr/>
          </p:nvSpPr>
          <p:spPr>
            <a:xfrm>
              <a:off x="2925" y="1298"/>
              <a:ext cx="227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Times New Roman" pitchFamily="18" charset="0"/>
                </a:rPr>
                <a:t>1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109602" name=""/>
            <p:cNvSpPr/>
            <p:nvPr/>
          </p:nvSpPr>
          <p:spPr>
            <a:xfrm rot="1860000" flipV="1">
              <a:off x="3115" y="1293"/>
              <a:ext cx="123" cy="376"/>
            </a:xfrm>
            <a:prstGeom prst="leftBrace">
              <a:avLst>
                <a:gd name="adj1" fmla="val 25474"/>
                <a:gd name="adj2" fmla="val 50000"/>
              </a:avLst>
            </a:prstGeom>
            <a:noFill/>
            <a:ln w="38100">
              <a:solidFill>
                <a:srgbClr val="CC0000"/>
              </a:solidFill>
              <a:round/>
            </a:ln>
          </p:spPr>
        </p:sp>
      </p:grpSp>
      <p:grpSp>
        <p:nvGrpSpPr>
          <p:cNvPr id="109603" name=""/>
          <p:cNvGrpSpPr/>
          <p:nvPr/>
        </p:nvGrpSpPr>
        <p:grpSpPr>
          <a:xfrm rot="19800000">
            <a:off x="6227762" y="4508500"/>
            <a:ext cx="660400" cy="612775"/>
            <a:chOff x="2200" y="2568"/>
            <a:chExt cx="416" cy="386"/>
          </a:xfrm>
        </p:grpSpPr>
        <p:cxnSp>
          <p:nvCxnSpPr>
            <p:cNvPr id="109604" name="直接箭头连接符 11"/>
            <p:cNvCxnSpPr/>
            <p:nvPr/>
          </p:nvCxnSpPr>
          <p:spPr>
            <a:xfrm flipH="1">
              <a:off x="2616" y="2568"/>
              <a:ext cx="0" cy="38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arrow"/>
            </a:ln>
          </p:spPr>
        </p:cxnSp>
        <p:sp>
          <p:nvSpPr>
            <p:cNvPr id="109605" name="TextBox 18"/>
            <p:cNvSpPr/>
            <p:nvPr/>
          </p:nvSpPr>
          <p:spPr>
            <a:xfrm>
              <a:off x="2200" y="2584"/>
              <a:ext cx="317" cy="250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Times New Roman" pitchFamily="18" charset="0"/>
                </a:rPr>
                <a:t>1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09606" name=""/>
          <p:cNvGrpSpPr/>
          <p:nvPr/>
        </p:nvGrpSpPr>
        <p:grpSpPr>
          <a:xfrm>
            <a:off x="5435600" y="4819650"/>
            <a:ext cx="485775" cy="871538"/>
            <a:chOff x="3424" y="3036"/>
            <a:chExt cx="306" cy="549"/>
          </a:xfrm>
        </p:grpSpPr>
        <p:cxnSp>
          <p:nvCxnSpPr>
            <p:cNvPr id="109607" name="直接箭头连接符 15"/>
            <p:cNvCxnSpPr/>
            <p:nvPr/>
          </p:nvCxnSpPr>
          <p:spPr>
            <a:xfrm rot="8820000">
              <a:off x="3455" y="3036"/>
              <a:ext cx="16" cy="54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arrow"/>
            </a:ln>
          </p:spPr>
        </p:cxnSp>
        <p:sp>
          <p:nvSpPr>
            <p:cNvPr id="109608" name="TextBox 19"/>
            <p:cNvSpPr/>
            <p:nvPr/>
          </p:nvSpPr>
          <p:spPr>
            <a:xfrm rot="21420000">
              <a:off x="3424" y="3158"/>
              <a:ext cx="306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09609" name=""/>
          <p:cNvGrpSpPr/>
          <p:nvPr/>
        </p:nvGrpSpPr>
        <p:grpSpPr>
          <a:xfrm>
            <a:off x="8316912" y="3644900"/>
            <a:ext cx="431800" cy="503238"/>
            <a:chOff x="1610" y="1570"/>
            <a:chExt cx="272" cy="317"/>
          </a:xfrm>
        </p:grpSpPr>
        <p:sp>
          <p:nvSpPr>
            <p:cNvPr id="109610" name="等腰三角形 10"/>
            <p:cNvSpPr/>
            <p:nvPr/>
          </p:nvSpPr>
          <p:spPr>
            <a:xfrm>
              <a:off x="1610" y="1842"/>
              <a:ext cx="45" cy="45"/>
            </a:xfrm>
            <a:prstGeom prst="triangle">
              <a:avLst>
                <a:gd name="adj" fmla="val 50000"/>
              </a:avLst>
            </a:prstGeom>
            <a:noFill/>
            <a:ln w="25400">
              <a:solidFill>
                <a:srgbClr val="FF0000"/>
              </a:solidFill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 sz="20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09611" name="TextBox 20"/>
            <p:cNvSpPr/>
            <p:nvPr/>
          </p:nvSpPr>
          <p:spPr>
            <a:xfrm>
              <a:off x="1655" y="1570"/>
              <a:ext cx="227" cy="24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o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09612" name=""/>
          <p:cNvGrpSpPr/>
          <p:nvPr/>
        </p:nvGrpSpPr>
        <p:grpSpPr>
          <a:xfrm>
            <a:off x="5724525" y="3573462"/>
            <a:ext cx="3003550" cy="2808288"/>
            <a:chOff x="3606" y="2251"/>
            <a:chExt cx="1892" cy="1769"/>
          </a:xfrm>
        </p:grpSpPr>
        <p:sp>
          <p:nvSpPr>
            <p:cNvPr id="109613" name="TextBox 20"/>
            <p:cNvSpPr/>
            <p:nvPr/>
          </p:nvSpPr>
          <p:spPr>
            <a:xfrm>
              <a:off x="4625" y="3368"/>
              <a:ext cx="266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109614" name=""/>
            <p:cNvSpPr/>
            <p:nvPr/>
          </p:nvSpPr>
          <p:spPr>
            <a:xfrm rot="14100000">
              <a:off x="4398" y="2288"/>
              <a:ext cx="325" cy="1875"/>
            </a:xfrm>
            <a:prstGeom prst="leftBrace">
              <a:avLst>
                <a:gd name="adj1" fmla="val 48077"/>
                <a:gd name="adj2" fmla="val 50000"/>
              </a:avLst>
            </a:prstGeom>
            <a:noFill/>
            <a:ln w="38100">
              <a:solidFill>
                <a:srgbClr val="CC0000"/>
              </a:solidFill>
              <a:round/>
            </a:ln>
          </p:spPr>
        </p:sp>
        <p:cxnSp>
          <p:nvCxnSpPr>
            <p:cNvPr id="109615" name="直接连接符 16"/>
            <p:cNvCxnSpPr/>
            <p:nvPr/>
          </p:nvCxnSpPr>
          <p:spPr>
            <a:xfrm>
              <a:off x="3606" y="3508"/>
              <a:ext cx="354" cy="51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miter lim="800000"/>
            </a:ln>
          </p:spPr>
        </p:cxnSp>
        <p:cxnSp>
          <p:nvCxnSpPr>
            <p:cNvPr id="109616" name="直接连接符 13"/>
            <p:cNvCxnSpPr/>
            <p:nvPr/>
          </p:nvCxnSpPr>
          <p:spPr>
            <a:xfrm rot="18000000">
              <a:off x="3643" y="2701"/>
              <a:ext cx="1737" cy="83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ash"/>
              <a:miter lim="800000"/>
            </a:ln>
          </p:spPr>
        </p:cxnSp>
        <p:sp>
          <p:nvSpPr>
            <p:cNvPr id="109617" name=""/>
            <p:cNvSpPr/>
            <p:nvPr/>
          </p:nvSpPr>
          <p:spPr>
            <a:xfrm>
              <a:off x="3651" y="3601"/>
              <a:ext cx="133" cy="140"/>
            </a:xfrm>
            <a:prstGeom prst="ellipse">
              <a:avLst/>
            </a:prstGeom>
            <a:noFill/>
            <a:ln w="19050">
              <a:solidFill>
                <a:srgbClr val="3366FF"/>
              </a:solidFill>
              <a:miter lim="800000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sp>
      </p:grpSp>
      <p:grpSp>
        <p:nvGrpSpPr>
          <p:cNvPr id="109618" name=""/>
          <p:cNvGrpSpPr/>
          <p:nvPr/>
        </p:nvGrpSpPr>
        <p:grpSpPr>
          <a:xfrm>
            <a:off x="6804025" y="3933825"/>
            <a:ext cx="1539875" cy="1800225"/>
            <a:chOff x="4286" y="2478"/>
            <a:chExt cx="970" cy="1134"/>
          </a:xfrm>
        </p:grpSpPr>
        <p:sp>
          <p:nvSpPr>
            <p:cNvPr id="109619" name="TextBox 20"/>
            <p:cNvSpPr/>
            <p:nvPr/>
          </p:nvSpPr>
          <p:spPr>
            <a:xfrm>
              <a:off x="4513" y="2478"/>
              <a:ext cx="227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Times New Roman" pitchFamily="18" charset="0"/>
                </a:rPr>
                <a:t>1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109620" name=""/>
            <p:cNvSpPr/>
            <p:nvPr/>
          </p:nvSpPr>
          <p:spPr>
            <a:xfrm rot="3360000" flipV="1">
              <a:off x="4659" y="2287"/>
              <a:ext cx="225" cy="970"/>
            </a:xfrm>
            <a:prstGeom prst="leftBrace">
              <a:avLst>
                <a:gd name="adj1" fmla="val 35926"/>
                <a:gd name="adj2" fmla="val 50000"/>
              </a:avLst>
            </a:prstGeom>
            <a:noFill/>
            <a:ln w="38100">
              <a:solidFill>
                <a:srgbClr val="CC0000"/>
              </a:solidFill>
              <a:round/>
            </a:ln>
          </p:spPr>
        </p:sp>
        <p:cxnSp>
          <p:nvCxnSpPr>
            <p:cNvPr id="109621" name="直接连接符 16"/>
            <p:cNvCxnSpPr/>
            <p:nvPr/>
          </p:nvCxnSpPr>
          <p:spPr>
            <a:xfrm>
              <a:off x="4332" y="2976"/>
              <a:ext cx="362" cy="6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miter lim="800000"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09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09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09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09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09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09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09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109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109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1" dur="500"/>
                                        <p:tgtEl>
                                          <p:spTgt spid="109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7" dur="500"/>
                                        <p:tgtEl>
                                          <p:spTgt spid="109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3" dur="500"/>
                                        <p:tgtEl>
                                          <p:spTgt spid="109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9" dur="500"/>
                                        <p:tgtEl>
                                          <p:spTgt spid="109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85" dur="500"/>
                                        <p:tgtEl>
                                          <p:spTgt spid="109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1618" name="TextBox 2"/>
          <p:cNvSpPr/>
          <p:nvPr/>
        </p:nvSpPr>
        <p:spPr>
          <a:xfrm>
            <a:off x="468312" y="1989138"/>
            <a:ext cx="5581650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．探究杠杆的平衡条件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 </a:t>
            </a:r>
            <a:endParaRPr lang="zh-CN" altLang="en-US" sz="2800" b="1"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11619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11620" name=""/>
          <p:cNvGrpSpPr/>
          <p:nvPr/>
        </p:nvGrpSpPr>
        <p:grpSpPr>
          <a:xfrm>
            <a:off x="468312" y="2852738"/>
            <a:ext cx="6435725" cy="1196975"/>
            <a:chOff x="272" y="1774"/>
            <a:chExt cx="3938" cy="777"/>
          </a:xfrm>
        </p:grpSpPr>
        <p:sp>
          <p:nvSpPr>
            <p:cNvPr id="111621" name=""/>
            <p:cNvSpPr/>
            <p:nvPr/>
          </p:nvSpPr>
          <p:spPr>
            <a:xfrm>
              <a:off x="408" y="1774"/>
              <a:ext cx="1241" cy="33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/>
              <a:r>
                <a:rPr lang="zh-CN" altLang="en-US" sz="2800" b="1">
                  <a:solidFill>
                    <a:srgbClr val="CC0000"/>
                  </a:solidFill>
                  <a:latin typeface="Arial" pitchFamily="34" charset="0"/>
                  <a:ea typeface="黑体" pitchFamily="49" charset="-122"/>
                </a:rPr>
                <a:t>实验操作：</a:t>
              </a:r>
              <a:endParaRPr lang="zh-CN" altLang="en-US" sz="2800" b="1">
                <a:solidFill>
                  <a:srgbClr val="CC0000"/>
                </a:solidFill>
                <a:latin typeface="Arial" pitchFamily="34" charset="0"/>
                <a:ea typeface="黑体" pitchFamily="49" charset="-122"/>
              </a:endParaRPr>
            </a:p>
          </p:txBody>
        </p:sp>
        <p:sp>
          <p:nvSpPr>
            <p:cNvPr id="111622" name=""/>
            <p:cNvSpPr/>
            <p:nvPr/>
          </p:nvSpPr>
          <p:spPr>
            <a:xfrm>
              <a:off x="272" y="2214"/>
              <a:ext cx="3938" cy="33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（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）调节平衡螺母，使杠杆水平平衡。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111623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5759450" y="1700212"/>
            <a:ext cx="2376488" cy="16541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11624" name="Picture 8"/>
          <p:cNvPicPr/>
          <p:nvPr/>
        </p:nvPicPr>
        <p:blipFill>
          <a:blip r:embed="rId4"/>
          <a:stretch>
            <a:fillRect/>
          </a:stretch>
        </p:blipFill>
        <p:spPr>
          <a:xfrm>
            <a:off x="5724525" y="1557338"/>
            <a:ext cx="3025775" cy="2025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1625" name=""/>
          <p:cNvSpPr/>
          <p:nvPr/>
        </p:nvSpPr>
        <p:spPr>
          <a:xfrm>
            <a:off x="576262" y="4400550"/>
            <a:ext cx="8029575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）在杠杆两端挂上不同数量的钩码，移动钩码的位置，保持杠杆在水平位置平衡。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1626" name=""/>
          <p:cNvSpPr/>
          <p:nvPr/>
        </p:nvSpPr>
        <p:spPr>
          <a:xfrm>
            <a:off x="215900" y="333375"/>
            <a:ext cx="5122862" cy="6381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3200" b="1">
                <a:ea typeface="黑体" pitchFamily="49" charset="-122"/>
              </a:rPr>
              <a:t>（二）探究杠杆平衡条件</a:t>
            </a:r>
            <a:endParaRPr lang="zh-CN" altLang="en-US" sz="3200" b="1">
              <a:ea typeface="黑体" pitchFamily="49" charset="-122"/>
            </a:endParaRPr>
          </a:p>
        </p:txBody>
      </p:sp>
      <p:grpSp>
        <p:nvGrpSpPr>
          <p:cNvPr id="111627" name=""/>
          <p:cNvGrpSpPr/>
          <p:nvPr/>
        </p:nvGrpSpPr>
        <p:grpSpPr>
          <a:xfrm>
            <a:off x="468312" y="981075"/>
            <a:ext cx="6588125" cy="663575"/>
            <a:chOff x="272" y="640"/>
            <a:chExt cx="3557" cy="409"/>
          </a:xfrm>
        </p:grpSpPr>
        <p:sp>
          <p:nvSpPr>
            <p:cNvPr id="111628" name="Rectangle 2"/>
            <p:cNvSpPr/>
            <p:nvPr/>
          </p:nvSpPr>
          <p:spPr>
            <a:xfrm>
              <a:off x="272" y="640"/>
              <a:ext cx="2200" cy="40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．杠杆平衡状态：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11629" name="Text Box 23"/>
            <p:cNvSpPr/>
            <p:nvPr/>
          </p:nvSpPr>
          <p:spPr>
            <a:xfrm>
              <a:off x="2245" y="709"/>
              <a:ext cx="1584" cy="32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/>
              <a:r>
                <a:rPr lang="zh-CN" altLang="en-US" sz="2800" b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静止  匀速转动</a:t>
              </a:r>
              <a:endParaRPr lang="zh-CN" altLang="en-US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11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11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8" grpId="0"/>
      <p:bldP spid="11162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42" name="Text Box 31"/>
          <p:cNvSpPr/>
          <p:nvPr/>
        </p:nvSpPr>
        <p:spPr>
          <a:xfrm>
            <a:off x="719138" y="549275"/>
            <a:ext cx="3457575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en-US" altLang="zh-CN" sz="2800" b="1">
                <a:latin typeface="Times New Roman" pitchFamily="18" charset="0"/>
              </a:rPr>
              <a:t>3</a:t>
            </a:r>
            <a:r>
              <a:rPr lang="zh-CN" altLang="en-US" sz="2800" b="1">
                <a:latin typeface="Times New Roman" pitchFamily="18" charset="0"/>
              </a:rPr>
              <a:t>．记录实验数据；</a:t>
            </a:r>
            <a:endParaRPr lang="en-US" altLang="zh-CN" sz="2800" b="1">
              <a:latin typeface="Times New Roman" pitchFamily="18" charset="0"/>
            </a:endParaRPr>
          </a:p>
        </p:txBody>
      </p:sp>
      <p:graphicFrame>
        <p:nvGraphicFramePr>
          <p:cNvPr id="112643" name=""/>
          <p:cNvGraphicFramePr/>
          <p:nvPr/>
        </p:nvGraphicFramePr>
        <p:xfrm>
          <a:off x="287338" y="1268412"/>
          <a:ext cx="8697912" cy="3932102"/>
        </p:xfrm>
        <a:graphic>
          <a:graphicData uri="http://schemas.openxmlformats.org/drawingml/2006/table">
            <a:tbl>
              <a:tblPr/>
              <a:tblGrid>
                <a:gridCol w="825500"/>
                <a:gridCol w="974725"/>
                <a:gridCol w="1116012"/>
                <a:gridCol w="1800225"/>
                <a:gridCol w="865188"/>
                <a:gridCol w="1223962"/>
                <a:gridCol w="1892300"/>
              </a:tblGrid>
              <a:tr h="787400">
                <a:tc>
                  <a:txBody>
                    <a:bodyPr lIns="91440" tIns="45733" rIns="91440" bIns="45733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latin typeface="Times New Roman" pitchFamily="18" charset="0"/>
                          <a:ea typeface="Times New Roman" pitchFamily="18" charset="0"/>
                        </a:rPr>
                        <a:t>实验次数</a:t>
                      </a:r>
                      <a:endParaRPr lang="zh-CN" altLang="en-US" sz="2400" b="1">
                        <a:latin typeface="Times New Roman" pitchFamily="18" charset="0"/>
                        <a:ea typeface="Times New Roman" pitchFamily="18" charset="0"/>
                      </a:endParaRPr>
                    </a:p>
                  </a:txBody>
                  <a:tcPr marT="45733" marB="45733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latin typeface="Times New Roman" pitchFamily="18" charset="0"/>
                          <a:ea typeface="Times New Roman" pitchFamily="18" charset="0"/>
                        </a:rPr>
                        <a:t>阻力</a:t>
                      </a:r>
                      <a:r>
                        <a:rPr lang="en-US" altLang="zh-CN" sz="2400" b="1" i="1">
                          <a:latin typeface="Times New Roman" pitchFamily="18" charset="0"/>
                          <a:ea typeface="Times New Roman" pitchFamily="18" charset="0"/>
                        </a:rPr>
                        <a:t>F</a:t>
                      </a:r>
                      <a:r>
                        <a:rPr lang="en-US" altLang="zh-CN" sz="2400" b="1" baseline="-30000">
                          <a:latin typeface="Times New Roman" pitchFamily="18" charset="0"/>
                          <a:ea typeface="Times New Roman" pitchFamily="18" charset="0"/>
                        </a:rPr>
                        <a:t>2</a:t>
                      </a:r>
                      <a:r>
                        <a:rPr lang="en-US" altLang="zh-CN" sz="2400" b="1">
                          <a:latin typeface="Times New Roman" pitchFamily="18" charset="0"/>
                          <a:ea typeface="Times New Roman" pitchFamily="18" charset="0"/>
                        </a:rPr>
                        <a:t>/ N</a:t>
                      </a:r>
                      <a:endParaRPr lang="en-US" altLang="zh-CN" sz="2400" b="1">
                        <a:latin typeface="Times New Roman" pitchFamily="18" charset="0"/>
                        <a:ea typeface="Times New Roman" pitchFamily="18" charset="0"/>
                      </a:endParaRPr>
                    </a:p>
                  </a:txBody>
                  <a:tcPr marT="45733" marB="45733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latin typeface="Times New Roman" pitchFamily="18" charset="0"/>
                          <a:ea typeface="Times New Roman" pitchFamily="18" charset="0"/>
                        </a:rPr>
                        <a:t>阻力臂</a:t>
                      </a:r>
                      <a:r>
                        <a:rPr lang="en-US" altLang="zh-CN" sz="2400" b="1" i="1">
                          <a:latin typeface="Times New Roman" pitchFamily="18" charset="0"/>
                          <a:ea typeface="Times New Roman" pitchFamily="18" charset="0"/>
                        </a:rPr>
                        <a:t>l</a:t>
                      </a:r>
                      <a:r>
                        <a:rPr lang="en-US" altLang="zh-CN" sz="2400" b="1" baseline="-30000">
                          <a:latin typeface="Times New Roman" pitchFamily="18" charset="0"/>
                          <a:ea typeface="Times New Roman" pitchFamily="18" charset="0"/>
                        </a:rPr>
                        <a:t>2</a:t>
                      </a:r>
                      <a:r>
                        <a:rPr lang="en-US" altLang="zh-CN" sz="2400" b="1">
                          <a:latin typeface="Times New Roman" pitchFamily="18" charset="0"/>
                          <a:ea typeface="Times New Roman" pitchFamily="18" charset="0"/>
                        </a:rPr>
                        <a:t>/ m</a:t>
                      </a:r>
                      <a:endParaRPr lang="en-US" altLang="zh-CN" sz="2400" b="1">
                        <a:latin typeface="Times New Roman" pitchFamily="18" charset="0"/>
                        <a:ea typeface="Times New Roman" pitchFamily="18" charset="0"/>
                      </a:endParaRPr>
                    </a:p>
                  </a:txBody>
                  <a:tcPr marT="45733" marB="45733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latin typeface="Times New Roman" pitchFamily="18" charset="0"/>
                        </a:rPr>
                        <a:t>阻力</a:t>
                      </a:r>
                      <a:r>
                        <a:rPr lang="en-US" altLang="zh-CN" sz="2400" b="1">
                          <a:latin typeface="Times New Roman" pitchFamily="18" charset="0"/>
                        </a:rPr>
                        <a:t>×</a:t>
                      </a:r>
                      <a:r>
                        <a:rPr lang="zh-CN" altLang="en-US" sz="2400" b="1">
                          <a:latin typeface="Times New Roman" pitchFamily="18" charset="0"/>
                        </a:rPr>
                        <a:t>阻力臂</a:t>
                      </a:r>
                      <a:r>
                        <a:rPr lang="en-US" altLang="zh-CN" sz="2400" b="1" i="1">
                          <a:latin typeface="Times New Roman" pitchFamily="18" charset="0"/>
                          <a:ea typeface="Times New Roman" pitchFamily="18" charset="0"/>
                        </a:rPr>
                        <a:t>F</a:t>
                      </a:r>
                      <a:r>
                        <a:rPr lang="en-US" altLang="zh-CN" sz="2400" b="1" baseline="-30000">
                          <a:latin typeface="Times New Roman" pitchFamily="18" charset="0"/>
                          <a:ea typeface="Times New Roman" pitchFamily="18" charset="0"/>
                        </a:rPr>
                        <a:t>2</a:t>
                      </a:r>
                      <a:r>
                        <a:rPr lang="en-US" altLang="zh-CN" sz="2400" b="1" i="1">
                          <a:latin typeface="Times New Roman" pitchFamily="18" charset="0"/>
                          <a:ea typeface="Times New Roman" pitchFamily="18" charset="0"/>
                        </a:rPr>
                        <a:t>l</a:t>
                      </a:r>
                      <a:r>
                        <a:rPr lang="en-US" altLang="zh-CN" sz="2400" b="1" baseline="-30000">
                          <a:latin typeface="Times New Roman" pitchFamily="18" charset="0"/>
                          <a:ea typeface="Times New Roman" pitchFamily="18" charset="0"/>
                        </a:rPr>
                        <a:t>2</a:t>
                      </a:r>
                      <a:r>
                        <a:rPr lang="en-US" altLang="zh-CN" sz="2400" b="1">
                          <a:latin typeface="Times New Roman" pitchFamily="18" charset="0"/>
                          <a:ea typeface="Times New Roman" pitchFamily="18" charset="0"/>
                        </a:rPr>
                        <a:t>/N·m</a:t>
                      </a:r>
                      <a:endParaRPr lang="en-US" altLang="zh-CN" sz="2400" b="1">
                        <a:latin typeface="Times New Roman" pitchFamily="18" charset="0"/>
                        <a:ea typeface="Times New Roman" pitchFamily="18" charset="0"/>
                      </a:endParaRPr>
                    </a:p>
                  </a:txBody>
                  <a:tcPr marT="45733" marB="45733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latin typeface="Times New Roman" pitchFamily="18" charset="0"/>
                          <a:ea typeface="Times New Roman" pitchFamily="18" charset="0"/>
                        </a:rPr>
                        <a:t>动力</a:t>
                      </a:r>
                      <a:r>
                        <a:rPr lang="en-US" altLang="zh-CN" sz="2400" b="1" i="1">
                          <a:latin typeface="Times New Roman" pitchFamily="18" charset="0"/>
                          <a:ea typeface="Times New Roman" pitchFamily="18" charset="0"/>
                        </a:rPr>
                        <a:t>F</a:t>
                      </a:r>
                      <a:r>
                        <a:rPr lang="en-US" altLang="zh-CN" sz="2400" b="1" baseline="-30000">
                          <a:latin typeface="Times New Roman" pitchFamily="18" charset="0"/>
                          <a:ea typeface="Times New Roman" pitchFamily="18" charset="0"/>
                        </a:rPr>
                        <a:t>1</a:t>
                      </a:r>
                      <a:r>
                        <a:rPr lang="en-US" altLang="zh-CN" sz="2400" b="1">
                          <a:latin typeface="Times New Roman" pitchFamily="18" charset="0"/>
                          <a:ea typeface="Times New Roman" pitchFamily="18" charset="0"/>
                        </a:rPr>
                        <a:t>/N</a:t>
                      </a:r>
                      <a:endParaRPr lang="en-US" altLang="zh-CN" sz="2400" b="1">
                        <a:latin typeface="Times New Roman" pitchFamily="18" charset="0"/>
                        <a:ea typeface="Times New Roman" pitchFamily="18" charset="0"/>
                      </a:endParaRPr>
                    </a:p>
                  </a:txBody>
                  <a:tcPr marT="45733" marB="45733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latin typeface="Times New Roman" pitchFamily="18" charset="0"/>
                          <a:ea typeface="Times New Roman" pitchFamily="18" charset="0"/>
                        </a:rPr>
                        <a:t>动力臂</a:t>
                      </a:r>
                      <a:r>
                        <a:rPr lang="en-US" altLang="zh-CN" sz="2400" b="1" i="1">
                          <a:latin typeface="Times New Roman" pitchFamily="18" charset="0"/>
                          <a:ea typeface="Times New Roman" pitchFamily="18" charset="0"/>
                        </a:rPr>
                        <a:t>l</a:t>
                      </a:r>
                      <a:r>
                        <a:rPr lang="en-US" altLang="zh-CN" sz="2400" b="1" baseline="-30000">
                          <a:latin typeface="Times New Roman" pitchFamily="18" charset="0"/>
                          <a:ea typeface="Times New Roman" pitchFamily="18" charset="0"/>
                        </a:rPr>
                        <a:t>1</a:t>
                      </a:r>
                      <a:r>
                        <a:rPr lang="en-US" altLang="zh-CN" sz="2400" b="1">
                          <a:latin typeface="Times New Roman" pitchFamily="18" charset="0"/>
                          <a:ea typeface="Times New Roman" pitchFamily="18" charset="0"/>
                        </a:rPr>
                        <a:t>/m</a:t>
                      </a:r>
                      <a:endParaRPr lang="en-US" altLang="zh-CN" sz="2400" b="1">
                        <a:latin typeface="Times New Roman" pitchFamily="18" charset="0"/>
                        <a:ea typeface="Times New Roman" pitchFamily="18" charset="0"/>
                      </a:endParaRPr>
                    </a:p>
                  </a:txBody>
                  <a:tcPr marT="45733" marB="45733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latin typeface="Times New Roman" pitchFamily="18" charset="0"/>
                        </a:rPr>
                        <a:t>动力</a:t>
                      </a:r>
                      <a:r>
                        <a:rPr lang="en-US" altLang="zh-CN" sz="2400" b="1">
                          <a:latin typeface="Times New Roman" pitchFamily="18" charset="0"/>
                        </a:rPr>
                        <a:t>×</a:t>
                      </a:r>
                      <a:r>
                        <a:rPr lang="zh-CN" altLang="en-US" sz="2400" b="1">
                          <a:latin typeface="Times New Roman" pitchFamily="18" charset="0"/>
                        </a:rPr>
                        <a:t>动力臂</a:t>
                      </a:r>
                      <a:r>
                        <a:rPr lang="en-US" altLang="zh-CN" sz="2400" b="1" i="1">
                          <a:latin typeface="Times New Roman" pitchFamily="18" charset="0"/>
                          <a:ea typeface="Times New Roman" pitchFamily="18" charset="0"/>
                        </a:rPr>
                        <a:t>F</a:t>
                      </a:r>
                      <a:r>
                        <a:rPr lang="en-US" altLang="zh-CN" sz="2400" b="1" baseline="-30000">
                          <a:latin typeface="Times New Roman" pitchFamily="18" charset="0"/>
                          <a:ea typeface="Times New Roman" pitchFamily="18" charset="0"/>
                        </a:rPr>
                        <a:t>1</a:t>
                      </a:r>
                      <a:r>
                        <a:rPr lang="en-US" altLang="zh-CN" sz="2400" b="1" i="1">
                          <a:latin typeface="Times New Roman" pitchFamily="18" charset="0"/>
                          <a:ea typeface="Times New Roman" pitchFamily="18" charset="0"/>
                        </a:rPr>
                        <a:t>l</a:t>
                      </a:r>
                      <a:r>
                        <a:rPr lang="en-US" altLang="zh-CN" sz="2400" b="1" baseline="-30000">
                          <a:latin typeface="Times New Roman" pitchFamily="18" charset="0"/>
                          <a:ea typeface="Times New Roman" pitchFamily="18" charset="0"/>
                        </a:rPr>
                        <a:t>1</a:t>
                      </a:r>
                      <a:r>
                        <a:rPr lang="en-US" altLang="zh-CN" sz="2400" b="1">
                          <a:latin typeface="Times New Roman" pitchFamily="18" charset="0"/>
                          <a:ea typeface="Times New Roman" pitchFamily="18" charset="0"/>
                        </a:rPr>
                        <a:t>/N·m</a:t>
                      </a:r>
                      <a:endParaRPr lang="en-US" altLang="zh-CN" sz="2400" b="1">
                        <a:latin typeface="Times New Roman" pitchFamily="18" charset="0"/>
                        <a:ea typeface="Times New Roman" pitchFamily="18" charset="0"/>
                      </a:endParaRPr>
                    </a:p>
                  </a:txBody>
                  <a:tcPr marT="45733" marB="45733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438150"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  <a:ea typeface="Times New Roman" pitchFamily="18" charset="0"/>
                        </a:rPr>
                        <a:t>1</a:t>
                      </a:r>
                      <a:endParaRPr lang="en-US" altLang="zh-CN" sz="2400" b="1">
                        <a:latin typeface="Times New Roman" pitchFamily="18" charset="0"/>
                        <a:ea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rowSpan="3"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1</a:t>
                      </a:r>
                      <a:endParaRPr lang="zh-CN" altLang="en-US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rowSpan="3"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0.15</a:t>
                      </a:r>
                      <a:endParaRPr lang="zh-CN" altLang="en-US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rowSpan="3"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400" b="1">
                        <a:solidFill>
                          <a:srgbClr val="CC0000"/>
                        </a:solidFill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1</a:t>
                      </a:r>
                      <a:endParaRPr lang="en-US" altLang="zh-CN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0.15</a:t>
                      </a:r>
                      <a:endParaRPr lang="zh-CN" altLang="en-US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400" b="1">
                        <a:solidFill>
                          <a:srgbClr val="CC0000"/>
                        </a:solidFill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436562"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  <a:ea typeface="Times New Roman" pitchFamily="18" charset="0"/>
                        </a:rPr>
                        <a:t>2</a:t>
                      </a:r>
                      <a:endParaRPr lang="en-US" altLang="zh-CN" sz="2400" b="1">
                        <a:latin typeface="Times New Roman" pitchFamily="18" charset="0"/>
                        <a:ea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1.5</a:t>
                      </a:r>
                      <a:endParaRPr lang="zh-CN" altLang="en-US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0.10</a:t>
                      </a:r>
                      <a:endParaRPr lang="zh-CN" altLang="en-US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400" b="1">
                        <a:solidFill>
                          <a:srgbClr val="CC0000"/>
                        </a:solidFill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436562"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  <a:ea typeface="Times New Roman" pitchFamily="18" charset="0"/>
                        </a:rPr>
                        <a:t>3</a:t>
                      </a:r>
                      <a:endParaRPr lang="en-US" altLang="zh-CN" sz="2400" b="1">
                        <a:latin typeface="Times New Roman" pitchFamily="18" charset="0"/>
                        <a:ea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3</a:t>
                      </a:r>
                      <a:endParaRPr lang="zh-CN" altLang="en-US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0. 05</a:t>
                      </a:r>
                      <a:endParaRPr lang="zh-CN" altLang="en-US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400" b="1">
                        <a:solidFill>
                          <a:srgbClr val="CC0000"/>
                        </a:solidFill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436562"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4</a:t>
                      </a:r>
                      <a:endParaRPr lang="en-US" altLang="zh-CN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rowSpan="3"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1.5</a:t>
                      </a:r>
                      <a:endParaRPr lang="zh-CN" altLang="en-US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rowSpan="3"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0.2</a:t>
                      </a:r>
                      <a:endParaRPr lang="zh-CN" altLang="en-US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rowSpan="3"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400" b="1">
                        <a:solidFill>
                          <a:srgbClr val="CC0000"/>
                        </a:solidFill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1</a:t>
                      </a:r>
                      <a:endParaRPr lang="zh-CN" altLang="en-US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0.3</a:t>
                      </a:r>
                      <a:endParaRPr lang="zh-CN" altLang="en-US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400" b="1">
                        <a:solidFill>
                          <a:srgbClr val="CC0000"/>
                        </a:solidFill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436562"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5</a:t>
                      </a:r>
                      <a:endParaRPr lang="en-US" altLang="zh-CN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2</a:t>
                      </a:r>
                      <a:endParaRPr lang="en-US" altLang="zh-CN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0.15</a:t>
                      </a:r>
                      <a:endParaRPr lang="zh-CN" altLang="en-US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400" b="1">
                        <a:solidFill>
                          <a:srgbClr val="CC0000"/>
                        </a:solidFill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436562"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6</a:t>
                      </a:r>
                      <a:endParaRPr lang="en-US" altLang="zh-CN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3</a:t>
                      </a:r>
                      <a:endParaRPr lang="en-US" altLang="zh-CN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0.1</a:t>
                      </a:r>
                      <a:endParaRPr lang="zh-CN" altLang="en-US" sz="2400" b="1"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33" rIns="91440" bIns="45733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400" b="1">
                        <a:solidFill>
                          <a:srgbClr val="CC0000"/>
                        </a:solidFill>
                        <a:latin typeface="Times New Roman" pitchFamily="18" charset="0"/>
                      </a:endParaRPr>
                    </a:p>
                  </a:txBody>
                  <a:tcPr marT="45733" marB="45733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12701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702" name="Text Box 31"/>
          <p:cNvSpPr/>
          <p:nvPr/>
        </p:nvSpPr>
        <p:spPr>
          <a:xfrm>
            <a:off x="611188" y="4976812"/>
            <a:ext cx="143986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结论：</a:t>
            </a:r>
            <a:endParaRPr lang="en-US" altLang="zh-CN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2703" name="Text Box 31"/>
          <p:cNvSpPr/>
          <p:nvPr/>
        </p:nvSpPr>
        <p:spPr>
          <a:xfrm>
            <a:off x="3419475" y="2528888"/>
            <a:ext cx="143986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0.15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704" name="Text Box 31"/>
          <p:cNvSpPr/>
          <p:nvPr/>
        </p:nvSpPr>
        <p:spPr>
          <a:xfrm>
            <a:off x="7343775" y="2024062"/>
            <a:ext cx="143986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0.15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705" name="Text Box 31"/>
          <p:cNvSpPr/>
          <p:nvPr/>
        </p:nvSpPr>
        <p:spPr>
          <a:xfrm>
            <a:off x="7343775" y="2384425"/>
            <a:ext cx="143986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0.15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706" name="Text Box 31"/>
          <p:cNvSpPr/>
          <p:nvPr/>
        </p:nvSpPr>
        <p:spPr>
          <a:xfrm>
            <a:off x="7343775" y="2924175"/>
            <a:ext cx="143986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0.15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707" name="Text Box 31"/>
          <p:cNvSpPr/>
          <p:nvPr/>
        </p:nvSpPr>
        <p:spPr>
          <a:xfrm>
            <a:off x="3384550" y="3860800"/>
            <a:ext cx="143986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0.3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708" name="Text Box 31"/>
          <p:cNvSpPr/>
          <p:nvPr/>
        </p:nvSpPr>
        <p:spPr>
          <a:xfrm>
            <a:off x="7272338" y="3392488"/>
            <a:ext cx="143986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0.3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709" name="Text Box 31"/>
          <p:cNvSpPr/>
          <p:nvPr/>
        </p:nvSpPr>
        <p:spPr>
          <a:xfrm>
            <a:off x="7272338" y="3824288"/>
            <a:ext cx="143986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0.3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710" name="Text Box 31"/>
          <p:cNvSpPr/>
          <p:nvPr/>
        </p:nvSpPr>
        <p:spPr>
          <a:xfrm>
            <a:off x="7343775" y="4257675"/>
            <a:ext cx="143986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0.3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12711" name=""/>
          <p:cNvGrpSpPr/>
          <p:nvPr/>
        </p:nvGrpSpPr>
        <p:grpSpPr>
          <a:xfrm>
            <a:off x="1800225" y="5121275"/>
            <a:ext cx="4891088" cy="519112"/>
            <a:chOff x="1114" y="3203"/>
            <a:chExt cx="3081" cy="327"/>
          </a:xfrm>
        </p:grpSpPr>
        <p:sp>
          <p:nvSpPr>
            <p:cNvPr id="112712" name=""/>
            <p:cNvSpPr/>
            <p:nvPr/>
          </p:nvSpPr>
          <p:spPr>
            <a:xfrm>
              <a:off x="1114" y="3203"/>
              <a:ext cx="1572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动力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×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动力臂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=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12713" name=""/>
            <p:cNvSpPr/>
            <p:nvPr/>
          </p:nvSpPr>
          <p:spPr>
            <a:xfrm>
              <a:off x="2631" y="3203"/>
              <a:ext cx="1564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阻力</a:t>
              </a:r>
              <a:r>
                <a:rPr lang="en-US" altLang="zh-CN" sz="2800" b="1">
                  <a:latin typeface="Times New Roman" pitchFamily="18" charset="0"/>
                  <a:ea typeface="黑体" pitchFamily="49" charset="-122"/>
                </a:rPr>
                <a:t>×</a:t>
              </a:r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阻力臂</a:t>
              </a:r>
              <a:endParaRPr lang="zh-CN" altLang="en-US" sz="2800" b="1">
                <a:latin typeface="Times New Roman" pitchFamily="18" charset="0"/>
                <a:ea typeface="黑体" pitchFamily="49" charset="-122"/>
              </a:endParaRPr>
            </a:p>
          </p:txBody>
        </p:sp>
      </p:grpSp>
      <p:sp>
        <p:nvSpPr>
          <p:cNvPr id="112714" name="Text Box 23"/>
          <p:cNvSpPr/>
          <p:nvPr/>
        </p:nvSpPr>
        <p:spPr>
          <a:xfrm>
            <a:off x="2627312" y="5949950"/>
            <a:ext cx="4191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F</a:t>
            </a:r>
            <a:r>
              <a:rPr lang="en-US" altLang="zh-CN" sz="2800" b="1" baseline="-2500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·</a:t>
            </a:r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L</a:t>
            </a:r>
            <a:r>
              <a:rPr lang="en-US" altLang="zh-CN" sz="2800" b="1" baseline="-2500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=F</a:t>
            </a:r>
            <a:r>
              <a:rPr lang="en-US" altLang="zh-CN" sz="2800" b="1" baseline="-2500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·</a:t>
            </a:r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L</a:t>
            </a:r>
            <a:r>
              <a:rPr lang="en-US" altLang="zh-CN" sz="2800" b="1" baseline="-2500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2</a:t>
            </a:r>
            <a:endParaRPr lang="en-US" altLang="zh-CN" sz="2800" b="1" baseline="-25000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12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127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12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12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1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12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12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112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11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1" dur="500"/>
                                        <p:tgtEl>
                                          <p:spTgt spid="112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3666" name=""/>
          <p:cNvSpPr/>
          <p:nvPr/>
        </p:nvSpPr>
        <p:spPr>
          <a:xfrm>
            <a:off x="250825" y="476250"/>
            <a:ext cx="3352800" cy="636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sz="3000" b="1">
                <a:ea typeface="黑体" pitchFamily="49" charset="-122"/>
              </a:rPr>
              <a:t>（三）杠杆分类：</a:t>
            </a:r>
            <a:endParaRPr lang="zh-CN" altLang="en-US" sz="3000" b="1">
              <a:ea typeface="黑体" pitchFamily="49" charset="-122"/>
            </a:endParaRPr>
          </a:p>
        </p:txBody>
      </p:sp>
      <p:sp>
        <p:nvSpPr>
          <p:cNvPr id="113667" name="Text Box 2"/>
          <p:cNvSpPr/>
          <p:nvPr/>
        </p:nvSpPr>
        <p:spPr>
          <a:xfrm>
            <a:off x="323850" y="1125538"/>
            <a:ext cx="8534400" cy="2657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457200" lvl="0" indent="-457200" algn="just" eaLnBrk="1" hangingPunct="1">
              <a:lnSpc>
                <a:spcPct val="150000"/>
              </a:lnSpc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① 省力杠杆：动力臂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&gt;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阻力臂。省力，但费距离。 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457200" lvl="0" indent="-457200" algn="just" eaLnBrk="1" hangingPunct="1">
              <a:lnSpc>
                <a:spcPct val="150000"/>
              </a:lnSpc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② 费力杠杆：动力臂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&lt;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阻力臂。省距离，但费力。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457200" lvl="0" indent="-457200" algn="just" eaLnBrk="1" hangingPunct="1">
              <a:lnSpc>
                <a:spcPct val="150000"/>
              </a:lnSpc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③ 等臂杠杆：动力臂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=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阻力臂。不省力也不费力。</a:t>
            </a:r>
            <a:r>
              <a:rPr kumimoji="1" lang="zh-CN" altLang="en-US" sz="2800" b="1">
                <a:latin typeface="Times New Roman" pitchFamily="18" charset="0"/>
              </a:rPr>
              <a:t> </a:t>
            </a:r>
            <a:endParaRPr kumimoji="1" lang="zh-CN" altLang="en-US" sz="2800" b="1">
              <a:latin typeface="Times New Roman" pitchFamily="18" charset="0"/>
            </a:endParaRPr>
          </a:p>
          <a:p>
            <a:pPr marL="457200" lvl="0" indent="-457200" algn="just" eaLnBrk="1" hangingPunct="1">
              <a:lnSpc>
                <a:spcPct val="150000"/>
              </a:lnSpc>
            </a:pPr>
            <a:r>
              <a:rPr kumimoji="1" lang="zh-CN" altLang="en-US" sz="2800" b="1">
                <a:latin typeface="Times New Roman" pitchFamily="18" charset="0"/>
              </a:rPr>
              <a:t>       </a:t>
            </a:r>
            <a:endParaRPr kumimoji="1" lang="zh-CN" altLang="en-US" sz="2800" b="1">
              <a:latin typeface="Times New Roman" pitchFamily="18" charset="0"/>
            </a:endParaRPr>
          </a:p>
        </p:txBody>
      </p:sp>
      <p:grpSp>
        <p:nvGrpSpPr>
          <p:cNvPr id="113668" name=""/>
          <p:cNvGrpSpPr/>
          <p:nvPr/>
        </p:nvGrpSpPr>
        <p:grpSpPr>
          <a:xfrm>
            <a:off x="3635375" y="4221162"/>
            <a:ext cx="2879725" cy="2933700"/>
            <a:chOff x="885" y="1954"/>
            <a:chExt cx="1814" cy="1848"/>
          </a:xfrm>
        </p:grpSpPr>
        <p:pic>
          <p:nvPicPr>
            <p:cNvPr id="113669" name=""/>
            <p:cNvPicPr/>
            <p:nvPr/>
          </p:nvPicPr>
          <p:blipFill>
            <a:blip r:embed="rId2"/>
            <a:srcRect l="17491" t="12139" r="20668" b="17363"/>
            <a:stretch>
              <a:fillRect/>
            </a:stretch>
          </p:blipFill>
          <p:spPr>
            <a:xfrm>
              <a:off x="885" y="1954"/>
              <a:ext cx="1814" cy="1385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13670" name="TextBox 7"/>
            <p:cNvSpPr/>
            <p:nvPr/>
          </p:nvSpPr>
          <p:spPr>
            <a:xfrm>
              <a:off x="1261" y="3475"/>
              <a:ext cx="11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 sz="2800" b="1"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pic>
        <p:nvPicPr>
          <p:cNvPr id="113671" name="Picture 8" descr="胳膊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00800" y="4343400"/>
            <a:ext cx="2455862" cy="1014412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13672" name=""/>
          <p:cNvGrpSpPr/>
          <p:nvPr/>
        </p:nvGrpSpPr>
        <p:grpSpPr>
          <a:xfrm>
            <a:off x="6400800" y="3886200"/>
            <a:ext cx="2503488" cy="2043112"/>
            <a:chOff x="4032" y="2448"/>
            <a:chExt cx="1577" cy="1287"/>
          </a:xfrm>
        </p:grpSpPr>
        <p:cxnSp>
          <p:nvCxnSpPr>
            <p:cNvPr id="113673" name=""/>
            <p:cNvCxnSpPr/>
            <p:nvPr/>
          </p:nvCxnSpPr>
          <p:spPr>
            <a:xfrm flipH="1">
              <a:off x="4285" y="3091"/>
              <a:ext cx="0" cy="43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miter lim="800000"/>
              <a:headEnd type="oval"/>
              <a:tailEnd type="triangle" len="lg"/>
            </a:ln>
            <a:effectLst/>
          </p:spPr>
        </p:cxnSp>
        <p:sp>
          <p:nvSpPr>
            <p:cNvPr id="113674" name=""/>
            <p:cNvSpPr/>
            <p:nvPr/>
          </p:nvSpPr>
          <p:spPr>
            <a:xfrm>
              <a:off x="4032" y="3408"/>
              <a:ext cx="341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r>
                <a:rPr lang="en-US" altLang="zh-CN" sz="2800" b="1" i="1">
                  <a:latin typeface="Times New Roman" pitchFamily="18" charset="0"/>
                </a:rPr>
                <a:t>F</a:t>
              </a:r>
              <a:r>
                <a:rPr lang="en-US" altLang="zh-CN" sz="2800" b="1" i="1" baseline="-25000">
                  <a:latin typeface="Times New Roman" pitchFamily="18" charset="0"/>
                </a:rPr>
                <a:t>2</a:t>
              </a:r>
              <a:endParaRPr lang="en-US" altLang="zh-CN" sz="2800" b="1" i="1" baseline="-25000">
                <a:latin typeface="Times New Roman" pitchFamily="18" charset="0"/>
              </a:endParaRPr>
            </a:p>
          </p:txBody>
        </p:sp>
        <p:sp>
          <p:nvSpPr>
            <p:cNvPr id="113675" name=""/>
            <p:cNvSpPr/>
            <p:nvPr/>
          </p:nvSpPr>
          <p:spPr>
            <a:xfrm>
              <a:off x="5207" y="3223"/>
              <a:ext cx="30" cy="2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miter lim="800000"/>
            </a:ln>
            <a:effectLst/>
          </p:spPr>
        </p:sp>
        <p:sp>
          <p:nvSpPr>
            <p:cNvPr id="113676" name=""/>
            <p:cNvSpPr/>
            <p:nvPr/>
          </p:nvSpPr>
          <p:spPr>
            <a:xfrm>
              <a:off x="5204" y="3170"/>
              <a:ext cx="278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r>
                <a:rPr lang="en-US" altLang="zh-CN" sz="2800" b="1" i="1">
                  <a:latin typeface="Times New Roman" pitchFamily="18" charset="0"/>
                </a:rPr>
                <a:t>O</a:t>
              </a:r>
              <a:endParaRPr lang="en-US" altLang="zh-CN" sz="2800" b="1" i="1">
                <a:latin typeface="Times New Roman" pitchFamily="18" charset="0"/>
              </a:endParaRPr>
            </a:p>
          </p:txBody>
        </p:sp>
        <p:cxnSp>
          <p:nvCxnSpPr>
            <p:cNvPr id="113677" name=""/>
            <p:cNvCxnSpPr/>
            <p:nvPr/>
          </p:nvCxnSpPr>
          <p:spPr>
            <a:xfrm flipV="1">
              <a:off x="5040" y="2736"/>
              <a:ext cx="384" cy="432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miter lim="800000"/>
              <a:tailEnd type="triangle"/>
            </a:ln>
          </p:spPr>
        </p:cxnSp>
        <p:cxnSp>
          <p:nvCxnSpPr>
            <p:cNvPr id="113678" name=""/>
            <p:cNvCxnSpPr/>
            <p:nvPr/>
          </p:nvCxnSpPr>
          <p:spPr>
            <a:xfrm flipH="1" flipV="1">
              <a:off x="5088" y="3120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</a:ln>
          </p:spPr>
        </p:cxnSp>
        <p:cxnSp>
          <p:nvCxnSpPr>
            <p:cNvPr id="113679" name=""/>
            <p:cNvCxnSpPr/>
            <p:nvPr/>
          </p:nvCxnSpPr>
          <p:spPr>
            <a:xfrm flipH="1">
              <a:off x="4272" y="3264"/>
              <a:ext cx="9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lgDash"/>
              <a:miter lim="800000"/>
            </a:ln>
          </p:spPr>
        </p:cxnSp>
        <p:sp>
          <p:nvSpPr>
            <p:cNvPr id="113680" name=""/>
            <p:cNvSpPr/>
            <p:nvPr/>
          </p:nvSpPr>
          <p:spPr>
            <a:xfrm>
              <a:off x="5088" y="2448"/>
              <a:ext cx="341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r>
                <a:rPr lang="en-US" altLang="zh-CN" sz="2800" b="1" i="1">
                  <a:latin typeface="Times New Roman" pitchFamily="18" charset="0"/>
                </a:rPr>
                <a:t>F</a:t>
              </a:r>
              <a:r>
                <a:rPr lang="en-US" altLang="zh-CN" sz="2800" b="1" i="1" baseline="-25000">
                  <a:latin typeface="Times New Roman" pitchFamily="18" charset="0"/>
                </a:rPr>
                <a:t>1</a:t>
              </a:r>
              <a:endParaRPr lang="en-US" altLang="zh-CN" sz="2800" b="1" i="1" baseline="-25000">
                <a:latin typeface="Times New Roman" pitchFamily="18" charset="0"/>
              </a:endParaRPr>
            </a:p>
          </p:txBody>
        </p:sp>
        <p:sp>
          <p:nvSpPr>
            <p:cNvPr id="113681" name=""/>
            <p:cNvSpPr/>
            <p:nvPr/>
          </p:nvSpPr>
          <p:spPr>
            <a:xfrm rot="16200000">
              <a:off x="4680" y="2856"/>
              <a:ext cx="144" cy="960"/>
            </a:xfrm>
            <a:prstGeom prst="leftBrace">
              <a:avLst>
                <a:gd name="adj1" fmla="val 55556"/>
                <a:gd name="adj2" fmla="val 46491"/>
              </a:avLst>
            </a:prstGeom>
            <a:noFill/>
            <a:ln>
              <a:solidFill>
                <a:schemeClr val="tx1"/>
              </a:solidFill>
              <a:round/>
            </a:ln>
          </p:spPr>
        </p:sp>
        <p:sp>
          <p:nvSpPr>
            <p:cNvPr id="113682" name=""/>
            <p:cNvSpPr/>
            <p:nvPr/>
          </p:nvSpPr>
          <p:spPr>
            <a:xfrm rot="8460000">
              <a:off x="5108" y="3037"/>
              <a:ext cx="228" cy="197"/>
            </a:xfrm>
            <a:prstGeom prst="leftBrace">
              <a:avLst>
                <a:gd name="adj1" fmla="val 8333"/>
                <a:gd name="adj2" fmla="val 46491"/>
              </a:avLst>
            </a:prstGeom>
            <a:noFill/>
            <a:ln>
              <a:solidFill>
                <a:schemeClr val="tx1"/>
              </a:solidFill>
              <a:round/>
            </a:ln>
          </p:spPr>
        </p:sp>
        <p:sp>
          <p:nvSpPr>
            <p:cNvPr id="113683" name=""/>
            <p:cNvSpPr/>
            <p:nvPr/>
          </p:nvSpPr>
          <p:spPr>
            <a:xfrm>
              <a:off x="4608" y="3312"/>
              <a:ext cx="329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r>
                <a:rPr lang="en-US" altLang="zh-CN" sz="2800" b="1" i="1">
                  <a:latin typeface="Times New Roman" pitchFamily="18" charset="0"/>
                </a:rPr>
                <a:t>L</a:t>
              </a:r>
              <a:r>
                <a:rPr lang="en-US" altLang="zh-CN" sz="2800" b="1" i="1" baseline="-25000">
                  <a:latin typeface="Times New Roman" pitchFamily="18" charset="0"/>
                </a:rPr>
                <a:t>2</a:t>
              </a:r>
              <a:endParaRPr lang="en-US" altLang="zh-CN" sz="2800" b="1" i="1" baseline="-25000">
                <a:latin typeface="Times New Roman" pitchFamily="18" charset="0"/>
              </a:endParaRPr>
            </a:p>
          </p:txBody>
        </p:sp>
        <p:sp>
          <p:nvSpPr>
            <p:cNvPr id="113684" name=""/>
            <p:cNvSpPr/>
            <p:nvPr/>
          </p:nvSpPr>
          <p:spPr>
            <a:xfrm>
              <a:off x="5280" y="2880"/>
              <a:ext cx="329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r>
                <a:rPr lang="en-US" altLang="zh-CN" sz="2800" b="1" i="1">
                  <a:latin typeface="Times New Roman" pitchFamily="18" charset="0"/>
                </a:rPr>
                <a:t>L</a:t>
              </a:r>
              <a:r>
                <a:rPr lang="en-US" altLang="zh-CN" sz="2800" b="1" i="1" baseline="-25000">
                  <a:latin typeface="Times New Roman" pitchFamily="18" charset="0"/>
                </a:rPr>
                <a:t>1</a:t>
              </a:r>
              <a:endParaRPr lang="en-US" altLang="zh-CN" sz="2800" b="1" i="1" baseline="-25000">
                <a:latin typeface="Times New Roman" pitchFamily="18" charset="0"/>
              </a:endParaRPr>
            </a:p>
          </p:txBody>
        </p:sp>
      </p:grpSp>
      <p:grpSp>
        <p:nvGrpSpPr>
          <p:cNvPr id="113685" name=""/>
          <p:cNvGrpSpPr/>
          <p:nvPr/>
        </p:nvGrpSpPr>
        <p:grpSpPr>
          <a:xfrm>
            <a:off x="323850" y="4149725"/>
            <a:ext cx="3240088" cy="2279650"/>
            <a:chOff x="204" y="2614"/>
            <a:chExt cx="2041" cy="1436"/>
          </a:xfrm>
        </p:grpSpPr>
        <p:pic>
          <p:nvPicPr>
            <p:cNvPr id="113686" name="Picture 26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04" y="2614"/>
              <a:ext cx="2041" cy="138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cxnSp>
          <p:nvCxnSpPr>
            <p:cNvPr id="113687" name="直接箭头连接符 11"/>
            <p:cNvCxnSpPr/>
            <p:nvPr/>
          </p:nvCxnSpPr>
          <p:spPr>
            <a:xfrm flipH="1">
              <a:off x="692" y="3222"/>
              <a:ext cx="0" cy="19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arrow"/>
            </a:ln>
          </p:spPr>
        </p:cxnSp>
        <p:sp>
          <p:nvSpPr>
            <p:cNvPr id="113688" name="TextBox 18"/>
            <p:cNvSpPr/>
            <p:nvPr/>
          </p:nvSpPr>
          <p:spPr>
            <a:xfrm>
              <a:off x="385" y="3230"/>
              <a:ext cx="348" cy="256"/>
            </a:xfrm>
            <a:prstGeom prst="rect">
              <a:avLst/>
            </a:prstGeom>
            <a:noFill/>
            <a:ln>
              <a:solidFill>
                <a:srgbClr val="CC0000"/>
              </a:solidFill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latin typeface="Times New Roman" pitchFamily="18" charset="0"/>
                </a:rPr>
                <a:t>1</a:t>
              </a:r>
              <a:endParaRPr lang="en-US" altLang="zh-CN" sz="2000">
                <a:latin typeface="Times New Roman" pitchFamily="18" charset="0"/>
              </a:endParaRPr>
            </a:p>
          </p:txBody>
        </p:sp>
        <p:grpSp>
          <p:nvGrpSpPr>
            <p:cNvPr id="113689" name=""/>
            <p:cNvGrpSpPr/>
            <p:nvPr/>
          </p:nvGrpSpPr>
          <p:grpSpPr>
            <a:xfrm>
              <a:off x="1701" y="3628"/>
              <a:ext cx="351" cy="422"/>
              <a:chOff x="3784" y="2708"/>
              <a:chExt cx="690" cy="850"/>
            </a:xfrm>
          </p:grpSpPr>
          <p:cxnSp>
            <p:nvCxnSpPr>
              <p:cNvPr id="113690" name="直接箭头连接符 15"/>
              <p:cNvCxnSpPr/>
              <p:nvPr/>
            </p:nvCxnSpPr>
            <p:spPr>
              <a:xfrm>
                <a:off x="3784" y="2708"/>
                <a:ext cx="17" cy="73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  <a:tailEnd type="arrow"/>
              </a:ln>
            </p:spPr>
          </p:cxnSp>
          <p:sp>
            <p:nvSpPr>
              <p:cNvPr id="113691" name="TextBox 19"/>
              <p:cNvSpPr/>
              <p:nvPr/>
            </p:nvSpPr>
            <p:spPr>
              <a:xfrm>
                <a:off x="3877" y="3054"/>
                <a:ext cx="597" cy="50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F</a:t>
                </a:r>
                <a:r>
                  <a:rPr lang="en-US" altLang="zh-CN" sz="2000" b="1" baseline="-25000">
                    <a:latin typeface="Times New Roman" pitchFamily="18" charset="0"/>
                  </a:rPr>
                  <a:t>2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</p:grpSp>
        <p:grpSp>
          <p:nvGrpSpPr>
            <p:cNvPr id="113692" name=""/>
            <p:cNvGrpSpPr/>
            <p:nvPr/>
          </p:nvGrpSpPr>
          <p:grpSpPr>
            <a:xfrm>
              <a:off x="1376" y="3345"/>
              <a:ext cx="203" cy="306"/>
              <a:chOff x="3145" y="2137"/>
              <a:chExt cx="398" cy="617"/>
            </a:xfrm>
          </p:grpSpPr>
          <p:sp>
            <p:nvSpPr>
              <p:cNvPr id="113693" name="等腰三角形 10"/>
              <p:cNvSpPr/>
              <p:nvPr/>
            </p:nvSpPr>
            <p:spPr>
              <a:xfrm>
                <a:off x="3288" y="2523"/>
                <a:ext cx="77" cy="231"/>
              </a:xfrm>
              <a:prstGeom prst="triangl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 eaLnBrk="1" hangingPunct="1"/>
                <a:endParaRPr lang="zh-CN" altLang="en-US" sz="20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3694" name="TextBox 20"/>
              <p:cNvSpPr/>
              <p:nvPr/>
            </p:nvSpPr>
            <p:spPr>
              <a:xfrm>
                <a:off x="3145" y="2137"/>
                <a:ext cx="398" cy="50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o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</p:grpSp>
        <p:cxnSp>
          <p:nvCxnSpPr>
            <p:cNvPr id="113695" name="直接连接符 13"/>
            <p:cNvCxnSpPr/>
            <p:nvPr/>
          </p:nvCxnSpPr>
          <p:spPr>
            <a:xfrm>
              <a:off x="702" y="3515"/>
              <a:ext cx="761" cy="2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ash"/>
              <a:miter lim="800000"/>
            </a:ln>
          </p:spPr>
        </p:cxnSp>
        <p:cxnSp>
          <p:nvCxnSpPr>
            <p:cNvPr id="113696" name="直接连接符 12"/>
            <p:cNvCxnSpPr/>
            <p:nvPr/>
          </p:nvCxnSpPr>
          <p:spPr>
            <a:xfrm flipH="1">
              <a:off x="691" y="3361"/>
              <a:ext cx="0" cy="30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miter lim="800000"/>
            </a:ln>
          </p:spPr>
        </p:cxnSp>
        <p:sp>
          <p:nvSpPr>
            <p:cNvPr id="113697" name="TextBox 20"/>
            <p:cNvSpPr/>
            <p:nvPr/>
          </p:nvSpPr>
          <p:spPr>
            <a:xfrm>
              <a:off x="1020" y="3612"/>
              <a:ext cx="363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latin typeface="Times New Roman" pitchFamily="18" charset="0"/>
                </a:rPr>
                <a:t>1</a:t>
              </a:r>
              <a:endParaRPr lang="en-US" altLang="zh-CN" sz="2000">
                <a:latin typeface="Times New Roman" pitchFamily="18" charset="0"/>
              </a:endParaRPr>
            </a:p>
          </p:txBody>
        </p:sp>
        <p:sp>
          <p:nvSpPr>
            <p:cNvPr id="113698" name=""/>
            <p:cNvSpPr/>
            <p:nvPr/>
          </p:nvSpPr>
          <p:spPr>
            <a:xfrm rot="16200000">
              <a:off x="1024" y="3202"/>
              <a:ext cx="135" cy="761"/>
            </a:xfrm>
            <a:prstGeom prst="leftBrace">
              <a:avLst>
                <a:gd name="adj1" fmla="val 46975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</a:ln>
          </p:spPr>
        </p:sp>
        <p:cxnSp>
          <p:nvCxnSpPr>
            <p:cNvPr id="113699" name="直接连接符 16"/>
            <p:cNvCxnSpPr/>
            <p:nvPr/>
          </p:nvCxnSpPr>
          <p:spPr>
            <a:xfrm flipH="1">
              <a:off x="1698" y="3335"/>
              <a:ext cx="0" cy="30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miter lim="800000"/>
            </a:ln>
          </p:spPr>
        </p:cxnSp>
        <p:sp>
          <p:nvSpPr>
            <p:cNvPr id="113700" name="左大括号 17"/>
            <p:cNvSpPr/>
            <p:nvPr/>
          </p:nvSpPr>
          <p:spPr>
            <a:xfrm rot="5400000">
              <a:off x="1551" y="3354"/>
              <a:ext cx="76" cy="229"/>
            </a:xfrm>
            <a:prstGeom prst="leftBrace">
              <a:avLst>
                <a:gd name="adj1" fmla="val 8468"/>
                <a:gd name="adj2" fmla="val 50000"/>
              </a:avLst>
            </a:prstGeom>
            <a:noFill/>
            <a:ln w="38100">
              <a:solidFill>
                <a:srgbClr val="FF0000"/>
              </a:solidFill>
              <a:round/>
            </a:ln>
          </p:spPr>
          <p:txBody>
            <a:bodyPr rot="16200000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 sz="2000">
                <a:latin typeface="Times New Roman" pitchFamily="18" charset="0"/>
              </a:endParaRPr>
            </a:p>
          </p:txBody>
        </p:sp>
        <p:sp>
          <p:nvSpPr>
            <p:cNvPr id="113701" name="TextBox 21"/>
            <p:cNvSpPr/>
            <p:nvPr/>
          </p:nvSpPr>
          <p:spPr>
            <a:xfrm>
              <a:off x="1429" y="3158"/>
              <a:ext cx="325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latin typeface="Times New Roman" pitchFamily="18" charset="0"/>
                </a:rPr>
                <a:t>2</a:t>
              </a:r>
              <a:endParaRPr lang="en-US" altLang="zh-CN" sz="2000">
                <a:latin typeface="Times New Roman" pitchFamily="18" charset="0"/>
              </a:endParaRPr>
            </a:p>
          </p:txBody>
        </p:sp>
        <p:cxnSp>
          <p:nvCxnSpPr>
            <p:cNvPr id="113702" name="直接连接符 13"/>
            <p:cNvCxnSpPr/>
            <p:nvPr/>
          </p:nvCxnSpPr>
          <p:spPr>
            <a:xfrm>
              <a:off x="1474" y="3521"/>
              <a:ext cx="23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prstDash val="sysDash"/>
              <a:miter lim="800000"/>
            </a:ln>
          </p:spPr>
        </p:cxnSp>
      </p:grp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14690" name=""/>
          <p:cNvGrpSpPr/>
          <p:nvPr/>
        </p:nvGrpSpPr>
        <p:grpSpPr>
          <a:xfrm>
            <a:off x="611188" y="1700212"/>
            <a:ext cx="3959225" cy="3773488"/>
            <a:chOff x="385" y="1071"/>
            <a:chExt cx="2494" cy="2377"/>
          </a:xfrm>
        </p:grpSpPr>
        <p:pic>
          <p:nvPicPr>
            <p:cNvPr id="114691" name="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85" y="1434"/>
              <a:ext cx="2494" cy="2014"/>
            </a:xfrm>
            <a:prstGeom prst="rect">
              <a:avLst/>
            </a:prstGeom>
            <a:noFill/>
            <a:ln>
              <a:miter lim="800000"/>
            </a:ln>
          </p:spPr>
        </p:pic>
        <p:grpSp>
          <p:nvGrpSpPr>
            <p:cNvPr id="114692" name=""/>
            <p:cNvGrpSpPr/>
            <p:nvPr/>
          </p:nvGrpSpPr>
          <p:grpSpPr>
            <a:xfrm>
              <a:off x="2200" y="2568"/>
              <a:ext cx="416" cy="386"/>
              <a:chOff x="2200" y="2568"/>
              <a:chExt cx="416" cy="386"/>
            </a:xfrm>
          </p:grpSpPr>
          <p:cxnSp>
            <p:nvCxnSpPr>
              <p:cNvPr id="114693" name="直接箭头连接符 11"/>
              <p:cNvCxnSpPr/>
              <p:nvPr/>
            </p:nvCxnSpPr>
            <p:spPr>
              <a:xfrm flipH="1">
                <a:off x="2616" y="2568"/>
                <a:ext cx="0" cy="386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  <a:tailEnd type="arrow"/>
              </a:ln>
            </p:spPr>
          </p:cxnSp>
          <p:sp>
            <p:nvSpPr>
              <p:cNvPr id="114694" name="TextBox 18"/>
              <p:cNvSpPr/>
              <p:nvPr/>
            </p:nvSpPr>
            <p:spPr>
              <a:xfrm>
                <a:off x="2200" y="2584"/>
                <a:ext cx="317" cy="2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solidFill>
                      <a:srgbClr val="FF0000"/>
                    </a:solidFill>
                    <a:latin typeface="Times New Roman" pitchFamily="18" charset="0"/>
                  </a:rPr>
                  <a:t>F</a:t>
                </a:r>
                <a:r>
                  <a:rPr lang="en-US" altLang="zh-CN" sz="2000" b="1" baseline="-25000">
                    <a:solidFill>
                      <a:srgbClr val="FF0000"/>
                    </a:solidFill>
                    <a:latin typeface="Times New Roman" pitchFamily="18" charset="0"/>
                  </a:rPr>
                  <a:t>1</a:t>
                </a:r>
                <a:endParaRPr lang="en-US" altLang="zh-CN" sz="20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</p:grpSp>
        <p:grpSp>
          <p:nvGrpSpPr>
            <p:cNvPr id="114695" name=""/>
            <p:cNvGrpSpPr/>
            <p:nvPr/>
          </p:nvGrpSpPr>
          <p:grpSpPr>
            <a:xfrm>
              <a:off x="884" y="1752"/>
              <a:ext cx="425" cy="730"/>
              <a:chOff x="884" y="1752"/>
              <a:chExt cx="425" cy="730"/>
            </a:xfrm>
          </p:grpSpPr>
          <p:cxnSp>
            <p:nvCxnSpPr>
              <p:cNvPr id="114696" name="直接箭头连接符 15"/>
              <p:cNvCxnSpPr/>
              <p:nvPr/>
            </p:nvCxnSpPr>
            <p:spPr>
              <a:xfrm>
                <a:off x="1292" y="1752"/>
                <a:ext cx="17" cy="73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  <a:tailEnd type="arrow"/>
              </a:ln>
            </p:spPr>
          </p:cxnSp>
          <p:sp>
            <p:nvSpPr>
              <p:cNvPr id="114697" name="TextBox 19"/>
              <p:cNvSpPr/>
              <p:nvPr/>
            </p:nvSpPr>
            <p:spPr>
              <a:xfrm>
                <a:off x="884" y="1888"/>
                <a:ext cx="318" cy="2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solidFill>
                      <a:srgbClr val="FF0000"/>
                    </a:solidFill>
                    <a:latin typeface="Times New Roman" pitchFamily="18" charset="0"/>
                  </a:rPr>
                  <a:t>F</a:t>
                </a:r>
                <a:r>
                  <a:rPr lang="en-US" altLang="zh-CN" sz="2000" b="1" baseline="-25000">
                    <a:solidFill>
                      <a:srgbClr val="FF0000"/>
                    </a:solidFill>
                    <a:latin typeface="Times New Roman" pitchFamily="18" charset="0"/>
                  </a:rPr>
                  <a:t>2</a:t>
                </a:r>
                <a:endParaRPr lang="en-US" altLang="zh-CN" sz="20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</p:grpSp>
        <p:grpSp>
          <p:nvGrpSpPr>
            <p:cNvPr id="114698" name=""/>
            <p:cNvGrpSpPr/>
            <p:nvPr/>
          </p:nvGrpSpPr>
          <p:grpSpPr>
            <a:xfrm>
              <a:off x="1610" y="1570"/>
              <a:ext cx="272" cy="317"/>
              <a:chOff x="1610" y="1570"/>
              <a:chExt cx="272" cy="317"/>
            </a:xfrm>
          </p:grpSpPr>
          <p:sp>
            <p:nvSpPr>
              <p:cNvPr id="114699" name="等腰三角形 10"/>
              <p:cNvSpPr/>
              <p:nvPr/>
            </p:nvSpPr>
            <p:spPr>
              <a:xfrm>
                <a:off x="1610" y="1842"/>
                <a:ext cx="45" cy="45"/>
              </a:xfrm>
              <a:prstGeom prst="triangl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 eaLnBrk="1" hangingPunct="1"/>
                <a:endParaRPr lang="zh-CN" altLang="en-US" sz="20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4700" name="TextBox 20"/>
              <p:cNvSpPr/>
              <p:nvPr/>
            </p:nvSpPr>
            <p:spPr>
              <a:xfrm>
                <a:off x="1655" y="1570"/>
                <a:ext cx="227" cy="24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solidFill>
                      <a:srgbClr val="FF0000"/>
                    </a:solidFill>
                    <a:latin typeface="Times New Roman" pitchFamily="18" charset="0"/>
                  </a:rPr>
                  <a:t>o</a:t>
                </a:r>
                <a:endParaRPr lang="en-US" altLang="zh-CN" sz="20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</p:grpSp>
        <p:grpSp>
          <p:nvGrpSpPr>
            <p:cNvPr id="114701" name=""/>
            <p:cNvGrpSpPr/>
            <p:nvPr/>
          </p:nvGrpSpPr>
          <p:grpSpPr>
            <a:xfrm>
              <a:off x="1610" y="1071"/>
              <a:ext cx="998" cy="1570"/>
              <a:chOff x="1610" y="1071"/>
              <a:chExt cx="998" cy="1570"/>
            </a:xfrm>
          </p:grpSpPr>
          <p:cxnSp>
            <p:nvCxnSpPr>
              <p:cNvPr id="114702" name="直接连接符 12"/>
              <p:cNvCxnSpPr/>
              <p:nvPr/>
            </p:nvCxnSpPr>
            <p:spPr>
              <a:xfrm flipH="1">
                <a:off x="2608" y="1071"/>
                <a:ext cx="0" cy="157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ot"/>
                <a:miter lim="800000"/>
              </a:ln>
            </p:spPr>
          </p:cxnSp>
          <p:grpSp>
            <p:nvGrpSpPr>
              <p:cNvPr id="114703" name=""/>
              <p:cNvGrpSpPr/>
              <p:nvPr/>
            </p:nvGrpSpPr>
            <p:grpSpPr>
              <a:xfrm>
                <a:off x="1610" y="1434"/>
                <a:ext cx="998" cy="408"/>
                <a:chOff x="1610" y="1434"/>
                <a:chExt cx="998" cy="408"/>
              </a:xfrm>
            </p:grpSpPr>
            <p:cxnSp>
              <p:nvCxnSpPr>
                <p:cNvPr id="114704" name="直接连接符 13"/>
                <p:cNvCxnSpPr/>
                <p:nvPr/>
              </p:nvCxnSpPr>
              <p:spPr>
                <a:xfrm>
                  <a:off x="1610" y="1842"/>
                  <a:ext cx="998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prstDash val="sysDash"/>
                  <a:miter lim="800000"/>
                </a:ln>
              </p:spPr>
            </p:cxnSp>
            <p:sp>
              <p:nvSpPr>
                <p:cNvPr id="114705" name="TextBox 20"/>
                <p:cNvSpPr/>
                <p:nvPr/>
              </p:nvSpPr>
              <p:spPr>
                <a:xfrm>
                  <a:off x="1973" y="1434"/>
                  <a:ext cx="296" cy="250"/>
                </a:xfrm>
                <a:prstGeom prst="rect">
                  <a:avLst/>
                </a:prstGeom>
                <a:solidFill>
                  <a:srgbClr val="FFFF99"/>
                </a:solidFill>
                <a:ln>
                  <a:noFill/>
                  <a:miter lim="800000"/>
                </a:ln>
              </p:spPr>
              <p:txBody>
                <a:bodyPr>
                  <a:sp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r>
                    <a:rPr lang="en-US" altLang="zh-CN" sz="2000" b="1" i="1">
                      <a:solidFill>
                        <a:srgbClr val="FF0000"/>
                      </a:solidFill>
                      <a:latin typeface="Times New Roman" pitchFamily="18" charset="0"/>
                    </a:rPr>
                    <a:t>l</a:t>
                  </a:r>
                  <a:r>
                    <a:rPr lang="en-US" altLang="zh-CN" sz="2000" b="1" baseline="-25000">
                      <a:solidFill>
                        <a:srgbClr val="FF0000"/>
                      </a:solidFill>
                      <a:latin typeface="Times New Roman" pitchFamily="18" charset="0"/>
                    </a:rPr>
                    <a:t>1</a:t>
                  </a:r>
                  <a:endParaRPr lang="en-US" altLang="zh-CN" sz="2000">
                    <a:solidFill>
                      <a:srgbClr val="FF0000"/>
                    </a:solidFill>
                    <a:latin typeface="Times New Roman" pitchFamily="18" charset="0"/>
                  </a:endParaRPr>
                </a:p>
              </p:txBody>
            </p:sp>
            <p:sp>
              <p:nvSpPr>
                <p:cNvPr id="114706" name=""/>
                <p:cNvSpPr/>
                <p:nvPr/>
              </p:nvSpPr>
              <p:spPr>
                <a:xfrm rot="5400000" flipV="1">
                  <a:off x="2061" y="1282"/>
                  <a:ext cx="123" cy="971"/>
                </a:xfrm>
                <a:prstGeom prst="leftBrace">
                  <a:avLst>
                    <a:gd name="adj1" fmla="val 65786"/>
                    <a:gd name="adj2" fmla="val 50000"/>
                  </a:avLst>
                </a:prstGeom>
                <a:noFill/>
                <a:ln w="38100">
                  <a:solidFill>
                    <a:srgbClr val="CC0000"/>
                  </a:solidFill>
                  <a:round/>
                </a:ln>
              </p:spPr>
            </p:sp>
          </p:grpSp>
        </p:grpSp>
        <p:grpSp>
          <p:nvGrpSpPr>
            <p:cNvPr id="114707" name=""/>
            <p:cNvGrpSpPr/>
            <p:nvPr/>
          </p:nvGrpSpPr>
          <p:grpSpPr>
            <a:xfrm>
              <a:off x="1292" y="1344"/>
              <a:ext cx="387" cy="794"/>
              <a:chOff x="1292" y="1344"/>
              <a:chExt cx="387" cy="794"/>
            </a:xfrm>
          </p:grpSpPr>
          <p:cxnSp>
            <p:nvCxnSpPr>
              <p:cNvPr id="114708" name="直接连接符 16"/>
              <p:cNvCxnSpPr/>
              <p:nvPr/>
            </p:nvCxnSpPr>
            <p:spPr>
              <a:xfrm flipH="1">
                <a:off x="1292" y="1344"/>
                <a:ext cx="0" cy="617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ot"/>
                <a:miter lim="800000"/>
              </a:ln>
            </p:spPr>
          </p:cxnSp>
          <p:cxnSp>
            <p:nvCxnSpPr>
              <p:cNvPr id="114709" name="直接连接符 13"/>
              <p:cNvCxnSpPr/>
              <p:nvPr/>
            </p:nvCxnSpPr>
            <p:spPr>
              <a:xfrm>
                <a:off x="1338" y="1842"/>
                <a:ext cx="317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ash"/>
                <a:miter lim="800000"/>
              </a:ln>
            </p:spPr>
          </p:cxnSp>
          <p:sp>
            <p:nvSpPr>
              <p:cNvPr id="114710" name="TextBox 20"/>
              <p:cNvSpPr/>
              <p:nvPr/>
            </p:nvSpPr>
            <p:spPr>
              <a:xfrm>
                <a:off x="1383" y="1888"/>
                <a:ext cx="296" cy="250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solidFill>
                      <a:srgbClr val="FF0000"/>
                    </a:solidFill>
                    <a:latin typeface="Times New Roman" pitchFamily="18" charset="0"/>
                  </a:rPr>
                  <a:t>l</a:t>
                </a:r>
                <a:r>
                  <a:rPr lang="en-US" altLang="zh-CN" sz="2000" b="1" baseline="-25000">
                    <a:solidFill>
                      <a:srgbClr val="FF0000"/>
                    </a:solidFill>
                    <a:latin typeface="Times New Roman" pitchFamily="18" charset="0"/>
                  </a:rPr>
                  <a:t>2</a:t>
                </a:r>
                <a:endParaRPr lang="en-US" altLang="zh-CN" sz="20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4711" name=""/>
              <p:cNvSpPr/>
              <p:nvPr/>
            </p:nvSpPr>
            <p:spPr>
              <a:xfrm rot="16200000">
                <a:off x="1387" y="1747"/>
                <a:ext cx="137" cy="326"/>
              </a:xfrm>
              <a:prstGeom prst="leftBrace">
                <a:avLst>
                  <a:gd name="adj1" fmla="val 19830"/>
                  <a:gd name="adj2" fmla="val 50000"/>
                </a:avLst>
              </a:prstGeom>
              <a:noFill/>
              <a:ln w="38100">
                <a:solidFill>
                  <a:srgbClr val="CC0000"/>
                </a:solidFill>
                <a:round/>
              </a:ln>
            </p:spPr>
          </p:sp>
        </p:grpSp>
      </p:grpSp>
      <p:grpSp>
        <p:nvGrpSpPr>
          <p:cNvPr id="114712" name=""/>
          <p:cNvGrpSpPr/>
          <p:nvPr/>
        </p:nvGrpSpPr>
        <p:grpSpPr>
          <a:xfrm>
            <a:off x="4643438" y="692150"/>
            <a:ext cx="4140200" cy="3355975"/>
            <a:chOff x="2925" y="436"/>
            <a:chExt cx="2608" cy="2114"/>
          </a:xfrm>
        </p:grpSpPr>
        <p:pic>
          <p:nvPicPr>
            <p:cNvPr id="114713" name="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925" y="890"/>
              <a:ext cx="2608" cy="1660"/>
            </a:xfrm>
            <a:prstGeom prst="rect">
              <a:avLst/>
            </a:prstGeom>
            <a:noFill/>
            <a:ln>
              <a:miter lim="800000"/>
            </a:ln>
          </p:spPr>
        </p:pic>
        <p:grpSp>
          <p:nvGrpSpPr>
            <p:cNvPr id="114714" name=""/>
            <p:cNvGrpSpPr/>
            <p:nvPr/>
          </p:nvGrpSpPr>
          <p:grpSpPr>
            <a:xfrm>
              <a:off x="3107" y="436"/>
              <a:ext cx="1724" cy="1570"/>
              <a:chOff x="3107" y="436"/>
              <a:chExt cx="1724" cy="1570"/>
            </a:xfrm>
          </p:grpSpPr>
          <p:cxnSp>
            <p:nvCxnSpPr>
              <p:cNvPr id="114715" name="直接连接符 12"/>
              <p:cNvCxnSpPr/>
              <p:nvPr/>
            </p:nvCxnSpPr>
            <p:spPr>
              <a:xfrm flipH="1">
                <a:off x="4803" y="436"/>
                <a:ext cx="0" cy="157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ot"/>
                <a:miter lim="800000"/>
              </a:ln>
            </p:spPr>
          </p:cxnSp>
          <p:cxnSp>
            <p:nvCxnSpPr>
              <p:cNvPr id="114716" name="直接连接符 13"/>
              <p:cNvCxnSpPr/>
              <p:nvPr/>
            </p:nvCxnSpPr>
            <p:spPr>
              <a:xfrm>
                <a:off x="3107" y="1696"/>
                <a:ext cx="1724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ash"/>
                <a:miter lim="800000"/>
              </a:ln>
            </p:spPr>
          </p:cxnSp>
          <p:sp>
            <p:nvSpPr>
              <p:cNvPr id="114717" name="TextBox 20"/>
              <p:cNvSpPr/>
              <p:nvPr/>
            </p:nvSpPr>
            <p:spPr>
              <a:xfrm>
                <a:off x="3969" y="1344"/>
                <a:ext cx="272" cy="2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solidFill>
                      <a:srgbClr val="FF0000"/>
                    </a:solidFill>
                    <a:latin typeface="Times New Roman" pitchFamily="18" charset="0"/>
                  </a:rPr>
                  <a:t>l</a:t>
                </a:r>
                <a:r>
                  <a:rPr lang="en-US" altLang="zh-CN" sz="2000" b="1" baseline="-25000">
                    <a:solidFill>
                      <a:srgbClr val="FF0000"/>
                    </a:solidFill>
                    <a:latin typeface="Times New Roman" pitchFamily="18" charset="0"/>
                  </a:rPr>
                  <a:t>2</a:t>
                </a:r>
                <a:endParaRPr lang="en-US" altLang="zh-CN" sz="20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4718" name=""/>
              <p:cNvSpPr/>
              <p:nvPr/>
            </p:nvSpPr>
            <p:spPr>
              <a:xfrm rot="5400000" flipV="1">
                <a:off x="3930" y="792"/>
                <a:ext cx="120" cy="1677"/>
              </a:xfrm>
              <a:prstGeom prst="leftBrace">
                <a:avLst>
                  <a:gd name="adj1" fmla="val 116458"/>
                  <a:gd name="adj2" fmla="val 50000"/>
                </a:avLst>
              </a:prstGeom>
              <a:noFill/>
              <a:ln w="38100">
                <a:solidFill>
                  <a:srgbClr val="CC0000"/>
                </a:solidFill>
                <a:round/>
              </a:ln>
            </p:spPr>
          </p:sp>
        </p:grpSp>
        <p:grpSp>
          <p:nvGrpSpPr>
            <p:cNvPr id="114719" name=""/>
            <p:cNvGrpSpPr/>
            <p:nvPr/>
          </p:nvGrpSpPr>
          <p:grpSpPr>
            <a:xfrm>
              <a:off x="2925" y="1293"/>
              <a:ext cx="890" cy="504"/>
              <a:chOff x="2925" y="1293"/>
              <a:chExt cx="890" cy="504"/>
            </a:xfrm>
          </p:grpSpPr>
          <p:cxnSp>
            <p:nvCxnSpPr>
              <p:cNvPr id="114720" name="直接连接符 16"/>
              <p:cNvCxnSpPr/>
              <p:nvPr/>
            </p:nvCxnSpPr>
            <p:spPr>
              <a:xfrm>
                <a:off x="3362" y="1389"/>
                <a:ext cx="453" cy="40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ot"/>
                <a:miter lim="800000"/>
              </a:ln>
            </p:spPr>
          </p:cxnSp>
          <p:cxnSp>
            <p:nvCxnSpPr>
              <p:cNvPr id="114721" name="直接连接符 13"/>
              <p:cNvCxnSpPr/>
              <p:nvPr/>
            </p:nvCxnSpPr>
            <p:spPr>
              <a:xfrm rot="18000000">
                <a:off x="3045" y="1523"/>
                <a:ext cx="3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ash"/>
                <a:miter lim="800000"/>
              </a:ln>
            </p:spPr>
          </p:cxnSp>
          <p:sp>
            <p:nvSpPr>
              <p:cNvPr id="114722" name="TextBox 20"/>
              <p:cNvSpPr/>
              <p:nvPr/>
            </p:nvSpPr>
            <p:spPr>
              <a:xfrm>
                <a:off x="2925" y="1298"/>
                <a:ext cx="227" cy="2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solidFill>
                      <a:srgbClr val="FF0000"/>
                    </a:solidFill>
                    <a:latin typeface="Times New Roman" pitchFamily="18" charset="0"/>
                  </a:rPr>
                  <a:t>l</a:t>
                </a:r>
                <a:r>
                  <a:rPr lang="en-US" altLang="zh-CN" sz="2000" b="1" baseline="-25000">
                    <a:solidFill>
                      <a:srgbClr val="FF0000"/>
                    </a:solidFill>
                    <a:latin typeface="Times New Roman" pitchFamily="18" charset="0"/>
                  </a:rPr>
                  <a:t>1</a:t>
                </a:r>
                <a:endParaRPr lang="en-US" altLang="zh-CN" sz="20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4723" name=""/>
              <p:cNvSpPr/>
              <p:nvPr/>
            </p:nvSpPr>
            <p:spPr>
              <a:xfrm rot="1860000" flipV="1">
                <a:off x="3115" y="1293"/>
                <a:ext cx="123" cy="376"/>
              </a:xfrm>
              <a:prstGeom prst="leftBrace">
                <a:avLst>
                  <a:gd name="adj1" fmla="val 25474"/>
                  <a:gd name="adj2" fmla="val 50000"/>
                </a:avLst>
              </a:prstGeom>
              <a:noFill/>
              <a:ln w="38100">
                <a:solidFill>
                  <a:srgbClr val="CC0000"/>
                </a:solidFill>
                <a:round/>
              </a:ln>
            </p:spPr>
          </p:sp>
        </p:grpSp>
      </p:grpSp>
      <p:cxnSp>
        <p:nvCxnSpPr>
          <p:cNvPr id="114724" name="直接连接符 16"/>
          <p:cNvCxnSpPr/>
          <p:nvPr/>
        </p:nvCxnSpPr>
        <p:spPr>
          <a:xfrm>
            <a:off x="5724525" y="5568950"/>
            <a:ext cx="561975" cy="81280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miter lim="800000"/>
          </a:ln>
        </p:spPr>
      </p:cxnSp>
      <p:grpSp>
        <p:nvGrpSpPr>
          <p:cNvPr id="114725" name=""/>
          <p:cNvGrpSpPr/>
          <p:nvPr/>
        </p:nvGrpSpPr>
        <p:grpSpPr>
          <a:xfrm>
            <a:off x="5435600" y="3573462"/>
            <a:ext cx="3313112" cy="2757488"/>
            <a:chOff x="3424" y="2251"/>
            <a:chExt cx="2087" cy="1737"/>
          </a:xfrm>
        </p:grpSpPr>
        <p:pic>
          <p:nvPicPr>
            <p:cNvPr id="114726" name="Picture 3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424" y="2387"/>
              <a:ext cx="1973" cy="143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114727" name=""/>
            <p:cNvGrpSpPr/>
            <p:nvPr/>
          </p:nvGrpSpPr>
          <p:grpSpPr>
            <a:xfrm rot="19800000">
              <a:off x="3923" y="2840"/>
              <a:ext cx="416" cy="386"/>
              <a:chOff x="2200" y="2568"/>
              <a:chExt cx="416" cy="386"/>
            </a:xfrm>
          </p:grpSpPr>
          <p:cxnSp>
            <p:nvCxnSpPr>
              <p:cNvPr id="114728" name="直接箭头连接符 11"/>
              <p:cNvCxnSpPr/>
              <p:nvPr/>
            </p:nvCxnSpPr>
            <p:spPr>
              <a:xfrm flipH="1">
                <a:off x="2616" y="2568"/>
                <a:ext cx="0" cy="386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  <a:tailEnd type="arrow"/>
              </a:ln>
            </p:spPr>
          </p:cxnSp>
          <p:sp>
            <p:nvSpPr>
              <p:cNvPr id="114729" name="TextBox 18"/>
              <p:cNvSpPr/>
              <p:nvPr/>
            </p:nvSpPr>
            <p:spPr>
              <a:xfrm>
                <a:off x="2200" y="2584"/>
                <a:ext cx="317" cy="2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solidFill>
                      <a:srgbClr val="FF0000"/>
                    </a:solidFill>
                    <a:latin typeface="Times New Roman" pitchFamily="18" charset="0"/>
                  </a:rPr>
                  <a:t>F</a:t>
                </a:r>
                <a:r>
                  <a:rPr lang="en-US" altLang="zh-CN" sz="2000" b="1" baseline="-25000">
                    <a:solidFill>
                      <a:srgbClr val="FF0000"/>
                    </a:solidFill>
                    <a:latin typeface="Times New Roman" pitchFamily="18" charset="0"/>
                  </a:rPr>
                  <a:t>1</a:t>
                </a:r>
                <a:endParaRPr lang="en-US" altLang="zh-CN" sz="20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</p:grpSp>
        <p:grpSp>
          <p:nvGrpSpPr>
            <p:cNvPr id="114730" name=""/>
            <p:cNvGrpSpPr/>
            <p:nvPr/>
          </p:nvGrpSpPr>
          <p:grpSpPr>
            <a:xfrm>
              <a:off x="3424" y="3036"/>
              <a:ext cx="306" cy="549"/>
              <a:chOff x="3424" y="3036"/>
              <a:chExt cx="306" cy="549"/>
            </a:xfrm>
          </p:grpSpPr>
          <p:cxnSp>
            <p:nvCxnSpPr>
              <p:cNvPr id="114731" name="直接箭头连接符 15"/>
              <p:cNvCxnSpPr/>
              <p:nvPr/>
            </p:nvCxnSpPr>
            <p:spPr>
              <a:xfrm rot="8820000">
                <a:off x="3455" y="3036"/>
                <a:ext cx="16" cy="549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  <a:tailEnd type="arrow"/>
              </a:ln>
            </p:spPr>
          </p:cxnSp>
          <p:sp>
            <p:nvSpPr>
              <p:cNvPr id="114732" name="TextBox 19"/>
              <p:cNvSpPr/>
              <p:nvPr/>
            </p:nvSpPr>
            <p:spPr>
              <a:xfrm rot="21420000">
                <a:off x="3424" y="3158"/>
                <a:ext cx="306" cy="2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solidFill>
                      <a:srgbClr val="FF0000"/>
                    </a:solidFill>
                    <a:latin typeface="Times New Roman" pitchFamily="18" charset="0"/>
                  </a:rPr>
                  <a:t>F</a:t>
                </a:r>
                <a:r>
                  <a:rPr lang="en-US" altLang="zh-CN" sz="2000" b="1" baseline="-25000">
                    <a:solidFill>
                      <a:srgbClr val="FF0000"/>
                    </a:solidFill>
                    <a:latin typeface="Times New Roman" pitchFamily="18" charset="0"/>
                  </a:rPr>
                  <a:t>2</a:t>
                </a:r>
                <a:endParaRPr lang="en-US" altLang="zh-CN" sz="20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</p:grpSp>
        <p:grpSp>
          <p:nvGrpSpPr>
            <p:cNvPr id="114733" name=""/>
            <p:cNvGrpSpPr/>
            <p:nvPr/>
          </p:nvGrpSpPr>
          <p:grpSpPr>
            <a:xfrm>
              <a:off x="5239" y="2296"/>
              <a:ext cx="272" cy="317"/>
              <a:chOff x="1610" y="1570"/>
              <a:chExt cx="272" cy="317"/>
            </a:xfrm>
          </p:grpSpPr>
          <p:sp>
            <p:nvSpPr>
              <p:cNvPr id="114734" name="等腰三角形 10"/>
              <p:cNvSpPr/>
              <p:nvPr/>
            </p:nvSpPr>
            <p:spPr>
              <a:xfrm>
                <a:off x="1610" y="1842"/>
                <a:ext cx="45" cy="45"/>
              </a:xfrm>
              <a:prstGeom prst="triangle">
                <a:avLst>
                  <a:gd name="adj" fmla="val 50000"/>
                </a:avLst>
              </a:prstGeom>
              <a:noFill/>
              <a:ln w="25400">
                <a:solidFill>
                  <a:srgbClr val="FF0000"/>
                </a:solidFill>
                <a:miter lim="800000"/>
              </a:ln>
            </p:spPr>
            <p:txBody>
              <a:bodyPr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 eaLnBrk="1" hangingPunct="1"/>
                <a:endParaRPr lang="zh-CN" altLang="en-US" sz="20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4735" name="TextBox 20"/>
              <p:cNvSpPr/>
              <p:nvPr/>
            </p:nvSpPr>
            <p:spPr>
              <a:xfrm>
                <a:off x="1655" y="1570"/>
                <a:ext cx="227" cy="24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solidFill>
                      <a:srgbClr val="FF0000"/>
                    </a:solidFill>
                    <a:latin typeface="Times New Roman" pitchFamily="18" charset="0"/>
                  </a:rPr>
                  <a:t>o</a:t>
                </a:r>
                <a:endParaRPr lang="en-US" altLang="zh-CN" sz="20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114736" name="TextBox 20"/>
            <p:cNvSpPr/>
            <p:nvPr/>
          </p:nvSpPr>
          <p:spPr>
            <a:xfrm>
              <a:off x="4625" y="3368"/>
              <a:ext cx="266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endParaRPr lang="en-US" altLang="zh-CN" sz="2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114737" name=""/>
            <p:cNvSpPr/>
            <p:nvPr/>
          </p:nvSpPr>
          <p:spPr>
            <a:xfrm rot="14100000">
              <a:off x="4398" y="2288"/>
              <a:ext cx="325" cy="1875"/>
            </a:xfrm>
            <a:prstGeom prst="leftBrace">
              <a:avLst>
                <a:gd name="adj1" fmla="val 48077"/>
                <a:gd name="adj2" fmla="val 50000"/>
              </a:avLst>
            </a:prstGeom>
            <a:noFill/>
            <a:ln w="38100">
              <a:solidFill>
                <a:srgbClr val="CC0000"/>
              </a:solidFill>
              <a:round/>
            </a:ln>
          </p:spPr>
        </p:sp>
        <p:cxnSp>
          <p:nvCxnSpPr>
            <p:cNvPr id="114738" name="直接连接符 13"/>
            <p:cNvCxnSpPr/>
            <p:nvPr/>
          </p:nvCxnSpPr>
          <p:spPr>
            <a:xfrm rot="18000000">
              <a:off x="3643" y="2701"/>
              <a:ext cx="1737" cy="83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ash"/>
              <a:miter lim="800000"/>
            </a:ln>
          </p:spPr>
        </p:cxnSp>
        <p:sp>
          <p:nvSpPr>
            <p:cNvPr id="114739" name=""/>
            <p:cNvSpPr/>
            <p:nvPr/>
          </p:nvSpPr>
          <p:spPr>
            <a:xfrm>
              <a:off x="3606" y="3521"/>
              <a:ext cx="136" cy="227"/>
            </a:xfrm>
            <a:prstGeom prst="ellipse">
              <a:avLst/>
            </a:prstGeom>
            <a:noFill/>
            <a:ln w="19050">
              <a:solidFill>
                <a:srgbClr val="3366FF"/>
              </a:solidFill>
              <a:miter lim="800000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sp>
        <p:grpSp>
          <p:nvGrpSpPr>
            <p:cNvPr id="114740" name=""/>
            <p:cNvGrpSpPr/>
            <p:nvPr/>
          </p:nvGrpSpPr>
          <p:grpSpPr>
            <a:xfrm>
              <a:off x="4286" y="2478"/>
              <a:ext cx="970" cy="1134"/>
              <a:chOff x="4286" y="2478"/>
              <a:chExt cx="970" cy="1134"/>
            </a:xfrm>
          </p:grpSpPr>
          <p:sp>
            <p:nvSpPr>
              <p:cNvPr id="114741" name="TextBox 20"/>
              <p:cNvSpPr/>
              <p:nvPr/>
            </p:nvSpPr>
            <p:spPr>
              <a:xfrm>
                <a:off x="4513" y="2478"/>
                <a:ext cx="227" cy="2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solidFill>
                      <a:srgbClr val="FF0000"/>
                    </a:solidFill>
                    <a:latin typeface="Times New Roman" pitchFamily="18" charset="0"/>
                  </a:rPr>
                  <a:t>l</a:t>
                </a:r>
                <a:r>
                  <a:rPr lang="en-US" altLang="zh-CN" sz="2000" b="1" baseline="-25000">
                    <a:solidFill>
                      <a:srgbClr val="FF0000"/>
                    </a:solidFill>
                    <a:latin typeface="Times New Roman" pitchFamily="18" charset="0"/>
                  </a:rPr>
                  <a:t>1</a:t>
                </a:r>
                <a:endParaRPr lang="en-US" altLang="zh-CN" sz="20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4742" name=""/>
              <p:cNvSpPr/>
              <p:nvPr/>
            </p:nvSpPr>
            <p:spPr>
              <a:xfrm rot="3360000" flipV="1">
                <a:off x="4659" y="2287"/>
                <a:ext cx="225" cy="970"/>
              </a:xfrm>
              <a:prstGeom prst="leftBrace">
                <a:avLst>
                  <a:gd name="adj1" fmla="val 35926"/>
                  <a:gd name="adj2" fmla="val 50000"/>
                </a:avLst>
              </a:prstGeom>
              <a:noFill/>
              <a:ln w="38100">
                <a:solidFill>
                  <a:srgbClr val="CC0000"/>
                </a:solidFill>
                <a:round/>
              </a:ln>
            </p:spPr>
          </p:sp>
          <p:cxnSp>
            <p:nvCxnSpPr>
              <p:cNvPr id="114743" name="直接连接符 16"/>
              <p:cNvCxnSpPr/>
              <p:nvPr/>
            </p:nvCxnSpPr>
            <p:spPr>
              <a:xfrm>
                <a:off x="4332" y="2976"/>
                <a:ext cx="362" cy="6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ot"/>
                <a:miter lim="800000"/>
              </a:ln>
            </p:spPr>
          </p:cxnSp>
        </p:grpSp>
      </p:grpSp>
      <p:sp>
        <p:nvSpPr>
          <p:cNvPr id="114744" name=""/>
          <p:cNvSpPr/>
          <p:nvPr/>
        </p:nvSpPr>
        <p:spPr>
          <a:xfrm>
            <a:off x="611188" y="1412875"/>
            <a:ext cx="3352800" cy="636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sz="3000" b="1">
                <a:ea typeface="黑体" pitchFamily="49" charset="-122"/>
              </a:rPr>
              <a:t>省力杠杆</a:t>
            </a:r>
            <a:endParaRPr lang="zh-CN" altLang="en-US" sz="3000" b="1">
              <a:ea typeface="黑体" pitchFamily="49" charset="-122"/>
            </a:endParaRPr>
          </a:p>
        </p:txBody>
      </p:sp>
      <p:sp>
        <p:nvSpPr>
          <p:cNvPr id="114745" name=""/>
          <p:cNvSpPr/>
          <p:nvPr/>
        </p:nvSpPr>
        <p:spPr>
          <a:xfrm>
            <a:off x="4787900" y="692150"/>
            <a:ext cx="3352800" cy="636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sz="3000" b="1">
                <a:ea typeface="黑体" pitchFamily="49" charset="-122"/>
              </a:rPr>
              <a:t>费力杠杆</a:t>
            </a:r>
            <a:endParaRPr lang="zh-CN" altLang="en-US" sz="3000" b="1">
              <a:ea typeface="黑体" pitchFamily="49" charset="-122"/>
            </a:endParaRPr>
          </a:p>
        </p:txBody>
      </p:sp>
      <p:sp>
        <p:nvSpPr>
          <p:cNvPr id="114746" name=""/>
          <p:cNvSpPr/>
          <p:nvPr/>
        </p:nvSpPr>
        <p:spPr>
          <a:xfrm>
            <a:off x="5435600" y="6021388"/>
            <a:ext cx="3352800" cy="636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sz="3000" b="1">
                <a:ea typeface="黑体" pitchFamily="49" charset="-122"/>
              </a:rPr>
              <a:t>费力杠杆</a:t>
            </a:r>
            <a:endParaRPr lang="zh-CN" altLang="en-US" sz="3000" b="1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14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14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14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744" grpId="0"/>
      <p:bldP spid="114745" grpId="1"/>
      <p:bldP spid="114746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15714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15715" name=""/>
          <p:cNvGrpSpPr/>
          <p:nvPr/>
        </p:nvGrpSpPr>
        <p:grpSpPr>
          <a:xfrm>
            <a:off x="971550" y="1916112"/>
            <a:ext cx="7488238" cy="4192588"/>
            <a:chOff x="567" y="1207"/>
            <a:chExt cx="4516" cy="2641"/>
          </a:xfrm>
        </p:grpSpPr>
        <p:pic>
          <p:nvPicPr>
            <p:cNvPr id="115716" name="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567" y="1434"/>
              <a:ext cx="2087" cy="1969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15717" name="TextBox 7"/>
            <p:cNvSpPr/>
            <p:nvPr/>
          </p:nvSpPr>
          <p:spPr>
            <a:xfrm>
              <a:off x="1020" y="3498"/>
              <a:ext cx="101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Times New Roman" pitchFamily="18" charset="0"/>
                </a:rPr>
                <a:t>切纸铡刀</a:t>
              </a:r>
              <a:endParaRPr lang="zh-CN" altLang="en-US" sz="2800" b="1">
                <a:latin typeface="Times New Roman" pitchFamily="18" charset="0"/>
              </a:endParaRPr>
            </a:p>
          </p:txBody>
        </p:sp>
        <p:grpSp>
          <p:nvGrpSpPr>
            <p:cNvPr id="115718" name=""/>
            <p:cNvGrpSpPr/>
            <p:nvPr/>
          </p:nvGrpSpPr>
          <p:grpSpPr>
            <a:xfrm>
              <a:off x="3560" y="1321"/>
              <a:ext cx="1523" cy="2527"/>
              <a:chOff x="3560" y="1321"/>
              <a:chExt cx="1523" cy="2527"/>
            </a:xfrm>
          </p:grpSpPr>
          <p:pic>
            <p:nvPicPr>
              <p:cNvPr id="115719" name=""/>
              <p:cNvPicPr/>
              <p:nvPr/>
            </p:nvPicPr>
            <p:blipFill>
              <a:blip r:embed="rId4">
                <a:grayscl/>
              </a:blip>
              <a:stretch>
                <a:fillRect/>
              </a:stretch>
            </p:blipFill>
            <p:spPr>
              <a:xfrm>
                <a:off x="3560" y="1321"/>
                <a:ext cx="1523" cy="2086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  <p:sp>
            <p:nvSpPr>
              <p:cNvPr id="115720" name="TextBox 7"/>
              <p:cNvSpPr/>
              <p:nvPr/>
            </p:nvSpPr>
            <p:spPr>
              <a:xfrm>
                <a:off x="3946" y="3521"/>
                <a:ext cx="757" cy="32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zh-CN" altLang="en-US" sz="2800" b="1">
                    <a:latin typeface="Times New Roman" pitchFamily="18" charset="0"/>
                  </a:rPr>
                  <a:t>羊角锤</a:t>
                </a:r>
                <a:endParaRPr lang="zh-CN" altLang="en-US" sz="2800" b="1">
                  <a:latin typeface="Times New Roman" pitchFamily="18" charset="0"/>
                </a:endParaRPr>
              </a:p>
            </p:txBody>
          </p:sp>
        </p:grpSp>
        <p:grpSp>
          <p:nvGrpSpPr>
            <p:cNvPr id="115721" name=""/>
            <p:cNvGrpSpPr/>
            <p:nvPr/>
          </p:nvGrpSpPr>
          <p:grpSpPr>
            <a:xfrm>
              <a:off x="2525" y="1570"/>
              <a:ext cx="533" cy="568"/>
              <a:chOff x="2525" y="1570"/>
              <a:chExt cx="533" cy="568"/>
            </a:xfrm>
          </p:grpSpPr>
          <p:cxnSp>
            <p:nvCxnSpPr>
              <p:cNvPr id="115722" name="直接箭头连接符 11"/>
              <p:cNvCxnSpPr/>
              <p:nvPr/>
            </p:nvCxnSpPr>
            <p:spPr>
              <a:xfrm flipH="1">
                <a:off x="2525" y="1570"/>
                <a:ext cx="0" cy="386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  <a:tailEnd type="arrow"/>
              </a:ln>
            </p:spPr>
          </p:cxnSp>
          <p:sp>
            <p:nvSpPr>
              <p:cNvPr id="115723" name="TextBox 18"/>
              <p:cNvSpPr/>
              <p:nvPr/>
            </p:nvSpPr>
            <p:spPr>
              <a:xfrm>
                <a:off x="2562" y="1888"/>
                <a:ext cx="496" cy="2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F</a:t>
                </a:r>
                <a:r>
                  <a:rPr lang="en-US" altLang="zh-CN" sz="2000" b="1" baseline="-25000">
                    <a:latin typeface="Times New Roman" pitchFamily="18" charset="0"/>
                  </a:rPr>
                  <a:t>1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</p:grpSp>
        <p:grpSp>
          <p:nvGrpSpPr>
            <p:cNvPr id="115724" name=""/>
            <p:cNvGrpSpPr/>
            <p:nvPr/>
          </p:nvGrpSpPr>
          <p:grpSpPr>
            <a:xfrm>
              <a:off x="1519" y="1344"/>
              <a:ext cx="598" cy="681"/>
              <a:chOff x="1519" y="1344"/>
              <a:chExt cx="598" cy="681"/>
            </a:xfrm>
          </p:grpSpPr>
          <p:cxnSp>
            <p:nvCxnSpPr>
              <p:cNvPr id="115725" name="直接箭头连接符 15"/>
              <p:cNvCxnSpPr/>
              <p:nvPr/>
            </p:nvCxnSpPr>
            <p:spPr>
              <a:xfrm flipV="1">
                <a:off x="1837" y="1344"/>
                <a:ext cx="2" cy="68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  <a:tailEnd type="arrow"/>
              </a:ln>
            </p:spPr>
          </p:cxnSp>
          <p:sp>
            <p:nvSpPr>
              <p:cNvPr id="115726" name="TextBox 19"/>
              <p:cNvSpPr/>
              <p:nvPr/>
            </p:nvSpPr>
            <p:spPr>
              <a:xfrm>
                <a:off x="1519" y="1525"/>
                <a:ext cx="598" cy="24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F</a:t>
                </a:r>
                <a:r>
                  <a:rPr lang="en-US" altLang="zh-CN" sz="2000" b="1" baseline="-25000">
                    <a:latin typeface="Times New Roman" pitchFamily="18" charset="0"/>
                  </a:rPr>
                  <a:t>2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</p:grpSp>
        <p:grpSp>
          <p:nvGrpSpPr>
            <p:cNvPr id="115727" name=""/>
            <p:cNvGrpSpPr/>
            <p:nvPr/>
          </p:nvGrpSpPr>
          <p:grpSpPr>
            <a:xfrm>
              <a:off x="930" y="2160"/>
              <a:ext cx="398" cy="249"/>
              <a:chOff x="930" y="2160"/>
              <a:chExt cx="398" cy="249"/>
            </a:xfrm>
          </p:grpSpPr>
          <p:sp>
            <p:nvSpPr>
              <p:cNvPr id="115728" name="等腰三角形 10"/>
              <p:cNvSpPr/>
              <p:nvPr/>
            </p:nvSpPr>
            <p:spPr>
              <a:xfrm>
                <a:off x="1111" y="2341"/>
                <a:ext cx="45" cy="46"/>
              </a:xfrm>
              <a:prstGeom prst="triangl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 eaLnBrk="1" hangingPunct="1"/>
                <a:endParaRPr lang="zh-CN" altLang="en-US" sz="20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5729" name="TextBox 20"/>
              <p:cNvSpPr/>
              <p:nvPr/>
            </p:nvSpPr>
            <p:spPr>
              <a:xfrm>
                <a:off x="930" y="2160"/>
                <a:ext cx="398" cy="24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o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</p:grpSp>
        <p:grpSp>
          <p:nvGrpSpPr>
            <p:cNvPr id="115730" name=""/>
            <p:cNvGrpSpPr/>
            <p:nvPr/>
          </p:nvGrpSpPr>
          <p:grpSpPr>
            <a:xfrm>
              <a:off x="1156" y="1842"/>
              <a:ext cx="681" cy="617"/>
              <a:chOff x="1156" y="1842"/>
              <a:chExt cx="681" cy="617"/>
            </a:xfrm>
          </p:grpSpPr>
          <p:cxnSp>
            <p:nvCxnSpPr>
              <p:cNvPr id="115731" name="直接连接符 12"/>
              <p:cNvCxnSpPr/>
              <p:nvPr/>
            </p:nvCxnSpPr>
            <p:spPr>
              <a:xfrm flipH="1">
                <a:off x="1837" y="1842"/>
                <a:ext cx="0" cy="617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ot"/>
                <a:miter lim="800000"/>
              </a:ln>
            </p:spPr>
          </p:cxnSp>
          <p:grpSp>
            <p:nvGrpSpPr>
              <p:cNvPr id="115732" name=""/>
              <p:cNvGrpSpPr/>
              <p:nvPr/>
            </p:nvGrpSpPr>
            <p:grpSpPr>
              <a:xfrm>
                <a:off x="1156" y="1888"/>
                <a:ext cx="681" cy="453"/>
                <a:chOff x="1156" y="1888"/>
                <a:chExt cx="681" cy="453"/>
              </a:xfrm>
            </p:grpSpPr>
            <p:cxnSp>
              <p:nvCxnSpPr>
                <p:cNvPr id="115733" name="直接连接符 13"/>
                <p:cNvCxnSpPr/>
                <p:nvPr/>
              </p:nvCxnSpPr>
              <p:spPr>
                <a:xfrm>
                  <a:off x="1156" y="2341"/>
                  <a:ext cx="681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prstDash val="sysDash"/>
                  <a:miter lim="800000"/>
                </a:ln>
              </p:spPr>
            </p:cxnSp>
            <p:sp>
              <p:nvSpPr>
                <p:cNvPr id="115734" name="TextBox 20"/>
                <p:cNvSpPr/>
                <p:nvPr/>
              </p:nvSpPr>
              <p:spPr>
                <a:xfrm>
                  <a:off x="1292" y="1888"/>
                  <a:ext cx="399" cy="250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>
                  <a:sp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r>
                    <a:rPr lang="en-US" altLang="zh-CN" sz="2000" b="1" i="1">
                      <a:latin typeface="Times New Roman" pitchFamily="18" charset="0"/>
                    </a:rPr>
                    <a:t>l</a:t>
                  </a:r>
                  <a:r>
                    <a:rPr lang="en-US" altLang="zh-CN" sz="2000" b="1" baseline="-25000">
                      <a:latin typeface="Times New Roman" pitchFamily="18" charset="0"/>
                    </a:rPr>
                    <a:t>2</a:t>
                  </a:r>
                  <a:endParaRPr lang="en-US" altLang="zh-CN" sz="2000">
                    <a:latin typeface="Times New Roman" pitchFamily="18" charset="0"/>
                  </a:endParaRPr>
                </a:p>
              </p:txBody>
            </p:sp>
            <p:sp>
              <p:nvSpPr>
                <p:cNvPr id="115735" name=""/>
                <p:cNvSpPr/>
                <p:nvPr/>
              </p:nvSpPr>
              <p:spPr>
                <a:xfrm rot="5400000" flipV="1">
                  <a:off x="1428" y="1932"/>
                  <a:ext cx="136" cy="681"/>
                </a:xfrm>
                <a:prstGeom prst="leftBrace">
                  <a:avLst>
                    <a:gd name="adj1" fmla="val 41728"/>
                    <a:gd name="adj2" fmla="val 50000"/>
                  </a:avLst>
                </a:prstGeom>
                <a:noFill/>
                <a:ln w="38100">
                  <a:solidFill>
                    <a:srgbClr val="CC0000"/>
                  </a:solidFill>
                  <a:round/>
                </a:ln>
              </p:spPr>
            </p:sp>
          </p:grpSp>
        </p:grpSp>
        <p:grpSp>
          <p:nvGrpSpPr>
            <p:cNvPr id="115736" name=""/>
            <p:cNvGrpSpPr/>
            <p:nvPr/>
          </p:nvGrpSpPr>
          <p:grpSpPr>
            <a:xfrm>
              <a:off x="1111" y="1888"/>
              <a:ext cx="1406" cy="868"/>
              <a:chOff x="1111" y="1888"/>
              <a:chExt cx="1406" cy="868"/>
            </a:xfrm>
          </p:grpSpPr>
          <p:cxnSp>
            <p:nvCxnSpPr>
              <p:cNvPr id="115737" name="直接连接符 16"/>
              <p:cNvCxnSpPr/>
              <p:nvPr/>
            </p:nvCxnSpPr>
            <p:spPr>
              <a:xfrm flipH="1">
                <a:off x="2517" y="1888"/>
                <a:ext cx="0" cy="617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ot"/>
                <a:miter lim="800000"/>
              </a:ln>
            </p:spPr>
          </p:cxnSp>
          <p:grpSp>
            <p:nvGrpSpPr>
              <p:cNvPr id="115738" name=""/>
              <p:cNvGrpSpPr/>
              <p:nvPr/>
            </p:nvGrpSpPr>
            <p:grpSpPr>
              <a:xfrm>
                <a:off x="1111" y="2296"/>
                <a:ext cx="1406" cy="460"/>
                <a:chOff x="1111" y="2313"/>
                <a:chExt cx="1406" cy="460"/>
              </a:xfrm>
            </p:grpSpPr>
            <p:sp>
              <p:nvSpPr>
                <p:cNvPr id="115739" name="左大括号 17"/>
                <p:cNvSpPr/>
                <p:nvPr/>
              </p:nvSpPr>
              <p:spPr>
                <a:xfrm rot="16200000" flipV="1">
                  <a:off x="1708" y="1761"/>
                  <a:ext cx="255" cy="1359"/>
                </a:xfrm>
                <a:prstGeom prst="leftBrace">
                  <a:avLst>
                    <a:gd name="adj1" fmla="val 14977"/>
                    <a:gd name="adj2" fmla="val 50000"/>
                  </a:avLst>
                </a:prstGeom>
                <a:noFill/>
                <a:ln w="19050">
                  <a:solidFill>
                    <a:srgbClr val="FF0000"/>
                  </a:solidFill>
                  <a:round/>
                </a:ln>
              </p:spPr>
              <p:txBody>
                <a:bodyPr rot="16200000" anchor="ctr" anchorCtr="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 eaLnBrk="1" hangingPunct="1"/>
                  <a:endParaRPr lang="zh-CN" alt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115740" name="TextBox 21"/>
                <p:cNvSpPr/>
                <p:nvPr/>
              </p:nvSpPr>
              <p:spPr>
                <a:xfrm>
                  <a:off x="1791" y="2523"/>
                  <a:ext cx="398" cy="250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>
                  <a:sp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r>
                    <a:rPr lang="en-US" altLang="zh-CN" sz="2000" b="1" i="1">
                      <a:latin typeface="Times New Roman" pitchFamily="18" charset="0"/>
                    </a:rPr>
                    <a:t>l</a:t>
                  </a:r>
                  <a:r>
                    <a:rPr lang="en-US" altLang="zh-CN" sz="2000" b="1" baseline="-25000">
                      <a:latin typeface="Times New Roman" pitchFamily="18" charset="0"/>
                    </a:rPr>
                    <a:t>1</a:t>
                  </a:r>
                  <a:endParaRPr lang="en-US" altLang="zh-CN" sz="2000">
                    <a:latin typeface="Times New Roman" pitchFamily="18" charset="0"/>
                  </a:endParaRPr>
                </a:p>
              </p:txBody>
            </p:sp>
            <p:cxnSp>
              <p:nvCxnSpPr>
                <p:cNvPr id="115741" name="直接连接符 13"/>
                <p:cNvCxnSpPr/>
                <p:nvPr/>
              </p:nvCxnSpPr>
              <p:spPr>
                <a:xfrm>
                  <a:off x="1111" y="2341"/>
                  <a:ext cx="1406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prstDash val="sysDash"/>
                  <a:miter lim="800000"/>
                </a:ln>
              </p:spPr>
            </p:cxnSp>
          </p:grpSp>
        </p:grpSp>
        <p:grpSp>
          <p:nvGrpSpPr>
            <p:cNvPr id="115742" name=""/>
            <p:cNvGrpSpPr/>
            <p:nvPr/>
          </p:nvGrpSpPr>
          <p:grpSpPr>
            <a:xfrm>
              <a:off x="4286" y="2795"/>
              <a:ext cx="398" cy="249"/>
              <a:chOff x="4286" y="2795"/>
              <a:chExt cx="398" cy="249"/>
            </a:xfrm>
          </p:grpSpPr>
          <p:sp>
            <p:nvSpPr>
              <p:cNvPr id="115743" name="等腰三角形 10"/>
              <p:cNvSpPr/>
              <p:nvPr/>
            </p:nvSpPr>
            <p:spPr>
              <a:xfrm>
                <a:off x="4286" y="2840"/>
                <a:ext cx="45" cy="46"/>
              </a:xfrm>
              <a:prstGeom prst="triangl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 eaLnBrk="1" hangingPunct="1"/>
                <a:endParaRPr lang="zh-CN" altLang="en-US" sz="20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5744" name="TextBox 20"/>
              <p:cNvSpPr/>
              <p:nvPr/>
            </p:nvSpPr>
            <p:spPr>
              <a:xfrm>
                <a:off x="4286" y="2795"/>
                <a:ext cx="398" cy="24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solidFill>
                      <a:srgbClr val="FF0000"/>
                    </a:solidFill>
                    <a:latin typeface="Times New Roman" pitchFamily="18" charset="0"/>
                  </a:rPr>
                  <a:t>o</a:t>
                </a:r>
                <a:endParaRPr lang="en-US" altLang="zh-CN" sz="20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</p:grpSp>
        <p:grpSp>
          <p:nvGrpSpPr>
            <p:cNvPr id="115745" name=""/>
            <p:cNvGrpSpPr/>
            <p:nvPr/>
          </p:nvGrpSpPr>
          <p:grpSpPr>
            <a:xfrm>
              <a:off x="3878" y="1207"/>
              <a:ext cx="541" cy="612"/>
              <a:chOff x="3878" y="1207"/>
              <a:chExt cx="541" cy="612"/>
            </a:xfrm>
          </p:grpSpPr>
          <p:cxnSp>
            <p:nvCxnSpPr>
              <p:cNvPr id="115746" name="直接箭头连接符 11"/>
              <p:cNvCxnSpPr/>
              <p:nvPr/>
            </p:nvCxnSpPr>
            <p:spPr>
              <a:xfrm flipV="1">
                <a:off x="3878" y="1434"/>
                <a:ext cx="454" cy="385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  <a:tailEnd type="arrow"/>
              </a:ln>
            </p:spPr>
          </p:cxnSp>
          <p:sp>
            <p:nvSpPr>
              <p:cNvPr id="115747" name="TextBox 18"/>
              <p:cNvSpPr/>
              <p:nvPr/>
            </p:nvSpPr>
            <p:spPr>
              <a:xfrm>
                <a:off x="3923" y="1207"/>
                <a:ext cx="496" cy="2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F</a:t>
                </a:r>
                <a:r>
                  <a:rPr lang="en-US" altLang="zh-CN" sz="2000" b="1" baseline="-25000">
                    <a:latin typeface="Times New Roman" pitchFamily="18" charset="0"/>
                  </a:rPr>
                  <a:t>1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</p:grpSp>
        <p:grpSp>
          <p:nvGrpSpPr>
            <p:cNvPr id="115748" name=""/>
            <p:cNvGrpSpPr/>
            <p:nvPr/>
          </p:nvGrpSpPr>
          <p:grpSpPr>
            <a:xfrm>
              <a:off x="3651" y="2795"/>
              <a:ext cx="598" cy="589"/>
              <a:chOff x="3651" y="2795"/>
              <a:chExt cx="598" cy="589"/>
            </a:xfrm>
          </p:grpSpPr>
          <p:cxnSp>
            <p:nvCxnSpPr>
              <p:cNvPr id="115749" name="直接箭头连接符 15"/>
              <p:cNvCxnSpPr/>
              <p:nvPr/>
            </p:nvCxnSpPr>
            <p:spPr>
              <a:xfrm flipH="1">
                <a:off x="4059" y="2795"/>
                <a:ext cx="0" cy="589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  <a:tailEnd type="arrow"/>
              </a:ln>
            </p:spPr>
          </p:cxnSp>
          <p:sp>
            <p:nvSpPr>
              <p:cNvPr id="115750" name="TextBox 19"/>
              <p:cNvSpPr/>
              <p:nvPr/>
            </p:nvSpPr>
            <p:spPr>
              <a:xfrm>
                <a:off x="3651" y="2976"/>
                <a:ext cx="598" cy="24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solidFill>
                      <a:srgbClr val="FF0000"/>
                    </a:solidFill>
                    <a:latin typeface="Times New Roman" pitchFamily="18" charset="0"/>
                  </a:rPr>
                  <a:t>F</a:t>
                </a:r>
                <a:r>
                  <a:rPr lang="en-US" altLang="zh-CN" sz="2000" b="1" baseline="-25000">
                    <a:solidFill>
                      <a:srgbClr val="FF0000"/>
                    </a:solidFill>
                    <a:latin typeface="Times New Roman" pitchFamily="18" charset="0"/>
                  </a:rPr>
                  <a:t>2</a:t>
                </a:r>
                <a:endParaRPr lang="en-US" altLang="zh-CN" sz="20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</p:grpSp>
        <p:grpSp>
          <p:nvGrpSpPr>
            <p:cNvPr id="115751" name=""/>
            <p:cNvGrpSpPr/>
            <p:nvPr/>
          </p:nvGrpSpPr>
          <p:grpSpPr>
            <a:xfrm>
              <a:off x="2971" y="1616"/>
              <a:ext cx="1678" cy="1280"/>
              <a:chOff x="2962" y="1597"/>
              <a:chExt cx="1678" cy="1280"/>
            </a:xfrm>
          </p:grpSpPr>
          <p:cxnSp>
            <p:nvCxnSpPr>
              <p:cNvPr id="115752" name=""/>
              <p:cNvCxnSpPr/>
              <p:nvPr/>
            </p:nvCxnSpPr>
            <p:spPr>
              <a:xfrm flipH="1">
                <a:off x="2962" y="1597"/>
                <a:ext cx="1179" cy="908"/>
              </a:xfrm>
              <a:prstGeom prst="line">
                <a:avLst/>
              </a:prstGeom>
              <a:noFill/>
              <a:ln w="19050">
                <a:solidFill>
                  <a:srgbClr val="CC0000"/>
                </a:solidFill>
                <a:prstDash val="dash"/>
                <a:miter lim="800000"/>
              </a:ln>
              <a:effectLst>
                <a:outerShdw dist="23000" dir="5400000">
                  <a:srgbClr val="000000">
                    <a:alpha val="34999"/>
                  </a:srgbClr>
                </a:outerShdw>
              </a:effectLst>
            </p:spPr>
          </p:cxnSp>
          <p:cxnSp>
            <p:nvCxnSpPr>
              <p:cNvPr id="115753" name=""/>
              <p:cNvCxnSpPr/>
              <p:nvPr/>
            </p:nvCxnSpPr>
            <p:spPr>
              <a:xfrm>
                <a:off x="3742" y="1933"/>
                <a:ext cx="544" cy="907"/>
              </a:xfrm>
              <a:prstGeom prst="line">
                <a:avLst/>
              </a:prstGeom>
              <a:noFill/>
              <a:ln w="19050">
                <a:solidFill>
                  <a:srgbClr val="CC0000"/>
                </a:solidFill>
                <a:prstDash val="dash"/>
                <a:miter lim="800000"/>
              </a:ln>
              <a:effectLst>
                <a:outerShdw dist="23000" dir="5400000">
                  <a:srgbClr val="000000">
                    <a:alpha val="34999"/>
                  </a:srgbClr>
                </a:outerShdw>
              </a:effectLst>
            </p:spPr>
          </p:cxnSp>
          <p:sp>
            <p:nvSpPr>
              <p:cNvPr id="115754" name=""/>
              <p:cNvSpPr/>
              <p:nvPr/>
            </p:nvSpPr>
            <p:spPr>
              <a:xfrm rot="19680000" flipH="1" flipV="1">
                <a:off x="4014" y="1797"/>
                <a:ext cx="144" cy="1080"/>
              </a:xfrm>
              <a:prstGeom prst="leftBrace">
                <a:avLst>
                  <a:gd name="adj1" fmla="val 62500"/>
                  <a:gd name="adj2" fmla="val 50000"/>
                </a:avLst>
              </a:prstGeom>
              <a:noFill/>
              <a:ln w="38100">
                <a:solidFill>
                  <a:srgbClr val="CC0000"/>
                </a:solidFill>
                <a:round/>
              </a:ln>
            </p:spPr>
          </p:sp>
          <p:sp>
            <p:nvSpPr>
              <p:cNvPr id="115755" name="TextBox 20"/>
              <p:cNvSpPr/>
              <p:nvPr/>
            </p:nvSpPr>
            <p:spPr>
              <a:xfrm>
                <a:off x="4241" y="2115"/>
                <a:ext cx="399" cy="2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l</a:t>
                </a:r>
                <a:r>
                  <a:rPr lang="en-US" altLang="zh-CN" sz="2000" b="1" baseline="-25000">
                    <a:latin typeface="Times New Roman" pitchFamily="18" charset="0"/>
                  </a:rPr>
                  <a:t>1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</p:grpSp>
        <p:grpSp>
          <p:nvGrpSpPr>
            <p:cNvPr id="115756" name=""/>
            <p:cNvGrpSpPr/>
            <p:nvPr/>
          </p:nvGrpSpPr>
          <p:grpSpPr>
            <a:xfrm>
              <a:off x="4048" y="2838"/>
              <a:ext cx="410" cy="298"/>
              <a:chOff x="4048" y="2838"/>
              <a:chExt cx="410" cy="298"/>
            </a:xfrm>
          </p:grpSpPr>
          <p:cxnSp>
            <p:nvCxnSpPr>
              <p:cNvPr id="115757" name=""/>
              <p:cNvCxnSpPr/>
              <p:nvPr/>
            </p:nvCxnSpPr>
            <p:spPr>
              <a:xfrm>
                <a:off x="4049" y="2840"/>
                <a:ext cx="182" cy="0"/>
              </a:xfrm>
              <a:prstGeom prst="line">
                <a:avLst/>
              </a:prstGeom>
              <a:noFill/>
              <a:ln w="19050">
                <a:solidFill>
                  <a:srgbClr val="CC0000"/>
                </a:solidFill>
                <a:prstDash val="dash"/>
                <a:miter lim="800000"/>
              </a:ln>
              <a:effectLst>
                <a:outerShdw dist="23000" dir="5400000">
                  <a:srgbClr val="000000">
                    <a:alpha val="34999"/>
                  </a:srgbClr>
                </a:outerShdw>
              </a:effectLst>
            </p:spPr>
          </p:cxnSp>
          <p:cxnSp>
            <p:nvCxnSpPr>
              <p:cNvPr id="115758" name=""/>
              <p:cNvCxnSpPr/>
              <p:nvPr/>
            </p:nvCxnSpPr>
            <p:spPr>
              <a:xfrm>
                <a:off x="4049" y="2840"/>
                <a:ext cx="227" cy="0"/>
              </a:xfrm>
              <a:prstGeom prst="line">
                <a:avLst/>
              </a:prstGeom>
              <a:noFill/>
              <a:ln w="19050">
                <a:solidFill>
                  <a:srgbClr val="CC0000"/>
                </a:solidFill>
                <a:prstDash val="dash"/>
                <a:miter lim="800000"/>
              </a:ln>
              <a:effectLst>
                <a:outerShdw dist="23000" dir="5400000">
                  <a:srgbClr val="000000">
                    <a:alpha val="34999"/>
                  </a:srgbClr>
                </a:outerShdw>
              </a:effectLst>
            </p:spPr>
          </p:cxnSp>
          <p:sp>
            <p:nvSpPr>
              <p:cNvPr id="115759" name=""/>
              <p:cNvSpPr/>
              <p:nvPr/>
            </p:nvSpPr>
            <p:spPr>
              <a:xfrm rot="5160000" flipH="1" flipV="1">
                <a:off x="4136" y="2750"/>
                <a:ext cx="91" cy="268"/>
              </a:xfrm>
              <a:prstGeom prst="leftBrace">
                <a:avLst>
                  <a:gd name="adj1" fmla="val 24542"/>
                  <a:gd name="adj2" fmla="val 50000"/>
                </a:avLst>
              </a:prstGeom>
              <a:noFill/>
              <a:ln w="38100">
                <a:solidFill>
                  <a:srgbClr val="CC0000"/>
                </a:solidFill>
                <a:round/>
              </a:ln>
            </p:spPr>
          </p:sp>
          <p:sp>
            <p:nvSpPr>
              <p:cNvPr id="115760" name="TextBox 20"/>
              <p:cNvSpPr/>
              <p:nvPr/>
            </p:nvSpPr>
            <p:spPr>
              <a:xfrm>
                <a:off x="4059" y="2886"/>
                <a:ext cx="399" cy="2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solidFill>
                      <a:srgbClr val="FF0000"/>
                    </a:solidFill>
                    <a:latin typeface="Times New Roman" pitchFamily="18" charset="0"/>
                  </a:rPr>
                  <a:t>l</a:t>
                </a:r>
                <a:r>
                  <a:rPr lang="en-US" altLang="zh-CN" sz="2000" b="1" baseline="-25000">
                    <a:solidFill>
                      <a:srgbClr val="FF0000"/>
                    </a:solidFill>
                    <a:latin typeface="Times New Roman" pitchFamily="18" charset="0"/>
                  </a:rPr>
                  <a:t>2</a:t>
                </a:r>
                <a:endParaRPr lang="en-US" altLang="zh-CN" sz="20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115761" name=""/>
          <p:cNvSpPr/>
          <p:nvPr/>
        </p:nvSpPr>
        <p:spPr>
          <a:xfrm>
            <a:off x="900112" y="1268412"/>
            <a:ext cx="3352800" cy="636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sz="3000" b="1">
                <a:ea typeface="黑体" pitchFamily="49" charset="-122"/>
              </a:rPr>
              <a:t>省力杠杆</a:t>
            </a:r>
            <a:endParaRPr lang="zh-CN" altLang="en-US" sz="3000" b="1">
              <a:ea typeface="黑体" pitchFamily="49" charset="-122"/>
            </a:endParaRPr>
          </a:p>
        </p:txBody>
      </p:sp>
      <p:sp>
        <p:nvSpPr>
          <p:cNvPr id="115762" name=""/>
          <p:cNvSpPr/>
          <p:nvPr/>
        </p:nvSpPr>
        <p:spPr>
          <a:xfrm>
            <a:off x="5148262" y="1268412"/>
            <a:ext cx="3352800" cy="636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sz="3000" b="1">
                <a:ea typeface="黑体" pitchFamily="49" charset="-122"/>
              </a:rPr>
              <a:t>省力杠杆</a:t>
            </a:r>
            <a:endParaRPr lang="zh-CN" altLang="en-US" sz="3000" b="1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15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15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61" grpId="0"/>
      <p:bldP spid="11576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16738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28600" y="3733800"/>
            <a:ext cx="2916238" cy="252095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</a:ln>
        </p:spPr>
      </p:pic>
      <p:pic>
        <p:nvPicPr>
          <p:cNvPr id="116739" name="Picture 6" descr="http://www.bm2088.com/uploadFiles/info/201010/15/20101015025134349.jpg"/>
          <p:cNvPicPr/>
          <p:nvPr/>
        </p:nvPicPr>
        <p:blipFill>
          <a:blip r:embed="rId3"/>
          <a:srcRect l="7420" r="3070" b="6349"/>
          <a:stretch>
            <a:fillRect/>
          </a:stretch>
        </p:blipFill>
        <p:spPr>
          <a:xfrm>
            <a:off x="6084888" y="3789362"/>
            <a:ext cx="2590800" cy="252095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</a:ln>
        </p:spPr>
      </p:pic>
      <p:grpSp>
        <p:nvGrpSpPr>
          <p:cNvPr id="116740" name=""/>
          <p:cNvGrpSpPr/>
          <p:nvPr/>
        </p:nvGrpSpPr>
        <p:grpSpPr>
          <a:xfrm>
            <a:off x="2268538" y="188912"/>
            <a:ext cx="5632450" cy="3024188"/>
            <a:chOff x="1247" y="618"/>
            <a:chExt cx="3548" cy="1905"/>
          </a:xfrm>
        </p:grpSpPr>
        <p:pic>
          <p:nvPicPr>
            <p:cNvPr id="116741" name="">
              <a:hlinkClick action="ppaction://media"/>
            </p:cNvPr>
            <p:cNvPicPr/>
            <p:nvPr>
              <p:ph/>
              <a:videoFile r:link="rId5"/>
            </p:nvPr>
          </p:nvPicPr>
          <p:blipFill>
            <a:blip r:embed="rId4"/>
            <a:srcRect l="16207" t="8103" r="19821" b="35151"/>
            <a:stretch>
              <a:fillRect/>
            </a:stretch>
          </p:blipFill>
          <p:spPr>
            <a:xfrm>
              <a:off x="1247" y="618"/>
              <a:ext cx="3221" cy="190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116742" name=""/>
            <p:cNvGrpSpPr/>
            <p:nvPr/>
          </p:nvGrpSpPr>
          <p:grpSpPr>
            <a:xfrm rot="540000">
              <a:off x="2429" y="981"/>
              <a:ext cx="496" cy="386"/>
              <a:chOff x="1409" y="1895"/>
              <a:chExt cx="496" cy="386"/>
            </a:xfrm>
          </p:grpSpPr>
          <p:cxnSp>
            <p:nvCxnSpPr>
              <p:cNvPr id="116743" name="直接箭头连接符 11"/>
              <p:cNvCxnSpPr/>
              <p:nvPr/>
            </p:nvCxnSpPr>
            <p:spPr>
              <a:xfrm flipH="1">
                <a:off x="1825" y="1895"/>
                <a:ext cx="0" cy="386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  <a:tailEnd type="arrow"/>
              </a:ln>
            </p:spPr>
          </p:cxnSp>
          <p:sp>
            <p:nvSpPr>
              <p:cNvPr id="116744" name="TextBox 18"/>
              <p:cNvSpPr/>
              <p:nvPr/>
            </p:nvSpPr>
            <p:spPr>
              <a:xfrm>
                <a:off x="1409" y="1911"/>
                <a:ext cx="496" cy="2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F</a:t>
                </a:r>
                <a:r>
                  <a:rPr lang="en-US" altLang="zh-CN" sz="2000" b="1" baseline="-25000">
                    <a:latin typeface="Times New Roman" pitchFamily="18" charset="0"/>
                  </a:rPr>
                  <a:t>1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</p:grpSp>
        <p:grpSp>
          <p:nvGrpSpPr>
            <p:cNvPr id="116745" name=""/>
            <p:cNvGrpSpPr/>
            <p:nvPr/>
          </p:nvGrpSpPr>
          <p:grpSpPr>
            <a:xfrm rot="1320000">
              <a:off x="4105" y="1071"/>
              <a:ext cx="690" cy="730"/>
              <a:chOff x="3784" y="2708"/>
              <a:chExt cx="690" cy="730"/>
            </a:xfrm>
          </p:grpSpPr>
          <p:cxnSp>
            <p:nvCxnSpPr>
              <p:cNvPr id="116746" name="直接箭头连接符 15"/>
              <p:cNvCxnSpPr/>
              <p:nvPr/>
            </p:nvCxnSpPr>
            <p:spPr>
              <a:xfrm>
                <a:off x="3784" y="2708"/>
                <a:ext cx="17" cy="73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  <a:tailEnd type="arrow"/>
              </a:ln>
            </p:spPr>
          </p:cxnSp>
          <p:sp>
            <p:nvSpPr>
              <p:cNvPr id="116747" name="TextBox 19"/>
              <p:cNvSpPr/>
              <p:nvPr/>
            </p:nvSpPr>
            <p:spPr>
              <a:xfrm>
                <a:off x="3876" y="3053"/>
                <a:ext cx="598" cy="24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F</a:t>
                </a:r>
                <a:r>
                  <a:rPr lang="en-US" altLang="zh-CN" sz="2000" b="1" baseline="-25000">
                    <a:latin typeface="Times New Roman" pitchFamily="18" charset="0"/>
                  </a:rPr>
                  <a:t>2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</p:grpSp>
        <p:grpSp>
          <p:nvGrpSpPr>
            <p:cNvPr id="116748" name=""/>
            <p:cNvGrpSpPr/>
            <p:nvPr/>
          </p:nvGrpSpPr>
          <p:grpSpPr>
            <a:xfrm>
              <a:off x="3016" y="1162"/>
              <a:ext cx="398" cy="356"/>
              <a:chOff x="3016" y="1162"/>
              <a:chExt cx="398" cy="356"/>
            </a:xfrm>
          </p:grpSpPr>
          <p:sp>
            <p:nvSpPr>
              <p:cNvPr id="116749" name="等腰三角形 10"/>
              <p:cNvSpPr/>
              <p:nvPr/>
            </p:nvSpPr>
            <p:spPr>
              <a:xfrm flipH="1">
                <a:off x="3042" y="1471"/>
                <a:ext cx="45" cy="47"/>
              </a:xfrm>
              <a:prstGeom prst="triangl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 eaLnBrk="1" hangingPunct="1"/>
                <a:endParaRPr lang="zh-CN" altLang="en-US" sz="20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6750" name="TextBox 20"/>
              <p:cNvSpPr/>
              <p:nvPr/>
            </p:nvSpPr>
            <p:spPr>
              <a:xfrm>
                <a:off x="3016" y="1162"/>
                <a:ext cx="398" cy="24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o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</p:grpSp>
        <p:grpSp>
          <p:nvGrpSpPr>
            <p:cNvPr id="116751" name=""/>
            <p:cNvGrpSpPr/>
            <p:nvPr/>
          </p:nvGrpSpPr>
          <p:grpSpPr>
            <a:xfrm>
              <a:off x="3032" y="1207"/>
              <a:ext cx="991" cy="1041"/>
              <a:chOff x="3032" y="1207"/>
              <a:chExt cx="991" cy="1041"/>
            </a:xfrm>
          </p:grpSpPr>
          <p:cxnSp>
            <p:nvCxnSpPr>
              <p:cNvPr id="116752" name="直接连接符 16"/>
              <p:cNvCxnSpPr/>
              <p:nvPr/>
            </p:nvCxnSpPr>
            <p:spPr>
              <a:xfrm rot="1260000" flipH="1">
                <a:off x="3909" y="1631"/>
                <a:ext cx="0" cy="617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ot"/>
                <a:miter lim="800000"/>
              </a:ln>
            </p:spPr>
          </p:cxnSp>
          <p:sp>
            <p:nvSpPr>
              <p:cNvPr id="116753" name="左大括号 17"/>
              <p:cNvSpPr/>
              <p:nvPr/>
            </p:nvSpPr>
            <p:spPr>
              <a:xfrm rot="6960000">
                <a:off x="3418" y="1082"/>
                <a:ext cx="247" cy="964"/>
              </a:xfrm>
              <a:prstGeom prst="leftBrace">
                <a:avLst>
                  <a:gd name="adj1" fmla="val 10968"/>
                  <a:gd name="adj2" fmla="val 50000"/>
                </a:avLst>
              </a:prstGeom>
              <a:noFill/>
              <a:ln w="19050">
                <a:solidFill>
                  <a:srgbClr val="FF0000"/>
                </a:solidFill>
                <a:round/>
              </a:ln>
            </p:spPr>
            <p:txBody>
              <a:bodyPr rot="16200000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 eaLnBrk="1" hangingPunct="1"/>
                <a:endParaRPr lang="zh-CN" altLang="en-US" sz="2000">
                  <a:latin typeface="Times New Roman" pitchFamily="18" charset="0"/>
                </a:endParaRPr>
              </a:p>
            </p:txBody>
          </p:sp>
          <p:sp>
            <p:nvSpPr>
              <p:cNvPr id="116754" name="TextBox 21"/>
              <p:cNvSpPr/>
              <p:nvPr/>
            </p:nvSpPr>
            <p:spPr>
              <a:xfrm rot="1260000">
                <a:off x="3560" y="1207"/>
                <a:ext cx="398" cy="2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000" b="1" i="1">
                    <a:latin typeface="Times New Roman" pitchFamily="18" charset="0"/>
                  </a:rPr>
                  <a:t>l</a:t>
                </a:r>
                <a:r>
                  <a:rPr lang="en-US" altLang="zh-CN" sz="2000" b="1" baseline="-25000">
                    <a:latin typeface="Times New Roman" pitchFamily="18" charset="0"/>
                  </a:rPr>
                  <a:t>2</a:t>
                </a:r>
                <a:endParaRPr lang="en-US" altLang="zh-CN" sz="2000">
                  <a:latin typeface="Times New Roman" pitchFamily="18" charset="0"/>
                </a:endParaRPr>
              </a:p>
            </p:txBody>
          </p:sp>
          <p:cxnSp>
            <p:nvCxnSpPr>
              <p:cNvPr id="116755" name="直接连接符 13"/>
              <p:cNvCxnSpPr/>
              <p:nvPr/>
            </p:nvCxnSpPr>
            <p:spPr>
              <a:xfrm rot="1260000">
                <a:off x="3032" y="1655"/>
                <a:ext cx="931" cy="63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ash"/>
                <a:miter lim="800000"/>
              </a:ln>
            </p:spPr>
          </p:cxnSp>
        </p:grpSp>
        <p:grpSp>
          <p:nvGrpSpPr>
            <p:cNvPr id="116756" name=""/>
            <p:cNvGrpSpPr/>
            <p:nvPr/>
          </p:nvGrpSpPr>
          <p:grpSpPr>
            <a:xfrm>
              <a:off x="2693" y="1360"/>
              <a:ext cx="550" cy="628"/>
              <a:chOff x="2693" y="1360"/>
              <a:chExt cx="495" cy="628"/>
            </a:xfrm>
          </p:grpSpPr>
          <p:grpSp>
            <p:nvGrpSpPr>
              <p:cNvPr id="116757" name=""/>
              <p:cNvGrpSpPr/>
              <p:nvPr/>
            </p:nvGrpSpPr>
            <p:grpSpPr>
              <a:xfrm>
                <a:off x="2789" y="1434"/>
                <a:ext cx="399" cy="432"/>
                <a:chOff x="2789" y="1434"/>
                <a:chExt cx="399" cy="432"/>
              </a:xfrm>
            </p:grpSpPr>
            <p:cxnSp>
              <p:nvCxnSpPr>
                <p:cNvPr id="116758" name="直接连接符 13"/>
                <p:cNvCxnSpPr/>
                <p:nvPr/>
              </p:nvCxnSpPr>
              <p:spPr>
                <a:xfrm>
                  <a:off x="2789" y="1434"/>
                  <a:ext cx="272" cy="46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prstDash val="sysDash"/>
                  <a:miter lim="800000"/>
                </a:ln>
              </p:spPr>
            </p:cxnSp>
            <p:sp>
              <p:nvSpPr>
                <p:cNvPr id="116759" name="TextBox 20"/>
                <p:cNvSpPr/>
                <p:nvPr/>
              </p:nvSpPr>
              <p:spPr>
                <a:xfrm>
                  <a:off x="2789" y="1616"/>
                  <a:ext cx="399" cy="250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>
                  <a:sp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r>
                    <a:rPr lang="en-US" altLang="zh-CN" sz="2000" b="1" i="1">
                      <a:latin typeface="Times New Roman" pitchFamily="18" charset="0"/>
                    </a:rPr>
                    <a:t>l</a:t>
                  </a:r>
                  <a:r>
                    <a:rPr lang="en-US" altLang="zh-CN" sz="2000" b="1" baseline="-25000">
                      <a:latin typeface="Times New Roman" pitchFamily="18" charset="0"/>
                    </a:rPr>
                    <a:t>1</a:t>
                  </a:r>
                  <a:endParaRPr lang="en-US" altLang="zh-CN" sz="2000">
                    <a:latin typeface="Times New Roman" pitchFamily="18" charset="0"/>
                  </a:endParaRPr>
                </a:p>
              </p:txBody>
            </p:sp>
            <p:sp>
              <p:nvSpPr>
                <p:cNvPr id="116760" name=""/>
                <p:cNvSpPr/>
                <p:nvPr/>
              </p:nvSpPr>
              <p:spPr>
                <a:xfrm rot="16200000">
                  <a:off x="2835" y="1434"/>
                  <a:ext cx="136" cy="227"/>
                </a:xfrm>
                <a:prstGeom prst="leftBrace">
                  <a:avLst>
                    <a:gd name="adj1" fmla="val 13909"/>
                    <a:gd name="adj2" fmla="val 50000"/>
                  </a:avLst>
                </a:prstGeom>
                <a:noFill/>
                <a:ln w="38100">
                  <a:solidFill>
                    <a:srgbClr val="CC0000"/>
                  </a:solidFill>
                  <a:round/>
                </a:ln>
              </p:spPr>
            </p:sp>
          </p:grpSp>
          <p:cxnSp>
            <p:nvCxnSpPr>
              <p:cNvPr id="116761" name="直接连接符 16"/>
              <p:cNvCxnSpPr/>
              <p:nvPr/>
            </p:nvCxnSpPr>
            <p:spPr>
              <a:xfrm rot="1260000">
                <a:off x="2693" y="1360"/>
                <a:ext cx="95" cy="6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ot"/>
                <a:miter lim="800000"/>
              </a:ln>
            </p:spPr>
          </p:cxnSp>
        </p:grpSp>
      </p:grpSp>
      <p:sp>
        <p:nvSpPr>
          <p:cNvPr id="116762" name=""/>
          <p:cNvSpPr/>
          <p:nvPr/>
        </p:nvSpPr>
        <p:spPr>
          <a:xfrm>
            <a:off x="323850" y="836612"/>
            <a:ext cx="2165350" cy="636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sz="3000" b="1">
                <a:ea typeface="黑体" pitchFamily="49" charset="-122"/>
              </a:rPr>
              <a:t>费力杠杆</a:t>
            </a:r>
            <a:endParaRPr lang="zh-CN" altLang="en-US" sz="3000" b="1">
              <a:ea typeface="黑体" pitchFamily="49" charset="-122"/>
            </a:endParaRPr>
          </a:p>
        </p:txBody>
      </p:sp>
      <p:sp>
        <p:nvSpPr>
          <p:cNvPr id="116763" name=""/>
          <p:cNvSpPr/>
          <p:nvPr/>
        </p:nvSpPr>
        <p:spPr>
          <a:xfrm>
            <a:off x="323850" y="3141662"/>
            <a:ext cx="2165350" cy="636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sz="3000" b="1">
                <a:ea typeface="黑体" pitchFamily="49" charset="-122"/>
              </a:rPr>
              <a:t>省力杠杆</a:t>
            </a:r>
            <a:endParaRPr lang="zh-CN" altLang="en-US" sz="3000" b="1">
              <a:ea typeface="黑体" pitchFamily="49" charset="-122"/>
            </a:endParaRPr>
          </a:p>
        </p:txBody>
      </p:sp>
      <p:sp>
        <p:nvSpPr>
          <p:cNvPr id="116764" name=""/>
          <p:cNvSpPr/>
          <p:nvPr/>
        </p:nvSpPr>
        <p:spPr>
          <a:xfrm>
            <a:off x="6588125" y="3213100"/>
            <a:ext cx="2165350" cy="636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sz="3000" b="1">
                <a:ea typeface="黑体" pitchFamily="49" charset="-122"/>
              </a:rPr>
              <a:t>省力杠杆</a:t>
            </a:r>
            <a:endParaRPr lang="zh-CN" altLang="en-US" sz="3000" b="1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16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16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16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62" grpId="0"/>
      <p:bldP spid="116763" grpId="1"/>
      <p:bldP spid="116764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17762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503238" y="3933825"/>
            <a:ext cx="3529012" cy="2486025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pic>
        <p:nvPicPr>
          <p:cNvPr id="117763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161925" y="279400"/>
            <a:ext cx="3771900" cy="3436938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17764" name="Text Box 2"/>
          <p:cNvSpPr/>
          <p:nvPr/>
        </p:nvSpPr>
        <p:spPr>
          <a:xfrm>
            <a:off x="4648200" y="457200"/>
            <a:ext cx="3810000" cy="2016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457200" lvl="0" indent="-457200" algn="just" eaLnBrk="1" hangingPunct="1">
              <a:lnSpc>
                <a:spcPct val="150000"/>
              </a:lnSpc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① 省力杠杆：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L</a:t>
            </a:r>
            <a:r>
              <a:rPr kumimoji="1" lang="en-US" altLang="zh-CN" sz="2800" b="1" baseline="-25000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&gt;L</a:t>
            </a:r>
            <a:r>
              <a:rPr kumimoji="1" lang="en-US" altLang="zh-CN" sz="2800" b="1" baseline="-25000">
                <a:latin typeface="黑体" pitchFamily="49" charset="-122"/>
                <a:ea typeface="黑体" pitchFamily="49" charset="-122"/>
              </a:rPr>
              <a:t>2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457200" lvl="0" indent="-457200" algn="just" eaLnBrk="1" hangingPunct="1">
              <a:lnSpc>
                <a:spcPct val="150000"/>
              </a:lnSpc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② 费力杠杆： 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L</a:t>
            </a:r>
            <a:r>
              <a:rPr kumimoji="1" lang="en-US" altLang="zh-CN" sz="2800" b="1" baseline="-25000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&lt;L</a:t>
            </a:r>
            <a:r>
              <a:rPr kumimoji="1" lang="en-US" altLang="zh-CN" sz="2800" b="1" baseline="-25000">
                <a:latin typeface="黑体" pitchFamily="49" charset="-122"/>
                <a:ea typeface="黑体" pitchFamily="49" charset="-122"/>
              </a:rPr>
              <a:t>2</a:t>
            </a:r>
            <a:endParaRPr kumimoji="1" lang="en-US" altLang="zh-CN" sz="2800" b="1" baseline="-25000">
              <a:latin typeface="黑体" pitchFamily="49" charset="-122"/>
              <a:ea typeface="黑体" pitchFamily="49" charset="-122"/>
            </a:endParaRPr>
          </a:p>
          <a:p>
            <a:pPr marL="457200" lvl="0" indent="-457200" algn="just" eaLnBrk="1" hangingPunct="1">
              <a:lnSpc>
                <a:spcPct val="150000"/>
              </a:lnSpc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③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等臂杠杆： 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L</a:t>
            </a:r>
            <a:r>
              <a:rPr kumimoji="1" lang="en-US" altLang="zh-CN" sz="2800" b="1" baseline="-25000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=L</a:t>
            </a:r>
            <a:r>
              <a:rPr kumimoji="1" lang="en-US" altLang="zh-CN" sz="2800" b="1" baseline="-25000">
                <a:latin typeface="黑体" pitchFamily="49" charset="-122"/>
                <a:ea typeface="黑体" pitchFamily="49" charset="-122"/>
              </a:rPr>
              <a:t>2</a:t>
            </a: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17765" name=""/>
          <p:cNvPicPr/>
          <p:nvPr/>
        </p:nvPicPr>
        <p:blipFill>
          <a:blip r:embed="rId4">
            <a:grayscl/>
          </a:blip>
          <a:srcRect l="20792" r="14958" b="20867"/>
          <a:stretch>
            <a:fillRect/>
          </a:stretch>
        </p:blipFill>
        <p:spPr>
          <a:xfrm>
            <a:off x="5292725" y="3933825"/>
            <a:ext cx="2232025" cy="1773238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8786" name=""/>
          <p:cNvSpPr/>
          <p:nvPr/>
        </p:nvSpPr>
        <p:spPr>
          <a:xfrm>
            <a:off x="936625" y="692150"/>
            <a:ext cx="7704138" cy="230346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solidFill>
                  <a:schemeClr val="hlink"/>
                </a:solidFill>
                <a:latin typeface="黑体" pitchFamily="49" charset="-122"/>
                <a:ea typeface="黑体" pitchFamily="49" charset="-122"/>
              </a:rPr>
              <a:t>例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　一块截面积为矩形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ABCD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的均匀金属块重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algn="just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en-US" altLang="zh-CN" sz="10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000</a:t>
            </a:r>
            <a:r>
              <a:rPr lang="en-US" altLang="zh-CN" sz="15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，它的长宽之比为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4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: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，将它置于水平地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algn="just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面上如图所示，若在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点用力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抬起金属块的一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algn="just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端，则力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至少为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       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800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18787" name=""/>
          <p:cNvGrpSpPr/>
          <p:nvPr/>
        </p:nvGrpSpPr>
        <p:grpSpPr>
          <a:xfrm>
            <a:off x="2771775" y="3716338"/>
            <a:ext cx="3168650" cy="1870075"/>
            <a:chOff x="2984" y="2131"/>
            <a:chExt cx="1407" cy="790"/>
          </a:xfrm>
        </p:grpSpPr>
        <p:cxnSp>
          <p:nvCxnSpPr>
            <p:cNvPr id="118788" name=""/>
            <p:cNvCxnSpPr/>
            <p:nvPr/>
          </p:nvCxnSpPr>
          <p:spPr>
            <a:xfrm>
              <a:off x="2984" y="2676"/>
              <a:ext cx="1407" cy="0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miter lim="800000"/>
            </a:ln>
          </p:spPr>
        </p:cxnSp>
        <p:cxnSp>
          <p:nvCxnSpPr>
            <p:cNvPr id="118789" name=""/>
            <p:cNvCxnSpPr/>
            <p:nvPr/>
          </p:nvCxnSpPr>
          <p:spPr>
            <a:xfrm flipH="1">
              <a:off x="3003" y="2688"/>
              <a:ext cx="154" cy="71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miter lim="800000"/>
            </a:ln>
          </p:spPr>
        </p:cxnSp>
        <p:cxnSp>
          <p:nvCxnSpPr>
            <p:cNvPr id="118790" name=""/>
            <p:cNvCxnSpPr/>
            <p:nvPr/>
          </p:nvCxnSpPr>
          <p:spPr>
            <a:xfrm flipH="1">
              <a:off x="3228" y="2688"/>
              <a:ext cx="154" cy="71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miter lim="800000"/>
            </a:ln>
          </p:spPr>
        </p:cxnSp>
        <p:cxnSp>
          <p:nvCxnSpPr>
            <p:cNvPr id="118791" name=""/>
            <p:cNvCxnSpPr/>
            <p:nvPr/>
          </p:nvCxnSpPr>
          <p:spPr>
            <a:xfrm flipH="1">
              <a:off x="3441" y="2688"/>
              <a:ext cx="154" cy="71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miter lim="800000"/>
            </a:ln>
          </p:spPr>
        </p:cxnSp>
        <p:cxnSp>
          <p:nvCxnSpPr>
            <p:cNvPr id="118792" name=""/>
            <p:cNvCxnSpPr/>
            <p:nvPr/>
          </p:nvCxnSpPr>
          <p:spPr>
            <a:xfrm flipH="1">
              <a:off x="3654" y="2688"/>
              <a:ext cx="154" cy="71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miter lim="800000"/>
            </a:ln>
          </p:spPr>
        </p:cxnSp>
        <p:cxnSp>
          <p:nvCxnSpPr>
            <p:cNvPr id="118793" name=""/>
            <p:cNvCxnSpPr/>
            <p:nvPr/>
          </p:nvCxnSpPr>
          <p:spPr>
            <a:xfrm flipH="1">
              <a:off x="3841" y="2676"/>
              <a:ext cx="155" cy="71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miter lim="800000"/>
            </a:ln>
          </p:spPr>
        </p:cxnSp>
        <p:cxnSp>
          <p:nvCxnSpPr>
            <p:cNvPr id="118794" name=""/>
            <p:cNvCxnSpPr/>
            <p:nvPr/>
          </p:nvCxnSpPr>
          <p:spPr>
            <a:xfrm flipH="1">
              <a:off x="4007" y="2688"/>
              <a:ext cx="154" cy="71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miter lim="800000"/>
            </a:ln>
          </p:spPr>
        </p:cxnSp>
        <p:cxnSp>
          <p:nvCxnSpPr>
            <p:cNvPr id="118795" name=""/>
            <p:cNvCxnSpPr/>
            <p:nvPr/>
          </p:nvCxnSpPr>
          <p:spPr>
            <a:xfrm flipH="1">
              <a:off x="4161" y="2688"/>
              <a:ext cx="155" cy="71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miter lim="800000"/>
            </a:ln>
          </p:spPr>
        </p:cxnSp>
        <p:sp>
          <p:nvSpPr>
            <p:cNvPr id="118796" name=""/>
            <p:cNvSpPr/>
            <p:nvPr/>
          </p:nvSpPr>
          <p:spPr>
            <a:xfrm>
              <a:off x="3334" y="2267"/>
              <a:ext cx="603" cy="413"/>
            </a:xfrm>
            <a:prstGeom prst="rect">
              <a:avLst/>
            </a:prstGeom>
            <a:noFill/>
            <a:ln w="28575">
              <a:solidFill>
                <a:prstClr val="black"/>
              </a:solidFill>
              <a:miter lim="800000"/>
            </a:ln>
          </p:spPr>
        </p:sp>
        <p:sp>
          <p:nvSpPr>
            <p:cNvPr id="118797" name=""/>
            <p:cNvSpPr/>
            <p:nvPr/>
          </p:nvSpPr>
          <p:spPr>
            <a:xfrm>
              <a:off x="3180" y="2138"/>
              <a:ext cx="178" cy="21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lIns="18000" tIns="0" rIns="1800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just" eaLnBrk="1" hangingPunct="1"/>
              <a:r>
                <a:rPr lang="en-US" altLang="zh-CN" sz="2400" b="1" i="1">
                  <a:latin typeface="Times New Roman" pitchFamily="18" charset="0"/>
                </a:rPr>
                <a:t>A</a:t>
              </a:r>
              <a:endParaRPr lang="en-US" altLang="zh-CN" sz="2400" b="1" i="1">
                <a:latin typeface="Arial" pitchFamily="34" charset="0"/>
              </a:endParaRPr>
            </a:p>
          </p:txBody>
        </p:sp>
        <p:sp>
          <p:nvSpPr>
            <p:cNvPr id="118798" name=""/>
            <p:cNvSpPr/>
            <p:nvPr/>
          </p:nvSpPr>
          <p:spPr>
            <a:xfrm>
              <a:off x="3955" y="2131"/>
              <a:ext cx="178" cy="21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lIns="18000" tIns="0" rIns="1800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just" eaLnBrk="1" hangingPunct="1"/>
              <a:r>
                <a:rPr lang="en-US" altLang="zh-CN" sz="2400" b="1" i="1">
                  <a:latin typeface="Times New Roman" pitchFamily="18" charset="0"/>
                </a:rPr>
                <a:t>B</a:t>
              </a:r>
              <a:endParaRPr lang="en-US" altLang="zh-CN" sz="2400" b="1" i="1">
                <a:latin typeface="Arial" pitchFamily="34" charset="0"/>
              </a:endParaRPr>
            </a:p>
          </p:txBody>
        </p:sp>
        <p:sp>
          <p:nvSpPr>
            <p:cNvPr id="118799" name=""/>
            <p:cNvSpPr/>
            <p:nvPr/>
          </p:nvSpPr>
          <p:spPr>
            <a:xfrm>
              <a:off x="3243" y="2704"/>
              <a:ext cx="178" cy="21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lIns="18000" tIns="0" rIns="1800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just" eaLnBrk="1" hangingPunct="1"/>
              <a:r>
                <a:rPr lang="en-US" altLang="zh-CN" sz="2400" b="1" i="1">
                  <a:latin typeface="Times New Roman" pitchFamily="18" charset="0"/>
                </a:rPr>
                <a:t>D</a:t>
              </a:r>
              <a:endParaRPr lang="en-US" altLang="zh-CN" sz="2400" b="1" i="1">
                <a:latin typeface="Arial" pitchFamily="34" charset="0"/>
              </a:endParaRPr>
            </a:p>
          </p:txBody>
        </p:sp>
        <p:sp>
          <p:nvSpPr>
            <p:cNvPr id="118800" name=""/>
            <p:cNvSpPr/>
            <p:nvPr/>
          </p:nvSpPr>
          <p:spPr>
            <a:xfrm>
              <a:off x="3926" y="2704"/>
              <a:ext cx="179" cy="21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lIns="18000" tIns="0" rIns="1800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just" eaLnBrk="1" hangingPunct="1"/>
              <a:r>
                <a:rPr lang="en-US" altLang="zh-CN" sz="2400" b="1" i="1">
                  <a:latin typeface="Times New Roman" pitchFamily="18" charset="0"/>
                </a:rPr>
                <a:t>C</a:t>
              </a:r>
              <a:endParaRPr lang="en-US" altLang="zh-CN" sz="2400" b="1" i="1">
                <a:latin typeface="Arial" pitchFamily="34" charset="0"/>
              </a:endParaRPr>
            </a:p>
          </p:txBody>
        </p:sp>
      </p:grpSp>
      <p:grpSp>
        <p:nvGrpSpPr>
          <p:cNvPr id="118801" name=""/>
          <p:cNvGrpSpPr/>
          <p:nvPr/>
        </p:nvGrpSpPr>
        <p:grpSpPr>
          <a:xfrm>
            <a:off x="3903662" y="4446588"/>
            <a:ext cx="428625" cy="1589088"/>
            <a:chOff x="3139" y="2801"/>
            <a:chExt cx="270" cy="1001"/>
          </a:xfrm>
        </p:grpSpPr>
        <p:sp>
          <p:nvSpPr>
            <p:cNvPr id="118802" name=""/>
            <p:cNvSpPr/>
            <p:nvPr/>
          </p:nvSpPr>
          <p:spPr>
            <a:xfrm>
              <a:off x="3343" y="2801"/>
              <a:ext cx="66" cy="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</p:spPr>
        </p:sp>
        <p:cxnSp>
          <p:nvCxnSpPr>
            <p:cNvPr id="118803" name=""/>
            <p:cNvCxnSpPr/>
            <p:nvPr/>
          </p:nvCxnSpPr>
          <p:spPr>
            <a:xfrm>
              <a:off x="3382" y="2827"/>
              <a:ext cx="1" cy="87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  <a:tailEnd type="triangle"/>
            </a:ln>
          </p:spPr>
        </p:cxnSp>
        <p:sp>
          <p:nvSpPr>
            <p:cNvPr id="118804" name=""/>
            <p:cNvSpPr/>
            <p:nvPr/>
          </p:nvSpPr>
          <p:spPr>
            <a:xfrm>
              <a:off x="3139" y="3514"/>
              <a:ext cx="255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/>
              <a:r>
                <a:rPr lang="en-US" altLang="zh-CN" sz="2400" b="1" i="1">
                  <a:solidFill>
                    <a:srgbClr val="CC0000"/>
                  </a:solidFill>
                  <a:latin typeface="Times New Roman" pitchFamily="18" charset="0"/>
                </a:rPr>
                <a:t>G</a:t>
              </a:r>
              <a:endParaRPr lang="en-US" altLang="zh-CN" sz="2400" b="1" i="1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</p:grpSp>
      <p:sp>
        <p:nvSpPr>
          <p:cNvPr id="118805" name=""/>
          <p:cNvSpPr/>
          <p:nvPr/>
        </p:nvSpPr>
        <p:spPr>
          <a:xfrm>
            <a:off x="4816475" y="4986338"/>
            <a:ext cx="204788" cy="215900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>
            <a:solidFill>
              <a:srgbClr val="000099"/>
            </a:solidFill>
            <a:miter lim="800000"/>
          </a:ln>
        </p:spPr>
      </p:sp>
      <p:cxnSp>
        <p:nvCxnSpPr>
          <p:cNvPr id="118806" name=""/>
          <p:cNvCxnSpPr/>
          <p:nvPr/>
        </p:nvCxnSpPr>
        <p:spPr>
          <a:xfrm>
            <a:off x="4313238" y="5014912"/>
            <a:ext cx="544512" cy="1588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miter lim="800000"/>
          </a:ln>
        </p:spPr>
      </p:cxnSp>
      <p:grpSp>
        <p:nvGrpSpPr>
          <p:cNvPr id="118807" name=""/>
          <p:cNvGrpSpPr/>
          <p:nvPr/>
        </p:nvGrpSpPr>
        <p:grpSpPr>
          <a:xfrm>
            <a:off x="4297362" y="5056188"/>
            <a:ext cx="600075" cy="457200"/>
            <a:chOff x="3403" y="3254"/>
            <a:chExt cx="378" cy="288"/>
          </a:xfrm>
        </p:grpSpPr>
        <p:sp>
          <p:nvSpPr>
            <p:cNvPr id="118808" name=""/>
            <p:cNvSpPr/>
            <p:nvPr/>
          </p:nvSpPr>
          <p:spPr>
            <a:xfrm rot="16200000">
              <a:off x="3560" y="3132"/>
              <a:ext cx="64" cy="377"/>
            </a:xfrm>
            <a:prstGeom prst="leftBrace">
              <a:avLst>
                <a:gd name="adj1" fmla="val 49089"/>
                <a:gd name="adj2" fmla="val 50000"/>
              </a:avLst>
            </a:prstGeom>
            <a:noFill/>
            <a:ln w="28575">
              <a:solidFill>
                <a:srgbClr val="FF0000"/>
              </a:solidFill>
              <a:round/>
            </a:ln>
          </p:spPr>
        </p:sp>
        <p:sp>
          <p:nvSpPr>
            <p:cNvPr id="118809" name=""/>
            <p:cNvSpPr/>
            <p:nvPr/>
          </p:nvSpPr>
          <p:spPr>
            <a:xfrm>
              <a:off x="3403" y="3254"/>
              <a:ext cx="233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/>
              <a:r>
                <a:rPr lang="en-US" altLang="zh-CN" sz="2400" b="1" i="1">
                  <a:solidFill>
                    <a:srgbClr val="CC0000"/>
                  </a:solidFill>
                  <a:latin typeface="Times New Roman" pitchFamily="18" charset="0"/>
                </a:rPr>
                <a:t>l</a:t>
              </a:r>
              <a:r>
                <a:rPr lang="en-US" altLang="zh-CN" sz="2400" b="1" baseline="-25000">
                  <a:solidFill>
                    <a:srgbClr val="CC0000"/>
                  </a:solidFill>
                  <a:latin typeface="Times New Roman" pitchFamily="18" charset="0"/>
                </a:rPr>
                <a:t>2</a:t>
              </a:r>
              <a:endParaRPr lang="en-US" altLang="zh-CN" sz="2400" b="1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18810" name=""/>
          <p:cNvGrpSpPr/>
          <p:nvPr/>
        </p:nvGrpSpPr>
        <p:grpSpPr>
          <a:xfrm rot="300000">
            <a:off x="3651250" y="3052762"/>
            <a:ext cx="525462" cy="989012"/>
            <a:chOff x="2935" y="1904"/>
            <a:chExt cx="331" cy="623"/>
          </a:xfrm>
        </p:grpSpPr>
        <p:cxnSp>
          <p:nvCxnSpPr>
            <p:cNvPr id="118811" name=""/>
            <p:cNvCxnSpPr/>
            <p:nvPr/>
          </p:nvCxnSpPr>
          <p:spPr>
            <a:xfrm flipV="1">
              <a:off x="2935" y="2189"/>
              <a:ext cx="192" cy="338"/>
            </a:xfrm>
            <a:prstGeom prst="line">
              <a:avLst/>
            </a:prstGeom>
            <a:noFill/>
            <a:ln w="28575">
              <a:solidFill>
                <a:srgbClr val="000066"/>
              </a:solidFill>
              <a:miter lim="800000"/>
              <a:tailEnd type="stealth" w="lg" len="lg"/>
            </a:ln>
          </p:spPr>
        </p:cxnSp>
        <p:sp>
          <p:nvSpPr>
            <p:cNvPr id="118812" name=""/>
            <p:cNvSpPr/>
            <p:nvPr/>
          </p:nvSpPr>
          <p:spPr>
            <a:xfrm>
              <a:off x="3022" y="1904"/>
              <a:ext cx="244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/>
              <a:r>
                <a:rPr lang="en-US" altLang="zh-CN" sz="2400" b="1" i="1">
                  <a:solidFill>
                    <a:srgbClr val="000066"/>
                  </a:solidFill>
                  <a:latin typeface="Times New Roman" pitchFamily="18" charset="0"/>
                </a:rPr>
                <a:t>F</a:t>
              </a:r>
              <a:endParaRPr lang="en-US" altLang="zh-CN" sz="2400" b="1" i="1">
                <a:solidFill>
                  <a:srgbClr val="000066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18813" name=""/>
          <p:cNvGrpSpPr/>
          <p:nvPr/>
        </p:nvGrpSpPr>
        <p:grpSpPr>
          <a:xfrm>
            <a:off x="3505200" y="4114800"/>
            <a:ext cx="1614488" cy="1001712"/>
            <a:chOff x="2891" y="2541"/>
            <a:chExt cx="1017" cy="631"/>
          </a:xfrm>
        </p:grpSpPr>
        <p:cxnSp>
          <p:nvCxnSpPr>
            <p:cNvPr id="118814" name=""/>
            <p:cNvCxnSpPr/>
            <p:nvPr/>
          </p:nvCxnSpPr>
          <p:spPr>
            <a:xfrm>
              <a:off x="2962" y="2541"/>
              <a:ext cx="850" cy="631"/>
            </a:xfrm>
            <a:prstGeom prst="line">
              <a:avLst/>
            </a:prstGeom>
            <a:noFill/>
            <a:ln w="28575">
              <a:solidFill>
                <a:srgbClr val="000066"/>
              </a:solidFill>
              <a:prstDash val="dash"/>
              <a:miter lim="800000"/>
            </a:ln>
          </p:spPr>
        </p:cxnSp>
        <p:sp>
          <p:nvSpPr>
            <p:cNvPr id="118815" name=""/>
            <p:cNvSpPr/>
            <p:nvPr/>
          </p:nvSpPr>
          <p:spPr>
            <a:xfrm rot="7620000" flipV="1">
              <a:off x="3337" y="2246"/>
              <a:ext cx="124" cy="1017"/>
            </a:xfrm>
            <a:prstGeom prst="leftBrace">
              <a:avLst>
                <a:gd name="adj1" fmla="val 68347"/>
                <a:gd name="adj2" fmla="val 50000"/>
              </a:avLst>
            </a:prstGeom>
            <a:noFill/>
            <a:ln w="19050">
              <a:solidFill>
                <a:srgbClr val="000066"/>
              </a:solidFill>
              <a:round/>
            </a:ln>
          </p:spPr>
        </p:sp>
        <p:sp>
          <p:nvSpPr>
            <p:cNvPr id="118816" name=""/>
            <p:cNvSpPr/>
            <p:nvPr/>
          </p:nvSpPr>
          <p:spPr>
            <a:xfrm>
              <a:off x="3416" y="2547"/>
              <a:ext cx="212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/>
              <a:r>
                <a:rPr lang="en-US" altLang="zh-CN" sz="2000" b="1" i="1">
                  <a:solidFill>
                    <a:srgbClr val="CC0000"/>
                  </a:solidFill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solidFill>
                    <a:srgbClr val="CC0000"/>
                  </a:solidFill>
                  <a:latin typeface="Times New Roman" pitchFamily="18" charset="0"/>
                </a:rPr>
                <a:t>1</a:t>
              </a:r>
              <a:endParaRPr lang="en-US" altLang="zh-CN" sz="2000" b="1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</p:grpSp>
      <p:pic>
        <p:nvPicPr>
          <p:cNvPr id="118817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8818" name=""/>
          <p:cNvSpPr/>
          <p:nvPr/>
        </p:nvSpPr>
        <p:spPr>
          <a:xfrm>
            <a:off x="3779838" y="2236788"/>
            <a:ext cx="1558925" cy="5794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r>
              <a:rPr lang="en-US" altLang="zh-CN" sz="3200" b="1">
                <a:solidFill>
                  <a:srgbClr val="CC0000"/>
                </a:solidFill>
                <a:latin typeface="Times New Roman" pitchFamily="18" charset="0"/>
              </a:rPr>
              <a:t>800</a:t>
            </a:r>
            <a:endParaRPr lang="en-US" altLang="zh-CN" sz="3200" b="1">
              <a:solidFill>
                <a:srgbClr val="CC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18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13" dur="500"/>
                                        <p:tgtEl>
                                          <p:spTgt spid="118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9" dur="500"/>
                                        <p:tgtEl>
                                          <p:spTgt spid="118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25" dur="500"/>
                                        <p:tgtEl>
                                          <p:spTgt spid="118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31" dur="500"/>
                                        <p:tgtEl>
                                          <p:spTgt spid="118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37" dur="500"/>
                                        <p:tgtEl>
                                          <p:spTgt spid="118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8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9810" name="Text Box 2"/>
          <p:cNvSpPr/>
          <p:nvPr/>
        </p:nvSpPr>
        <p:spPr>
          <a:xfrm>
            <a:off x="746125" y="1673225"/>
            <a:ext cx="7416800" cy="11588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5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　　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．一根粗细均匀的木棒重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500 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，一头着地，求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抬起另一端所需最小的力有多大？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19811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19812" name=""/>
          <p:cNvGrpSpPr/>
          <p:nvPr/>
        </p:nvGrpSpPr>
        <p:grpSpPr>
          <a:xfrm>
            <a:off x="2971800" y="381000"/>
            <a:ext cx="2116138" cy="712788"/>
            <a:chOff x="300" y="1281"/>
            <a:chExt cx="1333" cy="449"/>
          </a:xfrm>
        </p:grpSpPr>
        <p:pic>
          <p:nvPicPr>
            <p:cNvPr id="119813" name="TextBox 1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300" y="1281"/>
              <a:ext cx="1333" cy="449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19814" name=""/>
            <p:cNvSpPr/>
            <p:nvPr/>
          </p:nvSpPr>
          <p:spPr>
            <a:xfrm>
              <a:off x="396" y="1354"/>
              <a:ext cx="1038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</a:rPr>
                <a:t>  </a:t>
              </a:r>
              <a:r>
                <a:rPr lang="zh-CN" altLang="en-US" sz="3200" b="1">
                  <a:solidFill>
                    <a:srgbClr val="FFFFFF"/>
                  </a:solidFill>
                </a:rPr>
                <a:t>练一练</a:t>
              </a:r>
              <a:endParaRPr lang="zh-CN" altLang="en-US" sz="3200" b="1">
                <a:solidFill>
                  <a:srgbClr val="FFFFFF"/>
                </a:solidFill>
              </a:endParaRPr>
            </a:p>
          </p:txBody>
        </p:sp>
      </p:grpSp>
      <p:sp>
        <p:nvSpPr>
          <p:cNvPr id="119815" name=""/>
          <p:cNvSpPr/>
          <p:nvPr/>
        </p:nvSpPr>
        <p:spPr>
          <a:xfrm>
            <a:off x="4067175" y="3429000"/>
            <a:ext cx="1558925" cy="5794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r>
              <a:rPr lang="en-US" altLang="zh-CN" sz="3200" b="1">
                <a:solidFill>
                  <a:srgbClr val="CC0000"/>
                </a:solidFill>
                <a:latin typeface="Times New Roman" pitchFamily="18" charset="0"/>
              </a:rPr>
              <a:t>250</a:t>
            </a:r>
            <a:endParaRPr lang="en-US" altLang="zh-CN" sz="3200" b="1">
              <a:solidFill>
                <a:srgbClr val="CC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1858" name="Text Box 2"/>
          <p:cNvSpPr/>
          <p:nvPr/>
        </p:nvSpPr>
        <p:spPr>
          <a:xfrm>
            <a:off x="522288" y="1449388"/>
            <a:ext cx="8280400" cy="36814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　　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．如图所示，分别沿力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en-US" altLang="zh-CN" sz="2800" b="1" baseline="-2500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en-US" altLang="zh-CN" sz="2800" b="1" baseline="-2500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en-US" altLang="zh-CN" sz="2800" b="1" baseline="-2500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、的方向用力，使杠杆平衡，关于三个力的大小，下列说法正确的是（     ）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	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．沿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en-US" altLang="zh-CN" sz="2800" b="1" baseline="-2500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方向的力最小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	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．沿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en-US" altLang="zh-CN" sz="2800" b="1" baseline="-2500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方向的力最小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	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．沿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en-US" altLang="zh-CN" sz="2800" b="1" baseline="-2500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方向的力最小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	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．三个力的大小相等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1859" name="TextBox 4"/>
          <p:cNvSpPr/>
          <p:nvPr/>
        </p:nvSpPr>
        <p:spPr>
          <a:xfrm>
            <a:off x="2051050" y="2549525"/>
            <a:ext cx="431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B</a:t>
            </a:r>
            <a:endParaRPr lang="en-US" altLang="zh-CN" sz="2800" b="1">
              <a:solidFill>
                <a:srgbClr val="FF00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pic>
        <p:nvPicPr>
          <p:cNvPr id="121860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1861" name="Rectangle 4"/>
          <p:cNvSpPr/>
          <p:nvPr/>
        </p:nvSpPr>
        <p:spPr>
          <a:xfrm>
            <a:off x="8129588" y="4270375"/>
            <a:ext cx="619125" cy="361950"/>
          </a:xfrm>
          <a:prstGeom prst="rect">
            <a:avLst/>
          </a:prstGeom>
          <a:noFill/>
          <a:ln>
            <a:solidFill>
              <a:srgbClr val="FFFFFF"/>
            </a:solidFill>
            <a:miter lim="800000"/>
          </a:ln>
        </p:spPr>
        <p:txBody>
          <a:bodyPr lIns="0" tIns="0" rIns="0" bIns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/>
            <a:r>
              <a:rPr lang="en-US" altLang="zh-CN" sz="2000" b="1" i="1">
                <a:latin typeface="Times New Roman" pitchFamily="18" charset="0"/>
              </a:rPr>
              <a:t>F</a:t>
            </a:r>
            <a:r>
              <a:rPr lang="en-US" altLang="zh-CN" sz="2000" b="1" baseline="-25000">
                <a:latin typeface="Times New Roman" pitchFamily="18" charset="0"/>
              </a:rPr>
              <a:t>3</a:t>
            </a:r>
            <a:endParaRPr lang="en-US" altLang="zh-CN" sz="2000" b="1">
              <a:latin typeface="Arial" pitchFamily="34" charset="0"/>
            </a:endParaRPr>
          </a:p>
        </p:txBody>
      </p:sp>
      <p:grpSp>
        <p:nvGrpSpPr>
          <p:cNvPr id="121862" name="Group 5"/>
          <p:cNvGrpSpPr/>
          <p:nvPr/>
        </p:nvGrpSpPr>
        <p:grpSpPr>
          <a:xfrm>
            <a:off x="5703888" y="3462338"/>
            <a:ext cx="2838450" cy="1622425"/>
            <a:chOff x="3411" y="2590"/>
            <a:chExt cx="1788" cy="1022"/>
          </a:xfrm>
        </p:grpSpPr>
        <p:sp>
          <p:nvSpPr>
            <p:cNvPr id="121863" name="Rectangle 6"/>
            <p:cNvSpPr/>
            <p:nvPr/>
          </p:nvSpPr>
          <p:spPr>
            <a:xfrm>
              <a:off x="4528" y="2719"/>
              <a:ext cx="243" cy="287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  <a:miter lim="800000"/>
            </a:ln>
          </p:spPr>
          <p:txBody>
            <a:bodyPr lIns="0" tIns="0" rIns="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/>
              <a:r>
                <a:rPr lang="en-US" altLang="zh-CN" sz="2000" b="1" i="1"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latin typeface="Times New Roman" pitchFamily="18" charset="0"/>
                </a:rPr>
                <a:t>1</a:t>
              </a:r>
              <a:endParaRPr lang="en-US" altLang="zh-CN" sz="2000" b="1">
                <a:latin typeface="Arial" pitchFamily="34" charset="0"/>
              </a:endParaRPr>
            </a:p>
          </p:txBody>
        </p:sp>
        <p:grpSp>
          <p:nvGrpSpPr>
            <p:cNvPr id="121864" name="Group 7"/>
            <p:cNvGrpSpPr/>
            <p:nvPr/>
          </p:nvGrpSpPr>
          <p:grpSpPr>
            <a:xfrm rot="5400000">
              <a:off x="3300" y="2701"/>
              <a:ext cx="293" cy="72"/>
              <a:chOff x="7369" y="3110"/>
              <a:chExt cx="2053" cy="211"/>
            </a:xfrm>
          </p:grpSpPr>
          <p:sp>
            <p:nvSpPr>
              <p:cNvPr id="121865" name="Rectangle 8" descr="浅色下对角线"/>
              <p:cNvSpPr/>
              <p:nvPr/>
            </p:nvSpPr>
            <p:spPr>
              <a:xfrm>
                <a:off x="7369" y="3110"/>
                <a:ext cx="2021" cy="211"/>
              </a:xfrm>
              <a:prstGeom prst="rect">
                <a:avLst/>
              </a:prstGeom>
              <a:pattFill prst="ltDnDiag">
                <a:fgClr>
                  <a:srgbClr val="000000"/>
                </a:fgClr>
                <a:bgClr>
                  <a:srgbClr val="FFFFFF"/>
                </a:bgClr>
              </a:pattFill>
              <a:ln>
                <a:solidFill>
                  <a:srgbClr val="FFFFFF"/>
                </a:solidFill>
                <a:miter lim="800000"/>
              </a:ln>
            </p:spPr>
            <p:txBody>
              <a:bodyPr rot="1620000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Comic Sans MS" pitchFamily="66" charset="0"/>
                </a:endParaRPr>
              </a:p>
            </p:txBody>
          </p:sp>
          <p:cxnSp>
            <p:nvCxnSpPr>
              <p:cNvPr id="121866" name="Line 9" descr="浅色下对角线"/>
              <p:cNvCxnSpPr/>
              <p:nvPr/>
            </p:nvCxnSpPr>
            <p:spPr>
              <a:xfrm flipV="1">
                <a:off x="7386" y="3114"/>
                <a:ext cx="2036" cy="1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</p:grpSp>
        <p:sp>
          <p:nvSpPr>
            <p:cNvPr id="121867" name="AutoShape 10"/>
            <p:cNvSpPr/>
            <p:nvPr/>
          </p:nvSpPr>
          <p:spPr>
            <a:xfrm rot="1740000">
              <a:off x="3425" y="3009"/>
              <a:ext cx="1271" cy="76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solidFill>
                <a:prstClr val="black"/>
              </a:solidFill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Comic Sans MS" pitchFamily="66" charset="0"/>
              </a:endParaRPr>
            </a:p>
          </p:txBody>
        </p:sp>
        <p:grpSp>
          <p:nvGrpSpPr>
            <p:cNvPr id="121868" name="Group 11"/>
            <p:cNvGrpSpPr/>
            <p:nvPr/>
          </p:nvGrpSpPr>
          <p:grpSpPr>
            <a:xfrm>
              <a:off x="3452" y="2714"/>
              <a:ext cx="97" cy="92"/>
              <a:chOff x="3494" y="2430"/>
              <a:chExt cx="434" cy="434"/>
            </a:xfrm>
          </p:grpSpPr>
          <p:sp>
            <p:nvSpPr>
              <p:cNvPr id="121869" name="Oval 12"/>
              <p:cNvSpPr/>
              <p:nvPr/>
            </p:nvSpPr>
            <p:spPr>
              <a:xfrm>
                <a:off x="3494" y="2430"/>
                <a:ext cx="434" cy="434"/>
              </a:xfrm>
              <a:prstGeom prst="ellipse">
                <a:avLst/>
              </a:prstGeom>
              <a:noFill/>
              <a:ln>
                <a:noFill/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Comic Sans MS" pitchFamily="66" charset="0"/>
                </a:endParaRPr>
              </a:p>
            </p:txBody>
          </p:sp>
          <p:sp>
            <p:nvSpPr>
              <p:cNvPr id="121870" name="Oval 13"/>
              <p:cNvSpPr/>
              <p:nvPr/>
            </p:nvSpPr>
            <p:spPr>
              <a:xfrm>
                <a:off x="3658" y="2595"/>
                <a:ext cx="104" cy="104"/>
              </a:xfrm>
              <a:prstGeom prst="ellipse">
                <a:avLst/>
              </a:prstGeom>
              <a:solidFill>
                <a:srgbClr val="000000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Comic Sans MS" pitchFamily="66" charset="0"/>
                </a:endParaRPr>
              </a:p>
            </p:txBody>
          </p:sp>
        </p:grpSp>
        <p:cxnSp>
          <p:nvCxnSpPr>
            <p:cNvPr id="121871" name="Line 14"/>
            <p:cNvCxnSpPr/>
            <p:nvPr/>
          </p:nvCxnSpPr>
          <p:spPr>
            <a:xfrm>
              <a:off x="4629" y="3329"/>
              <a:ext cx="365" cy="0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  <a:tailEnd type="triangle" w="sm" len="lg"/>
            </a:ln>
          </p:spPr>
        </p:cxnSp>
        <p:cxnSp>
          <p:nvCxnSpPr>
            <p:cNvPr id="121872" name="Line 15"/>
            <p:cNvCxnSpPr/>
            <p:nvPr/>
          </p:nvCxnSpPr>
          <p:spPr>
            <a:xfrm flipH="1" flipV="1">
              <a:off x="4619" y="2932"/>
              <a:ext cx="0" cy="397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  <a:tailEnd type="triangle" w="sm" len="lg"/>
            </a:ln>
          </p:spPr>
        </p:cxnSp>
        <p:cxnSp>
          <p:nvCxnSpPr>
            <p:cNvPr id="121873" name="Line 16"/>
            <p:cNvCxnSpPr/>
            <p:nvPr/>
          </p:nvCxnSpPr>
          <p:spPr>
            <a:xfrm flipV="1">
              <a:off x="4619" y="2966"/>
              <a:ext cx="239" cy="363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  <a:tailEnd type="triangle" w="sm" len="lg"/>
            </a:ln>
          </p:spPr>
        </p:cxnSp>
        <p:sp>
          <p:nvSpPr>
            <p:cNvPr id="121874" name="Rectangle 17"/>
            <p:cNvSpPr/>
            <p:nvPr/>
          </p:nvSpPr>
          <p:spPr>
            <a:xfrm>
              <a:off x="4903" y="2782"/>
              <a:ext cx="296" cy="236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  <a:miter lim="800000"/>
            </a:ln>
          </p:spPr>
          <p:txBody>
            <a:bodyPr lIns="0" tIns="0" rIns="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/>
              <a:r>
                <a:rPr lang="en-US" altLang="zh-CN" sz="2000" b="1" i="1">
                  <a:latin typeface="Times New Roman" pitchFamily="18" charset="0"/>
                </a:rPr>
                <a:t>F</a:t>
              </a:r>
              <a:r>
                <a:rPr lang="en-US" altLang="zh-CN" sz="2000" b="1" baseline="-25000">
                  <a:latin typeface="Times New Roman" pitchFamily="18" charset="0"/>
                </a:rPr>
                <a:t>2</a:t>
              </a:r>
              <a:endParaRPr lang="en-US" altLang="zh-CN" sz="2000" b="1">
                <a:latin typeface="Arial" pitchFamily="34" charset="0"/>
              </a:endParaRPr>
            </a:p>
          </p:txBody>
        </p:sp>
        <p:grpSp>
          <p:nvGrpSpPr>
            <p:cNvPr id="121875" name="Group 18"/>
            <p:cNvGrpSpPr/>
            <p:nvPr/>
          </p:nvGrpSpPr>
          <p:grpSpPr>
            <a:xfrm>
              <a:off x="3836" y="3042"/>
              <a:ext cx="223" cy="570"/>
              <a:chOff x="2596" y="2415"/>
              <a:chExt cx="300" cy="810"/>
            </a:xfrm>
          </p:grpSpPr>
          <p:cxnSp>
            <p:nvCxnSpPr>
              <p:cNvPr id="121876" name="Line 19"/>
              <p:cNvCxnSpPr/>
              <p:nvPr/>
            </p:nvCxnSpPr>
            <p:spPr>
              <a:xfrm flipH="1">
                <a:off x="2744" y="2415"/>
                <a:ext cx="0" cy="630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sp>
            <p:nvSpPr>
              <p:cNvPr id="121877" name="Rectangle 20"/>
              <p:cNvSpPr/>
              <p:nvPr/>
            </p:nvSpPr>
            <p:spPr>
              <a:xfrm>
                <a:off x="2596" y="2985"/>
                <a:ext cx="300" cy="240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Comic Sans MS" pitchFamily="66" charset="0"/>
                </a:endParaRPr>
              </a:p>
            </p:txBody>
          </p:sp>
        </p:grpSp>
      </p:grpSp>
      <p:cxnSp>
        <p:nvCxnSpPr>
          <p:cNvPr id="121878" name="Line 21"/>
          <p:cNvCxnSpPr/>
          <p:nvPr/>
        </p:nvCxnSpPr>
        <p:spPr>
          <a:xfrm flipH="1" flipV="1">
            <a:off x="7623175" y="3140075"/>
            <a:ext cx="0" cy="935038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</p:spPr>
      </p:cxnSp>
      <p:cxnSp>
        <p:nvCxnSpPr>
          <p:cNvPr id="121879" name="Line 22"/>
          <p:cNvCxnSpPr/>
          <p:nvPr/>
        </p:nvCxnSpPr>
        <p:spPr>
          <a:xfrm flipH="1">
            <a:off x="7359650" y="4579938"/>
            <a:ext cx="288925" cy="43180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miter lim="800000"/>
          </a:ln>
        </p:spPr>
      </p:cxnSp>
      <p:cxnSp>
        <p:nvCxnSpPr>
          <p:cNvPr id="121880" name="Line 23"/>
          <p:cNvCxnSpPr/>
          <p:nvPr/>
        </p:nvCxnSpPr>
        <p:spPr>
          <a:xfrm flipH="1">
            <a:off x="5508625" y="4638675"/>
            <a:ext cx="208915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</p:spPr>
      </p:cxnSp>
      <p:cxnSp>
        <p:nvCxnSpPr>
          <p:cNvPr id="121881" name="Line 24"/>
          <p:cNvCxnSpPr/>
          <p:nvPr/>
        </p:nvCxnSpPr>
        <p:spPr>
          <a:xfrm>
            <a:off x="5797550" y="3716338"/>
            <a:ext cx="1800225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</p:spPr>
      </p:cxnSp>
      <p:cxnSp>
        <p:nvCxnSpPr>
          <p:cNvPr id="121882" name="Line 25"/>
          <p:cNvCxnSpPr/>
          <p:nvPr/>
        </p:nvCxnSpPr>
        <p:spPr>
          <a:xfrm>
            <a:off x="5797550" y="3716338"/>
            <a:ext cx="1800225" cy="1008062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miter lim="800000"/>
          </a:ln>
        </p:spPr>
      </p:cxnSp>
      <p:cxnSp>
        <p:nvCxnSpPr>
          <p:cNvPr id="121883" name="Line 26"/>
          <p:cNvCxnSpPr/>
          <p:nvPr/>
        </p:nvCxnSpPr>
        <p:spPr>
          <a:xfrm flipH="1">
            <a:off x="5797550" y="3716338"/>
            <a:ext cx="0" cy="935038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</p:spPr>
      </p:cxnSp>
      <p:sp>
        <p:nvSpPr>
          <p:cNvPr id="121884" name="Text Box 27"/>
          <p:cNvSpPr/>
          <p:nvPr/>
        </p:nvSpPr>
        <p:spPr>
          <a:xfrm>
            <a:off x="5475288" y="3487738"/>
            <a:ext cx="381000" cy="396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000" b="1">
                <a:latin typeface="Arial" pitchFamily="34" charset="0"/>
              </a:rPr>
              <a:t>O</a:t>
            </a:r>
            <a:endParaRPr lang="en-US" altLang="zh-CN" sz="2000" b="1">
              <a:latin typeface="Arial" pitchFamily="34" charset="0"/>
            </a:endParaRPr>
          </a:p>
        </p:txBody>
      </p:sp>
      <p:grpSp>
        <p:nvGrpSpPr>
          <p:cNvPr id="121885" name="Group 28"/>
          <p:cNvGrpSpPr/>
          <p:nvPr/>
        </p:nvGrpSpPr>
        <p:grpSpPr>
          <a:xfrm>
            <a:off x="5797550" y="3208338"/>
            <a:ext cx="1800225" cy="434975"/>
            <a:chOff x="3470" y="2430"/>
            <a:chExt cx="1134" cy="274"/>
          </a:xfrm>
        </p:grpSpPr>
        <p:sp>
          <p:nvSpPr>
            <p:cNvPr id="121886" name="AutoShape 29"/>
            <p:cNvSpPr/>
            <p:nvPr/>
          </p:nvSpPr>
          <p:spPr>
            <a:xfrm rot="5400000">
              <a:off x="4014" y="2115"/>
              <a:ext cx="45" cy="1134"/>
            </a:xfrm>
            <a:prstGeom prst="leftBrace">
              <a:avLst>
                <a:gd name="adj1" fmla="val 210000"/>
                <a:gd name="adj2" fmla="val 50000"/>
              </a:avLst>
            </a:prstGeom>
            <a:noFill/>
            <a:ln>
              <a:solidFill>
                <a:schemeClr val="tx1"/>
              </a:solidFill>
              <a:round/>
            </a:ln>
          </p:spPr>
          <p:txBody>
            <a:bodyPr rot="16200000"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Comic Sans MS" pitchFamily="66" charset="0"/>
              </a:endParaRPr>
            </a:p>
          </p:txBody>
        </p:sp>
        <p:sp>
          <p:nvSpPr>
            <p:cNvPr id="121887" name="Text Box 30"/>
            <p:cNvSpPr/>
            <p:nvPr/>
          </p:nvSpPr>
          <p:spPr>
            <a:xfrm>
              <a:off x="3923" y="2430"/>
              <a:ext cx="249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宋体" pitchFamily="2" charset="-122"/>
                </a:rPr>
                <a:t>L</a:t>
              </a:r>
              <a:r>
                <a:rPr lang="en-US" altLang="zh-CN" sz="2000" b="1" baseline="-25000">
                  <a:latin typeface="宋体" pitchFamily="2" charset="-122"/>
                </a:rPr>
                <a:t>1</a:t>
              </a:r>
              <a:endParaRPr lang="en-US" altLang="zh-CN" sz="2000" b="1">
                <a:latin typeface="宋体" pitchFamily="2" charset="-122"/>
              </a:endParaRPr>
            </a:p>
          </p:txBody>
        </p:sp>
      </p:grpSp>
      <p:grpSp>
        <p:nvGrpSpPr>
          <p:cNvPr id="121888" name="Group 31"/>
          <p:cNvGrpSpPr/>
          <p:nvPr/>
        </p:nvGrpSpPr>
        <p:grpSpPr>
          <a:xfrm>
            <a:off x="5340350" y="3762375"/>
            <a:ext cx="395288" cy="863600"/>
            <a:chOff x="3182" y="2779"/>
            <a:chExt cx="249" cy="544"/>
          </a:xfrm>
        </p:grpSpPr>
        <p:sp>
          <p:nvSpPr>
            <p:cNvPr id="121889" name="AutoShape 32"/>
            <p:cNvSpPr/>
            <p:nvPr/>
          </p:nvSpPr>
          <p:spPr>
            <a:xfrm>
              <a:off x="3379" y="2779"/>
              <a:ext cx="45" cy="544"/>
            </a:xfrm>
            <a:prstGeom prst="leftBrace">
              <a:avLst>
                <a:gd name="adj1" fmla="val 100741"/>
                <a:gd name="adj2" fmla="val 50000"/>
              </a:avLst>
            </a:prstGeom>
            <a:noFill/>
            <a:ln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Comic Sans MS" pitchFamily="66" charset="0"/>
              </a:endParaRPr>
            </a:p>
          </p:txBody>
        </p:sp>
        <p:sp>
          <p:nvSpPr>
            <p:cNvPr id="121890" name="Text Box 33"/>
            <p:cNvSpPr/>
            <p:nvPr/>
          </p:nvSpPr>
          <p:spPr>
            <a:xfrm>
              <a:off x="3182" y="2915"/>
              <a:ext cx="249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latin typeface="宋体" pitchFamily="2" charset="-122"/>
                </a:rPr>
                <a:t>L</a:t>
              </a:r>
              <a:r>
                <a:rPr lang="en-US" altLang="zh-CN" sz="2000" b="1" baseline="-25000">
                  <a:latin typeface="宋体" pitchFamily="2" charset="-122"/>
                </a:rPr>
                <a:t>3</a:t>
              </a:r>
              <a:endParaRPr lang="en-US" altLang="zh-CN" sz="2000" b="1">
                <a:latin typeface="宋体" pitchFamily="2" charset="-122"/>
              </a:endParaRPr>
            </a:p>
          </p:txBody>
        </p:sp>
      </p:grpSp>
      <p:grpSp>
        <p:nvGrpSpPr>
          <p:cNvPr id="121891" name="Group 34"/>
          <p:cNvGrpSpPr/>
          <p:nvPr/>
        </p:nvGrpSpPr>
        <p:grpSpPr>
          <a:xfrm>
            <a:off x="5680075" y="4219575"/>
            <a:ext cx="1944688" cy="396875"/>
            <a:chOff x="3396" y="3067"/>
            <a:chExt cx="1225" cy="250"/>
          </a:xfrm>
        </p:grpSpPr>
        <p:sp>
          <p:nvSpPr>
            <p:cNvPr id="121892" name="AutoShape 35"/>
            <p:cNvSpPr/>
            <p:nvPr/>
          </p:nvSpPr>
          <p:spPr>
            <a:xfrm rot="18060000" flipV="1">
              <a:off x="3986" y="2508"/>
              <a:ext cx="45" cy="1225"/>
            </a:xfrm>
            <a:prstGeom prst="leftBrace">
              <a:avLst>
                <a:gd name="adj1" fmla="val 226852"/>
                <a:gd name="adj2" fmla="val 50000"/>
              </a:avLst>
            </a:prstGeom>
            <a:noFill/>
            <a:ln>
              <a:solidFill>
                <a:srgbClr val="FF0000"/>
              </a:solidFill>
              <a:round/>
            </a:ln>
          </p:spPr>
          <p:txBody>
            <a:bodyPr rot="16200000"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Comic Sans MS" pitchFamily="66" charset="0"/>
              </a:endParaRPr>
            </a:p>
          </p:txBody>
        </p:sp>
        <p:sp>
          <p:nvSpPr>
            <p:cNvPr id="121893" name="Text Box 36"/>
            <p:cNvSpPr/>
            <p:nvPr/>
          </p:nvSpPr>
          <p:spPr>
            <a:xfrm>
              <a:off x="3878" y="3067"/>
              <a:ext cx="249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000" b="1" i="1">
                  <a:solidFill>
                    <a:srgbClr val="FF0000"/>
                  </a:solidFill>
                  <a:latin typeface="宋体" pitchFamily="2" charset="-122"/>
                </a:rPr>
                <a:t>L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宋体" pitchFamily="2" charset="-122"/>
                </a:rPr>
                <a:t>2</a:t>
              </a:r>
              <a:endParaRPr lang="en-US" altLang="zh-CN" sz="2000" b="1">
                <a:solidFill>
                  <a:srgbClr val="FF0000"/>
                </a:solidFill>
                <a:latin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7" dur="500"/>
                                        <p:tgtEl>
                                          <p:spTgt spid="121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/>
                                        <p:tgtEl>
                                          <p:spTgt spid="121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9" dur="500"/>
                                        <p:tgtEl>
                                          <p:spTgt spid="121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25" dur="500"/>
                                        <p:tgtEl>
                                          <p:spTgt spid="121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31" dur="500"/>
                                        <p:tgtEl>
                                          <p:spTgt spid="121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37" dur="500"/>
                                        <p:tgtEl>
                                          <p:spTgt spid="121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43" dur="500"/>
                                        <p:tgtEl>
                                          <p:spTgt spid="121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49" dur="500"/>
                                        <p:tgtEl>
                                          <p:spTgt spid="121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55" dur="500"/>
                                        <p:tgtEl>
                                          <p:spTgt spid="121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1" dur="500"/>
                                        <p:tgtEl>
                                          <p:spTgt spid="121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5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82" name=""/>
          <p:cNvSpPr/>
          <p:nvPr/>
        </p:nvSpPr>
        <p:spPr>
          <a:xfrm>
            <a:off x="611188" y="1160462"/>
            <a:ext cx="7848600" cy="968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．杠杆由图中位置到水平位置的过程中，力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如何变化？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22883" name=""/>
          <p:cNvGrpSpPr/>
          <p:nvPr/>
        </p:nvGrpSpPr>
        <p:grpSpPr>
          <a:xfrm>
            <a:off x="611188" y="2384425"/>
            <a:ext cx="2606675" cy="2665412"/>
            <a:chOff x="2340" y="8460"/>
            <a:chExt cx="2520" cy="2496"/>
          </a:xfrm>
        </p:grpSpPr>
        <p:pic>
          <p:nvPicPr>
            <p:cNvPr id="122884" name="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340" y="8460"/>
              <a:ext cx="2340" cy="183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22885" name=""/>
            <p:cNvSpPr/>
            <p:nvPr/>
          </p:nvSpPr>
          <p:spPr>
            <a:xfrm>
              <a:off x="2340" y="10488"/>
              <a:ext cx="2520" cy="468"/>
            </a:xfrm>
            <a:prstGeom prst="rect">
              <a:avLst/>
            </a:prstGeom>
            <a:solidFill>
              <a:srgbClr val="FFFFFF"/>
            </a:solidFill>
            <a:ln>
              <a:noFill/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力</a:t>
              </a:r>
              <a:r>
                <a:rPr lang="en-US" altLang="zh-CN" sz="2800" b="1" i="1">
                  <a:latin typeface="黑体" pitchFamily="49" charset="-122"/>
                  <a:ea typeface="黑体" pitchFamily="49" charset="-122"/>
                </a:rPr>
                <a:t>F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始终与杠杆垂直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22886" name=""/>
          <p:cNvGrpSpPr/>
          <p:nvPr/>
        </p:nvGrpSpPr>
        <p:grpSpPr>
          <a:xfrm>
            <a:off x="3124200" y="2362200"/>
            <a:ext cx="2828925" cy="2592388"/>
            <a:chOff x="5040" y="8460"/>
            <a:chExt cx="2700" cy="2496"/>
          </a:xfrm>
        </p:grpSpPr>
        <p:pic>
          <p:nvPicPr>
            <p:cNvPr id="122887" name="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5040" y="8460"/>
              <a:ext cx="2340" cy="185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22888" name=""/>
            <p:cNvSpPr/>
            <p:nvPr/>
          </p:nvSpPr>
          <p:spPr>
            <a:xfrm>
              <a:off x="5220" y="10488"/>
              <a:ext cx="2520" cy="468"/>
            </a:xfrm>
            <a:prstGeom prst="rect">
              <a:avLst/>
            </a:prstGeom>
            <a:solidFill>
              <a:srgbClr val="FFFFFF"/>
            </a:solidFill>
            <a:ln>
              <a:noFill/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力</a:t>
              </a:r>
              <a:r>
                <a:rPr lang="en-US" altLang="zh-CN" sz="2800" b="1" i="1">
                  <a:latin typeface="黑体" pitchFamily="49" charset="-122"/>
                  <a:ea typeface="黑体" pitchFamily="49" charset="-122"/>
                </a:rPr>
                <a:t>F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的方向始终水平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22889" name=""/>
          <p:cNvGrpSpPr/>
          <p:nvPr/>
        </p:nvGrpSpPr>
        <p:grpSpPr>
          <a:xfrm>
            <a:off x="6019800" y="2362200"/>
            <a:ext cx="2700338" cy="2592388"/>
            <a:chOff x="3787" y="1418"/>
            <a:chExt cx="1701" cy="1633"/>
          </a:xfrm>
        </p:grpSpPr>
        <p:pic>
          <p:nvPicPr>
            <p:cNvPr id="122890" name=""/>
            <p:cNvPicPr/>
            <p:nvPr/>
          </p:nvPicPr>
          <p:blipFill>
            <a:blip r:embed="rId4"/>
            <a:srcRect r="-2739" b="16667"/>
            <a:stretch>
              <a:fillRect/>
            </a:stretch>
          </p:blipFill>
          <p:spPr>
            <a:xfrm>
              <a:off x="3787" y="1418"/>
              <a:ext cx="1360" cy="1225"/>
            </a:xfrm>
            <a:prstGeom prst="rect">
              <a:avLst/>
            </a:prstGeom>
            <a:noFill/>
            <a:ln w="12700">
              <a:miter lim="800000"/>
            </a:ln>
          </p:spPr>
        </p:pic>
        <p:sp>
          <p:nvSpPr>
            <p:cNvPr id="122891" name=""/>
            <p:cNvSpPr/>
            <p:nvPr/>
          </p:nvSpPr>
          <p:spPr>
            <a:xfrm>
              <a:off x="3833" y="2745"/>
              <a:ext cx="1655" cy="306"/>
            </a:xfrm>
            <a:prstGeom prst="rect">
              <a:avLst/>
            </a:prstGeom>
            <a:solidFill>
              <a:srgbClr val="FFFFFF"/>
            </a:solidFill>
            <a:ln>
              <a:noFill/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力</a:t>
              </a:r>
              <a:r>
                <a:rPr lang="en-US" altLang="zh-CN" sz="2800" b="1" i="1">
                  <a:latin typeface="黑体" pitchFamily="49" charset="-122"/>
                  <a:ea typeface="黑体" pitchFamily="49" charset="-122"/>
                </a:rPr>
                <a:t>F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的方向始终竖直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122892" name="Picture 9" descr="E:\李燃\教师教学用书\2012人教教师用书项目\ppt\物理\图标.png"/>
          <p:cNvPicPr/>
          <p:nvPr/>
        </p:nvPicPr>
        <p:blipFill>
          <a:blip r:embed="rId5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22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2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3906" name=""/>
          <p:cNvSpPr/>
          <p:nvPr/>
        </p:nvSpPr>
        <p:spPr>
          <a:xfrm>
            <a:off x="395288" y="1268412"/>
            <a:ext cx="5029200" cy="636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、定滑轮、动滑轮识别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23907" name=""/>
          <p:cNvGrpSpPr/>
          <p:nvPr/>
        </p:nvGrpSpPr>
        <p:grpSpPr>
          <a:xfrm>
            <a:off x="5554662" y="2133600"/>
            <a:ext cx="2790825" cy="1349375"/>
            <a:chOff x="3702" y="3067"/>
            <a:chExt cx="1758" cy="850"/>
          </a:xfrm>
        </p:grpSpPr>
        <p:sp>
          <p:nvSpPr>
            <p:cNvPr id="123908" name="Rectangle 83"/>
            <p:cNvSpPr/>
            <p:nvPr/>
          </p:nvSpPr>
          <p:spPr>
            <a:xfrm flipH="1">
              <a:off x="4581" y="3719"/>
              <a:ext cx="160" cy="198"/>
            </a:xfrm>
            <a:prstGeom prst="rect">
              <a:avLst/>
            </a:prstGeom>
            <a:noFill/>
            <a:ln>
              <a:solidFill>
                <a:srgbClr val="FFFFFF"/>
              </a:solidFill>
              <a:miter lim="800000"/>
            </a:ln>
          </p:spPr>
          <p:txBody>
            <a:bodyPr lIns="0" tIns="0" rIns="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/>
              <a:r>
                <a:rPr lang="zh-CN" altLang="en-US" sz="2400" b="1">
                  <a:solidFill>
                    <a:srgbClr val="000000"/>
                  </a:solidFill>
                  <a:latin typeface="Times New Roman" pitchFamily="18" charset="0"/>
                </a:rPr>
                <a:t>丙</a:t>
              </a:r>
              <a:endParaRPr lang="zh-CN" altLang="en-US" sz="2400" b="1">
                <a:latin typeface="Arial" pitchFamily="34" charset="0"/>
              </a:endParaRPr>
            </a:p>
          </p:txBody>
        </p:sp>
        <p:grpSp>
          <p:nvGrpSpPr>
            <p:cNvPr id="123909" name=""/>
            <p:cNvGrpSpPr/>
            <p:nvPr/>
          </p:nvGrpSpPr>
          <p:grpSpPr>
            <a:xfrm>
              <a:off x="3702" y="3067"/>
              <a:ext cx="1758" cy="580"/>
              <a:chOff x="3702" y="3067"/>
              <a:chExt cx="1758" cy="580"/>
            </a:xfrm>
          </p:grpSpPr>
          <p:grpSp>
            <p:nvGrpSpPr>
              <p:cNvPr id="123910" name="Group 66"/>
              <p:cNvGrpSpPr/>
              <p:nvPr/>
            </p:nvGrpSpPr>
            <p:grpSpPr>
              <a:xfrm flipH="1">
                <a:off x="3959" y="3093"/>
                <a:ext cx="1501" cy="554"/>
                <a:chOff x="5640" y="4890"/>
                <a:chExt cx="2296" cy="900"/>
              </a:xfrm>
            </p:grpSpPr>
            <p:grpSp>
              <p:nvGrpSpPr>
                <p:cNvPr id="123911" name="Group 67"/>
                <p:cNvGrpSpPr/>
                <p:nvPr/>
              </p:nvGrpSpPr>
              <p:grpSpPr>
                <a:xfrm>
                  <a:off x="5640" y="4890"/>
                  <a:ext cx="2296" cy="855"/>
                  <a:chOff x="4034" y="10740"/>
                  <a:chExt cx="2296" cy="855"/>
                </a:xfrm>
              </p:grpSpPr>
              <p:grpSp>
                <p:nvGrpSpPr>
                  <p:cNvPr id="123912" name="Group 68"/>
                  <p:cNvGrpSpPr/>
                  <p:nvPr/>
                </p:nvGrpSpPr>
                <p:grpSpPr>
                  <a:xfrm>
                    <a:off x="4034" y="10770"/>
                    <a:ext cx="2264" cy="825"/>
                    <a:chOff x="4034" y="10770"/>
                    <a:chExt cx="2264" cy="825"/>
                  </a:xfrm>
                </p:grpSpPr>
                <p:sp>
                  <p:nvSpPr>
                    <p:cNvPr id="123913" name="Rectangle 69" descr="浅色上对角线"/>
                    <p:cNvSpPr/>
                    <p:nvPr/>
                  </p:nvSpPr>
                  <p:spPr>
                    <a:xfrm>
                      <a:off x="4034" y="10815"/>
                      <a:ext cx="2264" cy="780"/>
                    </a:xfrm>
                    <a:prstGeom prst="rect">
                      <a:avLst/>
                    </a:prstGeom>
                    <a:pattFill prst="ltUpDiag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  <a:ln>
                      <a:noFill/>
                      <a:miter lim="800000"/>
                    </a:ln>
                  </p:spPr>
                  <p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23914" name="Rectangle 70"/>
                    <p:cNvSpPr/>
                    <p:nvPr/>
                  </p:nvSpPr>
                  <p:spPr>
                    <a:xfrm>
                      <a:off x="4124" y="10770"/>
                      <a:ext cx="2160" cy="735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9050"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</p:grpSp>
              <p:sp>
                <p:nvSpPr>
                  <p:cNvPr id="123915" name="Rectangle 71"/>
                  <p:cNvSpPr/>
                  <p:nvPr/>
                </p:nvSpPr>
                <p:spPr>
                  <a:xfrm>
                    <a:off x="4094" y="10740"/>
                    <a:ext cx="2236" cy="75"/>
                  </a:xfrm>
                  <a:prstGeom prst="rect">
                    <a:avLst/>
                  </a:prstGeom>
                  <a:solidFill>
                    <a:srgbClr val="FFFFFF"/>
                  </a:solidFill>
                  <a:ln>
                    <a:noFill/>
                    <a:miter lim="800000"/>
                  </a:ln>
                </p:spPr>
                <p:txBody>
                  <a:bodyPr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</p:grpSp>
            <p:sp>
              <p:nvSpPr>
                <p:cNvPr id="123916" name="Rectangle 72"/>
                <p:cNvSpPr/>
                <p:nvPr/>
              </p:nvSpPr>
              <p:spPr>
                <a:xfrm>
                  <a:off x="7860" y="4950"/>
                  <a:ext cx="60" cy="84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>
                    <a:latin typeface="Arial" pitchFamily="34" charset="0"/>
                  </a:endParaRPr>
                </a:p>
              </p:txBody>
            </p:sp>
          </p:grpSp>
          <p:cxnSp>
            <p:nvCxnSpPr>
              <p:cNvPr id="123917" name="Line 73"/>
              <p:cNvCxnSpPr/>
              <p:nvPr/>
            </p:nvCxnSpPr>
            <p:spPr>
              <a:xfrm rot="5400000" flipH="1">
                <a:off x="4928" y="2708"/>
                <a:ext cx="0" cy="954"/>
              </a:xfrm>
              <a:prstGeom prst="line">
                <a:avLst/>
              </a:prstGeom>
              <a:noFill/>
              <a:ln w="19050"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23918" name="Line 74"/>
              <p:cNvCxnSpPr/>
              <p:nvPr/>
            </p:nvCxnSpPr>
            <p:spPr>
              <a:xfrm rot="16200000" flipH="1" flipV="1">
                <a:off x="4036" y="3130"/>
                <a:ext cx="0" cy="385"/>
              </a:xfrm>
              <a:prstGeom prst="line">
                <a:avLst/>
              </a:prstGeom>
              <a:noFill/>
              <a:ln w="28575">
                <a:solidFill>
                  <a:prstClr val="black"/>
                </a:solidFill>
                <a:miter lim="800000"/>
                <a:tailEnd type="triangle" w="sm" len="lg"/>
              </a:ln>
            </p:spPr>
          </p:cxnSp>
          <p:grpSp>
            <p:nvGrpSpPr>
              <p:cNvPr id="123919" name=""/>
              <p:cNvGrpSpPr/>
              <p:nvPr/>
            </p:nvGrpSpPr>
            <p:grpSpPr>
              <a:xfrm>
                <a:off x="4241" y="3182"/>
                <a:ext cx="380" cy="282"/>
                <a:chOff x="4241" y="3182"/>
                <a:chExt cx="380" cy="282"/>
              </a:xfrm>
            </p:grpSpPr>
            <p:grpSp>
              <p:nvGrpSpPr>
                <p:cNvPr id="123920" name=""/>
                <p:cNvGrpSpPr/>
                <p:nvPr/>
              </p:nvGrpSpPr>
              <p:grpSpPr>
                <a:xfrm>
                  <a:off x="4241" y="3182"/>
                  <a:ext cx="380" cy="282"/>
                  <a:chOff x="4241" y="3182"/>
                  <a:chExt cx="380" cy="282"/>
                </a:xfrm>
              </p:grpSpPr>
              <p:sp>
                <p:nvSpPr>
                  <p:cNvPr id="123921" name="Oval 77"/>
                  <p:cNvSpPr/>
                  <p:nvPr/>
                </p:nvSpPr>
                <p:spPr>
                  <a:xfrm rot="5400000" flipH="1" flipV="1">
                    <a:off x="4296" y="3175"/>
                    <a:ext cx="282" cy="297"/>
                  </a:xfrm>
                  <a:prstGeom prst="ellipse">
                    <a:avLst/>
                  </a:prstGeom>
                  <a:solidFill>
                    <a:srgbClr val="C0C0C0"/>
                  </a:solidFill>
                  <a:ln w="19050">
                    <a:solidFill>
                      <a:prstClr val="black"/>
                    </a:solidFill>
                    <a:miter lim="800000"/>
                  </a:ln>
                </p:spPr>
                <p:txBody>
                  <a:bodyPr rot="5400000"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sp>
                <p:nvSpPr>
                  <p:cNvPr id="123922" name="Rectangle 78"/>
                  <p:cNvSpPr/>
                  <p:nvPr/>
                </p:nvSpPr>
                <p:spPr>
                  <a:xfrm rot="5400000" flipH="1" flipV="1">
                    <a:off x="4405" y="3134"/>
                    <a:ext cx="53" cy="380"/>
                  </a:xfrm>
                  <a:prstGeom prst="rect">
                    <a:avLst/>
                  </a:prstGeom>
                  <a:solidFill>
                    <a:srgbClr val="FFFFFF"/>
                  </a:solidFill>
                  <a:ln w="19050">
                    <a:solidFill>
                      <a:prstClr val="black"/>
                    </a:solidFill>
                    <a:miter lim="800000"/>
                  </a:ln>
                </p:spPr>
                <p:txBody>
                  <a:bodyPr rot="5400000"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</p:grpSp>
            <p:sp>
              <p:nvSpPr>
                <p:cNvPr id="123923" name="Oval 79"/>
                <p:cNvSpPr/>
                <p:nvPr/>
              </p:nvSpPr>
              <p:spPr>
                <a:xfrm rot="5400000" flipH="1" flipV="1">
                  <a:off x="4417" y="3313"/>
                  <a:ext cx="25" cy="26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54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>
                    <a:latin typeface="Arial" pitchFamily="34" charset="0"/>
                  </a:endParaRPr>
                </a:p>
              </p:txBody>
            </p:sp>
          </p:grpSp>
          <p:cxnSp>
            <p:nvCxnSpPr>
              <p:cNvPr id="123924" name="Line 80"/>
              <p:cNvCxnSpPr/>
              <p:nvPr/>
            </p:nvCxnSpPr>
            <p:spPr>
              <a:xfrm flipH="1">
                <a:off x="4410" y="3463"/>
                <a:ext cx="490" cy="0"/>
              </a:xfrm>
              <a:prstGeom prst="line">
                <a:avLst/>
              </a:prstGeom>
              <a:noFill/>
              <a:ln w="19050">
                <a:solidFill>
                  <a:prstClr val="black"/>
                </a:solidFill>
                <a:miter lim="800000"/>
              </a:ln>
            </p:spPr>
          </p:cxnSp>
          <p:sp>
            <p:nvSpPr>
              <p:cNvPr id="123925" name="Rectangle 86"/>
              <p:cNvSpPr/>
              <p:nvPr/>
            </p:nvSpPr>
            <p:spPr>
              <a:xfrm flipH="1">
                <a:off x="3702" y="3067"/>
                <a:ext cx="310" cy="25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 eaLnBrk="1" hangingPunct="1"/>
                <a:r>
                  <a:rPr lang="en-US" altLang="zh-CN" sz="2400" b="1" i="1">
                    <a:latin typeface="Times New Roman" pitchFamily="18" charset="0"/>
                  </a:rPr>
                  <a:t>F</a:t>
                </a:r>
                <a:r>
                  <a:rPr lang="en-US" altLang="zh-CN" sz="2400" b="1" baseline="-25000">
                    <a:latin typeface="Times New Roman" pitchFamily="18" charset="0"/>
                  </a:rPr>
                  <a:t>3</a:t>
                </a:r>
                <a:endParaRPr lang="en-US" altLang="zh-CN" sz="2400" b="1">
                  <a:latin typeface="Arial" pitchFamily="34" charset="0"/>
                </a:endParaRPr>
              </a:p>
            </p:txBody>
          </p:sp>
          <p:sp>
            <p:nvSpPr>
              <p:cNvPr id="123926" name="Rectangle 90"/>
              <p:cNvSpPr/>
              <p:nvPr/>
            </p:nvSpPr>
            <p:spPr>
              <a:xfrm>
                <a:off x="4905" y="3353"/>
                <a:ext cx="196" cy="213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prstClr val="black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</p:grpSp>
      </p:grpSp>
      <p:grpSp>
        <p:nvGrpSpPr>
          <p:cNvPr id="123927" name=""/>
          <p:cNvGrpSpPr/>
          <p:nvPr/>
        </p:nvGrpSpPr>
        <p:grpSpPr>
          <a:xfrm>
            <a:off x="3124200" y="2133600"/>
            <a:ext cx="2295525" cy="1393825"/>
            <a:chOff x="2171" y="3067"/>
            <a:chExt cx="1446" cy="878"/>
          </a:xfrm>
        </p:grpSpPr>
        <p:sp>
          <p:nvSpPr>
            <p:cNvPr id="123928" name="Rectangle 62"/>
            <p:cNvSpPr/>
            <p:nvPr/>
          </p:nvSpPr>
          <p:spPr>
            <a:xfrm flipH="1">
              <a:off x="2767" y="3748"/>
              <a:ext cx="162" cy="197"/>
            </a:xfrm>
            <a:prstGeom prst="rect">
              <a:avLst/>
            </a:prstGeom>
            <a:noFill/>
            <a:ln>
              <a:solidFill>
                <a:srgbClr val="FFFFFF"/>
              </a:solidFill>
              <a:miter lim="800000"/>
            </a:ln>
          </p:spPr>
          <p:txBody>
            <a:bodyPr lIns="0" tIns="0" rIns="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/>
              <a:r>
                <a:rPr lang="zh-CN" altLang="en-US" sz="2400" b="1">
                  <a:solidFill>
                    <a:srgbClr val="000000"/>
                  </a:solidFill>
                  <a:latin typeface="Times New Roman" pitchFamily="18" charset="0"/>
                </a:rPr>
                <a:t>乙</a:t>
              </a:r>
              <a:endParaRPr lang="zh-CN" altLang="en-US" sz="2400" b="1">
                <a:latin typeface="Arial" pitchFamily="34" charset="0"/>
              </a:endParaRPr>
            </a:p>
          </p:txBody>
        </p:sp>
        <p:grpSp>
          <p:nvGrpSpPr>
            <p:cNvPr id="123929" name=""/>
            <p:cNvGrpSpPr/>
            <p:nvPr/>
          </p:nvGrpSpPr>
          <p:grpSpPr>
            <a:xfrm>
              <a:off x="2171" y="3067"/>
              <a:ext cx="1446" cy="596"/>
              <a:chOff x="2171" y="3067"/>
              <a:chExt cx="1446" cy="596"/>
            </a:xfrm>
          </p:grpSpPr>
          <p:cxnSp>
            <p:nvCxnSpPr>
              <p:cNvPr id="123930" name=""/>
              <p:cNvCxnSpPr/>
              <p:nvPr/>
            </p:nvCxnSpPr>
            <p:spPr>
              <a:xfrm>
                <a:off x="2993" y="3464"/>
                <a:ext cx="17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miter lim="800000"/>
              </a:ln>
            </p:spPr>
          </p:cxnSp>
          <p:grpSp>
            <p:nvGrpSpPr>
              <p:cNvPr id="123931" name="Group 48"/>
              <p:cNvGrpSpPr/>
              <p:nvPr/>
            </p:nvGrpSpPr>
            <p:grpSpPr>
              <a:xfrm rot="16200000" flipH="1" flipV="1">
                <a:off x="2041" y="3472"/>
                <a:ext cx="321" cy="60"/>
                <a:chOff x="7369" y="3110"/>
                <a:chExt cx="2053" cy="211"/>
              </a:xfrm>
            </p:grpSpPr>
            <p:sp>
              <p:nvSpPr>
                <p:cNvPr id="123932" name="Rectangle 49" descr="浅色下对角线"/>
                <p:cNvSpPr/>
                <p:nvPr/>
              </p:nvSpPr>
              <p:spPr>
                <a:xfrm>
                  <a:off x="7369" y="3110"/>
                  <a:ext cx="2021" cy="211"/>
                </a:xfrm>
                <a:prstGeom prst="rect">
                  <a:avLst/>
                </a:prstGeom>
                <a:pattFill prst="ltDnDiag">
                  <a:fgClr>
                    <a:srgbClr val="000000"/>
                  </a:fgClr>
                  <a:bgClr>
                    <a:srgbClr val="FFFFFF"/>
                  </a:bgClr>
                </a:pattFill>
                <a:ln>
                  <a:solidFill>
                    <a:srgbClr val="FFFFFF"/>
                  </a:solidFill>
                  <a:miter lim="800000"/>
                </a:ln>
              </p:spPr>
              <p:txBody>
                <a:bodyPr rot="162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>
                    <a:latin typeface="Arial" pitchFamily="34" charset="0"/>
                  </a:endParaRPr>
                </a:p>
              </p:txBody>
            </p:sp>
            <p:cxnSp>
              <p:nvCxnSpPr>
                <p:cNvPr id="123933" name="Line 50" descr="浅色下对角线"/>
                <p:cNvCxnSpPr/>
                <p:nvPr/>
              </p:nvCxnSpPr>
              <p:spPr>
                <a:xfrm flipV="1">
                  <a:off x="7386" y="3114"/>
                  <a:ext cx="2036" cy="1"/>
                </a:xfrm>
                <a:prstGeom prst="line">
                  <a:avLst/>
                </a:prstGeom>
                <a:noFill/>
                <a:ln w="19050">
                  <a:solidFill>
                    <a:prstClr val="black"/>
                  </a:solidFill>
                  <a:miter lim="800000"/>
                </a:ln>
              </p:spPr>
            </p:cxnSp>
          </p:grpSp>
          <p:cxnSp>
            <p:nvCxnSpPr>
              <p:cNvPr id="123934" name="Line 54"/>
              <p:cNvCxnSpPr/>
              <p:nvPr/>
            </p:nvCxnSpPr>
            <p:spPr>
              <a:xfrm rot="5400000" flipH="1" flipV="1">
                <a:off x="2540" y="3295"/>
                <a:ext cx="0" cy="623"/>
              </a:xfrm>
              <a:prstGeom prst="line">
                <a:avLst/>
              </a:prstGeom>
              <a:noFill/>
              <a:ln w="19050"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23935" name="Line 56"/>
              <p:cNvCxnSpPr/>
              <p:nvPr/>
            </p:nvCxnSpPr>
            <p:spPr>
              <a:xfrm flipH="1">
                <a:off x="2483" y="3322"/>
                <a:ext cx="362" cy="0"/>
              </a:xfrm>
              <a:prstGeom prst="line">
                <a:avLst/>
              </a:prstGeom>
              <a:noFill/>
              <a:ln w="19050">
                <a:solidFill>
                  <a:prstClr val="black"/>
                </a:solidFill>
                <a:miter lim="800000"/>
                <a:tailEnd type="triangle" w="sm" len="lg"/>
              </a:ln>
            </p:spPr>
          </p:cxnSp>
          <p:grpSp>
            <p:nvGrpSpPr>
              <p:cNvPr id="123936" name="Group 57"/>
              <p:cNvGrpSpPr/>
              <p:nvPr/>
            </p:nvGrpSpPr>
            <p:grpSpPr>
              <a:xfrm rot="10800000" flipH="1" flipV="1">
                <a:off x="3023" y="3575"/>
                <a:ext cx="594" cy="59"/>
                <a:chOff x="7369" y="3110"/>
                <a:chExt cx="2053" cy="211"/>
              </a:xfrm>
            </p:grpSpPr>
            <p:sp>
              <p:nvSpPr>
                <p:cNvPr id="123937" name="Rectangle 58" descr="浅色下对角线"/>
                <p:cNvSpPr/>
                <p:nvPr/>
              </p:nvSpPr>
              <p:spPr>
                <a:xfrm>
                  <a:off x="7369" y="3110"/>
                  <a:ext cx="2021" cy="211"/>
                </a:xfrm>
                <a:prstGeom prst="rect">
                  <a:avLst/>
                </a:prstGeom>
                <a:pattFill prst="ltDnDiag">
                  <a:fgClr>
                    <a:srgbClr val="000000"/>
                  </a:fgClr>
                  <a:bgClr>
                    <a:srgbClr val="FFFFFF"/>
                  </a:bgClr>
                </a:pattFill>
                <a:ln>
                  <a:solidFill>
                    <a:srgbClr val="FFFFFF"/>
                  </a:solidFill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>
                    <a:latin typeface="Arial" pitchFamily="34" charset="0"/>
                  </a:endParaRPr>
                </a:p>
              </p:txBody>
            </p:sp>
            <p:cxnSp>
              <p:nvCxnSpPr>
                <p:cNvPr id="123938" name="Line 59" descr="浅色下对角线"/>
                <p:cNvCxnSpPr/>
                <p:nvPr/>
              </p:nvCxnSpPr>
              <p:spPr>
                <a:xfrm flipV="1">
                  <a:off x="7386" y="3114"/>
                  <a:ext cx="2036" cy="1"/>
                </a:xfrm>
                <a:prstGeom prst="line">
                  <a:avLst/>
                </a:prstGeom>
                <a:noFill/>
                <a:ln w="19050">
                  <a:solidFill>
                    <a:prstClr val="black"/>
                  </a:solidFill>
                  <a:miter lim="800000"/>
                </a:ln>
              </p:spPr>
            </p:cxnSp>
          </p:grpSp>
          <p:sp>
            <p:nvSpPr>
              <p:cNvPr id="123939" name="Rectangle 60"/>
              <p:cNvSpPr/>
              <p:nvPr/>
            </p:nvSpPr>
            <p:spPr>
              <a:xfrm>
                <a:off x="3166" y="3361"/>
                <a:ext cx="196" cy="213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prstClr val="black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sp>
            <p:nvSpPr>
              <p:cNvPr id="123940" name="Rectangle 61"/>
              <p:cNvSpPr/>
              <p:nvPr/>
            </p:nvSpPr>
            <p:spPr>
              <a:xfrm flipH="1">
                <a:off x="2341" y="3067"/>
                <a:ext cx="240" cy="25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 eaLnBrk="1" hangingPunct="1"/>
                <a:r>
                  <a:rPr lang="en-US" altLang="zh-CN" sz="2400" b="1" i="1">
                    <a:latin typeface="Times New Roman" pitchFamily="18" charset="0"/>
                  </a:rPr>
                  <a:t>F</a:t>
                </a:r>
                <a:r>
                  <a:rPr lang="en-US" altLang="zh-CN" sz="2400" b="1" baseline="-25000">
                    <a:latin typeface="Times New Roman" pitchFamily="18" charset="0"/>
                  </a:rPr>
                  <a:t>2</a:t>
                </a:r>
                <a:endParaRPr lang="en-US" altLang="zh-CN" sz="2400" b="1">
                  <a:latin typeface="Arial" pitchFamily="34" charset="0"/>
                </a:endParaRPr>
              </a:p>
            </p:txBody>
          </p:sp>
          <p:grpSp>
            <p:nvGrpSpPr>
              <p:cNvPr id="123941" name=""/>
              <p:cNvGrpSpPr/>
              <p:nvPr/>
            </p:nvGrpSpPr>
            <p:grpSpPr>
              <a:xfrm>
                <a:off x="2653" y="3322"/>
                <a:ext cx="369" cy="282"/>
                <a:chOff x="2568" y="3322"/>
                <a:chExt cx="369" cy="282"/>
              </a:xfrm>
            </p:grpSpPr>
            <p:grpSp>
              <p:nvGrpSpPr>
                <p:cNvPr id="123942" name=""/>
                <p:cNvGrpSpPr/>
                <p:nvPr/>
              </p:nvGrpSpPr>
              <p:grpSpPr>
                <a:xfrm>
                  <a:off x="2568" y="3322"/>
                  <a:ext cx="369" cy="282"/>
                  <a:chOff x="2568" y="3322"/>
                  <a:chExt cx="369" cy="282"/>
                </a:xfrm>
              </p:grpSpPr>
              <p:sp>
                <p:nvSpPr>
                  <p:cNvPr id="123943" name="Oval 77"/>
                  <p:cNvSpPr/>
                  <p:nvPr/>
                </p:nvSpPr>
                <p:spPr>
                  <a:xfrm rot="16200000" flipV="1">
                    <a:off x="2610" y="3314"/>
                    <a:ext cx="282" cy="297"/>
                  </a:xfrm>
                  <a:prstGeom prst="ellipse">
                    <a:avLst/>
                  </a:prstGeom>
                  <a:solidFill>
                    <a:srgbClr val="C0C0C0"/>
                  </a:solidFill>
                  <a:ln w="19050">
                    <a:solidFill>
                      <a:prstClr val="black"/>
                    </a:solidFill>
                    <a:miter lim="800000"/>
                  </a:ln>
                </p:spPr>
                <p:txBody>
                  <a:bodyPr rot="16200000"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sp>
                <p:nvSpPr>
                  <p:cNvPr id="123944" name="Rectangle 78"/>
                  <p:cNvSpPr/>
                  <p:nvPr/>
                </p:nvSpPr>
                <p:spPr>
                  <a:xfrm rot="16200000" flipV="1">
                    <a:off x="2726" y="3281"/>
                    <a:ext cx="54" cy="369"/>
                  </a:xfrm>
                  <a:prstGeom prst="rect">
                    <a:avLst/>
                  </a:prstGeom>
                  <a:solidFill>
                    <a:srgbClr val="FFFFFF"/>
                  </a:solidFill>
                  <a:ln w="19050">
                    <a:solidFill>
                      <a:prstClr val="black"/>
                    </a:solidFill>
                    <a:miter lim="800000"/>
                  </a:ln>
                </p:spPr>
                <p:txBody>
                  <a:bodyPr rot="16200000"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</p:grpSp>
            <p:sp>
              <p:nvSpPr>
                <p:cNvPr id="123945" name="Oval 79"/>
                <p:cNvSpPr/>
                <p:nvPr/>
              </p:nvSpPr>
              <p:spPr>
                <a:xfrm rot="16200000" flipV="1">
                  <a:off x="2748" y="3454"/>
                  <a:ext cx="25" cy="26"/>
                </a:xfrm>
                <a:prstGeom prst="ellipse">
                  <a:avLst/>
                </a:prstGeom>
                <a:solidFill>
                  <a:srgbClr val="000000"/>
                </a:solidFill>
                <a:ln w="19050">
                  <a:solidFill>
                    <a:prstClr val="black"/>
                  </a:solidFill>
                  <a:miter lim="800000"/>
                </a:ln>
              </p:spPr>
              <p:txBody>
                <a:bodyPr rot="162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>
                    <a:latin typeface="Arial" pitchFamily="34" charset="0"/>
                  </a:endParaRPr>
                </a:p>
              </p:txBody>
            </p:sp>
          </p:grpSp>
        </p:grpSp>
      </p:grpSp>
      <p:grpSp>
        <p:nvGrpSpPr>
          <p:cNvPr id="123946" name=""/>
          <p:cNvGrpSpPr/>
          <p:nvPr/>
        </p:nvGrpSpPr>
        <p:grpSpPr>
          <a:xfrm>
            <a:off x="334962" y="2133600"/>
            <a:ext cx="2160588" cy="1395412"/>
            <a:chOff x="414" y="3067"/>
            <a:chExt cx="1361" cy="879"/>
          </a:xfrm>
        </p:grpSpPr>
        <p:sp>
          <p:nvSpPr>
            <p:cNvPr id="123947" name="Rectangle 47"/>
            <p:cNvSpPr/>
            <p:nvPr/>
          </p:nvSpPr>
          <p:spPr>
            <a:xfrm flipH="1">
              <a:off x="1094" y="3748"/>
              <a:ext cx="161" cy="198"/>
            </a:xfrm>
            <a:prstGeom prst="rect">
              <a:avLst/>
            </a:prstGeom>
            <a:noFill/>
            <a:ln>
              <a:solidFill>
                <a:srgbClr val="FFFFFF"/>
              </a:solidFill>
              <a:miter lim="800000"/>
            </a:ln>
          </p:spPr>
          <p:txBody>
            <a:bodyPr lIns="0" tIns="0" rIns="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/>
              <a:r>
                <a:rPr lang="zh-CN" altLang="en-US" sz="2400" b="1">
                  <a:solidFill>
                    <a:srgbClr val="000000"/>
                  </a:solidFill>
                  <a:latin typeface="Times New Roman" pitchFamily="18" charset="0"/>
                </a:rPr>
                <a:t>甲</a:t>
              </a:r>
              <a:endParaRPr lang="zh-CN" altLang="en-US" sz="2400" b="1">
                <a:latin typeface="Arial" pitchFamily="34" charset="0"/>
              </a:endParaRPr>
            </a:p>
          </p:txBody>
        </p:sp>
        <p:grpSp>
          <p:nvGrpSpPr>
            <p:cNvPr id="123948" name=""/>
            <p:cNvGrpSpPr/>
            <p:nvPr/>
          </p:nvGrpSpPr>
          <p:grpSpPr>
            <a:xfrm>
              <a:off x="414" y="3067"/>
              <a:ext cx="1361" cy="595"/>
              <a:chOff x="612" y="3039"/>
              <a:chExt cx="1361" cy="595"/>
            </a:xfrm>
          </p:grpSpPr>
          <p:grpSp>
            <p:nvGrpSpPr>
              <p:cNvPr id="123949" name="Group 34"/>
              <p:cNvGrpSpPr/>
              <p:nvPr/>
            </p:nvGrpSpPr>
            <p:grpSpPr>
              <a:xfrm>
                <a:off x="612" y="3181"/>
                <a:ext cx="60" cy="320"/>
                <a:chOff x="1494" y="10746"/>
                <a:chExt cx="135" cy="520"/>
              </a:xfrm>
            </p:grpSpPr>
            <p:sp>
              <p:nvSpPr>
                <p:cNvPr id="123950" name="Rectangle 35" descr="浅色下对角线"/>
                <p:cNvSpPr/>
                <p:nvPr/>
              </p:nvSpPr>
              <p:spPr>
                <a:xfrm rot="16200000" flipH="1" flipV="1">
                  <a:off x="1305" y="10935"/>
                  <a:ext cx="513" cy="135"/>
                </a:xfrm>
                <a:prstGeom prst="rect">
                  <a:avLst/>
                </a:prstGeom>
                <a:pattFill prst="ltDnDiag">
                  <a:fgClr>
                    <a:srgbClr val="000000"/>
                  </a:fgClr>
                  <a:bgClr>
                    <a:srgbClr val="FFFFFF"/>
                  </a:bgClr>
                </a:pattFill>
                <a:ln>
                  <a:solidFill>
                    <a:srgbClr val="FFFFFF"/>
                  </a:solidFill>
                  <a:miter lim="800000"/>
                </a:ln>
              </p:spPr>
              <p:txBody>
                <a:bodyPr rot="162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>
                    <a:latin typeface="Arial" pitchFamily="34" charset="0"/>
                  </a:endParaRPr>
                </a:p>
              </p:txBody>
            </p:sp>
            <p:cxnSp>
              <p:nvCxnSpPr>
                <p:cNvPr id="123951" name="Line 36" descr="浅色下对角线"/>
                <p:cNvCxnSpPr/>
                <p:nvPr/>
              </p:nvCxnSpPr>
              <p:spPr>
                <a:xfrm rot="16200000" flipH="1">
                  <a:off x="1366" y="11008"/>
                  <a:ext cx="517" cy="0"/>
                </a:xfrm>
                <a:prstGeom prst="line">
                  <a:avLst/>
                </a:prstGeom>
                <a:noFill/>
                <a:ln w="19050">
                  <a:solidFill>
                    <a:prstClr val="black"/>
                  </a:solidFill>
                  <a:miter lim="800000"/>
                </a:ln>
              </p:spPr>
            </p:cxnSp>
          </p:grpSp>
          <p:cxnSp>
            <p:nvCxnSpPr>
              <p:cNvPr id="123952" name="Line 37"/>
              <p:cNvCxnSpPr/>
              <p:nvPr/>
            </p:nvCxnSpPr>
            <p:spPr>
              <a:xfrm rot="16200000" flipH="1">
                <a:off x="1282" y="3169"/>
                <a:ext cx="0" cy="589"/>
              </a:xfrm>
              <a:prstGeom prst="line">
                <a:avLst/>
              </a:prstGeom>
              <a:noFill/>
              <a:ln w="19050"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23953" name="Line 43"/>
              <p:cNvCxnSpPr/>
              <p:nvPr/>
            </p:nvCxnSpPr>
            <p:spPr>
              <a:xfrm>
                <a:off x="995" y="3179"/>
                <a:ext cx="304" cy="0"/>
              </a:xfrm>
              <a:prstGeom prst="line">
                <a:avLst/>
              </a:prstGeom>
              <a:noFill/>
              <a:ln w="19050">
                <a:solidFill>
                  <a:prstClr val="black"/>
                </a:solidFill>
                <a:miter lim="800000"/>
                <a:tailEnd type="triangle" w="sm" len="lg"/>
              </a:ln>
            </p:spPr>
          </p:cxnSp>
          <p:sp>
            <p:nvSpPr>
              <p:cNvPr id="123954" name="Rectangle 44" descr="浅色下对角线"/>
              <p:cNvSpPr/>
              <p:nvPr/>
            </p:nvSpPr>
            <p:spPr>
              <a:xfrm rot="10800000" flipH="1" flipV="1">
                <a:off x="1357" y="3569"/>
                <a:ext cx="616" cy="65"/>
              </a:xfrm>
              <a:prstGeom prst="rect">
                <a:avLst/>
              </a:prstGeom>
              <a:pattFill prst="ltDnDiag">
                <a:fgClr>
                  <a:srgbClr val="000000"/>
                </a:fgClr>
                <a:bgClr>
                  <a:srgbClr val="FFFFFF"/>
                </a:bgClr>
              </a:pattFill>
              <a:ln>
                <a:solidFill>
                  <a:srgbClr val="FFFFFF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cxnSp>
            <p:nvCxnSpPr>
              <p:cNvPr id="123955" name="Line 45" descr="浅色下对角线"/>
              <p:cNvCxnSpPr/>
              <p:nvPr/>
            </p:nvCxnSpPr>
            <p:spPr>
              <a:xfrm rot="10800000" flipH="1" flipV="1">
                <a:off x="1361" y="3571"/>
                <a:ext cx="555" cy="6"/>
              </a:xfrm>
              <a:prstGeom prst="line">
                <a:avLst/>
              </a:prstGeom>
              <a:noFill/>
              <a:ln w="19050">
                <a:solidFill>
                  <a:prstClr val="black"/>
                </a:solidFill>
                <a:miter lim="800000"/>
              </a:ln>
            </p:spPr>
          </p:cxnSp>
          <p:sp>
            <p:nvSpPr>
              <p:cNvPr id="123956" name="Rectangle 46"/>
              <p:cNvSpPr/>
              <p:nvPr/>
            </p:nvSpPr>
            <p:spPr>
              <a:xfrm>
                <a:off x="1578" y="3351"/>
                <a:ext cx="196" cy="213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prstClr val="black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sp>
            <p:nvSpPr>
              <p:cNvPr id="123957" name="Rectangle 85"/>
              <p:cNvSpPr/>
              <p:nvPr/>
            </p:nvSpPr>
            <p:spPr>
              <a:xfrm flipH="1">
                <a:off x="1321" y="3039"/>
                <a:ext cx="342" cy="198"/>
              </a:xfrm>
              <a:prstGeom prst="rect">
                <a:avLst/>
              </a:prstGeom>
              <a:noFill/>
              <a:ln>
                <a:solidFill>
                  <a:srgbClr val="FFFFFF"/>
                </a:solidFill>
                <a:miter lim="800000"/>
              </a:ln>
            </p:spPr>
            <p:txBody>
              <a:bodyPr lIns="0" tIns="0" rIns="0" bIns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 eaLnBrk="1" hangingPunct="1"/>
                <a:r>
                  <a:rPr lang="en-US" altLang="zh-CN" sz="2400" b="1" i="1">
                    <a:solidFill>
                      <a:srgbClr val="000000"/>
                    </a:solidFill>
                    <a:latin typeface="Times New Roman" pitchFamily="18" charset="0"/>
                  </a:rPr>
                  <a:t>F</a:t>
                </a:r>
                <a:r>
                  <a:rPr lang="en-US" altLang="zh-CN" sz="2400" b="1" baseline="-25000">
                    <a:solidFill>
                      <a:srgbClr val="000000"/>
                    </a:solidFill>
                    <a:latin typeface="Times New Roman" pitchFamily="18" charset="0"/>
                  </a:rPr>
                  <a:t>1</a:t>
                </a:r>
                <a:endParaRPr lang="en-US" altLang="zh-CN" sz="2400" b="1">
                  <a:latin typeface="Arial" pitchFamily="34" charset="0"/>
                </a:endParaRPr>
              </a:p>
            </p:txBody>
          </p:sp>
          <p:grpSp>
            <p:nvGrpSpPr>
              <p:cNvPr id="123958" name=""/>
              <p:cNvGrpSpPr/>
              <p:nvPr/>
            </p:nvGrpSpPr>
            <p:grpSpPr>
              <a:xfrm>
                <a:off x="782" y="3181"/>
                <a:ext cx="375" cy="282"/>
                <a:chOff x="782" y="3181"/>
                <a:chExt cx="375" cy="282"/>
              </a:xfrm>
            </p:grpSpPr>
            <p:grpSp>
              <p:nvGrpSpPr>
                <p:cNvPr id="123959" name=""/>
                <p:cNvGrpSpPr/>
                <p:nvPr/>
              </p:nvGrpSpPr>
              <p:grpSpPr>
                <a:xfrm>
                  <a:off x="782" y="3181"/>
                  <a:ext cx="375" cy="282"/>
                  <a:chOff x="782" y="3181"/>
                  <a:chExt cx="375" cy="282"/>
                </a:xfrm>
              </p:grpSpPr>
              <p:sp>
                <p:nvSpPr>
                  <p:cNvPr id="123960" name="Oval 77"/>
                  <p:cNvSpPr/>
                  <p:nvPr/>
                </p:nvSpPr>
                <p:spPr>
                  <a:xfrm rot="5400000" flipH="1" flipV="1">
                    <a:off x="833" y="3174"/>
                    <a:ext cx="282" cy="297"/>
                  </a:xfrm>
                  <a:prstGeom prst="ellipse">
                    <a:avLst/>
                  </a:prstGeom>
                  <a:solidFill>
                    <a:srgbClr val="C0C0C0"/>
                  </a:solidFill>
                  <a:ln w="19050">
                    <a:solidFill>
                      <a:prstClr val="black"/>
                    </a:solidFill>
                    <a:miter lim="800000"/>
                  </a:ln>
                </p:spPr>
                <p:txBody>
                  <a:bodyPr rot="5400000"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sp>
                <p:nvSpPr>
                  <p:cNvPr id="123961" name="Rectangle 78"/>
                  <p:cNvSpPr/>
                  <p:nvPr/>
                </p:nvSpPr>
                <p:spPr>
                  <a:xfrm rot="5400000" flipH="1" flipV="1">
                    <a:off x="942" y="3137"/>
                    <a:ext cx="54" cy="375"/>
                  </a:xfrm>
                  <a:prstGeom prst="rect">
                    <a:avLst/>
                  </a:prstGeom>
                  <a:solidFill>
                    <a:srgbClr val="FFFFFF"/>
                  </a:solidFill>
                  <a:ln w="19050">
                    <a:solidFill>
                      <a:prstClr val="black"/>
                    </a:solidFill>
                    <a:miter lim="800000"/>
                  </a:ln>
                </p:spPr>
                <p:txBody>
                  <a:bodyPr rot="5400000"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</p:grpSp>
            <p:sp>
              <p:nvSpPr>
                <p:cNvPr id="123962" name="Oval 79"/>
                <p:cNvSpPr/>
                <p:nvPr/>
              </p:nvSpPr>
              <p:spPr>
                <a:xfrm rot="5400000" flipH="1" flipV="1">
                  <a:off x="953" y="3312"/>
                  <a:ext cx="25" cy="26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54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>
                    <a:latin typeface="Arial" pitchFamily="34" charset="0"/>
                  </a:endParaRPr>
                </a:p>
              </p:txBody>
            </p:sp>
          </p:grpSp>
          <p:cxnSp>
            <p:nvCxnSpPr>
              <p:cNvPr id="123963" name=""/>
              <p:cNvCxnSpPr/>
              <p:nvPr/>
            </p:nvCxnSpPr>
            <p:spPr>
              <a:xfrm>
                <a:off x="669" y="3322"/>
                <a:ext cx="113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miter lim="800000"/>
              </a:ln>
            </p:spPr>
          </p:cxnSp>
        </p:grpSp>
      </p:grpSp>
      <p:grpSp>
        <p:nvGrpSpPr>
          <p:cNvPr id="123964" name=""/>
          <p:cNvGrpSpPr/>
          <p:nvPr/>
        </p:nvGrpSpPr>
        <p:grpSpPr>
          <a:xfrm>
            <a:off x="1371600" y="3962400"/>
            <a:ext cx="581025" cy="2217738"/>
            <a:chOff x="5080" y="1003"/>
            <a:chExt cx="408" cy="2104"/>
          </a:xfrm>
        </p:grpSpPr>
        <p:grpSp>
          <p:nvGrpSpPr>
            <p:cNvPr id="123965" name=""/>
            <p:cNvGrpSpPr/>
            <p:nvPr/>
          </p:nvGrpSpPr>
          <p:grpSpPr>
            <a:xfrm>
              <a:off x="5171" y="2682"/>
              <a:ext cx="273" cy="425"/>
              <a:chOff x="4876" y="2387"/>
              <a:chExt cx="273" cy="425"/>
            </a:xfrm>
          </p:grpSpPr>
          <p:grpSp>
            <p:nvGrpSpPr>
              <p:cNvPr id="123966" name=""/>
              <p:cNvGrpSpPr/>
              <p:nvPr/>
            </p:nvGrpSpPr>
            <p:grpSpPr>
              <a:xfrm>
                <a:off x="4876" y="2472"/>
                <a:ext cx="273" cy="340"/>
                <a:chOff x="527" y="3436"/>
                <a:chExt cx="301" cy="397"/>
              </a:xfrm>
            </p:grpSpPr>
            <p:sp>
              <p:nvSpPr>
                <p:cNvPr id="123967" name="Freeform 169"/>
                <p:cNvSpPr/>
                <p:nvPr/>
              </p:nvSpPr>
              <p:spPr>
                <a:xfrm flipH="1" flipV="1">
                  <a:off x="626" y="3436"/>
                  <a:ext cx="71" cy="85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l" t="t" r="GT0" b="GT1"/>
                  <a:pathLst>
                    <a:path w="2020" h="2594">
                      <a:moveTo>
                        <a:pt x="472" y="15"/>
                      </a:moveTo>
                      <a:cubicBezTo>
                        <a:pt x="472" y="107"/>
                        <a:pt x="477" y="387"/>
                        <a:pt x="472" y="552"/>
                      </a:cubicBezTo>
                      <a:cubicBezTo>
                        <a:pt x="467" y="717"/>
                        <a:pt x="480" y="887"/>
                        <a:pt x="442" y="1005"/>
                      </a:cubicBezTo>
                      <a:cubicBezTo>
                        <a:pt x="404" y="1123"/>
                        <a:pt x="302" y="1180"/>
                        <a:pt x="247" y="1260"/>
                      </a:cubicBezTo>
                      <a:cubicBezTo>
                        <a:pt x="192" y="1340"/>
                        <a:pt x="152" y="1398"/>
                        <a:pt x="112" y="1488"/>
                      </a:cubicBezTo>
                      <a:cubicBezTo>
                        <a:pt x="72" y="1578"/>
                        <a:pt x="14" y="1706"/>
                        <a:pt x="7" y="1800"/>
                      </a:cubicBezTo>
                      <a:cubicBezTo>
                        <a:pt x="0" y="1894"/>
                        <a:pt x="25" y="1968"/>
                        <a:pt x="67" y="2055"/>
                      </a:cubicBezTo>
                      <a:cubicBezTo>
                        <a:pt x="109" y="2142"/>
                        <a:pt x="165" y="2245"/>
                        <a:pt x="262" y="2325"/>
                      </a:cubicBezTo>
                      <a:cubicBezTo>
                        <a:pt x="359" y="2405"/>
                        <a:pt x="515" y="2498"/>
                        <a:pt x="652" y="2535"/>
                      </a:cubicBezTo>
                      <a:cubicBezTo>
                        <a:pt x="789" y="2572"/>
                        <a:pt x="937" y="2594"/>
                        <a:pt x="1087" y="2550"/>
                      </a:cubicBezTo>
                      <a:cubicBezTo>
                        <a:pt x="1237" y="2506"/>
                        <a:pt x="1440" y="2366"/>
                        <a:pt x="1552" y="2268"/>
                      </a:cubicBezTo>
                      <a:cubicBezTo>
                        <a:pt x="1664" y="2170"/>
                        <a:pt x="1702" y="2069"/>
                        <a:pt x="1762" y="1965"/>
                      </a:cubicBezTo>
                      <a:cubicBezTo>
                        <a:pt x="1822" y="1861"/>
                        <a:pt x="1872" y="1759"/>
                        <a:pt x="1912" y="1644"/>
                      </a:cubicBezTo>
                      <a:cubicBezTo>
                        <a:pt x="1952" y="1529"/>
                        <a:pt x="2020" y="1309"/>
                        <a:pt x="2002" y="1275"/>
                      </a:cubicBezTo>
                      <a:cubicBezTo>
                        <a:pt x="1984" y="1241"/>
                        <a:pt x="1874" y="1355"/>
                        <a:pt x="1807" y="1440"/>
                      </a:cubicBezTo>
                      <a:cubicBezTo>
                        <a:pt x="1740" y="1525"/>
                        <a:pt x="1669" y="1690"/>
                        <a:pt x="1597" y="1785"/>
                      </a:cubicBezTo>
                      <a:cubicBezTo>
                        <a:pt x="1525" y="1880"/>
                        <a:pt x="1442" y="1953"/>
                        <a:pt x="1372" y="2010"/>
                      </a:cubicBezTo>
                      <a:cubicBezTo>
                        <a:pt x="1302" y="2067"/>
                        <a:pt x="1257" y="2113"/>
                        <a:pt x="1177" y="2130"/>
                      </a:cubicBezTo>
                      <a:cubicBezTo>
                        <a:pt x="1097" y="2147"/>
                        <a:pt x="982" y="2147"/>
                        <a:pt x="892" y="2115"/>
                      </a:cubicBezTo>
                      <a:cubicBezTo>
                        <a:pt x="802" y="2083"/>
                        <a:pt x="677" y="2022"/>
                        <a:pt x="637" y="1935"/>
                      </a:cubicBezTo>
                      <a:cubicBezTo>
                        <a:pt x="597" y="1848"/>
                        <a:pt x="612" y="1702"/>
                        <a:pt x="652" y="1590"/>
                      </a:cubicBezTo>
                      <a:cubicBezTo>
                        <a:pt x="692" y="1478"/>
                        <a:pt x="817" y="1355"/>
                        <a:pt x="877" y="1260"/>
                      </a:cubicBezTo>
                      <a:cubicBezTo>
                        <a:pt x="937" y="1165"/>
                        <a:pt x="990" y="1112"/>
                        <a:pt x="1012" y="1020"/>
                      </a:cubicBezTo>
                      <a:cubicBezTo>
                        <a:pt x="1034" y="928"/>
                        <a:pt x="1012" y="786"/>
                        <a:pt x="1012" y="708"/>
                      </a:cubicBezTo>
                      <a:cubicBezTo>
                        <a:pt x="1012" y="630"/>
                        <a:pt x="1012" y="670"/>
                        <a:pt x="1012" y="552"/>
                      </a:cubicBezTo>
                      <a:cubicBezTo>
                        <a:pt x="1012" y="434"/>
                        <a:pt x="1012" y="115"/>
                        <a:pt x="1012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solidFill>
                    <a:prstClr val="black"/>
                  </a:solidFill>
                  <a:bevel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23968" name="Rectangle 170"/>
                <p:cNvSpPr/>
                <p:nvPr/>
              </p:nvSpPr>
              <p:spPr>
                <a:xfrm>
                  <a:off x="527" y="3527"/>
                  <a:ext cx="301" cy="306"/>
                </a:xfrm>
                <a:prstGeom prst="rect">
                  <a:avLst/>
                </a:prstGeom>
                <a:gradFill rotWithShape="0">
                  <a:gsLst>
                    <a:gs pos="0">
                      <a:srgbClr val="333333"/>
                    </a:gs>
                    <a:gs pos="50000">
                      <a:srgbClr val="C0C0C0"/>
                    </a:gs>
                    <a:gs pos="100000">
                      <a:srgbClr val="333333"/>
                    </a:gs>
                  </a:gsLst>
                  <a:lin ang="0" scaled="1"/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</p:grpSp>
          <p:cxnSp>
            <p:nvCxnSpPr>
              <p:cNvPr id="123969" name=""/>
              <p:cNvCxnSpPr/>
              <p:nvPr/>
            </p:nvCxnSpPr>
            <p:spPr>
              <a:xfrm flipH="1">
                <a:off x="5006" y="2387"/>
                <a:ext cx="0" cy="113"/>
              </a:xfrm>
              <a:prstGeom prst="line">
                <a:avLst/>
              </a:prstGeom>
              <a:noFill/>
              <a:ln w="28575">
                <a:solidFill>
                  <a:srgbClr val="4D4D4D"/>
                </a:solidFill>
                <a:miter lim="800000"/>
              </a:ln>
              <a:effectLst/>
            </p:spPr>
          </p:cxnSp>
        </p:grpSp>
        <p:grpSp>
          <p:nvGrpSpPr>
            <p:cNvPr id="123970" name=""/>
            <p:cNvGrpSpPr/>
            <p:nvPr/>
          </p:nvGrpSpPr>
          <p:grpSpPr>
            <a:xfrm>
              <a:off x="5080" y="1003"/>
              <a:ext cx="408" cy="1702"/>
              <a:chOff x="5080" y="1003"/>
              <a:chExt cx="408" cy="1702"/>
            </a:xfrm>
          </p:grpSpPr>
          <p:cxnSp>
            <p:nvCxnSpPr>
              <p:cNvPr id="123971" name="Line 164"/>
              <p:cNvCxnSpPr/>
              <p:nvPr/>
            </p:nvCxnSpPr>
            <p:spPr>
              <a:xfrm>
                <a:off x="5148" y="1911"/>
                <a:ext cx="1" cy="520"/>
              </a:xfrm>
              <a:prstGeom prst="line">
                <a:avLst/>
              </a:prstGeom>
              <a:noFill/>
              <a:ln w="19050">
                <a:solidFill>
                  <a:prstClr val="black"/>
                </a:solidFill>
                <a:miter lim="800000"/>
                <a:headEnd type="triangle" w="sm" len="lg"/>
              </a:ln>
            </p:spPr>
          </p:cxnSp>
          <p:cxnSp>
            <p:nvCxnSpPr>
              <p:cNvPr id="123972" name="Line 165"/>
              <p:cNvCxnSpPr/>
              <p:nvPr/>
            </p:nvCxnSpPr>
            <p:spPr>
              <a:xfrm flipH="1">
                <a:off x="5443" y="1344"/>
                <a:ext cx="6" cy="1043"/>
              </a:xfrm>
              <a:prstGeom prst="line">
                <a:avLst/>
              </a:prstGeom>
              <a:noFill/>
              <a:ln w="19050"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23973" name="Line 166"/>
              <p:cNvCxnSpPr/>
              <p:nvPr/>
            </p:nvCxnSpPr>
            <p:spPr>
              <a:xfrm>
                <a:off x="5148" y="1344"/>
                <a:ext cx="152" cy="805"/>
              </a:xfrm>
              <a:prstGeom prst="line">
                <a:avLst/>
              </a:prstGeom>
              <a:noFill/>
              <a:ln w="19050">
                <a:solidFill>
                  <a:prstClr val="black"/>
                </a:solidFill>
                <a:miter lim="800000"/>
              </a:ln>
            </p:spPr>
          </p:cxnSp>
          <p:grpSp>
            <p:nvGrpSpPr>
              <p:cNvPr id="123974" name=""/>
              <p:cNvGrpSpPr/>
              <p:nvPr/>
            </p:nvGrpSpPr>
            <p:grpSpPr>
              <a:xfrm>
                <a:off x="5080" y="1003"/>
                <a:ext cx="408" cy="658"/>
                <a:chOff x="2993" y="1502"/>
                <a:chExt cx="476" cy="749"/>
              </a:xfrm>
            </p:grpSpPr>
            <p:grpSp>
              <p:nvGrpSpPr>
                <p:cNvPr id="123975" name=""/>
                <p:cNvGrpSpPr/>
                <p:nvPr/>
              </p:nvGrpSpPr>
              <p:grpSpPr>
                <a:xfrm>
                  <a:off x="3061" y="1548"/>
                  <a:ext cx="385" cy="703"/>
                  <a:chOff x="14532" y="1127"/>
                  <a:chExt cx="1830" cy="3480"/>
                </a:xfrm>
              </p:grpSpPr>
              <p:grpSp>
                <p:nvGrpSpPr>
                  <p:cNvPr id="123976" name=""/>
                  <p:cNvGrpSpPr/>
                  <p:nvPr/>
                </p:nvGrpSpPr>
                <p:grpSpPr>
                  <a:xfrm>
                    <a:off x="14532" y="1961"/>
                    <a:ext cx="1830" cy="1770"/>
                    <a:chOff x="2400" y="2400"/>
                    <a:chExt cx="1440" cy="1440"/>
                  </a:xfrm>
                </p:grpSpPr>
                <p:sp>
                  <p:nvSpPr>
                    <p:cNvPr id="123977" name=""/>
                    <p:cNvSpPr/>
                    <p:nvPr/>
                  </p:nvSpPr>
                  <p:spPr>
                    <a:xfrm>
                      <a:off x="2400" y="2400"/>
                      <a:ext cx="1440" cy="1440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>
                            <a:gamma/>
                            <a:shade val="56078"/>
                            <a:invGamma/>
                          </a:srgbClr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solidFill>
                        <a:prstClr val="black"/>
                      </a:solidFill>
                      <a:miter lim="800000"/>
                    </a:ln>
                  </p:spPr>
                </p:sp>
                <p:sp>
                  <p:nvSpPr>
                    <p:cNvPr id="123978" name=""/>
                    <p:cNvSpPr/>
                    <p:nvPr/>
                  </p:nvSpPr>
                  <p:spPr>
                    <a:xfrm>
                      <a:off x="2600" y="2600"/>
                      <a:ext cx="1040" cy="1040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>
                            <a:gamma/>
                            <a:shade val="0"/>
                            <a:invGamma/>
                          </a:srgbClr>
                        </a:gs>
                      </a:gsLst>
                      <a:lin ang="2700000" scaled="1"/>
                    </a:gradFill>
                    <a:ln>
                      <a:noFill/>
                      <a:miter lim="800000"/>
                    </a:ln>
                  </p:spPr>
                </p:sp>
                <p:sp>
                  <p:nvSpPr>
                    <p:cNvPr id="123979" name=""/>
                    <p:cNvSpPr/>
                    <p:nvPr/>
                  </p:nvSpPr>
                  <p:spPr>
                    <a:xfrm>
                      <a:off x="2800" y="2800"/>
                      <a:ext cx="640" cy="640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rgbClr val="808080"/>
                        </a:gs>
                        <a:gs pos="100000">
                          <a:srgbClr val="969696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noFill/>
                      <a:miter lim="800000"/>
                    </a:ln>
                  </p:spPr>
                </p:sp>
                <p:sp>
                  <p:nvSpPr>
                    <p:cNvPr id="123980" name=""/>
                    <p:cNvSpPr/>
                    <p:nvPr/>
                  </p:nvSpPr>
                  <p:spPr>
                    <a:xfrm>
                      <a:off x="3000" y="3000"/>
                      <a:ext cx="240" cy="240"/>
                    </a:xfrm>
                    <a:prstGeom prst="ellipse">
                      <a:avLst/>
                    </a:prstGeom>
                    <a:solidFill>
                      <a:srgbClr val="333333"/>
                    </a:solidFill>
                    <a:ln>
                      <a:solidFill>
                        <a:prstClr val="black"/>
                      </a:solidFill>
                      <a:miter lim="800000"/>
                    </a:ln>
                  </p:spPr>
                </p:sp>
              </p:grpSp>
              <p:grpSp>
                <p:nvGrpSpPr>
                  <p:cNvPr id="123981" name=""/>
                  <p:cNvGrpSpPr/>
                  <p:nvPr/>
                </p:nvGrpSpPr>
                <p:grpSpPr>
                  <a:xfrm>
                    <a:off x="15132" y="1127"/>
                    <a:ext cx="618" cy="3480"/>
                    <a:chOff x="15132" y="1127"/>
                    <a:chExt cx="618" cy="3480"/>
                  </a:xfrm>
                </p:grpSpPr>
                <p:sp>
                  <p:nvSpPr>
                    <p:cNvPr id="123982" name=""/>
                    <p:cNvSpPr/>
                    <p:nvPr/>
                  </p:nvSpPr>
                  <p:spPr>
                    <a:xfrm>
                      <a:off x="15306" y="4169"/>
                      <a:ext cx="365" cy="438"/>
                    </a:xfrm>
                    <a:custGeom>
                      <a:pathLst>
                        <a:path w="2020" h="2594">
                          <a:moveTo>
                            <a:pt x="472" y="15"/>
                          </a:moveTo>
                          <a:cubicBezTo>
                            <a:pt x="472" y="107"/>
                            <a:pt x="477" y="387"/>
                            <a:pt x="472" y="552"/>
                          </a:cubicBezTo>
                          <a:cubicBezTo>
                            <a:pt x="467" y="717"/>
                            <a:pt x="480" y="887"/>
                            <a:pt x="442" y="1005"/>
                          </a:cubicBezTo>
                          <a:cubicBezTo>
                            <a:pt x="404" y="1123"/>
                            <a:pt x="302" y="1180"/>
                            <a:pt x="247" y="1260"/>
                          </a:cubicBezTo>
                          <a:cubicBezTo>
                            <a:pt x="192" y="1340"/>
                            <a:pt x="152" y="1398"/>
                            <a:pt x="112" y="1488"/>
                          </a:cubicBezTo>
                          <a:cubicBezTo>
                            <a:pt x="72" y="1578"/>
                            <a:pt x="14" y="1706"/>
                            <a:pt x="7" y="1800"/>
                          </a:cubicBezTo>
                          <a:cubicBezTo>
                            <a:pt x="0" y="1894"/>
                            <a:pt x="25" y="1968"/>
                            <a:pt x="67" y="2055"/>
                          </a:cubicBezTo>
                          <a:cubicBezTo>
                            <a:pt x="109" y="2142"/>
                            <a:pt x="165" y="2245"/>
                            <a:pt x="262" y="2325"/>
                          </a:cubicBezTo>
                          <a:cubicBezTo>
                            <a:pt x="359" y="2405"/>
                            <a:pt x="515" y="2498"/>
                            <a:pt x="652" y="2535"/>
                          </a:cubicBezTo>
                          <a:cubicBezTo>
                            <a:pt x="789" y="2572"/>
                            <a:pt x="937" y="2594"/>
                            <a:pt x="1087" y="2550"/>
                          </a:cubicBezTo>
                          <a:cubicBezTo>
                            <a:pt x="1237" y="2506"/>
                            <a:pt x="1440" y="2366"/>
                            <a:pt x="1552" y="2268"/>
                          </a:cubicBezTo>
                          <a:cubicBezTo>
                            <a:pt x="1664" y="2170"/>
                            <a:pt x="1702" y="2069"/>
                            <a:pt x="1762" y="1965"/>
                          </a:cubicBezTo>
                          <a:cubicBezTo>
                            <a:pt x="1822" y="1861"/>
                            <a:pt x="1872" y="1759"/>
                            <a:pt x="1912" y="1644"/>
                          </a:cubicBezTo>
                          <a:cubicBezTo>
                            <a:pt x="1952" y="1529"/>
                            <a:pt x="2020" y="1309"/>
                            <a:pt x="2002" y="1275"/>
                          </a:cubicBezTo>
                          <a:cubicBezTo>
                            <a:pt x="1984" y="1241"/>
                            <a:pt x="1874" y="1355"/>
                            <a:pt x="1807" y="1440"/>
                          </a:cubicBezTo>
                          <a:cubicBezTo>
                            <a:pt x="1740" y="1525"/>
                            <a:pt x="1669" y="1690"/>
                            <a:pt x="1597" y="1785"/>
                          </a:cubicBezTo>
                          <a:cubicBezTo>
                            <a:pt x="1525" y="1880"/>
                            <a:pt x="1442" y="1953"/>
                            <a:pt x="1372" y="2010"/>
                          </a:cubicBezTo>
                          <a:cubicBezTo>
                            <a:pt x="1302" y="2067"/>
                            <a:pt x="1257" y="2113"/>
                            <a:pt x="1177" y="2130"/>
                          </a:cubicBezTo>
                          <a:cubicBezTo>
                            <a:pt x="1097" y="2147"/>
                            <a:pt x="982" y="2147"/>
                            <a:pt x="892" y="2115"/>
                          </a:cubicBezTo>
                          <a:cubicBezTo>
                            <a:pt x="802" y="2083"/>
                            <a:pt x="677" y="2022"/>
                            <a:pt x="637" y="1935"/>
                          </a:cubicBezTo>
                          <a:cubicBezTo>
                            <a:pt x="597" y="1848"/>
                            <a:pt x="612" y="1702"/>
                            <a:pt x="652" y="1590"/>
                          </a:cubicBezTo>
                          <a:cubicBezTo>
                            <a:pt x="692" y="1478"/>
                            <a:pt x="817" y="1355"/>
                            <a:pt x="877" y="1260"/>
                          </a:cubicBezTo>
                          <a:cubicBezTo>
                            <a:pt x="937" y="1165"/>
                            <a:pt x="990" y="1112"/>
                            <a:pt x="1012" y="1020"/>
                          </a:cubicBezTo>
                          <a:cubicBezTo>
                            <a:pt x="1034" y="928"/>
                            <a:pt x="1012" y="786"/>
                            <a:pt x="1012" y="708"/>
                          </a:cubicBezTo>
                          <a:cubicBezTo>
                            <a:pt x="1012" y="630"/>
                            <a:pt x="1012" y="670"/>
                            <a:pt x="1012" y="552"/>
                          </a:cubicBezTo>
                          <a:cubicBezTo>
                            <a:pt x="1012" y="434"/>
                            <a:pt x="1012" y="115"/>
                            <a:pt x="1012" y="0"/>
                          </a:cubicBezTo>
                        </a:path>
                      </a:pathLst>
                    </a:custGeom>
                    <a:solidFill>
                      <a:srgbClr val="000000"/>
                    </a:solidFill>
                    <a:ln>
                      <a:solidFill>
                        <a:prstClr val="black"/>
                      </a:solidFill>
                      <a:miter lim="800000"/>
                    </a:ln>
                  </p:spPr>
                </p:sp>
                <p:grpSp>
                  <p:nvGrpSpPr>
                    <p:cNvPr id="123983" name=""/>
                    <p:cNvGrpSpPr/>
                    <p:nvPr/>
                  </p:nvGrpSpPr>
                  <p:grpSpPr>
                    <a:xfrm>
                      <a:off x="15132" y="1505"/>
                      <a:ext cx="618" cy="2688"/>
                      <a:chOff x="15252" y="167"/>
                      <a:chExt cx="618" cy="2688"/>
                    </a:xfrm>
                  </p:grpSpPr>
                  <p:sp>
                    <p:nvSpPr>
                      <p:cNvPr id="123984" name=""/>
                      <p:cNvSpPr/>
                      <p:nvPr/>
                    </p:nvSpPr>
                    <p:spPr>
                      <a:xfrm>
                        <a:off x="15252" y="1505"/>
                        <a:ext cx="618" cy="1350"/>
                      </a:xfrm>
                      <a:custGeom>
                        <a:avLst>
                          <a:gd name="adj0" fmla="val 34792"/>
                        </a:avLst>
                        <a:gdLst>
                          <a:gd name="GT7" fmla="*/ adj0 21600 100000"/>
                          <a:gd name="G0" fmla="+- 21600 0 GT7"/>
                          <a:gd name="G1" fmla="+- GT7 0 0"/>
                          <a:gd name="G2" fmla="*/ GT7 10 18"/>
                          <a:gd name="G3" fmla="+- G2 1750 0"/>
                          <a:gd name="G4" fmla="+- 21600 0 G3"/>
                          <a:gd name="G5" fmla="*/ GT7 1 2"/>
                          <a:gd name="G6" fmla="+- 21600 0 G5"/>
                          <a:gd name="GT8" fmla="*/ G3 w 21600"/>
                          <a:gd name="GT9" fmla="+- l GT8 0"/>
                          <a:gd name="GT10" fmla="*/ G3 h 21600"/>
                          <a:gd name="GT11" fmla="+- t GT10 0"/>
                          <a:gd name="GT12" fmla="*/ G4 w 21600"/>
                          <a:gd name="GT13" fmla="+- l GT12 0"/>
                          <a:gd name="GT14" fmla="*/ G4 h 21600"/>
                          <a:gd name="GT15" fmla="+- t GT14 0"/>
                        </a:gdLst>
                        <a:cxnLst>
                          <a:cxn ang="0">
                            <a:pos x="G6" y="10800"/>
                          </a:cxn>
                          <a:cxn ang="0">
                            <a:pos x="10800" y="21600"/>
                          </a:cxn>
                          <a:cxn ang="0">
                            <a:pos x="G5" y="10800"/>
                          </a:cxn>
                          <a:cxn ang="0">
                            <a:pos x="10800" y="0"/>
                          </a:cxn>
                        </a:cxnLst>
                        <a:rect l="GT9" t="GT11" r="GT13" b="GT15"/>
                        <a:pathLst>
                          <a:path w="21600" h="21600">
                            <a:moveTo>
                              <a:pt x="0" y="0"/>
                            </a:moveTo>
                            <a:lnTo>
                              <a:pt x="21600" y="0"/>
                            </a:lnTo>
                            <a:lnTo>
                              <a:pt x="G0" y="21600"/>
                            </a:lnTo>
                            <a:lnTo>
                              <a:pt x="G1" y="2160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969696">
                              <a:gamma/>
                              <a:shade val="0"/>
                              <a:invGamma/>
                            </a:srgbClr>
                          </a:gs>
                          <a:gs pos="50000">
                            <a:srgbClr val="969696"/>
                          </a:gs>
                          <a:gs pos="100000">
                            <a:srgbClr val="969696">
                              <a:gamma/>
                              <a:shade val="0"/>
                              <a:invGamma/>
                            </a:srgbClr>
                          </a:gs>
                        </a:gsLst>
                        <a:lin ang="0" scaled="1"/>
                      </a:gradFill>
                      <a:ln>
                        <a:noFill/>
                        <a:miter lim="800000"/>
                      </a:ln>
                    </p:spPr>
                  </p:sp>
                  <p:sp>
                    <p:nvSpPr>
                      <p:cNvPr id="123985" name=""/>
                      <p:cNvSpPr/>
                      <p:nvPr/>
                    </p:nvSpPr>
                    <p:spPr>
                      <a:xfrm flipV="1">
                        <a:off x="15252" y="167"/>
                        <a:ext cx="618" cy="1350"/>
                      </a:xfrm>
                      <a:custGeom>
                        <a:avLst>
                          <a:gd name="adj0" fmla="val 34792"/>
                        </a:avLst>
                        <a:gdLst>
                          <a:gd name="GT7" fmla="*/ adj0 21600 100000"/>
                          <a:gd name="G0" fmla="+- 21600 0 GT7"/>
                          <a:gd name="G1" fmla="+- GT7 0 0"/>
                          <a:gd name="G2" fmla="*/ GT7 10 18"/>
                          <a:gd name="G3" fmla="+- G2 1750 0"/>
                          <a:gd name="G4" fmla="+- 21600 0 G3"/>
                          <a:gd name="G5" fmla="*/ GT7 1 2"/>
                          <a:gd name="G6" fmla="+- 21600 0 G5"/>
                          <a:gd name="GT8" fmla="*/ G3 w 21600"/>
                          <a:gd name="GT9" fmla="+- l GT8 0"/>
                          <a:gd name="GT10" fmla="*/ G3 h 21600"/>
                          <a:gd name="GT11" fmla="+- t GT10 0"/>
                          <a:gd name="GT12" fmla="*/ G4 w 21600"/>
                          <a:gd name="GT13" fmla="+- l GT12 0"/>
                          <a:gd name="GT14" fmla="*/ G4 h 21600"/>
                          <a:gd name="GT15" fmla="+- t GT14 0"/>
                        </a:gdLst>
                        <a:cxnLst>
                          <a:cxn ang="0">
                            <a:pos x="G6" y="10800"/>
                          </a:cxn>
                          <a:cxn ang="0">
                            <a:pos x="10800" y="21600"/>
                          </a:cxn>
                          <a:cxn ang="0">
                            <a:pos x="G5" y="10800"/>
                          </a:cxn>
                          <a:cxn ang="0">
                            <a:pos x="10800" y="0"/>
                          </a:cxn>
                        </a:cxnLst>
                        <a:rect l="GT9" t="GT11" r="GT13" b="GT15"/>
                        <a:pathLst>
                          <a:path w="21600" h="21600">
                            <a:moveTo>
                              <a:pt x="0" y="0"/>
                            </a:moveTo>
                            <a:lnTo>
                              <a:pt x="21600" y="0"/>
                            </a:lnTo>
                            <a:lnTo>
                              <a:pt x="G0" y="21600"/>
                            </a:lnTo>
                            <a:lnTo>
                              <a:pt x="G1" y="2160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969696">
                              <a:gamma/>
                              <a:shade val="0"/>
                              <a:invGamma/>
                            </a:srgbClr>
                          </a:gs>
                          <a:gs pos="50000">
                            <a:srgbClr val="969696"/>
                          </a:gs>
                          <a:gs pos="100000">
                            <a:srgbClr val="969696">
                              <a:gamma/>
                              <a:shade val="0"/>
                              <a:invGamma/>
                            </a:srgbClr>
                          </a:gs>
                        </a:gsLst>
                        <a:lin ang="0" scaled="1"/>
                      </a:gradFill>
                      <a:ln>
                        <a:noFill/>
                        <a:miter lim="800000"/>
                      </a:ln>
                    </p:spPr>
                  </p:sp>
                </p:grpSp>
                <p:sp>
                  <p:nvSpPr>
                    <p:cNvPr id="123986" name=""/>
                    <p:cNvSpPr/>
                    <p:nvPr/>
                  </p:nvSpPr>
                  <p:spPr>
                    <a:xfrm>
                      <a:off x="15348" y="2747"/>
                      <a:ext cx="215" cy="215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rgbClr val="C0C0C0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solidFill>
                        <a:prstClr val="black"/>
                      </a:solidFill>
                      <a:miter lim="800000"/>
                    </a:ln>
                  </p:spPr>
                </p:sp>
                <p:sp>
                  <p:nvSpPr>
                    <p:cNvPr id="123987" name=""/>
                    <p:cNvSpPr/>
                    <p:nvPr/>
                  </p:nvSpPr>
                  <p:spPr>
                    <a:xfrm>
                      <a:off x="15324" y="3941"/>
                      <a:ext cx="215" cy="215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rgbClr val="C0C0C0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solidFill>
                        <a:prstClr val="black"/>
                      </a:solidFill>
                      <a:miter lim="800000"/>
                    </a:ln>
                  </p:spPr>
                </p:sp>
                <p:sp>
                  <p:nvSpPr>
                    <p:cNvPr id="123988" name=""/>
                    <p:cNvSpPr/>
                    <p:nvPr/>
                  </p:nvSpPr>
                  <p:spPr>
                    <a:xfrm flipH="1" flipV="1">
                      <a:off x="15210" y="1127"/>
                      <a:ext cx="365" cy="438"/>
                    </a:xfrm>
                    <a:custGeom>
                      <a:pathLst>
                        <a:path w="2020" h="2594">
                          <a:moveTo>
                            <a:pt x="472" y="15"/>
                          </a:moveTo>
                          <a:cubicBezTo>
                            <a:pt x="472" y="107"/>
                            <a:pt x="477" y="387"/>
                            <a:pt x="472" y="552"/>
                          </a:cubicBezTo>
                          <a:cubicBezTo>
                            <a:pt x="467" y="717"/>
                            <a:pt x="480" y="887"/>
                            <a:pt x="442" y="1005"/>
                          </a:cubicBezTo>
                          <a:cubicBezTo>
                            <a:pt x="404" y="1123"/>
                            <a:pt x="302" y="1180"/>
                            <a:pt x="247" y="1260"/>
                          </a:cubicBezTo>
                          <a:cubicBezTo>
                            <a:pt x="192" y="1340"/>
                            <a:pt x="152" y="1398"/>
                            <a:pt x="112" y="1488"/>
                          </a:cubicBezTo>
                          <a:cubicBezTo>
                            <a:pt x="72" y="1578"/>
                            <a:pt x="14" y="1706"/>
                            <a:pt x="7" y="1800"/>
                          </a:cubicBezTo>
                          <a:cubicBezTo>
                            <a:pt x="0" y="1894"/>
                            <a:pt x="25" y="1968"/>
                            <a:pt x="67" y="2055"/>
                          </a:cubicBezTo>
                          <a:cubicBezTo>
                            <a:pt x="109" y="2142"/>
                            <a:pt x="165" y="2245"/>
                            <a:pt x="262" y="2325"/>
                          </a:cubicBezTo>
                          <a:cubicBezTo>
                            <a:pt x="359" y="2405"/>
                            <a:pt x="515" y="2498"/>
                            <a:pt x="652" y="2535"/>
                          </a:cubicBezTo>
                          <a:cubicBezTo>
                            <a:pt x="789" y="2572"/>
                            <a:pt x="937" y="2594"/>
                            <a:pt x="1087" y="2550"/>
                          </a:cubicBezTo>
                          <a:cubicBezTo>
                            <a:pt x="1237" y="2506"/>
                            <a:pt x="1440" y="2366"/>
                            <a:pt x="1552" y="2268"/>
                          </a:cubicBezTo>
                          <a:cubicBezTo>
                            <a:pt x="1664" y="2170"/>
                            <a:pt x="1702" y="2069"/>
                            <a:pt x="1762" y="1965"/>
                          </a:cubicBezTo>
                          <a:cubicBezTo>
                            <a:pt x="1822" y="1861"/>
                            <a:pt x="1872" y="1759"/>
                            <a:pt x="1912" y="1644"/>
                          </a:cubicBezTo>
                          <a:cubicBezTo>
                            <a:pt x="1952" y="1529"/>
                            <a:pt x="2020" y="1309"/>
                            <a:pt x="2002" y="1275"/>
                          </a:cubicBezTo>
                          <a:cubicBezTo>
                            <a:pt x="1984" y="1241"/>
                            <a:pt x="1874" y="1355"/>
                            <a:pt x="1807" y="1440"/>
                          </a:cubicBezTo>
                          <a:cubicBezTo>
                            <a:pt x="1740" y="1525"/>
                            <a:pt x="1669" y="1690"/>
                            <a:pt x="1597" y="1785"/>
                          </a:cubicBezTo>
                          <a:cubicBezTo>
                            <a:pt x="1525" y="1880"/>
                            <a:pt x="1442" y="1953"/>
                            <a:pt x="1372" y="2010"/>
                          </a:cubicBezTo>
                          <a:cubicBezTo>
                            <a:pt x="1302" y="2067"/>
                            <a:pt x="1257" y="2113"/>
                            <a:pt x="1177" y="2130"/>
                          </a:cubicBezTo>
                          <a:cubicBezTo>
                            <a:pt x="1097" y="2147"/>
                            <a:pt x="982" y="2147"/>
                            <a:pt x="892" y="2115"/>
                          </a:cubicBezTo>
                          <a:cubicBezTo>
                            <a:pt x="802" y="2083"/>
                            <a:pt x="677" y="2022"/>
                            <a:pt x="637" y="1935"/>
                          </a:cubicBezTo>
                          <a:cubicBezTo>
                            <a:pt x="597" y="1848"/>
                            <a:pt x="612" y="1702"/>
                            <a:pt x="652" y="1590"/>
                          </a:cubicBezTo>
                          <a:cubicBezTo>
                            <a:pt x="692" y="1478"/>
                            <a:pt x="817" y="1355"/>
                            <a:pt x="877" y="1260"/>
                          </a:cubicBezTo>
                          <a:cubicBezTo>
                            <a:pt x="937" y="1165"/>
                            <a:pt x="990" y="1112"/>
                            <a:pt x="1012" y="1020"/>
                          </a:cubicBezTo>
                          <a:cubicBezTo>
                            <a:pt x="1034" y="928"/>
                            <a:pt x="1012" y="786"/>
                            <a:pt x="1012" y="708"/>
                          </a:cubicBezTo>
                          <a:cubicBezTo>
                            <a:pt x="1012" y="630"/>
                            <a:pt x="1012" y="670"/>
                            <a:pt x="1012" y="552"/>
                          </a:cubicBezTo>
                          <a:cubicBezTo>
                            <a:pt x="1012" y="434"/>
                            <a:pt x="1012" y="115"/>
                            <a:pt x="1012" y="0"/>
                          </a:cubicBezTo>
                        </a:path>
                      </a:pathLst>
                    </a:custGeom>
                    <a:solidFill>
                      <a:srgbClr val="000000"/>
                    </a:solidFill>
                    <a:ln>
                      <a:solidFill>
                        <a:prstClr val="black"/>
                      </a:solidFill>
                      <a:miter lim="800000"/>
                    </a:ln>
                  </p:spPr>
                </p:sp>
                <p:sp>
                  <p:nvSpPr>
                    <p:cNvPr id="123989" name=""/>
                    <p:cNvSpPr/>
                    <p:nvPr/>
                  </p:nvSpPr>
                  <p:spPr>
                    <a:xfrm>
                      <a:off x="15325" y="1529"/>
                      <a:ext cx="215" cy="215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rgbClr val="C0C0C0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solidFill>
                        <a:prstClr val="black"/>
                      </a:solidFill>
                      <a:miter lim="800000"/>
                    </a:ln>
                  </p:spPr>
                </p:sp>
              </p:grpSp>
            </p:grpSp>
            <p:grpSp>
              <p:nvGrpSpPr>
                <p:cNvPr id="123990" name=""/>
                <p:cNvGrpSpPr/>
                <p:nvPr/>
              </p:nvGrpSpPr>
              <p:grpSpPr>
                <a:xfrm>
                  <a:off x="2993" y="1502"/>
                  <a:ext cx="476" cy="68"/>
                  <a:chOff x="2517" y="1502"/>
                  <a:chExt cx="431" cy="91"/>
                </a:xfrm>
              </p:grpSpPr>
              <p:sp>
                <p:nvSpPr>
                  <p:cNvPr id="123991" name=""/>
                  <p:cNvSpPr/>
                  <p:nvPr/>
                </p:nvSpPr>
                <p:spPr>
                  <a:xfrm>
                    <a:off x="2517" y="1502"/>
                    <a:ext cx="408" cy="91"/>
                  </a:xfrm>
                  <a:prstGeom prst="rect">
                    <a:avLst/>
                  </a:prstGeom>
                  <a:pattFill prst="wdDnDiag">
                    <a:fgClr>
                      <a:srgbClr val="4D4D4D"/>
                    </a:fgClr>
                    <a:bgClr>
                      <a:schemeClr val="bg2"/>
                    </a:bgClr>
                  </a:pattFill>
                  <a:ln>
                    <a:noFill/>
                    <a:miter lim="800000"/>
                  </a:ln>
                  <a:effectLst/>
                </p:spPr>
              </p:sp>
              <p:cxnSp>
                <p:nvCxnSpPr>
                  <p:cNvPr id="123992" name=""/>
                  <p:cNvCxnSpPr/>
                  <p:nvPr/>
                </p:nvCxnSpPr>
                <p:spPr>
                  <a:xfrm>
                    <a:off x="2517" y="1593"/>
                    <a:ext cx="431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5F5F5F"/>
                    </a:solidFill>
                    <a:miter lim="800000"/>
                  </a:ln>
                  <a:effectLst/>
                </p:spPr>
              </p:cxnSp>
            </p:grpSp>
          </p:grpSp>
          <p:grpSp>
            <p:nvGrpSpPr>
              <p:cNvPr id="123993" name=""/>
              <p:cNvGrpSpPr/>
              <p:nvPr/>
            </p:nvGrpSpPr>
            <p:grpSpPr>
              <a:xfrm>
                <a:off x="5148" y="2115"/>
                <a:ext cx="318" cy="590"/>
                <a:chOff x="14532" y="1127"/>
                <a:chExt cx="1830" cy="3480"/>
              </a:xfrm>
            </p:grpSpPr>
            <p:grpSp>
              <p:nvGrpSpPr>
                <p:cNvPr id="123994" name=""/>
                <p:cNvGrpSpPr/>
                <p:nvPr/>
              </p:nvGrpSpPr>
              <p:grpSpPr>
                <a:xfrm>
                  <a:off x="14532" y="1961"/>
                  <a:ext cx="1830" cy="1770"/>
                  <a:chOff x="2400" y="2400"/>
                  <a:chExt cx="1440" cy="1440"/>
                </a:xfrm>
              </p:grpSpPr>
              <p:sp>
                <p:nvSpPr>
                  <p:cNvPr id="123995" name=""/>
                  <p:cNvSpPr/>
                  <p:nvPr/>
                </p:nvSpPr>
                <p:spPr>
                  <a:xfrm>
                    <a:off x="2400" y="2400"/>
                    <a:ext cx="1440" cy="1440"/>
                  </a:xfrm>
                  <a:prstGeom prst="ellipse">
                    <a:avLst/>
                  </a:prstGeom>
                  <a:gradFill>
                    <a:gsLst>
                      <a:gs pos="0">
                        <a:srgbClr val="FFFFFF"/>
                      </a:gs>
                      <a:gs pos="100000">
                        <a:srgbClr val="FFFFFF">
                          <a:gamma/>
                          <a:shade val="56078"/>
                          <a:invGamma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solidFill>
                      <a:prstClr val="black"/>
                    </a:solidFill>
                    <a:miter lim="800000"/>
                  </a:ln>
                </p:spPr>
              </p:sp>
              <p:sp>
                <p:nvSpPr>
                  <p:cNvPr id="123996" name=""/>
                  <p:cNvSpPr/>
                  <p:nvPr/>
                </p:nvSpPr>
                <p:spPr>
                  <a:xfrm>
                    <a:off x="2600" y="2600"/>
                    <a:ext cx="1040" cy="1040"/>
                  </a:xfrm>
                  <a:prstGeom prst="ellipse">
                    <a:avLst/>
                  </a:prstGeom>
                  <a:gradFill>
                    <a:gsLst>
                      <a:gs pos="0">
                        <a:srgbClr val="FFFFFF"/>
                      </a:gs>
                      <a:gs pos="100000">
                        <a:srgbClr val="FFFFFF">
                          <a:gamma/>
                          <a:shade val="0"/>
                          <a:invGamma/>
                        </a:srgbClr>
                      </a:gs>
                    </a:gsLst>
                    <a:lin ang="2700000" scaled="1"/>
                  </a:gradFill>
                  <a:ln>
                    <a:noFill/>
                    <a:miter lim="800000"/>
                  </a:ln>
                </p:spPr>
              </p:sp>
              <p:sp>
                <p:nvSpPr>
                  <p:cNvPr id="123997" name=""/>
                  <p:cNvSpPr/>
                  <p:nvPr/>
                </p:nvSpPr>
                <p:spPr>
                  <a:xfrm>
                    <a:off x="2800" y="2800"/>
                    <a:ext cx="640" cy="640"/>
                  </a:xfrm>
                  <a:prstGeom prst="ellipse">
                    <a:avLst/>
                  </a:prstGeom>
                  <a:gradFill>
                    <a:gsLst>
                      <a:gs pos="0">
                        <a:srgbClr val="808080"/>
                      </a:gs>
                      <a:gs pos="100000">
                        <a:srgbClr val="969696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  <a:miter lim="800000"/>
                  </a:ln>
                </p:spPr>
              </p:sp>
              <p:sp>
                <p:nvSpPr>
                  <p:cNvPr id="123998" name=""/>
                  <p:cNvSpPr/>
                  <p:nvPr/>
                </p:nvSpPr>
                <p:spPr>
                  <a:xfrm>
                    <a:off x="3000" y="3000"/>
                    <a:ext cx="240" cy="240"/>
                  </a:xfrm>
                  <a:prstGeom prst="ellipse">
                    <a:avLst/>
                  </a:prstGeom>
                  <a:solidFill>
                    <a:srgbClr val="333333"/>
                  </a:solidFill>
                  <a:ln>
                    <a:solidFill>
                      <a:prstClr val="black"/>
                    </a:solidFill>
                    <a:miter lim="800000"/>
                  </a:ln>
                </p:spPr>
              </p:sp>
            </p:grpSp>
            <p:grpSp>
              <p:nvGrpSpPr>
                <p:cNvPr id="123999" name=""/>
                <p:cNvGrpSpPr/>
                <p:nvPr/>
              </p:nvGrpSpPr>
              <p:grpSpPr>
                <a:xfrm>
                  <a:off x="15132" y="1127"/>
                  <a:ext cx="618" cy="3480"/>
                  <a:chOff x="15132" y="1127"/>
                  <a:chExt cx="618" cy="3480"/>
                </a:xfrm>
              </p:grpSpPr>
              <p:sp>
                <p:nvSpPr>
                  <p:cNvPr id="124000" name=""/>
                  <p:cNvSpPr/>
                  <p:nvPr/>
                </p:nvSpPr>
                <p:spPr>
                  <a:xfrm>
                    <a:off x="15306" y="4169"/>
                    <a:ext cx="365" cy="438"/>
                  </a:xfrm>
                  <a:custGeom>
                    <a:pathLst>
                      <a:path w="2020" h="2594">
                        <a:moveTo>
                          <a:pt x="472" y="15"/>
                        </a:moveTo>
                        <a:cubicBezTo>
                          <a:pt x="472" y="107"/>
                          <a:pt x="477" y="387"/>
                          <a:pt x="472" y="552"/>
                        </a:cubicBezTo>
                        <a:cubicBezTo>
                          <a:pt x="467" y="717"/>
                          <a:pt x="480" y="887"/>
                          <a:pt x="442" y="1005"/>
                        </a:cubicBezTo>
                        <a:cubicBezTo>
                          <a:pt x="404" y="1123"/>
                          <a:pt x="302" y="1180"/>
                          <a:pt x="247" y="1260"/>
                        </a:cubicBezTo>
                        <a:cubicBezTo>
                          <a:pt x="192" y="1340"/>
                          <a:pt x="152" y="1398"/>
                          <a:pt x="112" y="1488"/>
                        </a:cubicBezTo>
                        <a:cubicBezTo>
                          <a:pt x="72" y="1578"/>
                          <a:pt x="14" y="1706"/>
                          <a:pt x="7" y="1800"/>
                        </a:cubicBezTo>
                        <a:cubicBezTo>
                          <a:pt x="0" y="1894"/>
                          <a:pt x="25" y="1968"/>
                          <a:pt x="67" y="2055"/>
                        </a:cubicBezTo>
                        <a:cubicBezTo>
                          <a:pt x="109" y="2142"/>
                          <a:pt x="165" y="2245"/>
                          <a:pt x="262" y="2325"/>
                        </a:cubicBezTo>
                        <a:cubicBezTo>
                          <a:pt x="359" y="2405"/>
                          <a:pt x="515" y="2498"/>
                          <a:pt x="652" y="2535"/>
                        </a:cubicBezTo>
                        <a:cubicBezTo>
                          <a:pt x="789" y="2572"/>
                          <a:pt x="937" y="2594"/>
                          <a:pt x="1087" y="2550"/>
                        </a:cubicBezTo>
                        <a:cubicBezTo>
                          <a:pt x="1237" y="2506"/>
                          <a:pt x="1440" y="2366"/>
                          <a:pt x="1552" y="2268"/>
                        </a:cubicBezTo>
                        <a:cubicBezTo>
                          <a:pt x="1664" y="2170"/>
                          <a:pt x="1702" y="2069"/>
                          <a:pt x="1762" y="1965"/>
                        </a:cubicBezTo>
                        <a:cubicBezTo>
                          <a:pt x="1822" y="1861"/>
                          <a:pt x="1872" y="1759"/>
                          <a:pt x="1912" y="1644"/>
                        </a:cubicBezTo>
                        <a:cubicBezTo>
                          <a:pt x="1952" y="1529"/>
                          <a:pt x="2020" y="1309"/>
                          <a:pt x="2002" y="1275"/>
                        </a:cubicBezTo>
                        <a:cubicBezTo>
                          <a:pt x="1984" y="1241"/>
                          <a:pt x="1874" y="1355"/>
                          <a:pt x="1807" y="1440"/>
                        </a:cubicBezTo>
                        <a:cubicBezTo>
                          <a:pt x="1740" y="1525"/>
                          <a:pt x="1669" y="1690"/>
                          <a:pt x="1597" y="1785"/>
                        </a:cubicBezTo>
                        <a:cubicBezTo>
                          <a:pt x="1525" y="1880"/>
                          <a:pt x="1442" y="1953"/>
                          <a:pt x="1372" y="2010"/>
                        </a:cubicBezTo>
                        <a:cubicBezTo>
                          <a:pt x="1302" y="2067"/>
                          <a:pt x="1257" y="2113"/>
                          <a:pt x="1177" y="2130"/>
                        </a:cubicBezTo>
                        <a:cubicBezTo>
                          <a:pt x="1097" y="2147"/>
                          <a:pt x="982" y="2147"/>
                          <a:pt x="892" y="2115"/>
                        </a:cubicBezTo>
                        <a:cubicBezTo>
                          <a:pt x="802" y="2083"/>
                          <a:pt x="677" y="2022"/>
                          <a:pt x="637" y="1935"/>
                        </a:cubicBezTo>
                        <a:cubicBezTo>
                          <a:pt x="597" y="1848"/>
                          <a:pt x="612" y="1702"/>
                          <a:pt x="652" y="1590"/>
                        </a:cubicBezTo>
                        <a:cubicBezTo>
                          <a:pt x="692" y="1478"/>
                          <a:pt x="817" y="1355"/>
                          <a:pt x="877" y="1260"/>
                        </a:cubicBezTo>
                        <a:cubicBezTo>
                          <a:pt x="937" y="1165"/>
                          <a:pt x="990" y="1112"/>
                          <a:pt x="1012" y="1020"/>
                        </a:cubicBezTo>
                        <a:cubicBezTo>
                          <a:pt x="1034" y="928"/>
                          <a:pt x="1012" y="786"/>
                          <a:pt x="1012" y="708"/>
                        </a:cubicBezTo>
                        <a:cubicBezTo>
                          <a:pt x="1012" y="630"/>
                          <a:pt x="1012" y="670"/>
                          <a:pt x="1012" y="552"/>
                        </a:cubicBezTo>
                        <a:cubicBezTo>
                          <a:pt x="1012" y="434"/>
                          <a:pt x="1012" y="115"/>
                          <a:pt x="1012" y="0"/>
                        </a:cubicBezTo>
                      </a:path>
                    </a:pathLst>
                  </a:custGeom>
                  <a:solidFill>
                    <a:srgbClr val="000000"/>
                  </a:solidFill>
                  <a:ln>
                    <a:solidFill>
                      <a:prstClr val="black"/>
                    </a:solidFill>
                    <a:miter lim="800000"/>
                  </a:ln>
                </p:spPr>
              </p:sp>
              <p:grpSp>
                <p:nvGrpSpPr>
                  <p:cNvPr id="124001" name=""/>
                  <p:cNvGrpSpPr/>
                  <p:nvPr/>
                </p:nvGrpSpPr>
                <p:grpSpPr>
                  <a:xfrm>
                    <a:off x="15132" y="1505"/>
                    <a:ext cx="618" cy="2688"/>
                    <a:chOff x="15252" y="167"/>
                    <a:chExt cx="618" cy="2688"/>
                  </a:xfrm>
                </p:grpSpPr>
                <p:sp>
                  <p:nvSpPr>
                    <p:cNvPr id="124002" name=""/>
                    <p:cNvSpPr/>
                    <p:nvPr/>
                  </p:nvSpPr>
                  <p:spPr>
                    <a:xfrm>
                      <a:off x="15252" y="1505"/>
                      <a:ext cx="618" cy="1350"/>
                    </a:xfrm>
                    <a:custGeom>
                      <a:avLst>
                        <a:gd name="adj0" fmla="val 34792"/>
                      </a:avLst>
                      <a:gdLst>
                        <a:gd name="GT7" fmla="*/ adj0 21600 100000"/>
                        <a:gd name="G0" fmla="+- 21600 0 GT7"/>
                        <a:gd name="G1" fmla="+- GT7 0 0"/>
                        <a:gd name="G2" fmla="*/ GT7 10 18"/>
                        <a:gd name="G3" fmla="+- G2 1750 0"/>
                        <a:gd name="G4" fmla="+- 21600 0 G3"/>
                        <a:gd name="G5" fmla="*/ GT7 1 2"/>
                        <a:gd name="G6" fmla="+- 21600 0 G5"/>
                        <a:gd name="GT8" fmla="*/ G3 w 21600"/>
                        <a:gd name="GT9" fmla="+- l GT8 0"/>
                        <a:gd name="GT10" fmla="*/ G3 h 21600"/>
                        <a:gd name="GT11" fmla="+- t GT10 0"/>
                        <a:gd name="GT12" fmla="*/ G4 w 21600"/>
                        <a:gd name="GT13" fmla="+- l GT12 0"/>
                        <a:gd name="GT14" fmla="*/ G4 h 21600"/>
                        <a:gd name="GT15" fmla="+- t GT14 0"/>
                      </a:gdLst>
                      <a:cxnLst>
                        <a:cxn ang="0">
                          <a:pos x="G6" y="10800"/>
                        </a:cxn>
                        <a:cxn ang="0">
                          <a:pos x="10800" y="21600"/>
                        </a:cxn>
                        <a:cxn ang="0">
                          <a:pos x="G5" y="10800"/>
                        </a:cxn>
                        <a:cxn ang="0">
                          <a:pos x="10800" y="0"/>
                        </a:cxn>
                      </a:cxnLst>
                      <a:rect l="GT9" t="GT11" r="GT13" b="GT15"/>
                      <a:pathLst>
                        <a:path w="21600" h="21600">
                          <a:moveTo>
                            <a:pt x="0" y="0"/>
                          </a:moveTo>
                          <a:lnTo>
                            <a:pt x="21600" y="0"/>
                          </a:lnTo>
                          <a:lnTo>
                            <a:pt x="G0" y="21600"/>
                          </a:lnTo>
                          <a:lnTo>
                            <a:pt x="G1" y="2160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969696">
                            <a:gamma/>
                            <a:shade val="0"/>
                            <a:invGamma/>
                          </a:srgbClr>
                        </a:gs>
                        <a:gs pos="50000">
                          <a:srgbClr val="969696"/>
                        </a:gs>
                        <a:gs pos="100000">
                          <a:srgbClr val="969696">
                            <a:gamma/>
                            <a:shade val="0"/>
                            <a:invGamma/>
                          </a:srgbClr>
                        </a:gs>
                      </a:gsLst>
                      <a:lin ang="0" scaled="1"/>
                    </a:gradFill>
                    <a:ln>
                      <a:noFill/>
                      <a:miter lim="800000"/>
                    </a:ln>
                  </p:spPr>
                </p:sp>
                <p:sp>
                  <p:nvSpPr>
                    <p:cNvPr id="124003" name=""/>
                    <p:cNvSpPr/>
                    <p:nvPr/>
                  </p:nvSpPr>
                  <p:spPr>
                    <a:xfrm flipV="1">
                      <a:off x="15252" y="167"/>
                      <a:ext cx="618" cy="1350"/>
                    </a:xfrm>
                    <a:custGeom>
                      <a:avLst>
                        <a:gd name="adj0" fmla="val 34792"/>
                      </a:avLst>
                      <a:gdLst>
                        <a:gd name="GT7" fmla="*/ adj0 21600 100000"/>
                        <a:gd name="G0" fmla="+- 21600 0 GT7"/>
                        <a:gd name="G1" fmla="+- GT7 0 0"/>
                        <a:gd name="G2" fmla="*/ GT7 10 18"/>
                        <a:gd name="G3" fmla="+- G2 1750 0"/>
                        <a:gd name="G4" fmla="+- 21600 0 G3"/>
                        <a:gd name="G5" fmla="*/ GT7 1 2"/>
                        <a:gd name="G6" fmla="+- 21600 0 G5"/>
                        <a:gd name="GT8" fmla="*/ G3 w 21600"/>
                        <a:gd name="GT9" fmla="+- l GT8 0"/>
                        <a:gd name="GT10" fmla="*/ G3 h 21600"/>
                        <a:gd name="GT11" fmla="+- t GT10 0"/>
                        <a:gd name="GT12" fmla="*/ G4 w 21600"/>
                        <a:gd name="GT13" fmla="+- l GT12 0"/>
                        <a:gd name="GT14" fmla="*/ G4 h 21600"/>
                        <a:gd name="GT15" fmla="+- t GT14 0"/>
                      </a:gdLst>
                      <a:cxnLst>
                        <a:cxn ang="0">
                          <a:pos x="G6" y="10800"/>
                        </a:cxn>
                        <a:cxn ang="0">
                          <a:pos x="10800" y="21600"/>
                        </a:cxn>
                        <a:cxn ang="0">
                          <a:pos x="G5" y="10800"/>
                        </a:cxn>
                        <a:cxn ang="0">
                          <a:pos x="10800" y="0"/>
                        </a:cxn>
                      </a:cxnLst>
                      <a:rect l="GT9" t="GT11" r="GT13" b="GT15"/>
                      <a:pathLst>
                        <a:path w="21600" h="21600">
                          <a:moveTo>
                            <a:pt x="0" y="0"/>
                          </a:moveTo>
                          <a:lnTo>
                            <a:pt x="21600" y="0"/>
                          </a:lnTo>
                          <a:lnTo>
                            <a:pt x="G0" y="21600"/>
                          </a:lnTo>
                          <a:lnTo>
                            <a:pt x="G1" y="2160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969696">
                            <a:gamma/>
                            <a:shade val="0"/>
                            <a:invGamma/>
                          </a:srgbClr>
                        </a:gs>
                        <a:gs pos="50000">
                          <a:srgbClr val="969696"/>
                        </a:gs>
                        <a:gs pos="100000">
                          <a:srgbClr val="969696">
                            <a:gamma/>
                            <a:shade val="0"/>
                            <a:invGamma/>
                          </a:srgbClr>
                        </a:gs>
                      </a:gsLst>
                      <a:lin ang="0" scaled="1"/>
                    </a:gradFill>
                    <a:ln>
                      <a:noFill/>
                      <a:miter lim="800000"/>
                    </a:ln>
                  </p:spPr>
                </p:sp>
              </p:grpSp>
              <p:sp>
                <p:nvSpPr>
                  <p:cNvPr id="124004" name=""/>
                  <p:cNvSpPr/>
                  <p:nvPr/>
                </p:nvSpPr>
                <p:spPr>
                  <a:xfrm>
                    <a:off x="15348" y="2747"/>
                    <a:ext cx="215" cy="215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rgbClr val="C0C0C0"/>
                      </a:gs>
                      <a:gs pos="100000">
                        <a:srgbClr val="000000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solidFill>
                      <a:prstClr val="black"/>
                    </a:solidFill>
                    <a:miter lim="800000"/>
                  </a:ln>
                </p:spPr>
              </p:sp>
              <p:sp>
                <p:nvSpPr>
                  <p:cNvPr id="124005" name=""/>
                  <p:cNvSpPr/>
                  <p:nvPr/>
                </p:nvSpPr>
                <p:spPr>
                  <a:xfrm>
                    <a:off x="15324" y="3941"/>
                    <a:ext cx="215" cy="215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rgbClr val="C0C0C0"/>
                      </a:gs>
                      <a:gs pos="100000">
                        <a:srgbClr val="000000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solidFill>
                      <a:prstClr val="black"/>
                    </a:solidFill>
                    <a:miter lim="800000"/>
                  </a:ln>
                </p:spPr>
              </p:sp>
              <p:sp>
                <p:nvSpPr>
                  <p:cNvPr id="124006" name=""/>
                  <p:cNvSpPr/>
                  <p:nvPr/>
                </p:nvSpPr>
                <p:spPr>
                  <a:xfrm flipH="1" flipV="1">
                    <a:off x="15210" y="1127"/>
                    <a:ext cx="365" cy="438"/>
                  </a:xfrm>
                  <a:custGeom>
                    <a:pathLst>
                      <a:path w="2020" h="2594">
                        <a:moveTo>
                          <a:pt x="472" y="15"/>
                        </a:moveTo>
                        <a:cubicBezTo>
                          <a:pt x="472" y="107"/>
                          <a:pt x="477" y="387"/>
                          <a:pt x="472" y="552"/>
                        </a:cubicBezTo>
                        <a:cubicBezTo>
                          <a:pt x="467" y="717"/>
                          <a:pt x="480" y="887"/>
                          <a:pt x="442" y="1005"/>
                        </a:cubicBezTo>
                        <a:cubicBezTo>
                          <a:pt x="404" y="1123"/>
                          <a:pt x="302" y="1180"/>
                          <a:pt x="247" y="1260"/>
                        </a:cubicBezTo>
                        <a:cubicBezTo>
                          <a:pt x="192" y="1340"/>
                          <a:pt x="152" y="1398"/>
                          <a:pt x="112" y="1488"/>
                        </a:cubicBezTo>
                        <a:cubicBezTo>
                          <a:pt x="72" y="1578"/>
                          <a:pt x="14" y="1706"/>
                          <a:pt x="7" y="1800"/>
                        </a:cubicBezTo>
                        <a:cubicBezTo>
                          <a:pt x="0" y="1894"/>
                          <a:pt x="25" y="1968"/>
                          <a:pt x="67" y="2055"/>
                        </a:cubicBezTo>
                        <a:cubicBezTo>
                          <a:pt x="109" y="2142"/>
                          <a:pt x="165" y="2245"/>
                          <a:pt x="262" y="2325"/>
                        </a:cubicBezTo>
                        <a:cubicBezTo>
                          <a:pt x="359" y="2405"/>
                          <a:pt x="515" y="2498"/>
                          <a:pt x="652" y="2535"/>
                        </a:cubicBezTo>
                        <a:cubicBezTo>
                          <a:pt x="789" y="2572"/>
                          <a:pt x="937" y="2594"/>
                          <a:pt x="1087" y="2550"/>
                        </a:cubicBezTo>
                        <a:cubicBezTo>
                          <a:pt x="1237" y="2506"/>
                          <a:pt x="1440" y="2366"/>
                          <a:pt x="1552" y="2268"/>
                        </a:cubicBezTo>
                        <a:cubicBezTo>
                          <a:pt x="1664" y="2170"/>
                          <a:pt x="1702" y="2069"/>
                          <a:pt x="1762" y="1965"/>
                        </a:cubicBezTo>
                        <a:cubicBezTo>
                          <a:pt x="1822" y="1861"/>
                          <a:pt x="1872" y="1759"/>
                          <a:pt x="1912" y="1644"/>
                        </a:cubicBezTo>
                        <a:cubicBezTo>
                          <a:pt x="1952" y="1529"/>
                          <a:pt x="2020" y="1309"/>
                          <a:pt x="2002" y="1275"/>
                        </a:cubicBezTo>
                        <a:cubicBezTo>
                          <a:pt x="1984" y="1241"/>
                          <a:pt x="1874" y="1355"/>
                          <a:pt x="1807" y="1440"/>
                        </a:cubicBezTo>
                        <a:cubicBezTo>
                          <a:pt x="1740" y="1525"/>
                          <a:pt x="1669" y="1690"/>
                          <a:pt x="1597" y="1785"/>
                        </a:cubicBezTo>
                        <a:cubicBezTo>
                          <a:pt x="1525" y="1880"/>
                          <a:pt x="1442" y="1953"/>
                          <a:pt x="1372" y="2010"/>
                        </a:cubicBezTo>
                        <a:cubicBezTo>
                          <a:pt x="1302" y="2067"/>
                          <a:pt x="1257" y="2113"/>
                          <a:pt x="1177" y="2130"/>
                        </a:cubicBezTo>
                        <a:cubicBezTo>
                          <a:pt x="1097" y="2147"/>
                          <a:pt x="982" y="2147"/>
                          <a:pt x="892" y="2115"/>
                        </a:cubicBezTo>
                        <a:cubicBezTo>
                          <a:pt x="802" y="2083"/>
                          <a:pt x="677" y="2022"/>
                          <a:pt x="637" y="1935"/>
                        </a:cubicBezTo>
                        <a:cubicBezTo>
                          <a:pt x="597" y="1848"/>
                          <a:pt x="612" y="1702"/>
                          <a:pt x="652" y="1590"/>
                        </a:cubicBezTo>
                        <a:cubicBezTo>
                          <a:pt x="692" y="1478"/>
                          <a:pt x="817" y="1355"/>
                          <a:pt x="877" y="1260"/>
                        </a:cubicBezTo>
                        <a:cubicBezTo>
                          <a:pt x="937" y="1165"/>
                          <a:pt x="990" y="1112"/>
                          <a:pt x="1012" y="1020"/>
                        </a:cubicBezTo>
                        <a:cubicBezTo>
                          <a:pt x="1034" y="928"/>
                          <a:pt x="1012" y="786"/>
                          <a:pt x="1012" y="708"/>
                        </a:cubicBezTo>
                        <a:cubicBezTo>
                          <a:pt x="1012" y="630"/>
                          <a:pt x="1012" y="670"/>
                          <a:pt x="1012" y="552"/>
                        </a:cubicBezTo>
                        <a:cubicBezTo>
                          <a:pt x="1012" y="434"/>
                          <a:pt x="1012" y="115"/>
                          <a:pt x="1012" y="0"/>
                        </a:cubicBezTo>
                      </a:path>
                    </a:pathLst>
                  </a:custGeom>
                  <a:solidFill>
                    <a:srgbClr val="000000"/>
                  </a:solidFill>
                  <a:ln>
                    <a:solidFill>
                      <a:prstClr val="black"/>
                    </a:solidFill>
                    <a:miter lim="800000"/>
                  </a:ln>
                </p:spPr>
              </p:sp>
              <p:sp>
                <p:nvSpPr>
                  <p:cNvPr id="124007" name=""/>
                  <p:cNvSpPr/>
                  <p:nvPr/>
                </p:nvSpPr>
                <p:spPr>
                  <a:xfrm>
                    <a:off x="15325" y="1529"/>
                    <a:ext cx="215" cy="215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rgbClr val="C0C0C0"/>
                      </a:gs>
                      <a:gs pos="100000">
                        <a:srgbClr val="000000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solidFill>
                      <a:prstClr val="black"/>
                    </a:solidFill>
                    <a:miter lim="800000"/>
                  </a:ln>
                </p:spPr>
              </p:sp>
            </p:grpSp>
          </p:grpSp>
        </p:grpSp>
      </p:grpSp>
      <p:grpSp>
        <p:nvGrpSpPr>
          <p:cNvPr id="124008" name=""/>
          <p:cNvGrpSpPr/>
          <p:nvPr/>
        </p:nvGrpSpPr>
        <p:grpSpPr>
          <a:xfrm>
            <a:off x="3733800" y="3733800"/>
            <a:ext cx="4114800" cy="2298700"/>
            <a:chOff x="497" y="431"/>
            <a:chExt cx="4427" cy="2360"/>
          </a:xfrm>
        </p:grpSpPr>
        <p:pic>
          <p:nvPicPr>
            <p:cNvPr id="124009" name="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560" y="431"/>
              <a:ext cx="1364" cy="2360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24010" name="Text Box 91"/>
            <p:cNvSpPr/>
            <p:nvPr/>
          </p:nvSpPr>
          <p:spPr>
            <a:xfrm>
              <a:off x="3136" y="1650"/>
              <a:ext cx="311" cy="53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800" b="1" i="1">
                  <a:latin typeface="宋体" pitchFamily="2" charset="-122"/>
                </a:rPr>
                <a:t>F</a:t>
              </a:r>
              <a:endParaRPr lang="en-US" altLang="zh-CN" sz="2800" b="1" i="1">
                <a:latin typeface="宋体" pitchFamily="2" charset="-122"/>
              </a:endParaRPr>
            </a:p>
          </p:txBody>
        </p:sp>
        <p:grpSp>
          <p:nvGrpSpPr>
            <p:cNvPr id="124011" name=""/>
            <p:cNvGrpSpPr/>
            <p:nvPr/>
          </p:nvGrpSpPr>
          <p:grpSpPr>
            <a:xfrm>
              <a:off x="497" y="1791"/>
              <a:ext cx="3687" cy="766"/>
              <a:chOff x="497" y="1791"/>
              <a:chExt cx="3687" cy="766"/>
            </a:xfrm>
          </p:grpSpPr>
          <p:grpSp>
            <p:nvGrpSpPr>
              <p:cNvPr id="124012" name=""/>
              <p:cNvGrpSpPr/>
              <p:nvPr/>
            </p:nvGrpSpPr>
            <p:grpSpPr>
              <a:xfrm>
                <a:off x="2653" y="2018"/>
                <a:ext cx="1531" cy="255"/>
                <a:chOff x="2880" y="515"/>
                <a:chExt cx="1928" cy="315"/>
              </a:xfrm>
            </p:grpSpPr>
            <p:cxnSp>
              <p:nvCxnSpPr>
                <p:cNvPr id="124013" name="Line 223"/>
                <p:cNvCxnSpPr/>
                <p:nvPr/>
              </p:nvCxnSpPr>
              <p:spPr>
                <a:xfrm rot="5400000" flipH="1">
                  <a:off x="3589" y="204"/>
                  <a:ext cx="0" cy="624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miter lim="800000"/>
                  <a:headEnd type="stealth" len="lg"/>
                </a:ln>
              </p:spPr>
            </p:cxnSp>
            <p:cxnSp>
              <p:nvCxnSpPr>
                <p:cNvPr id="124014" name="Line 222"/>
                <p:cNvCxnSpPr/>
                <p:nvPr/>
              </p:nvCxnSpPr>
              <p:spPr>
                <a:xfrm rot="5400000" flipH="1">
                  <a:off x="3908" y="205"/>
                  <a:ext cx="0" cy="1243"/>
                </a:xfrm>
                <a:prstGeom prst="line">
                  <a:avLst/>
                </a:prstGeom>
                <a:noFill/>
                <a:ln w="28575">
                  <a:solidFill>
                    <a:srgbClr val="CC0000"/>
                  </a:solidFill>
                  <a:miter lim="800000"/>
                </a:ln>
              </p:spPr>
            </p:cxnSp>
            <p:cxnSp>
              <p:nvCxnSpPr>
                <p:cNvPr id="124015" name="Line 236"/>
                <p:cNvCxnSpPr/>
                <p:nvPr/>
              </p:nvCxnSpPr>
              <p:spPr>
                <a:xfrm rot="16200000" flipH="1" flipV="1">
                  <a:off x="3958" y="147"/>
                  <a:ext cx="141" cy="879"/>
                </a:xfrm>
                <a:prstGeom prst="line">
                  <a:avLst/>
                </a:prstGeom>
                <a:noFill/>
                <a:ln w="28575">
                  <a:solidFill>
                    <a:srgbClr val="CC0000"/>
                  </a:solidFill>
                  <a:miter lim="800000"/>
                </a:ln>
              </p:spPr>
            </p:cxnSp>
            <p:grpSp>
              <p:nvGrpSpPr>
                <p:cNvPr id="124016" name="Group 256"/>
                <p:cNvGrpSpPr/>
                <p:nvPr/>
              </p:nvGrpSpPr>
              <p:grpSpPr>
                <a:xfrm rot="5400000">
                  <a:off x="3080" y="315"/>
                  <a:ext cx="315" cy="715"/>
                  <a:chOff x="1669" y="2585"/>
                  <a:chExt cx="304" cy="634"/>
                </a:xfrm>
              </p:grpSpPr>
              <p:sp>
                <p:nvSpPr>
                  <p:cNvPr id="124017" name="Oval 224"/>
                  <p:cNvSpPr/>
                  <p:nvPr/>
                </p:nvSpPr>
                <p:spPr>
                  <a:xfrm>
                    <a:off x="1669" y="2725"/>
                    <a:ext cx="304" cy="297"/>
                  </a:xfrm>
                  <a:prstGeom prst="ellipse">
                    <a:avLst/>
                  </a:prstGeom>
                  <a:solidFill>
                    <a:srgbClr val="C0C0C0"/>
                  </a:solidFill>
                  <a:ln w="28575">
                    <a:solidFill>
                      <a:prstClr val="black"/>
                    </a:solidFill>
                    <a:miter lim="800000"/>
                  </a:ln>
                </p:spPr>
                <p:txBody>
                  <a:bodyPr rot="16200000"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sp>
                <p:nvSpPr>
                  <p:cNvPr id="124018" name="Rectangle 225"/>
                  <p:cNvSpPr/>
                  <p:nvPr/>
                </p:nvSpPr>
                <p:spPr>
                  <a:xfrm>
                    <a:off x="1794" y="2669"/>
                    <a:ext cx="41" cy="395"/>
                  </a:xfrm>
                  <a:prstGeom prst="rect">
                    <a:avLst/>
                  </a:prstGeom>
                  <a:solidFill>
                    <a:srgbClr val="FFFFFF"/>
                  </a:solidFill>
                  <a:ln w="28575">
                    <a:solidFill>
                      <a:prstClr val="black"/>
                    </a:solidFill>
                    <a:miter lim="800000"/>
                  </a:ln>
                </p:spPr>
                <p:txBody>
                  <a:bodyPr rot="16200000"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grpSp>
                <p:nvGrpSpPr>
                  <p:cNvPr id="124019" name="Group 226"/>
                  <p:cNvGrpSpPr/>
                  <p:nvPr/>
                </p:nvGrpSpPr>
                <p:grpSpPr>
                  <a:xfrm>
                    <a:off x="1779" y="2585"/>
                    <a:ext cx="69" cy="84"/>
                    <a:chOff x="990" y="2466"/>
                    <a:chExt cx="109" cy="131"/>
                  </a:xfrm>
                </p:grpSpPr>
                <p:sp>
                  <p:nvSpPr>
                    <p:cNvPr id="124020" name="Oval 227"/>
                    <p:cNvSpPr/>
                    <p:nvPr/>
                  </p:nvSpPr>
                  <p:spPr>
                    <a:xfrm>
                      <a:off x="1023" y="2466"/>
                      <a:ext cx="76" cy="71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 rot="162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24021" name="Rectangle 228"/>
                    <p:cNvSpPr/>
                    <p:nvPr/>
                  </p:nvSpPr>
                  <p:spPr>
                    <a:xfrm>
                      <a:off x="990" y="2490"/>
                      <a:ext cx="65" cy="60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  <a:miter lim="800000"/>
                    </a:ln>
                  </p:spPr>
                  <p:txBody>
                    <a:bodyPr rot="162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cxnSp>
                  <p:nvCxnSpPr>
                    <p:cNvPr id="124022" name="Line 229"/>
                    <p:cNvCxnSpPr/>
                    <p:nvPr/>
                  </p:nvCxnSpPr>
                  <p:spPr>
                    <a:xfrm flipH="1">
                      <a:off x="1055" y="2537"/>
                      <a:ext cx="0" cy="60"/>
                    </a:xfrm>
                    <a:prstGeom prst="line">
                      <a:avLst/>
                    </a:prstGeom>
                    <a:noFill/>
                    <a:ln w="28575">
                      <a:solidFill>
                        <a:prstClr val="black"/>
                      </a:solidFill>
                      <a:miter lim="800000"/>
                    </a:ln>
                  </p:spPr>
                </p:cxnSp>
              </p:grpSp>
              <p:sp>
                <p:nvSpPr>
                  <p:cNvPr id="124023" name="Oval 230"/>
                  <p:cNvSpPr/>
                  <p:nvPr/>
                </p:nvSpPr>
                <p:spPr>
                  <a:xfrm>
                    <a:off x="1807" y="2867"/>
                    <a:ext cx="28" cy="13"/>
                  </a:xfrm>
                  <a:prstGeom prst="ellipse">
                    <a:avLst/>
                  </a:prstGeom>
                  <a:solidFill>
                    <a:srgbClr val="000000"/>
                  </a:solidFill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 rot="16200000"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cxnSp>
                <p:nvCxnSpPr>
                  <p:cNvPr id="124024" name="Line 232"/>
                  <p:cNvCxnSpPr/>
                  <p:nvPr/>
                </p:nvCxnSpPr>
                <p:spPr>
                  <a:xfrm flipH="1">
                    <a:off x="1807" y="3163"/>
                    <a:ext cx="0" cy="56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grpSp>
                <p:nvGrpSpPr>
                  <p:cNvPr id="124025" name="Group 237"/>
                  <p:cNvGrpSpPr/>
                  <p:nvPr/>
                </p:nvGrpSpPr>
                <p:grpSpPr>
                  <a:xfrm flipH="1" flipV="1">
                    <a:off x="1790" y="3071"/>
                    <a:ext cx="70" cy="85"/>
                    <a:chOff x="990" y="2466"/>
                    <a:chExt cx="109" cy="131"/>
                  </a:xfrm>
                </p:grpSpPr>
                <p:sp>
                  <p:nvSpPr>
                    <p:cNvPr id="124026" name="Oval 238"/>
                    <p:cNvSpPr/>
                    <p:nvPr/>
                  </p:nvSpPr>
                  <p:spPr>
                    <a:xfrm>
                      <a:off x="1023" y="2466"/>
                      <a:ext cx="76" cy="71"/>
                    </a:xfrm>
                    <a:prstGeom prst="ellipse">
                      <a:avLst/>
                    </a:prstGeom>
                    <a:solidFill>
                      <a:srgbClr val="FFF9F9"/>
                    </a:solidFill>
                    <a:ln w="28575"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 rot="54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24027" name="Rectangle 239"/>
                    <p:cNvSpPr/>
                    <p:nvPr/>
                  </p:nvSpPr>
                  <p:spPr>
                    <a:xfrm>
                      <a:off x="990" y="2490"/>
                      <a:ext cx="65" cy="60"/>
                    </a:xfrm>
                    <a:prstGeom prst="rect">
                      <a:avLst/>
                    </a:prstGeom>
                    <a:solidFill>
                      <a:srgbClr val="FFF9F9"/>
                    </a:solidFill>
                    <a:ln>
                      <a:noFill/>
                      <a:miter lim="800000"/>
                    </a:ln>
                  </p:spPr>
                  <p:txBody>
                    <a:bodyPr rot="54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cxnSp>
                  <p:nvCxnSpPr>
                    <p:cNvPr id="124028" name="Line 240"/>
                    <p:cNvCxnSpPr/>
                    <p:nvPr/>
                  </p:nvCxnSpPr>
                  <p:spPr>
                    <a:xfrm flipH="1">
                      <a:off x="1055" y="2537"/>
                      <a:ext cx="0" cy="60"/>
                    </a:xfrm>
                    <a:prstGeom prst="line">
                      <a:avLst/>
                    </a:prstGeom>
                    <a:noFill/>
                    <a:ln w="28575">
                      <a:solidFill>
                        <a:prstClr val="black"/>
                      </a:solidFill>
                      <a:miter lim="800000"/>
                    </a:ln>
                  </p:spPr>
                </p:cxnSp>
              </p:grpSp>
            </p:grpSp>
            <p:grpSp>
              <p:nvGrpSpPr>
                <p:cNvPr id="124029" name="Group 255"/>
                <p:cNvGrpSpPr/>
                <p:nvPr/>
              </p:nvGrpSpPr>
              <p:grpSpPr>
                <a:xfrm rot="5400000">
                  <a:off x="4342" y="364"/>
                  <a:ext cx="315" cy="618"/>
                  <a:chOff x="1669" y="1394"/>
                  <a:chExt cx="304" cy="552"/>
                </a:xfrm>
              </p:grpSpPr>
              <p:sp>
                <p:nvSpPr>
                  <p:cNvPr id="124030" name="Oval 233"/>
                  <p:cNvSpPr/>
                  <p:nvPr/>
                </p:nvSpPr>
                <p:spPr>
                  <a:xfrm flipV="1">
                    <a:off x="1669" y="1522"/>
                    <a:ext cx="304" cy="295"/>
                  </a:xfrm>
                  <a:prstGeom prst="ellipse">
                    <a:avLst/>
                  </a:prstGeom>
                  <a:solidFill>
                    <a:srgbClr val="C0C0C0"/>
                  </a:solidFill>
                  <a:ln w="28575">
                    <a:solidFill>
                      <a:prstClr val="black"/>
                    </a:solidFill>
                    <a:miter lim="800000"/>
                  </a:ln>
                </p:spPr>
                <p:txBody>
                  <a:bodyPr rot="5400000"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sp>
                <p:nvSpPr>
                  <p:cNvPr id="124031" name="Rectangle 234"/>
                  <p:cNvSpPr/>
                  <p:nvPr/>
                </p:nvSpPr>
                <p:spPr>
                  <a:xfrm flipV="1">
                    <a:off x="1794" y="1479"/>
                    <a:ext cx="46" cy="391"/>
                  </a:xfrm>
                  <a:prstGeom prst="rect">
                    <a:avLst/>
                  </a:prstGeom>
                  <a:solidFill>
                    <a:srgbClr val="FFFFFF"/>
                  </a:solidFill>
                  <a:ln w="28575">
                    <a:solidFill>
                      <a:prstClr val="black"/>
                    </a:solidFill>
                    <a:miter lim="800000"/>
                  </a:ln>
                </p:spPr>
                <p:txBody>
                  <a:bodyPr rot="5400000"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sp>
                <p:nvSpPr>
                  <p:cNvPr id="124032" name="Oval 235"/>
                  <p:cNvSpPr/>
                  <p:nvPr/>
                </p:nvSpPr>
                <p:spPr>
                  <a:xfrm>
                    <a:off x="1794" y="1661"/>
                    <a:ext cx="28" cy="14"/>
                  </a:xfrm>
                  <a:prstGeom prst="ellipse">
                    <a:avLst/>
                  </a:prstGeom>
                  <a:solidFill>
                    <a:srgbClr val="000000"/>
                  </a:solidFill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 rot="16200000"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grpSp>
                <p:nvGrpSpPr>
                  <p:cNvPr id="124033" name="Group 241"/>
                  <p:cNvGrpSpPr/>
                  <p:nvPr/>
                </p:nvGrpSpPr>
                <p:grpSpPr>
                  <a:xfrm flipH="1">
                    <a:off x="1790" y="1394"/>
                    <a:ext cx="70" cy="85"/>
                    <a:chOff x="990" y="2466"/>
                    <a:chExt cx="109" cy="131"/>
                  </a:xfrm>
                </p:grpSpPr>
                <p:sp>
                  <p:nvSpPr>
                    <p:cNvPr id="124034" name="Oval 242"/>
                    <p:cNvSpPr/>
                    <p:nvPr/>
                  </p:nvSpPr>
                  <p:spPr>
                    <a:xfrm>
                      <a:off x="1023" y="2466"/>
                      <a:ext cx="76" cy="71"/>
                    </a:xfrm>
                    <a:prstGeom prst="ellipse">
                      <a:avLst/>
                    </a:prstGeom>
                    <a:solidFill>
                      <a:srgbClr val="FFFFCC"/>
                    </a:solidFill>
                    <a:ln w="28575"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 rot="162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24035" name="Rectangle 243"/>
                    <p:cNvSpPr/>
                    <p:nvPr/>
                  </p:nvSpPr>
                  <p:spPr>
                    <a:xfrm>
                      <a:off x="990" y="2490"/>
                      <a:ext cx="65" cy="60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  <a:miter lim="800000"/>
                    </a:ln>
                  </p:spPr>
                  <p:txBody>
                    <a:bodyPr rot="162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cxnSp>
                  <p:nvCxnSpPr>
                    <p:cNvPr id="124036" name="Line 244"/>
                    <p:cNvCxnSpPr/>
                    <p:nvPr/>
                  </p:nvCxnSpPr>
                  <p:spPr>
                    <a:xfrm flipH="1">
                      <a:off x="1055" y="2537"/>
                      <a:ext cx="0" cy="60"/>
                    </a:xfrm>
                    <a:prstGeom prst="line">
                      <a:avLst/>
                    </a:prstGeom>
                    <a:noFill/>
                    <a:ln w="28575">
                      <a:solidFill>
                        <a:prstClr val="black"/>
                      </a:solidFill>
                      <a:miter lim="800000"/>
                    </a:ln>
                  </p:spPr>
                </p:cxnSp>
              </p:grpSp>
              <p:grpSp>
                <p:nvGrpSpPr>
                  <p:cNvPr id="124037" name="Group 245"/>
                  <p:cNvGrpSpPr/>
                  <p:nvPr/>
                </p:nvGrpSpPr>
                <p:grpSpPr>
                  <a:xfrm flipV="1">
                    <a:off x="1760" y="1861"/>
                    <a:ext cx="69" cy="85"/>
                    <a:chOff x="990" y="2466"/>
                    <a:chExt cx="109" cy="131"/>
                  </a:xfrm>
                </p:grpSpPr>
                <p:sp>
                  <p:nvSpPr>
                    <p:cNvPr id="124038" name="Oval 246"/>
                    <p:cNvSpPr/>
                    <p:nvPr/>
                  </p:nvSpPr>
                  <p:spPr>
                    <a:xfrm>
                      <a:off x="1023" y="2466"/>
                      <a:ext cx="76" cy="71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 rot="54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24039" name="Rectangle 247"/>
                    <p:cNvSpPr/>
                    <p:nvPr/>
                  </p:nvSpPr>
                  <p:spPr>
                    <a:xfrm>
                      <a:off x="990" y="2490"/>
                      <a:ext cx="65" cy="60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  <a:miter lim="800000"/>
                    </a:ln>
                  </p:spPr>
                  <p:txBody>
                    <a:bodyPr rot="54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cxnSp>
                  <p:nvCxnSpPr>
                    <p:cNvPr id="124040" name="Line 248"/>
                    <p:cNvCxnSpPr/>
                    <p:nvPr/>
                  </p:nvCxnSpPr>
                  <p:spPr>
                    <a:xfrm flipH="1">
                      <a:off x="1055" y="2537"/>
                      <a:ext cx="0" cy="60"/>
                    </a:xfrm>
                    <a:prstGeom prst="line">
                      <a:avLst/>
                    </a:prstGeom>
                    <a:noFill/>
                    <a:ln w="28575">
                      <a:solidFill>
                        <a:prstClr val="black"/>
                      </a:solidFill>
                      <a:miter lim="800000"/>
                    </a:ln>
                  </p:spPr>
                </p:cxnSp>
              </p:grpSp>
            </p:grpSp>
          </p:grpSp>
          <p:grpSp>
            <p:nvGrpSpPr>
              <p:cNvPr id="124041" name=""/>
              <p:cNvGrpSpPr/>
              <p:nvPr/>
            </p:nvGrpSpPr>
            <p:grpSpPr>
              <a:xfrm>
                <a:off x="497" y="1791"/>
                <a:ext cx="1816" cy="766"/>
                <a:chOff x="470" y="1791"/>
                <a:chExt cx="1816" cy="766"/>
              </a:xfrm>
            </p:grpSpPr>
            <p:sp>
              <p:nvSpPr>
                <p:cNvPr id="124042" name=""/>
                <p:cNvSpPr/>
                <p:nvPr/>
              </p:nvSpPr>
              <p:spPr>
                <a:xfrm>
                  <a:off x="499" y="2273"/>
                  <a:ext cx="1787" cy="284"/>
                </a:xfrm>
                <a:custGeom>
                  <a:pathLst>
                    <a:path w="3171" h="581">
                      <a:moveTo>
                        <a:pt x="318" y="35"/>
                      </a:moveTo>
                      <a:cubicBezTo>
                        <a:pt x="451" y="29"/>
                        <a:pt x="916" y="0"/>
                        <a:pt x="1124" y="10"/>
                      </a:cubicBezTo>
                      <a:cubicBezTo>
                        <a:pt x="1332" y="20"/>
                        <a:pt x="1396" y="85"/>
                        <a:pt x="1566" y="95"/>
                      </a:cubicBezTo>
                      <a:cubicBezTo>
                        <a:pt x="1736" y="105"/>
                        <a:pt x="1887" y="48"/>
                        <a:pt x="2142" y="72"/>
                      </a:cubicBezTo>
                      <a:cubicBezTo>
                        <a:pt x="2397" y="96"/>
                        <a:pt x="3171" y="163"/>
                        <a:pt x="3095" y="242"/>
                      </a:cubicBezTo>
                      <a:cubicBezTo>
                        <a:pt x="3019" y="321"/>
                        <a:pt x="2061" y="517"/>
                        <a:pt x="1683" y="549"/>
                      </a:cubicBezTo>
                      <a:cubicBezTo>
                        <a:pt x="1305" y="581"/>
                        <a:pt x="1039" y="455"/>
                        <a:pt x="824" y="436"/>
                      </a:cubicBezTo>
                      <a:cubicBezTo>
                        <a:pt x="609" y="417"/>
                        <a:pt x="516" y="441"/>
                        <a:pt x="395" y="436"/>
                      </a:cubicBezTo>
                      <a:cubicBezTo>
                        <a:pt x="274" y="431"/>
                        <a:pt x="158" y="440"/>
                        <a:pt x="94" y="407"/>
                      </a:cubicBezTo>
                      <a:cubicBezTo>
                        <a:pt x="30" y="374"/>
                        <a:pt x="0" y="289"/>
                        <a:pt x="8" y="237"/>
                      </a:cubicBezTo>
                      <a:cubicBezTo>
                        <a:pt x="15" y="185"/>
                        <a:pt x="86" y="128"/>
                        <a:pt x="136" y="95"/>
                      </a:cubicBezTo>
                      <a:cubicBezTo>
                        <a:pt x="186" y="62"/>
                        <a:pt x="247" y="50"/>
                        <a:pt x="309" y="39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8AAB47"/>
                    </a:gs>
                    <a:gs pos="100000">
                      <a:srgbClr val="CCFFCC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  <a:miter lim="800000"/>
                </a:ln>
              </p:spPr>
            </p:sp>
            <p:grpSp>
              <p:nvGrpSpPr>
                <p:cNvPr id="124043" name=""/>
                <p:cNvGrpSpPr/>
                <p:nvPr/>
              </p:nvGrpSpPr>
              <p:grpSpPr>
                <a:xfrm>
                  <a:off x="470" y="1791"/>
                  <a:ext cx="1673" cy="596"/>
                  <a:chOff x="867" y="1905"/>
                  <a:chExt cx="1446" cy="482"/>
                </a:xfrm>
              </p:grpSpPr>
              <p:sp>
                <p:nvSpPr>
                  <p:cNvPr id="124044" name=""/>
                  <p:cNvSpPr/>
                  <p:nvPr/>
                </p:nvSpPr>
                <p:spPr>
                  <a:xfrm flipH="1">
                    <a:off x="867" y="1905"/>
                    <a:ext cx="943" cy="359"/>
                  </a:xfrm>
                  <a:prstGeom prst="rect">
                    <a:avLst/>
                  </a:prstGeom>
                  <a:solidFill>
                    <a:srgbClr val="588400"/>
                  </a:solidFill>
                  <a:ln>
                    <a:solidFill>
                      <a:prstClr val="black"/>
                    </a:solidFill>
                    <a:miter lim="800000"/>
                  </a:ln>
                </p:spPr>
              </p:sp>
              <p:sp>
                <p:nvSpPr>
                  <p:cNvPr id="124045" name=""/>
                  <p:cNvSpPr/>
                  <p:nvPr/>
                </p:nvSpPr>
                <p:spPr>
                  <a:xfrm flipH="1">
                    <a:off x="1761" y="2174"/>
                    <a:ext cx="67" cy="100"/>
                  </a:xfrm>
                  <a:prstGeom prst="rect">
                    <a:avLst/>
                  </a:prstGeom>
                  <a:solidFill>
                    <a:srgbClr val="588400"/>
                  </a:solidFill>
                  <a:ln>
                    <a:solidFill>
                      <a:srgbClr val="333333"/>
                    </a:solidFill>
                    <a:miter lim="800000"/>
                  </a:ln>
                </p:spPr>
              </p:sp>
              <p:sp>
                <p:nvSpPr>
                  <p:cNvPr id="124046" name=""/>
                  <p:cNvSpPr/>
                  <p:nvPr/>
                </p:nvSpPr>
                <p:spPr>
                  <a:xfrm flipH="1">
                    <a:off x="1829" y="1940"/>
                    <a:ext cx="313" cy="183"/>
                  </a:xfrm>
                  <a:custGeom>
                    <a:pathLst>
                      <a:path w="967" h="874">
                        <a:moveTo>
                          <a:pt x="464" y="0"/>
                        </a:moveTo>
                        <a:lnTo>
                          <a:pt x="967" y="6"/>
                        </a:lnTo>
                        <a:lnTo>
                          <a:pt x="967" y="874"/>
                        </a:lnTo>
                        <a:lnTo>
                          <a:pt x="0" y="874"/>
                        </a:lnTo>
                        <a:lnTo>
                          <a:pt x="464" y="0"/>
                        </a:lnTo>
                        <a:close/>
                      </a:path>
                    </a:pathLst>
                  </a:custGeom>
                  <a:solidFill>
                    <a:srgbClr val="588400"/>
                  </a:solidFill>
                  <a:ln>
                    <a:noFill/>
                    <a:miter lim="800000"/>
                  </a:ln>
                </p:spPr>
              </p:sp>
              <p:sp>
                <p:nvSpPr>
                  <p:cNvPr id="124047" name=""/>
                  <p:cNvSpPr/>
                  <p:nvPr/>
                </p:nvSpPr>
                <p:spPr>
                  <a:xfrm flipH="1">
                    <a:off x="1829" y="2116"/>
                    <a:ext cx="484" cy="165"/>
                  </a:xfrm>
                  <a:custGeom>
                    <a:pathLst>
                      <a:path w="1497" h="455">
                        <a:moveTo>
                          <a:pt x="152" y="0"/>
                        </a:moveTo>
                        <a:lnTo>
                          <a:pt x="1497" y="3"/>
                        </a:lnTo>
                        <a:lnTo>
                          <a:pt x="1497" y="455"/>
                        </a:lnTo>
                        <a:lnTo>
                          <a:pt x="0" y="440"/>
                        </a:lnTo>
                        <a:lnTo>
                          <a:pt x="152" y="0"/>
                        </a:lnTo>
                        <a:close/>
                      </a:path>
                    </a:pathLst>
                  </a:custGeom>
                  <a:solidFill>
                    <a:srgbClr val="588400"/>
                  </a:solidFill>
                  <a:ln>
                    <a:noFill/>
                    <a:miter lim="800000"/>
                  </a:ln>
                </p:spPr>
              </p:sp>
              <p:sp>
                <p:nvSpPr>
                  <p:cNvPr id="124048" name=""/>
                  <p:cNvSpPr/>
                  <p:nvPr/>
                </p:nvSpPr>
                <p:spPr>
                  <a:xfrm flipH="1">
                    <a:off x="1875" y="2004"/>
                    <a:ext cx="166" cy="98"/>
                  </a:xfrm>
                  <a:custGeom>
                    <a:pathLst>
                      <a:path w="967" h="874">
                        <a:moveTo>
                          <a:pt x="464" y="0"/>
                        </a:moveTo>
                        <a:lnTo>
                          <a:pt x="967" y="6"/>
                        </a:lnTo>
                        <a:lnTo>
                          <a:pt x="967" y="874"/>
                        </a:lnTo>
                        <a:lnTo>
                          <a:pt x="0" y="874"/>
                        </a:lnTo>
                        <a:lnTo>
                          <a:pt x="464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  <a:miter lim="800000"/>
                  </a:ln>
                </p:spPr>
              </p:sp>
              <p:grpSp>
                <p:nvGrpSpPr>
                  <p:cNvPr id="124049" name=""/>
                  <p:cNvGrpSpPr/>
                  <p:nvPr/>
                </p:nvGrpSpPr>
                <p:grpSpPr>
                  <a:xfrm flipH="1">
                    <a:off x="1990" y="2182"/>
                    <a:ext cx="208" cy="205"/>
                    <a:chOff x="2757" y="3484"/>
                    <a:chExt cx="1612" cy="1627"/>
                  </a:xfrm>
                </p:grpSpPr>
                <p:sp>
                  <p:nvSpPr>
                    <p:cNvPr id="124050" name=""/>
                    <p:cNvSpPr/>
                    <p:nvPr/>
                  </p:nvSpPr>
                  <p:spPr>
                    <a:xfrm>
                      <a:off x="2757" y="3484"/>
                      <a:ext cx="1612" cy="1627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solidFill>
                        <a:prstClr val="black"/>
                      </a:solidFill>
                      <a:miter lim="800000"/>
                    </a:ln>
                  </p:spPr>
                </p:sp>
                <p:sp>
                  <p:nvSpPr>
                    <p:cNvPr id="124051" name=""/>
                    <p:cNvSpPr/>
                    <p:nvPr/>
                  </p:nvSpPr>
                  <p:spPr>
                    <a:xfrm>
                      <a:off x="3437" y="4541"/>
                      <a:ext cx="280" cy="348"/>
                    </a:xfrm>
                    <a:custGeom>
                      <a:pathLst>
                        <a:path w="280" h="348">
                          <a:moveTo>
                            <a:pt x="0" y="323"/>
                          </a:moveTo>
                          <a:lnTo>
                            <a:pt x="107" y="0"/>
                          </a:lnTo>
                          <a:lnTo>
                            <a:pt x="175" y="0"/>
                          </a:lnTo>
                          <a:lnTo>
                            <a:pt x="280" y="335"/>
                          </a:lnTo>
                          <a:lnTo>
                            <a:pt x="145" y="348"/>
                          </a:lnTo>
                          <a:lnTo>
                            <a:pt x="0" y="323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24052" name=""/>
                    <p:cNvSpPr/>
                    <p:nvPr/>
                  </p:nvSpPr>
                  <p:spPr>
                    <a:xfrm>
                      <a:off x="3419" y="3701"/>
                      <a:ext cx="290" cy="348"/>
                    </a:xfrm>
                    <a:custGeom>
                      <a:pathLst>
                        <a:path w="290" h="348">
                          <a:moveTo>
                            <a:pt x="0" y="25"/>
                          </a:moveTo>
                          <a:lnTo>
                            <a:pt x="115" y="348"/>
                          </a:lnTo>
                          <a:lnTo>
                            <a:pt x="185" y="348"/>
                          </a:lnTo>
                          <a:lnTo>
                            <a:pt x="290" y="15"/>
                          </a:lnTo>
                          <a:lnTo>
                            <a:pt x="150" y="0"/>
                          </a:lnTo>
                          <a:lnTo>
                            <a:pt x="0" y="25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24053" name=""/>
                    <p:cNvSpPr/>
                    <p:nvPr/>
                  </p:nvSpPr>
                  <p:spPr>
                    <a:xfrm>
                      <a:off x="3804" y="4146"/>
                      <a:ext cx="348" cy="283"/>
                    </a:xfrm>
                    <a:custGeom>
                      <a:pathLst>
                        <a:path w="348" h="283">
                          <a:moveTo>
                            <a:pt x="323" y="0"/>
                          </a:moveTo>
                          <a:lnTo>
                            <a:pt x="0" y="113"/>
                          </a:lnTo>
                          <a:lnTo>
                            <a:pt x="0" y="180"/>
                          </a:lnTo>
                          <a:lnTo>
                            <a:pt x="333" y="283"/>
                          </a:lnTo>
                          <a:lnTo>
                            <a:pt x="348" y="148"/>
                          </a:lnTo>
                          <a:lnTo>
                            <a:pt x="323" y="0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24054" name=""/>
                    <p:cNvSpPr/>
                    <p:nvPr/>
                  </p:nvSpPr>
                  <p:spPr>
                    <a:xfrm>
                      <a:off x="2977" y="4146"/>
                      <a:ext cx="347" cy="283"/>
                    </a:xfrm>
                    <a:custGeom>
                      <a:pathLst>
                        <a:path w="347" h="283">
                          <a:moveTo>
                            <a:pt x="25" y="0"/>
                          </a:moveTo>
                          <a:lnTo>
                            <a:pt x="347" y="113"/>
                          </a:lnTo>
                          <a:lnTo>
                            <a:pt x="347" y="180"/>
                          </a:lnTo>
                          <a:lnTo>
                            <a:pt x="15" y="283"/>
                          </a:lnTo>
                          <a:lnTo>
                            <a:pt x="0" y="148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24055" name=""/>
                    <p:cNvSpPr/>
                    <p:nvPr/>
                  </p:nvSpPr>
                  <p:spPr>
                    <a:xfrm>
                      <a:off x="2974" y="3696"/>
                      <a:ext cx="1165" cy="1180"/>
                    </a:xfrm>
                    <a:prstGeom prst="ellipse">
                      <a:avLst/>
                    </a:prstGeom>
                    <a:noFill/>
                    <a:ln>
                      <a:solidFill>
                        <a:srgbClr val="C0C0C0"/>
                      </a:solidFill>
                      <a:miter lim="800000"/>
                    </a:ln>
                  </p:spPr>
                </p:sp>
                <p:grpSp>
                  <p:nvGrpSpPr>
                    <p:cNvPr id="124056" name=""/>
                    <p:cNvGrpSpPr/>
                    <p:nvPr/>
                  </p:nvGrpSpPr>
                  <p:grpSpPr>
                    <a:xfrm>
                      <a:off x="3339" y="4061"/>
                      <a:ext cx="443" cy="450"/>
                      <a:chOff x="3081" y="3057"/>
                      <a:chExt cx="443" cy="450"/>
                    </a:xfrm>
                  </p:grpSpPr>
                  <p:sp>
                    <p:nvSpPr>
                      <p:cNvPr id="124057" name=""/>
                      <p:cNvSpPr/>
                      <p:nvPr/>
                    </p:nvSpPr>
                    <p:spPr>
                      <a:xfrm>
                        <a:off x="3081" y="3057"/>
                        <a:ext cx="443" cy="450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>
                        <a:solidFill>
                          <a:srgbClr val="C0C0C0"/>
                        </a:solidFill>
                        <a:miter lim="800000"/>
                      </a:ln>
                    </p:spPr>
                  </p:sp>
                  <p:sp>
                    <p:nvSpPr>
                      <p:cNvPr id="124058" name=""/>
                      <p:cNvSpPr/>
                      <p:nvPr/>
                    </p:nvSpPr>
                    <p:spPr>
                      <a:xfrm>
                        <a:off x="3174" y="3152"/>
                        <a:ext cx="250" cy="263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>
                        <a:solidFill>
                          <a:srgbClr val="C0C0C0"/>
                        </a:solidFill>
                        <a:miter lim="800000"/>
                      </a:ln>
                    </p:spPr>
                  </p:sp>
                </p:grpSp>
              </p:grpSp>
              <p:sp>
                <p:nvSpPr>
                  <p:cNvPr id="124059" name=""/>
                  <p:cNvSpPr/>
                  <p:nvPr/>
                </p:nvSpPr>
                <p:spPr>
                  <a:xfrm flipH="1">
                    <a:off x="1914" y="2022"/>
                    <a:ext cx="56" cy="80"/>
                  </a:xfrm>
                  <a:custGeom>
                    <a:pathLst>
                      <a:path w="623" h="776">
                        <a:moveTo>
                          <a:pt x="137" y="508"/>
                        </a:moveTo>
                        <a:lnTo>
                          <a:pt x="110" y="426"/>
                        </a:lnTo>
                        <a:lnTo>
                          <a:pt x="82" y="291"/>
                        </a:lnTo>
                        <a:lnTo>
                          <a:pt x="82" y="162"/>
                        </a:lnTo>
                        <a:lnTo>
                          <a:pt x="101" y="83"/>
                        </a:lnTo>
                        <a:lnTo>
                          <a:pt x="152" y="28"/>
                        </a:lnTo>
                        <a:lnTo>
                          <a:pt x="249" y="0"/>
                        </a:lnTo>
                        <a:lnTo>
                          <a:pt x="345" y="14"/>
                        </a:lnTo>
                        <a:lnTo>
                          <a:pt x="418" y="55"/>
                        </a:lnTo>
                        <a:lnTo>
                          <a:pt x="488" y="152"/>
                        </a:lnTo>
                        <a:lnTo>
                          <a:pt x="558" y="272"/>
                        </a:lnTo>
                        <a:lnTo>
                          <a:pt x="613" y="439"/>
                        </a:lnTo>
                        <a:lnTo>
                          <a:pt x="623" y="578"/>
                        </a:lnTo>
                        <a:lnTo>
                          <a:pt x="608" y="694"/>
                        </a:lnTo>
                        <a:lnTo>
                          <a:pt x="558" y="749"/>
                        </a:lnTo>
                        <a:lnTo>
                          <a:pt x="469" y="776"/>
                        </a:lnTo>
                        <a:lnTo>
                          <a:pt x="363" y="772"/>
                        </a:lnTo>
                        <a:lnTo>
                          <a:pt x="277" y="703"/>
                        </a:lnTo>
                        <a:lnTo>
                          <a:pt x="207" y="624"/>
                        </a:lnTo>
                        <a:lnTo>
                          <a:pt x="192" y="597"/>
                        </a:lnTo>
                        <a:lnTo>
                          <a:pt x="40" y="694"/>
                        </a:lnTo>
                        <a:lnTo>
                          <a:pt x="4" y="694"/>
                        </a:lnTo>
                        <a:lnTo>
                          <a:pt x="0" y="665"/>
                        </a:lnTo>
                        <a:lnTo>
                          <a:pt x="152" y="536"/>
                        </a:lnTo>
                        <a:lnTo>
                          <a:pt x="137" y="508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  <a:miter lim="800000"/>
                  </a:ln>
                </p:spPr>
              </p:sp>
              <p:grpSp>
                <p:nvGrpSpPr>
                  <p:cNvPr id="124060" name=""/>
                  <p:cNvGrpSpPr/>
                  <p:nvPr/>
                </p:nvGrpSpPr>
                <p:grpSpPr>
                  <a:xfrm flipH="1">
                    <a:off x="1072" y="2188"/>
                    <a:ext cx="220" cy="199"/>
                    <a:chOff x="2757" y="3484"/>
                    <a:chExt cx="1612" cy="1627"/>
                  </a:xfrm>
                </p:grpSpPr>
                <p:sp>
                  <p:nvSpPr>
                    <p:cNvPr id="124061" name=""/>
                    <p:cNvSpPr/>
                    <p:nvPr/>
                  </p:nvSpPr>
                  <p:spPr>
                    <a:xfrm>
                      <a:off x="2757" y="3484"/>
                      <a:ext cx="1612" cy="1627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solidFill>
                        <a:prstClr val="black"/>
                      </a:solidFill>
                      <a:miter lim="800000"/>
                    </a:ln>
                  </p:spPr>
                </p:sp>
                <p:sp>
                  <p:nvSpPr>
                    <p:cNvPr id="124062" name=""/>
                    <p:cNvSpPr/>
                    <p:nvPr/>
                  </p:nvSpPr>
                  <p:spPr>
                    <a:xfrm>
                      <a:off x="3437" y="4541"/>
                      <a:ext cx="280" cy="348"/>
                    </a:xfrm>
                    <a:custGeom>
                      <a:pathLst>
                        <a:path w="280" h="348">
                          <a:moveTo>
                            <a:pt x="0" y="323"/>
                          </a:moveTo>
                          <a:lnTo>
                            <a:pt x="107" y="0"/>
                          </a:lnTo>
                          <a:lnTo>
                            <a:pt x="175" y="0"/>
                          </a:lnTo>
                          <a:lnTo>
                            <a:pt x="280" y="335"/>
                          </a:lnTo>
                          <a:lnTo>
                            <a:pt x="145" y="348"/>
                          </a:lnTo>
                          <a:lnTo>
                            <a:pt x="0" y="323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24063" name=""/>
                    <p:cNvSpPr/>
                    <p:nvPr/>
                  </p:nvSpPr>
                  <p:spPr>
                    <a:xfrm>
                      <a:off x="3419" y="3701"/>
                      <a:ext cx="290" cy="348"/>
                    </a:xfrm>
                    <a:custGeom>
                      <a:pathLst>
                        <a:path w="290" h="348">
                          <a:moveTo>
                            <a:pt x="0" y="25"/>
                          </a:moveTo>
                          <a:lnTo>
                            <a:pt x="115" y="348"/>
                          </a:lnTo>
                          <a:lnTo>
                            <a:pt x="185" y="348"/>
                          </a:lnTo>
                          <a:lnTo>
                            <a:pt x="290" y="15"/>
                          </a:lnTo>
                          <a:lnTo>
                            <a:pt x="150" y="0"/>
                          </a:lnTo>
                          <a:lnTo>
                            <a:pt x="0" y="25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24064" name=""/>
                    <p:cNvSpPr/>
                    <p:nvPr/>
                  </p:nvSpPr>
                  <p:spPr>
                    <a:xfrm>
                      <a:off x="3804" y="4146"/>
                      <a:ext cx="348" cy="283"/>
                    </a:xfrm>
                    <a:custGeom>
                      <a:pathLst>
                        <a:path w="348" h="283">
                          <a:moveTo>
                            <a:pt x="323" y="0"/>
                          </a:moveTo>
                          <a:lnTo>
                            <a:pt x="0" y="113"/>
                          </a:lnTo>
                          <a:lnTo>
                            <a:pt x="0" y="180"/>
                          </a:lnTo>
                          <a:lnTo>
                            <a:pt x="333" y="283"/>
                          </a:lnTo>
                          <a:lnTo>
                            <a:pt x="348" y="148"/>
                          </a:lnTo>
                          <a:lnTo>
                            <a:pt x="323" y="0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24065" name=""/>
                    <p:cNvSpPr/>
                    <p:nvPr/>
                  </p:nvSpPr>
                  <p:spPr>
                    <a:xfrm>
                      <a:off x="2977" y="4146"/>
                      <a:ext cx="347" cy="283"/>
                    </a:xfrm>
                    <a:custGeom>
                      <a:pathLst>
                        <a:path w="347" h="283">
                          <a:moveTo>
                            <a:pt x="25" y="0"/>
                          </a:moveTo>
                          <a:lnTo>
                            <a:pt x="347" y="113"/>
                          </a:lnTo>
                          <a:lnTo>
                            <a:pt x="347" y="180"/>
                          </a:lnTo>
                          <a:lnTo>
                            <a:pt x="15" y="283"/>
                          </a:lnTo>
                          <a:lnTo>
                            <a:pt x="0" y="148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24066" name=""/>
                    <p:cNvSpPr/>
                    <p:nvPr/>
                  </p:nvSpPr>
                  <p:spPr>
                    <a:xfrm>
                      <a:off x="2974" y="3696"/>
                      <a:ext cx="1165" cy="1180"/>
                    </a:xfrm>
                    <a:prstGeom prst="ellipse">
                      <a:avLst/>
                    </a:prstGeom>
                    <a:noFill/>
                    <a:ln>
                      <a:solidFill>
                        <a:srgbClr val="C0C0C0"/>
                      </a:solidFill>
                      <a:miter lim="800000"/>
                    </a:ln>
                  </p:spPr>
                </p:sp>
                <p:grpSp>
                  <p:nvGrpSpPr>
                    <p:cNvPr id="124067" name=""/>
                    <p:cNvGrpSpPr/>
                    <p:nvPr/>
                  </p:nvGrpSpPr>
                  <p:grpSpPr>
                    <a:xfrm>
                      <a:off x="3339" y="4061"/>
                      <a:ext cx="443" cy="450"/>
                      <a:chOff x="3081" y="3057"/>
                      <a:chExt cx="443" cy="450"/>
                    </a:xfrm>
                  </p:grpSpPr>
                  <p:sp>
                    <p:nvSpPr>
                      <p:cNvPr id="124068" name=""/>
                      <p:cNvSpPr/>
                      <p:nvPr/>
                    </p:nvSpPr>
                    <p:spPr>
                      <a:xfrm>
                        <a:off x="3081" y="3057"/>
                        <a:ext cx="443" cy="450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>
                        <a:solidFill>
                          <a:srgbClr val="C0C0C0"/>
                        </a:solidFill>
                        <a:miter lim="800000"/>
                      </a:ln>
                    </p:spPr>
                  </p:sp>
                  <p:sp>
                    <p:nvSpPr>
                      <p:cNvPr id="124069" name=""/>
                      <p:cNvSpPr/>
                      <p:nvPr/>
                    </p:nvSpPr>
                    <p:spPr>
                      <a:xfrm>
                        <a:off x="3174" y="3152"/>
                        <a:ext cx="250" cy="263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>
                        <a:solidFill>
                          <a:srgbClr val="C0C0C0"/>
                        </a:solidFill>
                        <a:miter lim="800000"/>
                      </a:ln>
                    </p:spPr>
                  </p:sp>
                </p:grpSp>
              </p:grpSp>
            </p:grpSp>
          </p:grpSp>
          <p:cxnSp>
            <p:nvCxnSpPr>
              <p:cNvPr id="124070" name=""/>
              <p:cNvCxnSpPr/>
              <p:nvPr/>
            </p:nvCxnSpPr>
            <p:spPr>
              <a:xfrm>
                <a:off x="2114" y="2132"/>
                <a:ext cx="59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miter lim="800000"/>
              </a:ln>
            </p:spPr>
          </p:cxnSp>
        </p:grpSp>
      </p:grpSp>
      <p:sp>
        <p:nvSpPr>
          <p:cNvPr id="124071" name=""/>
          <p:cNvSpPr/>
          <p:nvPr/>
        </p:nvSpPr>
        <p:spPr>
          <a:xfrm>
            <a:off x="755650" y="4076700"/>
            <a:ext cx="792162" cy="636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2400" b="1">
                <a:latin typeface="宋体" pitchFamily="2" charset="-122"/>
              </a:rPr>
              <a:t>丁</a:t>
            </a:r>
            <a:endParaRPr lang="zh-CN" altLang="en-US" sz="2400" b="1">
              <a:latin typeface="宋体" pitchFamily="2" charset="-122"/>
            </a:endParaRPr>
          </a:p>
        </p:txBody>
      </p:sp>
      <p:sp>
        <p:nvSpPr>
          <p:cNvPr id="124072" name=""/>
          <p:cNvSpPr/>
          <p:nvPr/>
        </p:nvSpPr>
        <p:spPr>
          <a:xfrm>
            <a:off x="5076825" y="4149725"/>
            <a:ext cx="792162" cy="636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2400" b="1">
                <a:latin typeface="宋体" pitchFamily="2" charset="-122"/>
              </a:rPr>
              <a:t>戊</a:t>
            </a:r>
            <a:endParaRPr lang="zh-CN" altLang="en-US" sz="2400" b="1">
              <a:latin typeface="宋体" pitchFamily="2" charset="-122"/>
            </a:endParaRPr>
          </a:p>
        </p:txBody>
      </p:sp>
      <p:sp>
        <p:nvSpPr>
          <p:cNvPr id="124073" name="Text Box 68"/>
          <p:cNvSpPr/>
          <p:nvPr/>
        </p:nvSpPr>
        <p:spPr>
          <a:xfrm>
            <a:off x="395288" y="188912"/>
            <a:ext cx="2195512" cy="9159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50000"/>
              </a:lnSpc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二、滑轮</a:t>
            </a:r>
            <a:endParaRPr lang="en-US" altLang="zh-CN" sz="3600" b="1"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24930" name=""/>
          <p:cNvGrpSpPr/>
          <p:nvPr/>
        </p:nvGrpSpPr>
        <p:grpSpPr>
          <a:xfrm>
            <a:off x="5437188" y="504825"/>
            <a:ext cx="2900362" cy="5446712"/>
            <a:chOff x="3407" y="300"/>
            <a:chExt cx="1827" cy="3431"/>
          </a:xfrm>
        </p:grpSpPr>
        <p:grpSp>
          <p:nvGrpSpPr>
            <p:cNvPr id="124931" name=""/>
            <p:cNvGrpSpPr/>
            <p:nvPr/>
          </p:nvGrpSpPr>
          <p:grpSpPr>
            <a:xfrm>
              <a:off x="3560" y="300"/>
              <a:ext cx="1674" cy="2448"/>
              <a:chOff x="4524" y="969"/>
              <a:chExt cx="822" cy="1154"/>
            </a:xfrm>
          </p:grpSpPr>
          <p:sp>
            <p:nvSpPr>
              <p:cNvPr id="124932" name="Oval 67"/>
              <p:cNvSpPr/>
              <p:nvPr/>
            </p:nvSpPr>
            <p:spPr>
              <a:xfrm>
                <a:off x="4524" y="1150"/>
                <a:ext cx="822" cy="755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sp>
            <p:nvSpPr>
              <p:cNvPr id="124933" name="Oval 68"/>
              <p:cNvSpPr/>
              <p:nvPr/>
            </p:nvSpPr>
            <p:spPr>
              <a:xfrm>
                <a:off x="4605" y="1231"/>
                <a:ext cx="660" cy="594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B2B2B2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sp>
            <p:nvSpPr>
              <p:cNvPr id="124934" name="Rectangle 69"/>
              <p:cNvSpPr/>
              <p:nvPr/>
            </p:nvSpPr>
            <p:spPr>
              <a:xfrm>
                <a:off x="4895" y="1068"/>
                <a:ext cx="80" cy="959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sp>
            <p:nvSpPr>
              <p:cNvPr id="124935" name="Oval 78"/>
              <p:cNvSpPr/>
              <p:nvPr/>
            </p:nvSpPr>
            <p:spPr>
              <a:xfrm>
                <a:off x="4911" y="1501"/>
                <a:ext cx="32" cy="33"/>
              </a:xfrm>
              <a:prstGeom prst="ellipse">
                <a:avLst/>
              </a:prstGeom>
              <a:solidFill>
                <a:srgbClr val="000000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sp>
            <p:nvSpPr>
              <p:cNvPr id="124936" name="Freeform 112"/>
              <p:cNvSpPr/>
              <p:nvPr/>
            </p:nvSpPr>
            <p:spPr bwMode="auto">
              <a:xfrm>
                <a:off x="4921" y="2018"/>
                <a:ext cx="62" cy="105"/>
              </a:xfrm>
              <a:custGeom>
                <a:cxnLst>
                  <a:cxn ang="0">
                    <a:pos x="5" y="0"/>
                  </a:cxn>
                  <a:cxn ang="0">
                    <a:pos x="8" y="25"/>
                  </a:cxn>
                  <a:cxn ang="0">
                    <a:pos x="11" y="38"/>
                  </a:cxn>
                  <a:cxn ang="0">
                    <a:pos x="11" y="45"/>
                  </a:cxn>
                  <a:cxn ang="0">
                    <a:pos x="7" y="49"/>
                  </a:cxn>
                  <a:cxn ang="0">
                    <a:pos x="2" y="47"/>
                  </a:cxn>
                  <a:cxn ang="0">
                    <a:pos x="1" y="44"/>
                  </a:cxn>
                </a:cxnLst>
                <a:pathLst>
                  <a:path w="213" h="300">
                    <a:moveTo>
                      <a:pt x="90" y="0"/>
                    </a:moveTo>
                    <a:cubicBezTo>
                      <a:pt x="114" y="71"/>
                      <a:pt x="47" y="189"/>
                      <a:pt x="145" y="156"/>
                    </a:cubicBezTo>
                    <a:cubicBezTo>
                      <a:pt x="190" y="171"/>
                      <a:pt x="197" y="189"/>
                      <a:pt x="212" y="233"/>
                    </a:cubicBezTo>
                    <a:cubicBezTo>
                      <a:pt x="208" y="248"/>
                      <a:pt x="213" y="268"/>
                      <a:pt x="201" y="278"/>
                    </a:cubicBezTo>
                    <a:cubicBezTo>
                      <a:pt x="183" y="293"/>
                      <a:pt x="134" y="300"/>
                      <a:pt x="134" y="300"/>
                    </a:cubicBezTo>
                    <a:cubicBezTo>
                      <a:pt x="104" y="296"/>
                      <a:pt x="73" y="300"/>
                      <a:pt x="45" y="289"/>
                    </a:cubicBezTo>
                    <a:cubicBezTo>
                      <a:pt x="0" y="271"/>
                      <a:pt x="40" y="239"/>
                      <a:pt x="12" y="267"/>
                    </a:cubicBezTo>
                  </a:path>
                </a:pathLst>
              </a:custGeom>
              <a:noFill/>
              <a:ln w="38100" cmpd="sng">
                <a:solidFill>
                  <a:srgbClr val="4D4D4D"/>
                </a:solidFill>
                <a:bevel/>
              </a:ln>
            </p:spPr>
          </p:sp>
          <p:sp>
            <p:nvSpPr>
              <p:cNvPr id="124937" name="Freeform 112"/>
              <p:cNvSpPr/>
              <p:nvPr/>
            </p:nvSpPr>
            <p:spPr bwMode="auto">
              <a:xfrm flipV="1">
                <a:off x="4893" y="969"/>
                <a:ext cx="62" cy="105"/>
              </a:xfrm>
              <a:custGeom>
                <a:cxnLst>
                  <a:cxn ang="0">
                    <a:pos x="5" y="0"/>
                  </a:cxn>
                  <a:cxn ang="0">
                    <a:pos x="8" y="25"/>
                  </a:cxn>
                  <a:cxn ang="0">
                    <a:pos x="11" y="38"/>
                  </a:cxn>
                  <a:cxn ang="0">
                    <a:pos x="11" y="45"/>
                  </a:cxn>
                  <a:cxn ang="0">
                    <a:pos x="7" y="49"/>
                  </a:cxn>
                  <a:cxn ang="0">
                    <a:pos x="2" y="47"/>
                  </a:cxn>
                  <a:cxn ang="0">
                    <a:pos x="1" y="44"/>
                  </a:cxn>
                </a:cxnLst>
                <a:pathLst>
                  <a:path w="213" h="300">
                    <a:moveTo>
                      <a:pt x="90" y="0"/>
                    </a:moveTo>
                    <a:cubicBezTo>
                      <a:pt x="114" y="71"/>
                      <a:pt x="47" y="189"/>
                      <a:pt x="145" y="156"/>
                    </a:cubicBezTo>
                    <a:cubicBezTo>
                      <a:pt x="190" y="171"/>
                      <a:pt x="197" y="189"/>
                      <a:pt x="212" y="233"/>
                    </a:cubicBezTo>
                    <a:cubicBezTo>
                      <a:pt x="208" y="248"/>
                      <a:pt x="213" y="268"/>
                      <a:pt x="201" y="278"/>
                    </a:cubicBezTo>
                    <a:cubicBezTo>
                      <a:pt x="183" y="293"/>
                      <a:pt x="134" y="300"/>
                      <a:pt x="134" y="300"/>
                    </a:cubicBezTo>
                    <a:cubicBezTo>
                      <a:pt x="104" y="296"/>
                      <a:pt x="73" y="300"/>
                      <a:pt x="45" y="289"/>
                    </a:cubicBezTo>
                    <a:cubicBezTo>
                      <a:pt x="0" y="271"/>
                      <a:pt x="40" y="239"/>
                      <a:pt x="12" y="267"/>
                    </a:cubicBezTo>
                  </a:path>
                </a:pathLst>
              </a:custGeom>
              <a:noFill/>
              <a:ln w="38100" cmpd="sng">
                <a:solidFill>
                  <a:srgbClr val="4D4D4D"/>
                </a:solidFill>
                <a:bevel/>
              </a:ln>
            </p:spPr>
          </p:sp>
        </p:grpSp>
        <p:cxnSp>
          <p:nvCxnSpPr>
            <p:cNvPr id="124938" name=""/>
            <p:cNvCxnSpPr/>
            <p:nvPr/>
          </p:nvCxnSpPr>
          <p:spPr>
            <a:xfrm>
              <a:off x="3543" y="1480"/>
              <a:ext cx="27" cy="17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sp>
          <p:nvSpPr>
            <p:cNvPr id="124939" name=""/>
            <p:cNvSpPr/>
            <p:nvPr/>
          </p:nvSpPr>
          <p:spPr>
            <a:xfrm>
              <a:off x="3407" y="3203"/>
              <a:ext cx="432" cy="52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sp>
        <p:cxnSp>
          <p:nvCxnSpPr>
            <p:cNvPr id="124940" name=""/>
            <p:cNvCxnSpPr/>
            <p:nvPr/>
          </p:nvCxnSpPr>
          <p:spPr>
            <a:xfrm flipH="1">
              <a:off x="5205" y="1389"/>
              <a:ext cx="18" cy="200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</p:grpSp>
      <p:sp>
        <p:nvSpPr>
          <p:cNvPr id="124941" name="Text Box 3"/>
          <p:cNvSpPr/>
          <p:nvPr/>
        </p:nvSpPr>
        <p:spPr>
          <a:xfrm>
            <a:off x="533400" y="533400"/>
            <a:ext cx="2971800" cy="6048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定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滑轮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    </a:t>
            </a:r>
            <a:endParaRPr lang="zh-CN" altLang="en-US" sz="2800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124942" name=""/>
          <p:cNvGrpSpPr/>
          <p:nvPr/>
        </p:nvGrpSpPr>
        <p:grpSpPr>
          <a:xfrm>
            <a:off x="533400" y="1905000"/>
            <a:ext cx="3516312" cy="615950"/>
            <a:chOff x="336" y="1200"/>
            <a:chExt cx="2215" cy="388"/>
          </a:xfrm>
        </p:grpSpPr>
        <p:sp>
          <p:nvSpPr>
            <p:cNvPr id="124943" name="Text Box 3"/>
            <p:cNvSpPr/>
            <p:nvPr/>
          </p:nvSpPr>
          <p:spPr>
            <a:xfrm>
              <a:off x="336" y="1200"/>
              <a:ext cx="864" cy="38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>
                <a:lnSpc>
                  <a:spcPct val="120000"/>
                </a:lnSpc>
              </a:pPr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实质：</a:t>
              </a:r>
              <a:endParaRPr lang="zh-CN" altLang="en-US" sz="2800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24944" name="Text Box 3"/>
            <p:cNvSpPr/>
            <p:nvPr/>
          </p:nvSpPr>
          <p:spPr>
            <a:xfrm>
              <a:off x="1111" y="1207"/>
              <a:ext cx="1440" cy="38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>
                <a:lnSpc>
                  <a:spcPct val="120000"/>
                </a:lnSpc>
              </a:pPr>
              <a:r>
                <a:rPr lang="zh-CN" altLang="en-US" sz="2800" b="1">
                  <a:solidFill>
                    <a:srgbClr val="800000"/>
                  </a:solidFill>
                  <a:latin typeface="Times New Roman" pitchFamily="18" charset="0"/>
                  <a:ea typeface="黑体" pitchFamily="49" charset="-122"/>
                </a:rPr>
                <a:t>等臂杠杆。</a:t>
              </a:r>
              <a:endParaRPr lang="zh-CN" altLang="en-US" sz="2800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124945" name=""/>
          <p:cNvGrpSpPr/>
          <p:nvPr/>
        </p:nvGrpSpPr>
        <p:grpSpPr>
          <a:xfrm>
            <a:off x="468312" y="2708275"/>
            <a:ext cx="4191000" cy="609600"/>
            <a:chOff x="288" y="1728"/>
            <a:chExt cx="2640" cy="384"/>
          </a:xfrm>
        </p:grpSpPr>
        <p:sp>
          <p:nvSpPr>
            <p:cNvPr id="124946" name=""/>
            <p:cNvSpPr/>
            <p:nvPr/>
          </p:nvSpPr>
          <p:spPr>
            <a:xfrm>
              <a:off x="1056" y="1728"/>
              <a:ext cx="1872" cy="38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ctr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4400" b="0" i="0" u="none" kern="1200" baseline="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lvl="0" algn="l"/>
              <a:r>
                <a:rPr lang="zh-CN" altLang="en-US" sz="2800" b="1">
                  <a:solidFill>
                    <a:srgbClr val="800000"/>
                  </a:solidFill>
                  <a:ea typeface="黑体" pitchFamily="49" charset="-122"/>
                </a:rPr>
                <a:t>改变用力方向。</a:t>
              </a:r>
              <a:endParaRPr lang="zh-CN" altLang="en-US" sz="2800" b="1">
                <a:solidFill>
                  <a:srgbClr val="800000"/>
                </a:solidFill>
                <a:ea typeface="黑体" pitchFamily="49" charset="-122"/>
              </a:endParaRPr>
            </a:p>
          </p:txBody>
        </p:sp>
        <p:sp>
          <p:nvSpPr>
            <p:cNvPr id="124947" name="Text Box 3"/>
            <p:cNvSpPr/>
            <p:nvPr/>
          </p:nvSpPr>
          <p:spPr>
            <a:xfrm>
              <a:off x="288" y="1728"/>
              <a:ext cx="864" cy="38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>
                <a:lnSpc>
                  <a:spcPct val="120000"/>
                </a:lnSpc>
              </a:pPr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作用：</a:t>
              </a:r>
              <a:endParaRPr lang="zh-CN" altLang="en-US" sz="2800"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124948" name=""/>
          <p:cNvGrpSpPr/>
          <p:nvPr/>
        </p:nvGrpSpPr>
        <p:grpSpPr>
          <a:xfrm>
            <a:off x="4959350" y="2349500"/>
            <a:ext cx="1584325" cy="1943100"/>
            <a:chOff x="3168" y="1467"/>
            <a:chExt cx="950" cy="1234"/>
          </a:xfrm>
        </p:grpSpPr>
        <p:cxnSp>
          <p:nvCxnSpPr>
            <p:cNvPr id="124949" name="Line 117"/>
            <p:cNvCxnSpPr/>
            <p:nvPr/>
          </p:nvCxnSpPr>
          <p:spPr>
            <a:xfrm flipH="1">
              <a:off x="3601" y="1467"/>
              <a:ext cx="0" cy="1071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miter lim="800000"/>
              <a:headEnd type="oval" w="sm" len="sm"/>
              <a:tailEnd type="triangle" len="lg"/>
            </a:ln>
          </p:spPr>
        </p:cxnSp>
        <p:sp>
          <p:nvSpPr>
            <p:cNvPr id="124950" name="Text Box 118"/>
            <p:cNvSpPr/>
            <p:nvPr/>
          </p:nvSpPr>
          <p:spPr>
            <a:xfrm>
              <a:off x="3168" y="2411"/>
              <a:ext cx="950" cy="29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400" b="1" i="1">
                  <a:solidFill>
                    <a:srgbClr val="CC0000"/>
                  </a:solidFill>
                  <a:latin typeface="Times New Roman" pitchFamily="18" charset="0"/>
                </a:rPr>
                <a:t>F</a:t>
              </a:r>
              <a:r>
                <a:rPr kumimoji="1" lang="en-US" altLang="zh-CN" sz="2400" b="1" baseline="-25000">
                  <a:solidFill>
                    <a:srgbClr val="CC0000"/>
                  </a:solidFill>
                  <a:latin typeface="Times New Roman" pitchFamily="18" charset="0"/>
                </a:rPr>
                <a:t>2</a:t>
              </a:r>
              <a:endParaRPr kumimoji="1" lang="en-US" altLang="zh-CN" sz="2400" b="1" baseline="-25000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24951" name=""/>
          <p:cNvGrpSpPr/>
          <p:nvPr/>
        </p:nvGrpSpPr>
        <p:grpSpPr>
          <a:xfrm>
            <a:off x="8047038" y="2314575"/>
            <a:ext cx="1096962" cy="1970088"/>
            <a:chOff x="5069" y="1458"/>
            <a:chExt cx="691" cy="1241"/>
          </a:xfrm>
        </p:grpSpPr>
        <p:sp>
          <p:nvSpPr>
            <p:cNvPr id="124952" name="Text Box 120"/>
            <p:cNvSpPr/>
            <p:nvPr/>
          </p:nvSpPr>
          <p:spPr>
            <a:xfrm>
              <a:off x="5069" y="2411"/>
              <a:ext cx="691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400" b="1" i="1">
                  <a:solidFill>
                    <a:srgbClr val="CC0000"/>
                  </a:solidFill>
                  <a:latin typeface="Times New Roman" pitchFamily="18" charset="0"/>
                </a:rPr>
                <a:t>F</a:t>
              </a:r>
              <a:r>
                <a:rPr kumimoji="1" lang="en-US" altLang="zh-CN" sz="2400" b="1" baseline="-25000">
                  <a:solidFill>
                    <a:srgbClr val="CC0000"/>
                  </a:solidFill>
                  <a:latin typeface="Times New Roman" pitchFamily="18" charset="0"/>
                </a:rPr>
                <a:t>1</a:t>
              </a:r>
              <a:endParaRPr kumimoji="1" lang="en-US" altLang="zh-CN" sz="2400" b="1" baseline="-25000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  <p:cxnSp>
          <p:nvCxnSpPr>
            <p:cNvPr id="124953" name="Line 119"/>
            <p:cNvCxnSpPr/>
            <p:nvPr/>
          </p:nvCxnSpPr>
          <p:spPr>
            <a:xfrm flipH="1">
              <a:off x="5237" y="1458"/>
              <a:ext cx="0" cy="1071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miter lim="800000"/>
              <a:headEnd type="oval" w="sm" len="sm"/>
              <a:tailEnd type="triangle" len="lg"/>
            </a:ln>
          </p:spPr>
        </p:cxnSp>
      </p:grpSp>
      <p:sp>
        <p:nvSpPr>
          <p:cNvPr id="124954" name="Text Box 116"/>
          <p:cNvSpPr/>
          <p:nvPr/>
        </p:nvSpPr>
        <p:spPr>
          <a:xfrm>
            <a:off x="6877050" y="1700212"/>
            <a:ext cx="6873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 b="1" i="1">
                <a:latin typeface="Times New Roman" pitchFamily="18" charset="0"/>
              </a:rPr>
              <a:t>O</a:t>
            </a:r>
            <a:endParaRPr kumimoji="1" lang="en-US" altLang="zh-CN" sz="2400" b="1" i="1">
              <a:latin typeface="Times New Roman" pitchFamily="18" charset="0"/>
            </a:endParaRPr>
          </a:p>
        </p:txBody>
      </p:sp>
      <p:grpSp>
        <p:nvGrpSpPr>
          <p:cNvPr id="124955" name=""/>
          <p:cNvGrpSpPr/>
          <p:nvPr/>
        </p:nvGrpSpPr>
        <p:grpSpPr>
          <a:xfrm>
            <a:off x="6904038" y="2349500"/>
            <a:ext cx="1531938" cy="665162"/>
            <a:chOff x="4332" y="1480"/>
            <a:chExt cx="965" cy="419"/>
          </a:xfrm>
        </p:grpSpPr>
        <p:sp>
          <p:nvSpPr>
            <p:cNvPr id="124956" name="Text Box 126"/>
            <p:cNvSpPr/>
            <p:nvPr/>
          </p:nvSpPr>
          <p:spPr>
            <a:xfrm>
              <a:off x="4606" y="1571"/>
              <a:ext cx="691" cy="32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 i="1">
                  <a:solidFill>
                    <a:srgbClr val="CC0000"/>
                  </a:solidFill>
                  <a:latin typeface="Times New Roman" pitchFamily="18" charset="0"/>
                </a:rPr>
                <a:t>l</a:t>
              </a:r>
              <a:r>
                <a:rPr kumimoji="1" lang="en-US" altLang="zh-CN" sz="2800" b="1" baseline="-25000">
                  <a:solidFill>
                    <a:srgbClr val="CC0000"/>
                  </a:solidFill>
                  <a:latin typeface="Times New Roman" pitchFamily="18" charset="0"/>
                </a:rPr>
                <a:t>1</a:t>
              </a:r>
              <a:endParaRPr kumimoji="1" lang="en-US" altLang="zh-CN" sz="2800" b="1" baseline="-25000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  <p:sp>
          <p:nvSpPr>
            <p:cNvPr id="124957" name="AutoShape 125"/>
            <p:cNvSpPr/>
            <p:nvPr/>
          </p:nvSpPr>
          <p:spPr>
            <a:xfrm rot="16200000" flipH="1">
              <a:off x="4712" y="1191"/>
              <a:ext cx="147" cy="816"/>
            </a:xfrm>
            <a:prstGeom prst="rightBrace">
              <a:avLst>
                <a:gd name="adj1" fmla="val 46259"/>
                <a:gd name="adj2" fmla="val 50000"/>
              </a:avLst>
            </a:prstGeom>
            <a:noFill/>
            <a:ln w="28575">
              <a:solidFill>
                <a:srgbClr val="CC0000"/>
              </a:solidFill>
              <a:round/>
            </a:ln>
          </p:spPr>
          <p:txBody>
            <a:bodyPr rot="5400000"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</a:endParaRPr>
            </a:p>
          </p:txBody>
        </p:sp>
        <p:cxnSp>
          <p:nvCxnSpPr>
            <p:cNvPr id="124958" name=""/>
            <p:cNvCxnSpPr/>
            <p:nvPr/>
          </p:nvCxnSpPr>
          <p:spPr>
            <a:xfrm>
              <a:off x="4332" y="1480"/>
              <a:ext cx="895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prstDash val="dash"/>
              <a:miter lim="800000"/>
            </a:ln>
            <a:effectLst/>
          </p:spPr>
        </p:cxnSp>
      </p:grpSp>
      <p:cxnSp>
        <p:nvCxnSpPr>
          <p:cNvPr id="124959" name=""/>
          <p:cNvCxnSpPr/>
          <p:nvPr/>
        </p:nvCxnSpPr>
        <p:spPr>
          <a:xfrm>
            <a:off x="6021388" y="476250"/>
            <a:ext cx="1971675" cy="0"/>
          </a:xfrm>
          <a:prstGeom prst="line">
            <a:avLst/>
          </a:prstGeom>
          <a:noFill/>
          <a:ln w="57150">
            <a:solidFill>
              <a:srgbClr val="4D4D4D"/>
            </a:solidFill>
            <a:miter lim="800000"/>
          </a:ln>
          <a:effectLst/>
        </p:spPr>
      </p:cxnSp>
      <p:grpSp>
        <p:nvGrpSpPr>
          <p:cNvPr id="124960" name=""/>
          <p:cNvGrpSpPr/>
          <p:nvPr/>
        </p:nvGrpSpPr>
        <p:grpSpPr>
          <a:xfrm>
            <a:off x="5678488" y="2349500"/>
            <a:ext cx="1601788" cy="735012"/>
            <a:chOff x="3560" y="1480"/>
            <a:chExt cx="1009" cy="463"/>
          </a:xfrm>
        </p:grpSpPr>
        <p:sp>
          <p:nvSpPr>
            <p:cNvPr id="124961" name="AutoShape 122"/>
            <p:cNvSpPr/>
            <p:nvPr/>
          </p:nvSpPr>
          <p:spPr>
            <a:xfrm rot="16200000">
              <a:off x="3946" y="1185"/>
              <a:ext cx="91" cy="771"/>
            </a:xfrm>
            <a:prstGeom prst="leftBrace">
              <a:avLst>
                <a:gd name="adj1" fmla="val 70604"/>
                <a:gd name="adj2" fmla="val 56245"/>
              </a:avLst>
            </a:prstGeom>
            <a:noFill/>
            <a:ln w="38100">
              <a:solidFill>
                <a:srgbClr val="CC0000"/>
              </a:solidFill>
              <a:round/>
            </a:ln>
          </p:spPr>
          <p:txBody>
            <a:bodyPr rot="5400000"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124962" name="Text Box 123"/>
            <p:cNvSpPr/>
            <p:nvPr/>
          </p:nvSpPr>
          <p:spPr>
            <a:xfrm>
              <a:off x="3878" y="1616"/>
              <a:ext cx="69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 i="1">
                  <a:solidFill>
                    <a:srgbClr val="CC0000"/>
                  </a:solidFill>
                  <a:latin typeface="Times New Roman" pitchFamily="18" charset="0"/>
                </a:rPr>
                <a:t>l</a:t>
              </a:r>
              <a:r>
                <a:rPr kumimoji="1" lang="en-US" altLang="zh-CN" sz="2800" b="1" baseline="-25000">
                  <a:solidFill>
                    <a:srgbClr val="CC0000"/>
                  </a:solidFill>
                  <a:latin typeface="Times New Roman" pitchFamily="18" charset="0"/>
                </a:rPr>
                <a:t>2</a:t>
              </a:r>
              <a:endParaRPr kumimoji="1" lang="en-US" altLang="zh-CN" sz="2800" b="1" baseline="-25000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  <p:cxnSp>
          <p:nvCxnSpPr>
            <p:cNvPr id="124963" name=""/>
            <p:cNvCxnSpPr/>
            <p:nvPr/>
          </p:nvCxnSpPr>
          <p:spPr>
            <a:xfrm>
              <a:off x="3560" y="1480"/>
              <a:ext cx="817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prstDash val="dash"/>
              <a:miter lim="800000"/>
            </a:ln>
            <a:effectLst/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249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24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24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24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24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24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24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5954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5955" name="Text Box 12"/>
          <p:cNvSpPr/>
          <p:nvPr/>
        </p:nvSpPr>
        <p:spPr>
          <a:xfrm>
            <a:off x="539750" y="549275"/>
            <a:ext cx="3213100" cy="6048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．动滑轮</a:t>
            </a:r>
            <a:endParaRPr lang="zh-CN" altLang="en-US" sz="2800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25956" name=""/>
          <p:cNvGrpSpPr/>
          <p:nvPr/>
        </p:nvGrpSpPr>
        <p:grpSpPr>
          <a:xfrm>
            <a:off x="468312" y="2492375"/>
            <a:ext cx="3352800" cy="1955800"/>
            <a:chOff x="192" y="1584"/>
            <a:chExt cx="2112" cy="1232"/>
          </a:xfrm>
        </p:grpSpPr>
        <p:sp>
          <p:nvSpPr>
            <p:cNvPr id="125957" name="Text Box 12"/>
            <p:cNvSpPr/>
            <p:nvPr/>
          </p:nvSpPr>
          <p:spPr>
            <a:xfrm>
              <a:off x="192" y="2112"/>
              <a:ext cx="2112" cy="70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>
                <a:lnSpc>
                  <a:spcPct val="120000"/>
                </a:lnSpc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动力臂是阻力臂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倍的杠杆。　</a:t>
              </a:r>
              <a:endParaRPr lang="zh-CN" altLang="en-US" sz="2800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25958" name="Text Box 3"/>
            <p:cNvSpPr/>
            <p:nvPr/>
          </p:nvSpPr>
          <p:spPr>
            <a:xfrm>
              <a:off x="192" y="1584"/>
              <a:ext cx="864" cy="38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>
                <a:lnSpc>
                  <a:spcPct val="120000"/>
                </a:lnSpc>
              </a:pPr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实质：</a:t>
              </a:r>
              <a:endParaRPr lang="zh-CN" altLang="en-US" sz="2800"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125959" name=""/>
          <p:cNvGrpSpPr/>
          <p:nvPr/>
        </p:nvGrpSpPr>
        <p:grpSpPr>
          <a:xfrm>
            <a:off x="611188" y="5229225"/>
            <a:ext cx="2911475" cy="636588"/>
            <a:chOff x="384" y="3504"/>
            <a:chExt cx="1834" cy="401"/>
          </a:xfrm>
        </p:grpSpPr>
        <p:sp>
          <p:nvSpPr>
            <p:cNvPr id="125960" name=""/>
            <p:cNvSpPr/>
            <p:nvPr/>
          </p:nvSpPr>
          <p:spPr>
            <a:xfrm>
              <a:off x="1066" y="3521"/>
              <a:ext cx="1152" cy="38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ctr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4400" b="0" i="0" u="none" kern="1200" baseline="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lang="zh-CN" altLang="en-US" sz="4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lvl="0" algn="l"/>
              <a:r>
                <a:rPr lang="zh-CN" altLang="en-US" sz="2800" b="1">
                  <a:solidFill>
                    <a:srgbClr val="800000"/>
                  </a:solidFill>
                  <a:ea typeface="黑体" pitchFamily="49" charset="-122"/>
                </a:rPr>
                <a:t>省力。</a:t>
              </a:r>
              <a:endParaRPr lang="zh-CN" altLang="en-US" sz="2800" b="1">
                <a:solidFill>
                  <a:srgbClr val="800000"/>
                </a:solidFill>
                <a:ea typeface="黑体" pitchFamily="49" charset="-122"/>
              </a:endParaRPr>
            </a:p>
          </p:txBody>
        </p:sp>
        <p:sp>
          <p:nvSpPr>
            <p:cNvPr id="125961" name="Text Box 3"/>
            <p:cNvSpPr/>
            <p:nvPr/>
          </p:nvSpPr>
          <p:spPr>
            <a:xfrm>
              <a:off x="384" y="3504"/>
              <a:ext cx="864" cy="38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>
                <a:lnSpc>
                  <a:spcPct val="120000"/>
                </a:lnSpc>
              </a:pPr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作用：</a:t>
              </a:r>
              <a:endParaRPr lang="zh-CN" altLang="en-US" sz="2800"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125962" name=""/>
          <p:cNvGrpSpPr/>
          <p:nvPr/>
        </p:nvGrpSpPr>
        <p:grpSpPr>
          <a:xfrm>
            <a:off x="4427538" y="1412875"/>
            <a:ext cx="2881312" cy="3846512"/>
            <a:chOff x="4524" y="969"/>
            <a:chExt cx="822" cy="1154"/>
          </a:xfrm>
        </p:grpSpPr>
        <p:sp>
          <p:nvSpPr>
            <p:cNvPr id="125963" name="Oval 67"/>
            <p:cNvSpPr/>
            <p:nvPr/>
          </p:nvSpPr>
          <p:spPr>
            <a:xfrm>
              <a:off x="4524" y="1150"/>
              <a:ext cx="822" cy="755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125964" name="Oval 68"/>
            <p:cNvSpPr/>
            <p:nvPr/>
          </p:nvSpPr>
          <p:spPr>
            <a:xfrm>
              <a:off x="4605" y="1231"/>
              <a:ext cx="660" cy="594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rgbClr val="B2B2B2"/>
              </a:solidFill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125965" name="Rectangle 69"/>
            <p:cNvSpPr/>
            <p:nvPr/>
          </p:nvSpPr>
          <p:spPr>
            <a:xfrm>
              <a:off x="4895" y="1068"/>
              <a:ext cx="80" cy="95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125966" name="Oval 78"/>
            <p:cNvSpPr/>
            <p:nvPr/>
          </p:nvSpPr>
          <p:spPr>
            <a:xfrm>
              <a:off x="4911" y="1501"/>
              <a:ext cx="32" cy="33"/>
            </a:xfrm>
            <a:prstGeom prst="ellipse">
              <a:avLst/>
            </a:prstGeom>
            <a:solidFill>
              <a:srgbClr val="000000"/>
            </a:solidFill>
            <a:ln>
              <a:solidFill>
                <a:prstClr val="black"/>
              </a:solidFill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125967" name="Freeform 112"/>
            <p:cNvSpPr/>
            <p:nvPr/>
          </p:nvSpPr>
          <p:spPr bwMode="auto">
            <a:xfrm>
              <a:off x="4921" y="2018"/>
              <a:ext cx="62" cy="105"/>
            </a:xfrm>
            <a:custGeom>
              <a:cxnLst>
                <a:cxn ang="0">
                  <a:pos x="5" y="0"/>
                </a:cxn>
                <a:cxn ang="0">
                  <a:pos x="8" y="25"/>
                </a:cxn>
                <a:cxn ang="0">
                  <a:pos x="11" y="38"/>
                </a:cxn>
                <a:cxn ang="0">
                  <a:pos x="11" y="45"/>
                </a:cxn>
                <a:cxn ang="0">
                  <a:pos x="7" y="49"/>
                </a:cxn>
                <a:cxn ang="0">
                  <a:pos x="2" y="47"/>
                </a:cxn>
                <a:cxn ang="0">
                  <a:pos x="1" y="44"/>
                </a:cxn>
              </a:cxnLst>
              <a:pathLst>
                <a:path w="213" h="300">
                  <a:moveTo>
                    <a:pt x="90" y="0"/>
                  </a:moveTo>
                  <a:cubicBezTo>
                    <a:pt x="114" y="71"/>
                    <a:pt x="47" y="189"/>
                    <a:pt x="145" y="156"/>
                  </a:cubicBezTo>
                  <a:cubicBezTo>
                    <a:pt x="190" y="171"/>
                    <a:pt x="197" y="189"/>
                    <a:pt x="212" y="233"/>
                  </a:cubicBezTo>
                  <a:cubicBezTo>
                    <a:pt x="208" y="248"/>
                    <a:pt x="213" y="268"/>
                    <a:pt x="201" y="278"/>
                  </a:cubicBezTo>
                  <a:cubicBezTo>
                    <a:pt x="183" y="293"/>
                    <a:pt x="134" y="300"/>
                    <a:pt x="134" y="300"/>
                  </a:cubicBezTo>
                  <a:cubicBezTo>
                    <a:pt x="104" y="296"/>
                    <a:pt x="73" y="300"/>
                    <a:pt x="45" y="289"/>
                  </a:cubicBezTo>
                  <a:cubicBezTo>
                    <a:pt x="0" y="271"/>
                    <a:pt x="40" y="239"/>
                    <a:pt x="12" y="267"/>
                  </a:cubicBezTo>
                </a:path>
              </a:pathLst>
            </a:custGeom>
            <a:noFill/>
            <a:ln w="38100" cmpd="sng">
              <a:solidFill>
                <a:srgbClr val="4D4D4D"/>
              </a:solidFill>
              <a:bevel/>
            </a:ln>
          </p:spPr>
        </p:sp>
        <p:sp>
          <p:nvSpPr>
            <p:cNvPr id="125968" name="Freeform 112"/>
            <p:cNvSpPr/>
            <p:nvPr/>
          </p:nvSpPr>
          <p:spPr bwMode="auto">
            <a:xfrm flipV="1">
              <a:off x="4893" y="969"/>
              <a:ext cx="62" cy="105"/>
            </a:xfrm>
            <a:custGeom>
              <a:cxnLst>
                <a:cxn ang="0">
                  <a:pos x="5" y="0"/>
                </a:cxn>
                <a:cxn ang="0">
                  <a:pos x="8" y="25"/>
                </a:cxn>
                <a:cxn ang="0">
                  <a:pos x="11" y="38"/>
                </a:cxn>
                <a:cxn ang="0">
                  <a:pos x="11" y="45"/>
                </a:cxn>
                <a:cxn ang="0">
                  <a:pos x="7" y="49"/>
                </a:cxn>
                <a:cxn ang="0">
                  <a:pos x="2" y="47"/>
                </a:cxn>
                <a:cxn ang="0">
                  <a:pos x="1" y="44"/>
                </a:cxn>
              </a:cxnLst>
              <a:pathLst>
                <a:path w="213" h="300">
                  <a:moveTo>
                    <a:pt x="90" y="0"/>
                  </a:moveTo>
                  <a:cubicBezTo>
                    <a:pt x="114" y="71"/>
                    <a:pt x="47" y="189"/>
                    <a:pt x="145" y="156"/>
                  </a:cubicBezTo>
                  <a:cubicBezTo>
                    <a:pt x="190" y="171"/>
                    <a:pt x="197" y="189"/>
                    <a:pt x="212" y="233"/>
                  </a:cubicBezTo>
                  <a:cubicBezTo>
                    <a:pt x="208" y="248"/>
                    <a:pt x="213" y="268"/>
                    <a:pt x="201" y="278"/>
                  </a:cubicBezTo>
                  <a:cubicBezTo>
                    <a:pt x="183" y="293"/>
                    <a:pt x="134" y="300"/>
                    <a:pt x="134" y="300"/>
                  </a:cubicBezTo>
                  <a:cubicBezTo>
                    <a:pt x="104" y="296"/>
                    <a:pt x="73" y="300"/>
                    <a:pt x="45" y="289"/>
                  </a:cubicBezTo>
                  <a:cubicBezTo>
                    <a:pt x="0" y="271"/>
                    <a:pt x="40" y="239"/>
                    <a:pt x="12" y="267"/>
                  </a:cubicBezTo>
                </a:path>
              </a:pathLst>
            </a:custGeom>
            <a:noFill/>
            <a:ln w="38100" cmpd="sng">
              <a:solidFill>
                <a:srgbClr val="4D4D4D"/>
              </a:solidFill>
              <a:bevel/>
            </a:ln>
          </p:spPr>
        </p:sp>
      </p:grpSp>
      <p:grpSp>
        <p:nvGrpSpPr>
          <p:cNvPr id="125969" name=""/>
          <p:cNvGrpSpPr/>
          <p:nvPr/>
        </p:nvGrpSpPr>
        <p:grpSpPr>
          <a:xfrm>
            <a:off x="6732588" y="1628775"/>
            <a:ext cx="792162" cy="1643062"/>
            <a:chOff x="4241" y="1026"/>
            <a:chExt cx="499" cy="1035"/>
          </a:xfrm>
        </p:grpSpPr>
        <p:sp>
          <p:nvSpPr>
            <p:cNvPr id="125970" name="Text Box 120"/>
            <p:cNvSpPr/>
            <p:nvPr/>
          </p:nvSpPr>
          <p:spPr>
            <a:xfrm>
              <a:off x="4241" y="1026"/>
              <a:ext cx="499" cy="28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400" b="1" i="1">
                  <a:solidFill>
                    <a:srgbClr val="CC0000"/>
                  </a:solidFill>
                  <a:latin typeface="Times New Roman" pitchFamily="18" charset="0"/>
                </a:rPr>
                <a:t>F</a:t>
              </a:r>
              <a:r>
                <a:rPr kumimoji="1" lang="en-US" altLang="zh-CN" sz="2400" b="1" baseline="-25000">
                  <a:solidFill>
                    <a:srgbClr val="CC0000"/>
                  </a:solidFill>
                  <a:latin typeface="Times New Roman" pitchFamily="18" charset="0"/>
                </a:rPr>
                <a:t>1</a:t>
              </a:r>
              <a:endParaRPr kumimoji="1" lang="en-US" altLang="zh-CN" sz="2400" b="1" baseline="-25000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  <p:cxnSp>
          <p:nvCxnSpPr>
            <p:cNvPr id="125971" name="Line 117"/>
            <p:cNvCxnSpPr/>
            <p:nvPr/>
          </p:nvCxnSpPr>
          <p:spPr>
            <a:xfrm flipH="1" flipV="1">
              <a:off x="4605" y="1331"/>
              <a:ext cx="0" cy="730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miter lim="800000"/>
              <a:headEnd type="oval" w="sm" len="sm"/>
              <a:tailEnd type="triangle" len="lg"/>
            </a:ln>
          </p:spPr>
        </p:cxnSp>
      </p:grpSp>
      <p:grpSp>
        <p:nvGrpSpPr>
          <p:cNvPr id="125972" name=""/>
          <p:cNvGrpSpPr/>
          <p:nvPr/>
        </p:nvGrpSpPr>
        <p:grpSpPr>
          <a:xfrm>
            <a:off x="5868988" y="3257550"/>
            <a:ext cx="887412" cy="2271712"/>
            <a:chOff x="3697" y="2052"/>
            <a:chExt cx="559" cy="1431"/>
          </a:xfrm>
        </p:grpSpPr>
        <p:sp>
          <p:nvSpPr>
            <p:cNvPr id="125973" name="Text Box 118"/>
            <p:cNvSpPr/>
            <p:nvPr/>
          </p:nvSpPr>
          <p:spPr>
            <a:xfrm>
              <a:off x="3833" y="3067"/>
              <a:ext cx="423" cy="28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400" b="1" i="1">
                  <a:solidFill>
                    <a:srgbClr val="CC0000"/>
                  </a:solidFill>
                  <a:latin typeface="Times New Roman" pitchFamily="18" charset="0"/>
                </a:rPr>
                <a:t>F</a:t>
              </a:r>
              <a:r>
                <a:rPr kumimoji="1" lang="en-US" altLang="zh-CN" sz="2400" b="1" baseline="-25000">
                  <a:solidFill>
                    <a:srgbClr val="CC0000"/>
                  </a:solidFill>
                  <a:latin typeface="Times New Roman" pitchFamily="18" charset="0"/>
                </a:rPr>
                <a:t>2</a:t>
              </a:r>
              <a:endParaRPr kumimoji="1" lang="en-US" altLang="zh-CN" sz="2400" b="1" baseline="-25000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  <p:cxnSp>
          <p:nvCxnSpPr>
            <p:cNvPr id="125974" name="Line 119"/>
            <p:cNvCxnSpPr/>
            <p:nvPr/>
          </p:nvCxnSpPr>
          <p:spPr>
            <a:xfrm flipH="1">
              <a:off x="3697" y="2052"/>
              <a:ext cx="0" cy="1431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miter lim="800000"/>
              <a:headEnd type="oval" w="sm" len="sm"/>
              <a:tailEnd type="triangle" len="lg"/>
            </a:ln>
          </p:spPr>
        </p:cxnSp>
      </p:grpSp>
      <p:grpSp>
        <p:nvGrpSpPr>
          <p:cNvPr id="125975" name=""/>
          <p:cNvGrpSpPr/>
          <p:nvPr/>
        </p:nvGrpSpPr>
        <p:grpSpPr>
          <a:xfrm>
            <a:off x="4427538" y="3321050"/>
            <a:ext cx="1622425" cy="625475"/>
            <a:chOff x="2789" y="2092"/>
            <a:chExt cx="1022" cy="394"/>
          </a:xfrm>
        </p:grpSpPr>
        <p:sp>
          <p:nvSpPr>
            <p:cNvPr id="125976" name="AutoShape 122"/>
            <p:cNvSpPr/>
            <p:nvPr/>
          </p:nvSpPr>
          <p:spPr>
            <a:xfrm rot="16200000">
              <a:off x="3118" y="1763"/>
              <a:ext cx="204" cy="862"/>
            </a:xfrm>
            <a:prstGeom prst="leftBrace">
              <a:avLst>
                <a:gd name="adj1" fmla="val 35212"/>
                <a:gd name="adj2" fmla="val 56245"/>
              </a:avLst>
            </a:prstGeom>
            <a:noFill/>
            <a:ln w="38100">
              <a:solidFill>
                <a:srgbClr val="CC0000"/>
              </a:solidFill>
              <a:round/>
            </a:ln>
          </p:spPr>
          <p:txBody>
            <a:bodyPr rot="5400000"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125977" name="Text Box 123"/>
            <p:cNvSpPr/>
            <p:nvPr/>
          </p:nvSpPr>
          <p:spPr>
            <a:xfrm>
              <a:off x="3061" y="2160"/>
              <a:ext cx="750" cy="32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 i="1">
                  <a:solidFill>
                    <a:srgbClr val="CC0000"/>
                  </a:solidFill>
                  <a:latin typeface="Times New Roman" pitchFamily="18" charset="0"/>
                </a:rPr>
                <a:t>l</a:t>
              </a:r>
              <a:r>
                <a:rPr kumimoji="1" lang="en-US" altLang="zh-CN" sz="2800" b="1" baseline="-25000">
                  <a:solidFill>
                    <a:srgbClr val="CC0000"/>
                  </a:solidFill>
                  <a:latin typeface="Times New Roman" pitchFamily="18" charset="0"/>
                </a:rPr>
                <a:t>2</a:t>
              </a:r>
              <a:endParaRPr kumimoji="1" lang="en-US" altLang="zh-CN" sz="2800" b="1" baseline="-25000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</p:grpSp>
      <p:sp>
        <p:nvSpPr>
          <p:cNvPr id="125978" name="Text Box 116"/>
          <p:cNvSpPr/>
          <p:nvPr/>
        </p:nvSpPr>
        <p:spPr>
          <a:xfrm>
            <a:off x="3924300" y="3068638"/>
            <a:ext cx="744538" cy="4556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 b="1" i="1">
                <a:latin typeface="Times New Roman" pitchFamily="18" charset="0"/>
              </a:rPr>
              <a:t>O</a:t>
            </a:r>
            <a:endParaRPr kumimoji="1" lang="en-US" altLang="zh-CN" sz="2400" b="1" i="1">
              <a:latin typeface="Times New Roman" pitchFamily="18" charset="0"/>
            </a:endParaRPr>
          </a:p>
        </p:txBody>
      </p:sp>
      <p:grpSp>
        <p:nvGrpSpPr>
          <p:cNvPr id="125979" name=""/>
          <p:cNvGrpSpPr/>
          <p:nvPr/>
        </p:nvGrpSpPr>
        <p:grpSpPr>
          <a:xfrm>
            <a:off x="4400550" y="2205038"/>
            <a:ext cx="2878138" cy="1044575"/>
            <a:chOff x="2772" y="1389"/>
            <a:chExt cx="1813" cy="658"/>
          </a:xfrm>
        </p:grpSpPr>
        <p:sp>
          <p:nvSpPr>
            <p:cNvPr id="125980" name="Text Box 126"/>
            <p:cNvSpPr/>
            <p:nvPr/>
          </p:nvSpPr>
          <p:spPr>
            <a:xfrm>
              <a:off x="3560" y="1389"/>
              <a:ext cx="749" cy="32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 i="1">
                  <a:solidFill>
                    <a:srgbClr val="CC0000"/>
                  </a:solidFill>
                  <a:latin typeface="Times New Roman" pitchFamily="18" charset="0"/>
                </a:rPr>
                <a:t>l</a:t>
              </a:r>
              <a:r>
                <a:rPr kumimoji="1" lang="en-US" altLang="zh-CN" sz="2800" b="1" baseline="-25000">
                  <a:solidFill>
                    <a:srgbClr val="CC0000"/>
                  </a:solidFill>
                  <a:latin typeface="Times New Roman" pitchFamily="18" charset="0"/>
                </a:rPr>
                <a:t>1</a:t>
              </a:r>
              <a:endParaRPr kumimoji="1" lang="en-US" altLang="zh-CN" sz="2800" b="1" baseline="-25000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  <p:sp>
          <p:nvSpPr>
            <p:cNvPr id="125981" name="AutoShape 125"/>
            <p:cNvSpPr/>
            <p:nvPr/>
          </p:nvSpPr>
          <p:spPr>
            <a:xfrm rot="5400000" flipH="1" flipV="1">
              <a:off x="3556" y="1003"/>
              <a:ext cx="272" cy="1769"/>
            </a:xfrm>
            <a:prstGeom prst="rightBrace">
              <a:avLst>
                <a:gd name="adj1" fmla="val 54197"/>
                <a:gd name="adj2" fmla="val 50000"/>
              </a:avLst>
            </a:prstGeom>
            <a:noFill/>
            <a:ln w="28575">
              <a:solidFill>
                <a:srgbClr val="CC0000"/>
              </a:solidFill>
              <a:round/>
            </a:ln>
          </p:spPr>
          <p:txBody>
            <a:bodyPr rot="5400000"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</a:endParaRPr>
            </a:p>
          </p:txBody>
        </p:sp>
        <p:cxnSp>
          <p:nvCxnSpPr>
            <p:cNvPr id="125982" name=""/>
            <p:cNvCxnSpPr/>
            <p:nvPr/>
          </p:nvCxnSpPr>
          <p:spPr>
            <a:xfrm>
              <a:off x="2772" y="2047"/>
              <a:ext cx="1813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prstDash val="dash"/>
              <a:miter lim="800000"/>
              <a:headEnd type="oval"/>
            </a:ln>
            <a:effectLst/>
          </p:spPr>
        </p:cxnSp>
      </p:grpSp>
      <p:grpSp>
        <p:nvGrpSpPr>
          <p:cNvPr id="125983" name=""/>
          <p:cNvGrpSpPr/>
          <p:nvPr/>
        </p:nvGrpSpPr>
        <p:grpSpPr>
          <a:xfrm>
            <a:off x="3492500" y="620712"/>
            <a:ext cx="3816350" cy="5946775"/>
            <a:chOff x="2200" y="391"/>
            <a:chExt cx="2404" cy="3746"/>
          </a:xfrm>
        </p:grpSpPr>
        <p:grpSp>
          <p:nvGrpSpPr>
            <p:cNvPr id="125984" name=""/>
            <p:cNvGrpSpPr/>
            <p:nvPr/>
          </p:nvGrpSpPr>
          <p:grpSpPr>
            <a:xfrm>
              <a:off x="2200" y="391"/>
              <a:ext cx="1873" cy="3744"/>
              <a:chOff x="4099" y="2273"/>
              <a:chExt cx="907" cy="1928"/>
            </a:xfrm>
          </p:grpSpPr>
          <p:cxnSp>
            <p:nvCxnSpPr>
              <p:cNvPr id="125985" name=""/>
              <p:cNvCxnSpPr/>
              <p:nvPr/>
            </p:nvCxnSpPr>
            <p:spPr>
              <a:xfrm flipH="1" flipV="1">
                <a:off x="4383" y="2330"/>
                <a:ext cx="0" cy="7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miter lim="800000"/>
              </a:ln>
              <a:effectLst/>
            </p:spPr>
          </p:cxnSp>
          <p:grpSp>
            <p:nvGrpSpPr>
              <p:cNvPr id="125986" name="Group 151"/>
              <p:cNvGrpSpPr/>
              <p:nvPr/>
            </p:nvGrpSpPr>
            <p:grpSpPr>
              <a:xfrm>
                <a:off x="4099" y="2273"/>
                <a:ext cx="587" cy="57"/>
                <a:chOff x="2504" y="1991"/>
                <a:chExt cx="685" cy="62"/>
              </a:xfrm>
            </p:grpSpPr>
            <p:sp>
              <p:nvSpPr>
                <p:cNvPr id="125987" name="Rectangle 152" descr="深色下对角线"/>
                <p:cNvSpPr/>
                <p:nvPr/>
              </p:nvSpPr>
              <p:spPr>
                <a:xfrm>
                  <a:off x="2509" y="1991"/>
                  <a:ext cx="680" cy="56"/>
                </a:xfrm>
                <a:prstGeom prst="rect">
                  <a:avLst/>
                </a:prstGeom>
                <a:pattFill prst="dkDnDiag">
                  <a:fgClr>
                    <a:schemeClr val="tx1"/>
                  </a:fgClr>
                  <a:bgClr>
                    <a:schemeClr val="bg1"/>
                  </a:bgClr>
                </a:pattFill>
                <a:ln>
                  <a:noFill/>
                  <a:miter lim="800000"/>
                </a:ln>
                <a:effectLst/>
              </p:spPr>
              <p:txBody>
                <a:bodyPr wrap="none" anchor="ctr" anchorCtr="0"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>
                    <a:latin typeface="Arial" pitchFamily="34" charset="0"/>
                  </a:endParaRPr>
                </a:p>
              </p:txBody>
            </p:sp>
            <p:cxnSp>
              <p:nvCxnSpPr>
                <p:cNvPr id="125988" name="Line 153"/>
                <p:cNvCxnSpPr/>
                <p:nvPr/>
              </p:nvCxnSpPr>
              <p:spPr>
                <a:xfrm>
                  <a:off x="2504" y="2053"/>
                  <a:ext cx="673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prstDash val="dash"/>
                  <a:miter lim="800000"/>
                </a:ln>
              </p:spPr>
            </p:cxnSp>
          </p:grpSp>
          <p:grpSp>
            <p:nvGrpSpPr>
              <p:cNvPr id="125989" name=""/>
              <p:cNvGrpSpPr/>
              <p:nvPr/>
            </p:nvGrpSpPr>
            <p:grpSpPr>
              <a:xfrm>
                <a:off x="4695" y="3788"/>
                <a:ext cx="311" cy="413"/>
                <a:chOff x="3504" y="3442"/>
                <a:chExt cx="425" cy="617"/>
              </a:xfrm>
            </p:grpSpPr>
            <p:cxnSp>
              <p:nvCxnSpPr>
                <p:cNvPr id="125990" name=""/>
                <p:cNvCxnSpPr/>
                <p:nvPr/>
              </p:nvCxnSpPr>
              <p:spPr>
                <a:xfrm flipH="1" flipV="1">
                  <a:off x="3702" y="3442"/>
                  <a:ext cx="0" cy="221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prstDash val="dash"/>
                  <a:miter lim="800000"/>
                </a:ln>
                <a:effectLst/>
              </p:spPr>
            </p:cxnSp>
            <p:sp>
              <p:nvSpPr>
                <p:cNvPr id="125991" name=""/>
                <p:cNvSpPr/>
                <p:nvPr/>
              </p:nvSpPr>
              <p:spPr>
                <a:xfrm>
                  <a:off x="3504" y="3691"/>
                  <a:ext cx="425" cy="368"/>
                </a:xfrm>
                <a:prstGeom prst="rect">
                  <a:avLst/>
                </a:prstGeom>
                <a:noFill/>
                <a:ln w="19050">
                  <a:solidFill>
                    <a:srgbClr val="4D4D4D"/>
                  </a:solidFill>
                  <a:prstDash val="dash"/>
                  <a:miter lim="800000"/>
                </a:ln>
                <a:effectLst/>
              </p:spPr>
            </p:sp>
          </p:grpSp>
        </p:grpSp>
        <p:cxnSp>
          <p:nvCxnSpPr>
            <p:cNvPr id="125992" name=""/>
            <p:cNvCxnSpPr/>
            <p:nvPr/>
          </p:nvCxnSpPr>
          <p:spPr>
            <a:xfrm flipH="1" flipV="1">
              <a:off x="2789" y="482"/>
              <a:ext cx="0" cy="15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25993" name=""/>
            <p:cNvCxnSpPr/>
            <p:nvPr/>
          </p:nvCxnSpPr>
          <p:spPr>
            <a:xfrm flipH="1" flipV="1">
              <a:off x="3696" y="3339"/>
              <a:ext cx="0" cy="3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sp>
          <p:nvSpPr>
            <p:cNvPr id="125994" name=""/>
            <p:cNvSpPr/>
            <p:nvPr/>
          </p:nvSpPr>
          <p:spPr>
            <a:xfrm>
              <a:off x="3424" y="3657"/>
              <a:ext cx="641" cy="48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sp>
        <p:cxnSp>
          <p:nvCxnSpPr>
            <p:cNvPr id="125995" name=""/>
            <p:cNvCxnSpPr/>
            <p:nvPr/>
          </p:nvCxnSpPr>
          <p:spPr>
            <a:xfrm flipH="1" flipV="1">
              <a:off x="4604" y="482"/>
              <a:ext cx="0" cy="15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25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25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25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25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25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25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25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7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6978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6979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2555875" y="1916112"/>
            <a:ext cx="1228725" cy="26574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6980" name="Picture 5"/>
          <p:cNvPicPr/>
          <p:nvPr/>
        </p:nvPicPr>
        <p:blipFill>
          <a:blip r:embed="rId4"/>
          <a:stretch>
            <a:fillRect/>
          </a:stretch>
        </p:blipFill>
        <p:spPr>
          <a:xfrm>
            <a:off x="1187450" y="1916112"/>
            <a:ext cx="1133475" cy="318135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26981" name=""/>
          <p:cNvGrpSpPr/>
          <p:nvPr/>
        </p:nvGrpSpPr>
        <p:grpSpPr>
          <a:xfrm>
            <a:off x="3587750" y="1484312"/>
            <a:ext cx="4584700" cy="3724275"/>
            <a:chOff x="2260" y="935"/>
            <a:chExt cx="2888" cy="2346"/>
          </a:xfrm>
        </p:grpSpPr>
        <p:grpSp>
          <p:nvGrpSpPr>
            <p:cNvPr id="126982" name=""/>
            <p:cNvGrpSpPr/>
            <p:nvPr/>
          </p:nvGrpSpPr>
          <p:grpSpPr>
            <a:xfrm>
              <a:off x="2260" y="1253"/>
              <a:ext cx="1483" cy="1968"/>
              <a:chOff x="2245" y="1253"/>
              <a:chExt cx="1483" cy="1968"/>
            </a:xfrm>
          </p:grpSpPr>
          <p:pic>
            <p:nvPicPr>
              <p:cNvPr id="126983" name="Picture 7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44" y="1253"/>
                <a:ext cx="984" cy="196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126984" name="AutoShape 9"/>
              <p:cNvSpPr/>
              <p:nvPr/>
            </p:nvSpPr>
            <p:spPr>
              <a:xfrm>
                <a:off x="2245" y="2133"/>
                <a:ext cx="499" cy="226"/>
              </a:xfrm>
              <a:prstGeom prst="rightArrow">
                <a:avLst>
                  <a:gd name="adj1" fmla="val 50000"/>
                  <a:gd name="adj2" fmla="val 55199"/>
                </a:avLst>
              </a:prstGeom>
              <a:solidFill>
                <a:schemeClr val="accent1"/>
              </a:solidFill>
              <a:ln>
                <a:solidFill>
                  <a:schemeClr val="tx1"/>
                </a:solidFill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</p:grpSp>
        <p:grpSp>
          <p:nvGrpSpPr>
            <p:cNvPr id="126985" name=""/>
            <p:cNvGrpSpPr/>
            <p:nvPr/>
          </p:nvGrpSpPr>
          <p:grpSpPr>
            <a:xfrm>
              <a:off x="3742" y="935"/>
              <a:ext cx="1406" cy="2346"/>
              <a:chOff x="3727" y="935"/>
              <a:chExt cx="1406" cy="2346"/>
            </a:xfrm>
          </p:grpSpPr>
          <p:pic>
            <p:nvPicPr>
              <p:cNvPr id="126986" name="Picture 8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377" y="935"/>
                <a:ext cx="756" cy="234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126987" name="AutoShape 10"/>
              <p:cNvSpPr/>
              <p:nvPr/>
            </p:nvSpPr>
            <p:spPr>
              <a:xfrm>
                <a:off x="3727" y="2115"/>
                <a:ext cx="499" cy="226"/>
              </a:xfrm>
              <a:prstGeom prst="rightArrow">
                <a:avLst>
                  <a:gd name="adj1" fmla="val 50000"/>
                  <a:gd name="adj2" fmla="val 55199"/>
                </a:avLst>
              </a:prstGeom>
              <a:solidFill>
                <a:schemeClr val="accent1"/>
              </a:solidFill>
              <a:ln>
                <a:solidFill>
                  <a:schemeClr val="tx1"/>
                </a:solidFill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</p:grpSp>
      </p:grpSp>
      <p:sp>
        <p:nvSpPr>
          <p:cNvPr id="126988" name="Text Box 4"/>
          <p:cNvSpPr/>
          <p:nvPr/>
        </p:nvSpPr>
        <p:spPr>
          <a:xfrm>
            <a:off x="900112" y="260350"/>
            <a:ext cx="2232025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、滑轮组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6989" name="Text Box 4"/>
          <p:cNvSpPr/>
          <p:nvPr/>
        </p:nvSpPr>
        <p:spPr>
          <a:xfrm>
            <a:off x="1258888" y="981075"/>
            <a:ext cx="7239000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定滑轮与动滑轮的组合叫滑轮组。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6990" name="Rectangle 6"/>
          <p:cNvSpPr/>
          <p:nvPr/>
        </p:nvSpPr>
        <p:spPr>
          <a:xfrm>
            <a:off x="900112" y="5673725"/>
            <a:ext cx="7947025" cy="604838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使用滑轮组既可以</a:t>
            </a:r>
            <a:r>
              <a: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省力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； 又可以</a:t>
            </a:r>
            <a:r>
              <a: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改变力的方向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26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26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26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9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8002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8003" name="Picture 13"/>
          <p:cNvPicPr/>
          <p:nvPr/>
        </p:nvPicPr>
        <p:blipFill>
          <a:blip r:embed="rId3"/>
          <a:stretch>
            <a:fillRect/>
          </a:stretch>
        </p:blipFill>
        <p:spPr>
          <a:xfrm>
            <a:off x="1835150" y="1268412"/>
            <a:ext cx="942975" cy="36480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8004" name="Picture 14"/>
          <p:cNvPicPr/>
          <p:nvPr/>
        </p:nvPicPr>
        <p:blipFill>
          <a:blip r:embed="rId4"/>
          <a:stretch>
            <a:fillRect/>
          </a:stretch>
        </p:blipFill>
        <p:spPr>
          <a:xfrm>
            <a:off x="3370262" y="1266825"/>
            <a:ext cx="914400" cy="36480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8005" name="Picture 5"/>
          <p:cNvPicPr/>
          <p:nvPr/>
        </p:nvPicPr>
        <p:blipFill>
          <a:blip r:embed="rId5"/>
          <a:stretch>
            <a:fillRect/>
          </a:stretch>
        </p:blipFill>
        <p:spPr>
          <a:xfrm>
            <a:off x="5251450" y="1279525"/>
            <a:ext cx="752475" cy="3733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8006" name="Picture 6"/>
          <p:cNvPicPr/>
          <p:nvPr/>
        </p:nvPicPr>
        <p:blipFill>
          <a:blip r:embed="rId5"/>
          <a:stretch>
            <a:fillRect/>
          </a:stretch>
        </p:blipFill>
        <p:spPr>
          <a:xfrm>
            <a:off x="7315200" y="1219200"/>
            <a:ext cx="752475" cy="3733800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128007" name="Line 7"/>
          <p:cNvCxnSpPr/>
          <p:nvPr/>
        </p:nvCxnSpPr>
        <p:spPr>
          <a:xfrm flipH="1">
            <a:off x="5467350" y="2576512"/>
            <a:ext cx="144462" cy="792162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28008" name="Line 8"/>
          <p:cNvCxnSpPr/>
          <p:nvPr/>
        </p:nvCxnSpPr>
        <p:spPr>
          <a:xfrm flipH="1" flipV="1">
            <a:off x="5756275" y="2144712"/>
            <a:ext cx="0" cy="1223962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28009" name="Line 9"/>
          <p:cNvCxnSpPr/>
          <p:nvPr/>
        </p:nvCxnSpPr>
        <p:spPr>
          <a:xfrm flipH="1">
            <a:off x="5395912" y="2216150"/>
            <a:ext cx="71438" cy="1655762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28010" name="Line 10"/>
          <p:cNvCxnSpPr/>
          <p:nvPr/>
        </p:nvCxnSpPr>
        <p:spPr>
          <a:xfrm flipH="1" flipV="1">
            <a:off x="5899150" y="1784350"/>
            <a:ext cx="0" cy="2087562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28011" name="Line 11"/>
          <p:cNvCxnSpPr/>
          <p:nvPr/>
        </p:nvCxnSpPr>
        <p:spPr>
          <a:xfrm flipH="1">
            <a:off x="5106988" y="1784350"/>
            <a:ext cx="288925" cy="1800225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  <a:tailEnd type="triangle"/>
          </a:ln>
        </p:spPr>
      </p:cxnSp>
      <p:cxnSp>
        <p:nvCxnSpPr>
          <p:cNvPr id="128012" name="Line 14"/>
          <p:cNvCxnSpPr/>
          <p:nvPr/>
        </p:nvCxnSpPr>
        <p:spPr>
          <a:xfrm flipV="1">
            <a:off x="7707312" y="2144712"/>
            <a:ext cx="144462" cy="86360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28013" name="Line 15"/>
          <p:cNvCxnSpPr/>
          <p:nvPr/>
        </p:nvCxnSpPr>
        <p:spPr>
          <a:xfrm flipH="1">
            <a:off x="7537450" y="2160588"/>
            <a:ext cx="0" cy="1133475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28014" name="Line 16"/>
          <p:cNvCxnSpPr/>
          <p:nvPr/>
        </p:nvCxnSpPr>
        <p:spPr>
          <a:xfrm flipV="1">
            <a:off x="7851775" y="1712912"/>
            <a:ext cx="104775" cy="1582738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28015" name="Line 17"/>
          <p:cNvCxnSpPr/>
          <p:nvPr/>
        </p:nvCxnSpPr>
        <p:spPr>
          <a:xfrm flipH="1">
            <a:off x="7461250" y="1712912"/>
            <a:ext cx="0" cy="217170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28016" name="Line 18"/>
          <p:cNvCxnSpPr/>
          <p:nvPr/>
        </p:nvCxnSpPr>
        <p:spPr>
          <a:xfrm flipH="1" flipV="1">
            <a:off x="7951788" y="3017838"/>
            <a:ext cx="0" cy="792162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  <a:tailEnd type="triangle"/>
          </a:ln>
        </p:spPr>
      </p:cxnSp>
      <p:sp>
        <p:nvSpPr>
          <p:cNvPr id="128017" name="Text Box 19"/>
          <p:cNvSpPr/>
          <p:nvPr/>
        </p:nvSpPr>
        <p:spPr>
          <a:xfrm>
            <a:off x="4710112" y="3413125"/>
            <a:ext cx="300038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b="1" i="1">
                <a:latin typeface="宋体" pitchFamily="2" charset="-122"/>
              </a:rPr>
              <a:t>F</a:t>
            </a:r>
            <a:endParaRPr lang="en-US" altLang="zh-CN" b="1" i="1">
              <a:latin typeface="宋体" pitchFamily="2" charset="-122"/>
            </a:endParaRPr>
          </a:p>
        </p:txBody>
      </p:sp>
      <p:sp>
        <p:nvSpPr>
          <p:cNvPr id="128018" name="Text Box 20"/>
          <p:cNvSpPr/>
          <p:nvPr/>
        </p:nvSpPr>
        <p:spPr>
          <a:xfrm>
            <a:off x="7996238" y="2863850"/>
            <a:ext cx="300038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b="1" i="1">
                <a:latin typeface="宋体" pitchFamily="2" charset="-122"/>
              </a:rPr>
              <a:t>F</a:t>
            </a:r>
            <a:endParaRPr lang="en-US" altLang="zh-CN" b="1" i="1">
              <a:latin typeface="宋体" pitchFamily="2" charset="-122"/>
            </a:endParaRPr>
          </a:p>
        </p:txBody>
      </p:sp>
      <p:sp>
        <p:nvSpPr>
          <p:cNvPr id="128019" name="Text Box 4"/>
          <p:cNvSpPr/>
          <p:nvPr/>
        </p:nvSpPr>
        <p:spPr>
          <a:xfrm>
            <a:off x="3200400" y="5562600"/>
            <a:ext cx="2667000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数绳子股数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31074" name=""/>
          <p:cNvPicPr/>
          <p:nvPr/>
        </p:nvPicPr>
        <p:blipFill>
          <a:blip r:embed="rId2"/>
          <a:srcRect l="45455" b="6081"/>
          <a:stretch>
            <a:fillRect/>
          </a:stretch>
        </p:blipFill>
        <p:spPr>
          <a:xfrm>
            <a:off x="1600200" y="533400"/>
            <a:ext cx="1828800" cy="4953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31075" name="Text Box 4"/>
          <p:cNvSpPr/>
          <p:nvPr/>
        </p:nvSpPr>
        <p:spPr>
          <a:xfrm>
            <a:off x="2362200" y="5791200"/>
            <a:ext cx="914400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en-US" altLang="zh-CN" sz="2800" b="1">
                <a:latin typeface="宋体" pitchFamily="2" charset="-122"/>
              </a:rPr>
              <a:t>4</a:t>
            </a:r>
            <a:r>
              <a:rPr lang="zh-CN" altLang="en-US" sz="2800" b="1">
                <a:latin typeface="宋体" pitchFamily="2" charset="-122"/>
              </a:rPr>
              <a:t>股</a:t>
            </a:r>
            <a:endParaRPr lang="zh-CN" altLang="en-US" sz="2800" b="1">
              <a:latin typeface="宋体" pitchFamily="2" charset="-122"/>
            </a:endParaRPr>
          </a:p>
        </p:txBody>
      </p:sp>
      <p:grpSp>
        <p:nvGrpSpPr>
          <p:cNvPr id="131076" name=""/>
          <p:cNvGrpSpPr/>
          <p:nvPr/>
        </p:nvGrpSpPr>
        <p:grpSpPr>
          <a:xfrm>
            <a:off x="5715000" y="533400"/>
            <a:ext cx="1828800" cy="5883275"/>
            <a:chOff x="3600" y="336"/>
            <a:chExt cx="1152" cy="3706"/>
          </a:xfrm>
        </p:grpSpPr>
        <p:pic>
          <p:nvPicPr>
            <p:cNvPr id="131077" name=""/>
            <p:cNvPicPr/>
            <p:nvPr/>
          </p:nvPicPr>
          <p:blipFill>
            <a:blip r:embed="rId2"/>
            <a:srcRect l="45455" b="6081"/>
            <a:stretch>
              <a:fillRect/>
            </a:stretch>
          </p:blipFill>
          <p:spPr>
            <a:xfrm>
              <a:off x="3600" y="336"/>
              <a:ext cx="1152" cy="3120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31078" name="Text Box 4"/>
            <p:cNvSpPr/>
            <p:nvPr/>
          </p:nvSpPr>
          <p:spPr>
            <a:xfrm>
              <a:off x="4128" y="3648"/>
              <a:ext cx="576" cy="39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5000"/>
                </a:lnSpc>
              </a:pPr>
              <a:r>
                <a:rPr lang="en-US" altLang="zh-CN" sz="2800" b="1">
                  <a:latin typeface="宋体" pitchFamily="2" charset="-122"/>
                </a:rPr>
                <a:t>5</a:t>
              </a:r>
              <a:r>
                <a:rPr lang="zh-CN" altLang="en-US" sz="2800" b="1">
                  <a:latin typeface="宋体" pitchFamily="2" charset="-122"/>
                </a:rPr>
                <a:t>股</a:t>
              </a:r>
              <a:endParaRPr lang="zh-CN" altLang="en-US" sz="2800" b="1">
                <a:latin typeface="宋体" pitchFamily="2" charset="-122"/>
              </a:endParaRPr>
            </a:p>
          </p:txBody>
        </p:sp>
      </p:grpSp>
      <p:grpSp>
        <p:nvGrpSpPr>
          <p:cNvPr id="131079" name=""/>
          <p:cNvGrpSpPr/>
          <p:nvPr/>
        </p:nvGrpSpPr>
        <p:grpSpPr>
          <a:xfrm>
            <a:off x="533400" y="685800"/>
            <a:ext cx="1524000" cy="4876800"/>
            <a:chOff x="6251" y="657"/>
            <a:chExt cx="850" cy="2779"/>
          </a:xfrm>
        </p:grpSpPr>
        <p:cxnSp>
          <p:nvCxnSpPr>
            <p:cNvPr id="131080" name="Line 3"/>
            <p:cNvCxnSpPr/>
            <p:nvPr/>
          </p:nvCxnSpPr>
          <p:spPr>
            <a:xfrm flipH="1" flipV="1">
              <a:off x="6984" y="970"/>
              <a:ext cx="0" cy="172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miter lim="800000"/>
            </a:ln>
            <a:effectLst/>
          </p:spPr>
        </p:cxnSp>
        <p:cxnSp>
          <p:nvCxnSpPr>
            <p:cNvPr id="131081" name="Line 4"/>
            <p:cNvCxnSpPr/>
            <p:nvPr/>
          </p:nvCxnSpPr>
          <p:spPr>
            <a:xfrm flipH="1">
              <a:off x="6478" y="970"/>
              <a:ext cx="117" cy="1057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miter lim="800000"/>
              <a:tailEnd type="stealth" len="lg"/>
            </a:ln>
            <a:effectLst/>
          </p:spPr>
        </p:cxnSp>
        <p:cxnSp>
          <p:nvCxnSpPr>
            <p:cNvPr id="131082" name="Line 5"/>
            <p:cNvCxnSpPr/>
            <p:nvPr/>
          </p:nvCxnSpPr>
          <p:spPr>
            <a:xfrm flipH="1">
              <a:off x="6673" y="1557"/>
              <a:ext cx="117" cy="7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cxnSp>
          <p:nvCxnSpPr>
            <p:cNvPr id="131083" name="Line 6"/>
            <p:cNvCxnSpPr/>
            <p:nvPr/>
          </p:nvCxnSpPr>
          <p:spPr>
            <a:xfrm flipH="1">
              <a:off x="6906" y="1322"/>
              <a:ext cx="0" cy="105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cxnSp>
          <p:nvCxnSpPr>
            <p:cNvPr id="131084" name="Line 7"/>
            <p:cNvCxnSpPr/>
            <p:nvPr/>
          </p:nvCxnSpPr>
          <p:spPr>
            <a:xfrm flipH="1">
              <a:off x="6595" y="1322"/>
              <a:ext cx="78" cy="137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grpSp>
          <p:nvGrpSpPr>
            <p:cNvPr id="131085" name="Group 49"/>
            <p:cNvGrpSpPr/>
            <p:nvPr/>
          </p:nvGrpSpPr>
          <p:grpSpPr>
            <a:xfrm>
              <a:off x="6595" y="2105"/>
              <a:ext cx="389" cy="1331"/>
              <a:chOff x="6198" y="2105"/>
              <a:chExt cx="389" cy="1331"/>
            </a:xfrm>
          </p:grpSpPr>
          <p:grpSp>
            <p:nvGrpSpPr>
              <p:cNvPr id="131086" name="Group 8"/>
              <p:cNvGrpSpPr/>
              <p:nvPr/>
            </p:nvGrpSpPr>
            <p:grpSpPr>
              <a:xfrm>
                <a:off x="6237" y="3005"/>
                <a:ext cx="272" cy="431"/>
                <a:chOff x="4872" y="5010"/>
                <a:chExt cx="294" cy="460"/>
              </a:xfrm>
            </p:grpSpPr>
            <p:sp>
              <p:nvSpPr>
                <p:cNvPr id="131087" name="Rectangle 9"/>
                <p:cNvSpPr/>
                <p:nvPr/>
              </p:nvSpPr>
              <p:spPr>
                <a:xfrm>
                  <a:off x="4872" y="5102"/>
                  <a:ext cx="294" cy="368"/>
                </a:xfrm>
                <a:prstGeom prst="rect">
                  <a:avLst/>
                </a:prstGeom>
                <a:solidFill>
                  <a:srgbClr val="FFFFFF"/>
                </a:solidFill>
                <a:ln w="28575"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cxnSp>
              <p:nvCxnSpPr>
                <p:cNvPr id="131088" name="Line 10"/>
                <p:cNvCxnSpPr/>
                <p:nvPr/>
              </p:nvCxnSpPr>
              <p:spPr>
                <a:xfrm flipH="1">
                  <a:off x="5019" y="5010"/>
                  <a:ext cx="0" cy="92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</p:grpSp>
          <p:grpSp>
            <p:nvGrpSpPr>
              <p:cNvPr id="131089" name="Group 39"/>
              <p:cNvGrpSpPr/>
              <p:nvPr/>
            </p:nvGrpSpPr>
            <p:grpSpPr>
              <a:xfrm>
                <a:off x="6198" y="2105"/>
                <a:ext cx="389" cy="916"/>
                <a:chOff x="6198" y="2105"/>
                <a:chExt cx="389" cy="916"/>
              </a:xfrm>
            </p:grpSpPr>
            <p:sp>
              <p:nvSpPr>
                <p:cNvPr id="131090" name="Oval 12"/>
                <p:cNvSpPr/>
                <p:nvPr/>
              </p:nvSpPr>
              <p:spPr>
                <a:xfrm>
                  <a:off x="6276" y="2222"/>
                  <a:ext cx="233" cy="235"/>
                </a:xfrm>
                <a:prstGeom prst="ellipse">
                  <a:avLst/>
                </a:prstGeom>
                <a:solidFill>
                  <a:srgbClr val="FFFFFF"/>
                </a:solidFill>
                <a:ln w="28575"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31091" name="Oval 13"/>
                <p:cNvSpPr/>
                <p:nvPr/>
              </p:nvSpPr>
              <p:spPr>
                <a:xfrm>
                  <a:off x="6198" y="2497"/>
                  <a:ext cx="389" cy="391"/>
                </a:xfrm>
                <a:prstGeom prst="ellipse">
                  <a:avLst/>
                </a:prstGeom>
                <a:solidFill>
                  <a:srgbClr val="FFFFFF"/>
                </a:solidFill>
                <a:ln w="28575"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31092" name="Rectangle 14"/>
                <p:cNvSpPr/>
                <p:nvPr/>
              </p:nvSpPr>
              <p:spPr>
                <a:xfrm>
                  <a:off x="6375" y="2183"/>
                  <a:ext cx="46" cy="744"/>
                </a:xfrm>
                <a:prstGeom prst="rect">
                  <a:avLst/>
                </a:prstGeom>
                <a:solidFill>
                  <a:srgbClr val="FFFFFF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31093" name="Oval 15"/>
                <p:cNvSpPr/>
                <p:nvPr/>
              </p:nvSpPr>
              <p:spPr>
                <a:xfrm rot="10800000">
                  <a:off x="6354" y="2970"/>
                  <a:ext cx="54" cy="51"/>
                </a:xfrm>
                <a:prstGeom prst="ellipse">
                  <a:avLst/>
                </a:prstGeom>
                <a:solidFill>
                  <a:srgbClr val="FFFFFF"/>
                </a:solidFill>
                <a:ln w="28575">
                  <a:solidFill>
                    <a:prstClr val="black"/>
                  </a:solidFill>
                  <a:miter lim="800000"/>
                </a:ln>
              </p:spPr>
              <p:txBody>
                <a:bodyPr rot="10800000"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31094" name="Rectangle 16"/>
                <p:cNvSpPr/>
                <p:nvPr/>
              </p:nvSpPr>
              <p:spPr>
                <a:xfrm rot="10800000">
                  <a:off x="6384" y="2961"/>
                  <a:ext cx="47" cy="4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  <a:miter lim="800000"/>
                </a:ln>
              </p:spPr>
              <p:txBody>
                <a:bodyPr rot="10800000"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cxnSp>
              <p:nvCxnSpPr>
                <p:cNvPr id="131095" name="Line 17"/>
                <p:cNvCxnSpPr/>
                <p:nvPr/>
              </p:nvCxnSpPr>
              <p:spPr>
                <a:xfrm rot="10800000" flipH="1">
                  <a:off x="6385" y="2927"/>
                  <a:ext cx="0" cy="4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sp>
              <p:nvSpPr>
                <p:cNvPr id="131096" name="Oval 18"/>
                <p:cNvSpPr/>
                <p:nvPr/>
              </p:nvSpPr>
              <p:spPr>
                <a:xfrm>
                  <a:off x="6377" y="2105"/>
                  <a:ext cx="54" cy="51"/>
                </a:xfrm>
                <a:prstGeom prst="ellipse">
                  <a:avLst/>
                </a:prstGeom>
                <a:solidFill>
                  <a:srgbClr val="FFFFFF"/>
                </a:solidFill>
                <a:ln w="28575"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31097" name="Rectangle 19"/>
                <p:cNvSpPr/>
                <p:nvPr/>
              </p:nvSpPr>
              <p:spPr>
                <a:xfrm>
                  <a:off x="6354" y="2122"/>
                  <a:ext cx="47" cy="4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cxnSp>
              <p:nvCxnSpPr>
                <p:cNvPr id="131098" name="Line 20"/>
                <p:cNvCxnSpPr/>
                <p:nvPr/>
              </p:nvCxnSpPr>
              <p:spPr>
                <a:xfrm flipH="1">
                  <a:off x="6401" y="2156"/>
                  <a:ext cx="0" cy="4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sp>
              <p:nvSpPr>
                <p:cNvPr id="131099" name="Oval 21"/>
                <p:cNvSpPr/>
                <p:nvPr/>
              </p:nvSpPr>
              <p:spPr>
                <a:xfrm>
                  <a:off x="6377" y="2684"/>
                  <a:ext cx="31" cy="15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31100" name="Oval 22"/>
                <p:cNvSpPr/>
                <p:nvPr/>
              </p:nvSpPr>
              <p:spPr>
                <a:xfrm>
                  <a:off x="6377" y="2330"/>
                  <a:ext cx="31" cy="15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</p:grpSp>
        </p:grpSp>
        <p:grpSp>
          <p:nvGrpSpPr>
            <p:cNvPr id="131101" name="Group 48"/>
            <p:cNvGrpSpPr/>
            <p:nvPr/>
          </p:nvGrpSpPr>
          <p:grpSpPr>
            <a:xfrm>
              <a:off x="6478" y="657"/>
              <a:ext cx="623" cy="969"/>
              <a:chOff x="6081" y="657"/>
              <a:chExt cx="623" cy="969"/>
            </a:xfrm>
          </p:grpSpPr>
          <p:cxnSp>
            <p:nvCxnSpPr>
              <p:cNvPr id="131102" name="Line 23"/>
              <p:cNvCxnSpPr/>
              <p:nvPr/>
            </p:nvCxnSpPr>
            <p:spPr>
              <a:xfrm>
                <a:off x="6081" y="657"/>
                <a:ext cx="62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</a:ln>
              <a:effectLst/>
            </p:spPr>
          </p:cxnSp>
          <p:grpSp>
            <p:nvGrpSpPr>
              <p:cNvPr id="131103" name="Group 40"/>
              <p:cNvGrpSpPr/>
              <p:nvPr/>
            </p:nvGrpSpPr>
            <p:grpSpPr>
              <a:xfrm>
                <a:off x="6194" y="657"/>
                <a:ext cx="389" cy="969"/>
                <a:chOff x="6194" y="657"/>
                <a:chExt cx="389" cy="969"/>
              </a:xfrm>
            </p:grpSpPr>
            <p:cxnSp>
              <p:nvCxnSpPr>
                <p:cNvPr id="131104" name="Line 25"/>
                <p:cNvCxnSpPr/>
                <p:nvPr/>
              </p:nvCxnSpPr>
              <p:spPr>
                <a:xfrm flipH="1">
                  <a:off x="6400" y="1626"/>
                  <a:ext cx="0" cy="0"/>
                </a:xfrm>
                <a:prstGeom prst="line">
                  <a:avLst/>
                </a:prstGeom>
                <a:noFill/>
                <a:ln w="12700">
                  <a:solidFill>
                    <a:prstClr val="black"/>
                  </a:solidFill>
                  <a:miter lim="800000"/>
                </a:ln>
              </p:spPr>
            </p:cxnSp>
            <p:sp>
              <p:nvSpPr>
                <p:cNvPr id="131105" name="Oval 26"/>
                <p:cNvSpPr/>
                <p:nvPr/>
              </p:nvSpPr>
              <p:spPr>
                <a:xfrm flipV="1">
                  <a:off x="6273" y="1221"/>
                  <a:ext cx="233" cy="235"/>
                </a:xfrm>
                <a:prstGeom prst="ellipse">
                  <a:avLst/>
                </a:prstGeom>
                <a:solidFill>
                  <a:srgbClr val="FFFFFF"/>
                </a:solidFill>
                <a:ln w="28575">
                  <a:solidFill>
                    <a:prstClr val="black"/>
                  </a:solidFill>
                  <a:miter lim="800000"/>
                </a:ln>
              </p:spPr>
              <p:txBody>
                <a:bodyPr rot="10800000"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31106" name="Oval 27"/>
                <p:cNvSpPr/>
                <p:nvPr/>
              </p:nvSpPr>
              <p:spPr>
                <a:xfrm flipV="1">
                  <a:off x="6194" y="790"/>
                  <a:ext cx="389" cy="391"/>
                </a:xfrm>
                <a:prstGeom prst="ellipse">
                  <a:avLst/>
                </a:prstGeom>
                <a:solidFill>
                  <a:srgbClr val="FFFFFF"/>
                </a:solidFill>
                <a:ln w="28575">
                  <a:solidFill>
                    <a:prstClr val="black"/>
                  </a:solidFill>
                  <a:miter lim="800000"/>
                </a:ln>
              </p:spPr>
              <p:txBody>
                <a:bodyPr rot="10800000"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31107" name="Rectangle 28"/>
                <p:cNvSpPr/>
                <p:nvPr/>
              </p:nvSpPr>
              <p:spPr>
                <a:xfrm flipV="1">
                  <a:off x="6364" y="751"/>
                  <a:ext cx="46" cy="744"/>
                </a:xfrm>
                <a:prstGeom prst="rect">
                  <a:avLst/>
                </a:prstGeom>
                <a:solidFill>
                  <a:srgbClr val="FFFFFF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10800000"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31108" name="Oval 29"/>
                <p:cNvSpPr/>
                <p:nvPr/>
              </p:nvSpPr>
              <p:spPr>
                <a:xfrm rot="10800000" flipV="1">
                  <a:off x="6354" y="657"/>
                  <a:ext cx="54" cy="51"/>
                </a:xfrm>
                <a:prstGeom prst="ellipse">
                  <a:avLst/>
                </a:prstGeom>
                <a:solidFill>
                  <a:srgbClr val="FFFFFF"/>
                </a:solidFill>
                <a:ln w="28575"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31109" name="Rectangle 30"/>
                <p:cNvSpPr/>
                <p:nvPr/>
              </p:nvSpPr>
              <p:spPr>
                <a:xfrm rot="10800000" flipV="1">
                  <a:off x="6384" y="674"/>
                  <a:ext cx="47" cy="4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cxnSp>
              <p:nvCxnSpPr>
                <p:cNvPr id="131110" name="Line 31"/>
                <p:cNvCxnSpPr/>
                <p:nvPr/>
              </p:nvCxnSpPr>
              <p:spPr>
                <a:xfrm rot="10800000" flipH="1" flipV="1">
                  <a:off x="6385" y="708"/>
                  <a:ext cx="0" cy="4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sp>
              <p:nvSpPr>
                <p:cNvPr id="131111" name="Oval 32"/>
                <p:cNvSpPr/>
                <p:nvPr/>
              </p:nvSpPr>
              <p:spPr>
                <a:xfrm flipV="1">
                  <a:off x="6377" y="1522"/>
                  <a:ext cx="54" cy="51"/>
                </a:xfrm>
                <a:prstGeom prst="ellipse">
                  <a:avLst/>
                </a:prstGeom>
                <a:solidFill>
                  <a:srgbClr val="FFFFFF"/>
                </a:solidFill>
                <a:ln w="28575">
                  <a:solidFill>
                    <a:prstClr val="black"/>
                  </a:solidFill>
                  <a:miter lim="800000"/>
                </a:ln>
              </p:spPr>
              <p:txBody>
                <a:bodyPr rot="10800000"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31112" name="Rectangle 33"/>
                <p:cNvSpPr/>
                <p:nvPr/>
              </p:nvSpPr>
              <p:spPr>
                <a:xfrm flipV="1">
                  <a:off x="6354" y="1513"/>
                  <a:ext cx="47" cy="4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  <a:miter lim="800000"/>
                </a:ln>
              </p:spPr>
              <p:txBody>
                <a:bodyPr rot="10800000"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cxnSp>
              <p:nvCxnSpPr>
                <p:cNvPr id="131113" name="Line 34"/>
                <p:cNvCxnSpPr/>
                <p:nvPr/>
              </p:nvCxnSpPr>
              <p:spPr>
                <a:xfrm flipH="1" flipV="1">
                  <a:off x="6401" y="1479"/>
                  <a:ext cx="0" cy="4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sp>
              <p:nvSpPr>
                <p:cNvPr id="131114" name="Oval 35"/>
                <p:cNvSpPr/>
                <p:nvPr/>
              </p:nvSpPr>
              <p:spPr>
                <a:xfrm flipV="1">
                  <a:off x="6364" y="992"/>
                  <a:ext cx="31" cy="15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10800000"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31115" name="Oval 36"/>
                <p:cNvSpPr/>
                <p:nvPr/>
              </p:nvSpPr>
              <p:spPr>
                <a:xfrm flipV="1">
                  <a:off x="6364" y="1323"/>
                  <a:ext cx="28" cy="27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10800000"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ts val="600"/>
                    </a:spcBef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</p:grpSp>
        </p:grpSp>
        <p:sp>
          <p:nvSpPr>
            <p:cNvPr id="131116" name="Text Box 37"/>
            <p:cNvSpPr/>
            <p:nvPr/>
          </p:nvSpPr>
          <p:spPr>
            <a:xfrm>
              <a:off x="6251" y="1877"/>
              <a:ext cx="513" cy="400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ts val="600"/>
                </a:spcBef>
              </a:pPr>
              <a:r>
                <a:rPr kumimoji="1" lang="en-US" altLang="zh-CN" sz="2800" b="1" i="1">
                  <a:solidFill>
                    <a:srgbClr val="CC0000"/>
                  </a:solidFill>
                  <a:latin typeface="Times New Roman" pitchFamily="18" charset="0"/>
                  <a:ea typeface="楷体" pitchFamily="49" charset="-122"/>
                </a:rPr>
                <a:t>F</a:t>
              </a:r>
              <a:r>
                <a:rPr kumimoji="1" lang="en-US" altLang="zh-CN" sz="4000" b="1" i="1">
                  <a:solidFill>
                    <a:schemeClr val="accent2"/>
                  </a:solidFill>
                  <a:latin typeface="Times New Roman" pitchFamily="18" charset="0"/>
                  <a:ea typeface="楷体" pitchFamily="49" charset="-122"/>
                </a:rPr>
                <a:t> </a:t>
              </a:r>
              <a:endParaRPr kumimoji="1" lang="en-US" altLang="zh-CN" sz="4000" b="1" i="1">
                <a:solidFill>
                  <a:schemeClr val="accent2"/>
                </a:solidFill>
                <a:latin typeface="Times New Roman" pitchFamily="18" charset="0"/>
                <a:ea typeface="楷体" pitchFamily="49" charset="-122"/>
              </a:endParaRPr>
            </a:p>
          </p:txBody>
        </p:sp>
      </p:grpSp>
      <p:cxnSp>
        <p:nvCxnSpPr>
          <p:cNvPr id="131117" name="Line 14"/>
          <p:cNvCxnSpPr/>
          <p:nvPr/>
        </p:nvCxnSpPr>
        <p:spPr>
          <a:xfrm flipV="1">
            <a:off x="6858000" y="1747838"/>
            <a:ext cx="195262" cy="1096962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31118" name="Line 15"/>
          <p:cNvCxnSpPr/>
          <p:nvPr/>
        </p:nvCxnSpPr>
        <p:spPr>
          <a:xfrm flipH="1">
            <a:off x="6662738" y="1714500"/>
            <a:ext cx="15875" cy="1622425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31119" name="Line 16"/>
          <p:cNvCxnSpPr/>
          <p:nvPr/>
        </p:nvCxnSpPr>
        <p:spPr>
          <a:xfrm flipV="1">
            <a:off x="7037388" y="1158875"/>
            <a:ext cx="131762" cy="217170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31120" name="Line 17"/>
          <p:cNvCxnSpPr/>
          <p:nvPr/>
        </p:nvCxnSpPr>
        <p:spPr>
          <a:xfrm>
            <a:off x="6553200" y="1219200"/>
            <a:ext cx="11112" cy="2662238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31121" name="Line 18"/>
          <p:cNvCxnSpPr/>
          <p:nvPr/>
        </p:nvCxnSpPr>
        <p:spPr>
          <a:xfrm flipV="1">
            <a:off x="7185025" y="2743200"/>
            <a:ext cx="130175" cy="113030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  <a:tailEnd type="triangle"/>
          </a:ln>
        </p:spPr>
      </p:cxnSp>
      <p:sp>
        <p:nvSpPr>
          <p:cNvPr id="131122" name="Text Box 20"/>
          <p:cNvSpPr/>
          <p:nvPr/>
        </p:nvSpPr>
        <p:spPr>
          <a:xfrm>
            <a:off x="7543800" y="2590800"/>
            <a:ext cx="300038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b="1" i="1">
                <a:latin typeface="宋体" pitchFamily="2" charset="-122"/>
              </a:rPr>
              <a:t>F</a:t>
            </a:r>
            <a:endParaRPr lang="en-US" altLang="zh-CN" b="1" i="1"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9" dur="500"/>
                                        <p:tgtEl>
                                          <p:spTgt spid="131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25" dur="500"/>
                                        <p:tgtEl>
                                          <p:spTgt spid="131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31" dur="500"/>
                                        <p:tgtEl>
                                          <p:spTgt spid="131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37" dur="500"/>
                                        <p:tgtEl>
                                          <p:spTgt spid="131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43" dur="500"/>
                                        <p:tgtEl>
                                          <p:spTgt spid="131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1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32098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2099" name="Text Box 90"/>
          <p:cNvSpPr/>
          <p:nvPr/>
        </p:nvSpPr>
        <p:spPr>
          <a:xfrm>
            <a:off x="1062038" y="4373562"/>
            <a:ext cx="7075488" cy="1630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汽车重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2×10</a:t>
            </a:r>
            <a:r>
              <a:rPr lang="en-US" altLang="zh-CN" sz="2800" b="1" baseline="30000">
                <a:latin typeface="黑体" pitchFamily="49" charset="-122"/>
                <a:ea typeface="黑体" pitchFamily="49" charset="-122"/>
              </a:rPr>
              <a:t>4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，陷入泥中，受到的阻力为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3×10</a:t>
            </a:r>
            <a:r>
              <a:rPr lang="en-US" altLang="zh-CN" sz="2800" b="1" baseline="30000">
                <a:latin typeface="黑体" pitchFamily="49" charset="-122"/>
                <a:ea typeface="黑体" pitchFamily="49" charset="-122"/>
              </a:rPr>
              <a:t>3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。用如图所示装置，则至少要用多大的力才能将汽车拉出？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32100" name=""/>
          <p:cNvGrpSpPr/>
          <p:nvPr/>
        </p:nvGrpSpPr>
        <p:grpSpPr>
          <a:xfrm>
            <a:off x="990600" y="533400"/>
            <a:ext cx="7027862" cy="3746500"/>
            <a:chOff x="497" y="431"/>
            <a:chExt cx="4427" cy="2360"/>
          </a:xfrm>
        </p:grpSpPr>
        <p:pic>
          <p:nvPicPr>
            <p:cNvPr id="132101" name="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3560" y="431"/>
              <a:ext cx="1364" cy="2360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32102" name="Text Box 91"/>
            <p:cNvSpPr/>
            <p:nvPr/>
          </p:nvSpPr>
          <p:spPr>
            <a:xfrm>
              <a:off x="3135" y="1650"/>
              <a:ext cx="31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800" b="1" i="1">
                  <a:latin typeface="宋体" pitchFamily="2" charset="-122"/>
                </a:rPr>
                <a:t>F</a:t>
              </a:r>
              <a:endParaRPr lang="en-US" altLang="zh-CN" sz="2800" b="1" i="1">
                <a:latin typeface="宋体" pitchFamily="2" charset="-122"/>
              </a:endParaRPr>
            </a:p>
          </p:txBody>
        </p:sp>
        <p:grpSp>
          <p:nvGrpSpPr>
            <p:cNvPr id="132103" name=""/>
            <p:cNvGrpSpPr/>
            <p:nvPr/>
          </p:nvGrpSpPr>
          <p:grpSpPr>
            <a:xfrm>
              <a:off x="497" y="1791"/>
              <a:ext cx="3687" cy="766"/>
              <a:chOff x="497" y="1791"/>
              <a:chExt cx="3687" cy="766"/>
            </a:xfrm>
          </p:grpSpPr>
          <p:grpSp>
            <p:nvGrpSpPr>
              <p:cNvPr id="132104" name=""/>
              <p:cNvGrpSpPr/>
              <p:nvPr/>
            </p:nvGrpSpPr>
            <p:grpSpPr>
              <a:xfrm>
                <a:off x="2653" y="2018"/>
                <a:ext cx="1531" cy="255"/>
                <a:chOff x="2880" y="515"/>
                <a:chExt cx="1928" cy="315"/>
              </a:xfrm>
            </p:grpSpPr>
            <p:cxnSp>
              <p:nvCxnSpPr>
                <p:cNvPr id="132105" name="Line 223"/>
                <p:cNvCxnSpPr/>
                <p:nvPr/>
              </p:nvCxnSpPr>
              <p:spPr>
                <a:xfrm rot="5400000" flipH="1">
                  <a:off x="3589" y="204"/>
                  <a:ext cx="0" cy="624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miter lim="800000"/>
                  <a:headEnd type="stealth" len="lg"/>
                </a:ln>
              </p:spPr>
            </p:cxnSp>
            <p:cxnSp>
              <p:nvCxnSpPr>
                <p:cNvPr id="132106" name="Line 222"/>
                <p:cNvCxnSpPr/>
                <p:nvPr/>
              </p:nvCxnSpPr>
              <p:spPr>
                <a:xfrm rot="5400000" flipH="1">
                  <a:off x="3908" y="205"/>
                  <a:ext cx="0" cy="1243"/>
                </a:xfrm>
                <a:prstGeom prst="line">
                  <a:avLst/>
                </a:prstGeom>
                <a:noFill/>
                <a:ln w="28575">
                  <a:solidFill>
                    <a:srgbClr val="CC0000"/>
                  </a:solidFill>
                  <a:miter lim="800000"/>
                </a:ln>
              </p:spPr>
            </p:cxnSp>
            <p:cxnSp>
              <p:nvCxnSpPr>
                <p:cNvPr id="132107" name="Line 236"/>
                <p:cNvCxnSpPr/>
                <p:nvPr/>
              </p:nvCxnSpPr>
              <p:spPr>
                <a:xfrm rot="16200000" flipH="1" flipV="1">
                  <a:off x="3958" y="147"/>
                  <a:ext cx="141" cy="879"/>
                </a:xfrm>
                <a:prstGeom prst="line">
                  <a:avLst/>
                </a:prstGeom>
                <a:noFill/>
                <a:ln w="28575">
                  <a:solidFill>
                    <a:srgbClr val="CC0000"/>
                  </a:solidFill>
                  <a:miter lim="800000"/>
                </a:ln>
              </p:spPr>
            </p:cxnSp>
            <p:grpSp>
              <p:nvGrpSpPr>
                <p:cNvPr id="132108" name="Group 256"/>
                <p:cNvGrpSpPr/>
                <p:nvPr/>
              </p:nvGrpSpPr>
              <p:grpSpPr>
                <a:xfrm rot="5400000">
                  <a:off x="3080" y="315"/>
                  <a:ext cx="315" cy="715"/>
                  <a:chOff x="1669" y="2585"/>
                  <a:chExt cx="304" cy="634"/>
                </a:xfrm>
              </p:grpSpPr>
              <p:sp>
                <p:nvSpPr>
                  <p:cNvPr id="132109" name="Oval 224"/>
                  <p:cNvSpPr/>
                  <p:nvPr/>
                </p:nvSpPr>
                <p:spPr>
                  <a:xfrm>
                    <a:off x="1669" y="2725"/>
                    <a:ext cx="304" cy="297"/>
                  </a:xfrm>
                  <a:prstGeom prst="ellipse">
                    <a:avLst/>
                  </a:prstGeom>
                  <a:solidFill>
                    <a:srgbClr val="C0C0C0"/>
                  </a:solidFill>
                  <a:ln w="28575">
                    <a:solidFill>
                      <a:prstClr val="black"/>
                    </a:solidFill>
                    <a:miter lim="800000"/>
                  </a:ln>
                </p:spPr>
                <p:txBody>
                  <a:bodyPr rot="16200000"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sp>
                <p:nvSpPr>
                  <p:cNvPr id="132110" name="Rectangle 225"/>
                  <p:cNvSpPr/>
                  <p:nvPr/>
                </p:nvSpPr>
                <p:spPr>
                  <a:xfrm>
                    <a:off x="1794" y="2669"/>
                    <a:ext cx="41" cy="395"/>
                  </a:xfrm>
                  <a:prstGeom prst="rect">
                    <a:avLst/>
                  </a:prstGeom>
                  <a:solidFill>
                    <a:srgbClr val="FFFFFF"/>
                  </a:solidFill>
                  <a:ln w="28575">
                    <a:solidFill>
                      <a:prstClr val="black"/>
                    </a:solidFill>
                    <a:miter lim="800000"/>
                  </a:ln>
                </p:spPr>
                <p:txBody>
                  <a:bodyPr rot="16200000"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grpSp>
                <p:nvGrpSpPr>
                  <p:cNvPr id="132111" name="Group 226"/>
                  <p:cNvGrpSpPr/>
                  <p:nvPr/>
                </p:nvGrpSpPr>
                <p:grpSpPr>
                  <a:xfrm>
                    <a:off x="1779" y="2585"/>
                    <a:ext cx="69" cy="84"/>
                    <a:chOff x="990" y="2466"/>
                    <a:chExt cx="109" cy="131"/>
                  </a:xfrm>
                </p:grpSpPr>
                <p:sp>
                  <p:nvSpPr>
                    <p:cNvPr id="132112" name="Oval 227"/>
                    <p:cNvSpPr/>
                    <p:nvPr/>
                  </p:nvSpPr>
                  <p:spPr>
                    <a:xfrm>
                      <a:off x="1023" y="2466"/>
                      <a:ext cx="76" cy="71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 rot="162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32113" name="Rectangle 228"/>
                    <p:cNvSpPr/>
                    <p:nvPr/>
                  </p:nvSpPr>
                  <p:spPr>
                    <a:xfrm>
                      <a:off x="990" y="2490"/>
                      <a:ext cx="65" cy="60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  <a:miter lim="800000"/>
                    </a:ln>
                  </p:spPr>
                  <p:txBody>
                    <a:bodyPr rot="162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cxnSp>
                  <p:nvCxnSpPr>
                    <p:cNvPr id="132114" name="Line 229"/>
                    <p:cNvCxnSpPr/>
                    <p:nvPr/>
                  </p:nvCxnSpPr>
                  <p:spPr>
                    <a:xfrm flipH="1">
                      <a:off x="1055" y="2537"/>
                      <a:ext cx="0" cy="60"/>
                    </a:xfrm>
                    <a:prstGeom prst="line">
                      <a:avLst/>
                    </a:prstGeom>
                    <a:noFill/>
                    <a:ln w="28575">
                      <a:solidFill>
                        <a:prstClr val="black"/>
                      </a:solidFill>
                      <a:miter lim="800000"/>
                    </a:ln>
                  </p:spPr>
                </p:cxnSp>
              </p:grpSp>
              <p:sp>
                <p:nvSpPr>
                  <p:cNvPr id="132115" name="Oval 230"/>
                  <p:cNvSpPr/>
                  <p:nvPr/>
                </p:nvSpPr>
                <p:spPr>
                  <a:xfrm>
                    <a:off x="1807" y="2867"/>
                    <a:ext cx="28" cy="13"/>
                  </a:xfrm>
                  <a:prstGeom prst="ellipse">
                    <a:avLst/>
                  </a:prstGeom>
                  <a:solidFill>
                    <a:srgbClr val="000000"/>
                  </a:solidFill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 rot="16200000"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cxnSp>
                <p:nvCxnSpPr>
                  <p:cNvPr id="132116" name="Line 232"/>
                  <p:cNvCxnSpPr/>
                  <p:nvPr/>
                </p:nvCxnSpPr>
                <p:spPr>
                  <a:xfrm flipH="1">
                    <a:off x="1807" y="3163"/>
                    <a:ext cx="0" cy="56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grpSp>
                <p:nvGrpSpPr>
                  <p:cNvPr id="132117" name="Group 237"/>
                  <p:cNvGrpSpPr/>
                  <p:nvPr/>
                </p:nvGrpSpPr>
                <p:grpSpPr>
                  <a:xfrm flipH="1" flipV="1">
                    <a:off x="1790" y="3071"/>
                    <a:ext cx="70" cy="85"/>
                    <a:chOff x="990" y="2466"/>
                    <a:chExt cx="109" cy="131"/>
                  </a:xfrm>
                </p:grpSpPr>
                <p:sp>
                  <p:nvSpPr>
                    <p:cNvPr id="132118" name="Oval 238"/>
                    <p:cNvSpPr/>
                    <p:nvPr/>
                  </p:nvSpPr>
                  <p:spPr>
                    <a:xfrm>
                      <a:off x="1023" y="2466"/>
                      <a:ext cx="76" cy="71"/>
                    </a:xfrm>
                    <a:prstGeom prst="ellipse">
                      <a:avLst/>
                    </a:prstGeom>
                    <a:solidFill>
                      <a:srgbClr val="FFF9F9"/>
                    </a:solidFill>
                    <a:ln w="28575"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 rot="54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32119" name="Rectangle 239"/>
                    <p:cNvSpPr/>
                    <p:nvPr/>
                  </p:nvSpPr>
                  <p:spPr>
                    <a:xfrm>
                      <a:off x="990" y="2490"/>
                      <a:ext cx="65" cy="60"/>
                    </a:xfrm>
                    <a:prstGeom prst="rect">
                      <a:avLst/>
                    </a:prstGeom>
                    <a:solidFill>
                      <a:srgbClr val="FFF9F9"/>
                    </a:solidFill>
                    <a:ln>
                      <a:noFill/>
                      <a:miter lim="800000"/>
                    </a:ln>
                  </p:spPr>
                  <p:txBody>
                    <a:bodyPr rot="54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cxnSp>
                  <p:nvCxnSpPr>
                    <p:cNvPr id="132120" name="Line 240"/>
                    <p:cNvCxnSpPr/>
                    <p:nvPr/>
                  </p:nvCxnSpPr>
                  <p:spPr>
                    <a:xfrm flipH="1">
                      <a:off x="1055" y="2537"/>
                      <a:ext cx="0" cy="60"/>
                    </a:xfrm>
                    <a:prstGeom prst="line">
                      <a:avLst/>
                    </a:prstGeom>
                    <a:noFill/>
                    <a:ln w="28575">
                      <a:solidFill>
                        <a:prstClr val="black"/>
                      </a:solidFill>
                      <a:miter lim="800000"/>
                    </a:ln>
                  </p:spPr>
                </p:cxnSp>
              </p:grpSp>
            </p:grpSp>
            <p:grpSp>
              <p:nvGrpSpPr>
                <p:cNvPr id="132121" name="Group 255"/>
                <p:cNvGrpSpPr/>
                <p:nvPr/>
              </p:nvGrpSpPr>
              <p:grpSpPr>
                <a:xfrm rot="5400000">
                  <a:off x="4342" y="364"/>
                  <a:ext cx="315" cy="618"/>
                  <a:chOff x="1669" y="1394"/>
                  <a:chExt cx="304" cy="552"/>
                </a:xfrm>
              </p:grpSpPr>
              <p:sp>
                <p:nvSpPr>
                  <p:cNvPr id="132122" name="Oval 233"/>
                  <p:cNvSpPr/>
                  <p:nvPr/>
                </p:nvSpPr>
                <p:spPr>
                  <a:xfrm flipV="1">
                    <a:off x="1669" y="1522"/>
                    <a:ext cx="304" cy="295"/>
                  </a:xfrm>
                  <a:prstGeom prst="ellipse">
                    <a:avLst/>
                  </a:prstGeom>
                  <a:solidFill>
                    <a:srgbClr val="C0C0C0"/>
                  </a:solidFill>
                  <a:ln w="28575">
                    <a:solidFill>
                      <a:prstClr val="black"/>
                    </a:solidFill>
                    <a:miter lim="800000"/>
                  </a:ln>
                </p:spPr>
                <p:txBody>
                  <a:bodyPr rot="5400000"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sp>
                <p:nvSpPr>
                  <p:cNvPr id="132123" name="Rectangle 234"/>
                  <p:cNvSpPr/>
                  <p:nvPr/>
                </p:nvSpPr>
                <p:spPr>
                  <a:xfrm flipV="1">
                    <a:off x="1794" y="1479"/>
                    <a:ext cx="46" cy="391"/>
                  </a:xfrm>
                  <a:prstGeom prst="rect">
                    <a:avLst/>
                  </a:prstGeom>
                  <a:solidFill>
                    <a:srgbClr val="FFFFFF"/>
                  </a:solidFill>
                  <a:ln w="28575">
                    <a:solidFill>
                      <a:prstClr val="black"/>
                    </a:solidFill>
                    <a:miter lim="800000"/>
                  </a:ln>
                </p:spPr>
                <p:txBody>
                  <a:bodyPr rot="5400000"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sp>
                <p:nvSpPr>
                  <p:cNvPr id="132124" name="Oval 235"/>
                  <p:cNvSpPr/>
                  <p:nvPr/>
                </p:nvSpPr>
                <p:spPr>
                  <a:xfrm>
                    <a:off x="1794" y="1661"/>
                    <a:ext cx="28" cy="14"/>
                  </a:xfrm>
                  <a:prstGeom prst="ellipse">
                    <a:avLst/>
                  </a:prstGeom>
                  <a:solidFill>
                    <a:srgbClr val="000000"/>
                  </a:solidFill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 rot="16200000"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>
                      <a:latin typeface="Arial" pitchFamily="34" charset="0"/>
                    </a:endParaRPr>
                  </a:p>
                </p:txBody>
              </p:sp>
              <p:grpSp>
                <p:nvGrpSpPr>
                  <p:cNvPr id="132125" name="Group 241"/>
                  <p:cNvGrpSpPr/>
                  <p:nvPr/>
                </p:nvGrpSpPr>
                <p:grpSpPr>
                  <a:xfrm flipH="1">
                    <a:off x="1790" y="1394"/>
                    <a:ext cx="70" cy="85"/>
                    <a:chOff x="990" y="2466"/>
                    <a:chExt cx="109" cy="131"/>
                  </a:xfrm>
                </p:grpSpPr>
                <p:sp>
                  <p:nvSpPr>
                    <p:cNvPr id="132126" name="Oval 242"/>
                    <p:cNvSpPr/>
                    <p:nvPr/>
                  </p:nvSpPr>
                  <p:spPr>
                    <a:xfrm>
                      <a:off x="1023" y="2466"/>
                      <a:ext cx="76" cy="71"/>
                    </a:xfrm>
                    <a:prstGeom prst="ellipse">
                      <a:avLst/>
                    </a:prstGeom>
                    <a:solidFill>
                      <a:srgbClr val="FFFFCC"/>
                    </a:solidFill>
                    <a:ln w="28575"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 rot="162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32127" name="Rectangle 243"/>
                    <p:cNvSpPr/>
                    <p:nvPr/>
                  </p:nvSpPr>
                  <p:spPr>
                    <a:xfrm>
                      <a:off x="990" y="2490"/>
                      <a:ext cx="65" cy="60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  <a:miter lim="800000"/>
                    </a:ln>
                  </p:spPr>
                  <p:txBody>
                    <a:bodyPr rot="162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cxnSp>
                  <p:nvCxnSpPr>
                    <p:cNvPr id="132128" name="Line 244"/>
                    <p:cNvCxnSpPr/>
                    <p:nvPr/>
                  </p:nvCxnSpPr>
                  <p:spPr>
                    <a:xfrm flipH="1">
                      <a:off x="1055" y="2537"/>
                      <a:ext cx="0" cy="60"/>
                    </a:xfrm>
                    <a:prstGeom prst="line">
                      <a:avLst/>
                    </a:prstGeom>
                    <a:noFill/>
                    <a:ln w="28575">
                      <a:solidFill>
                        <a:prstClr val="black"/>
                      </a:solidFill>
                      <a:miter lim="800000"/>
                    </a:ln>
                  </p:spPr>
                </p:cxnSp>
              </p:grpSp>
              <p:grpSp>
                <p:nvGrpSpPr>
                  <p:cNvPr id="132129" name="Group 245"/>
                  <p:cNvGrpSpPr/>
                  <p:nvPr/>
                </p:nvGrpSpPr>
                <p:grpSpPr>
                  <a:xfrm flipV="1">
                    <a:off x="1760" y="1861"/>
                    <a:ext cx="69" cy="85"/>
                    <a:chOff x="990" y="2466"/>
                    <a:chExt cx="109" cy="131"/>
                  </a:xfrm>
                </p:grpSpPr>
                <p:sp>
                  <p:nvSpPr>
                    <p:cNvPr id="132130" name="Oval 246"/>
                    <p:cNvSpPr/>
                    <p:nvPr/>
                  </p:nvSpPr>
                  <p:spPr>
                    <a:xfrm>
                      <a:off x="1023" y="2466"/>
                      <a:ext cx="76" cy="71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 rot="54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32131" name="Rectangle 247"/>
                    <p:cNvSpPr/>
                    <p:nvPr/>
                  </p:nvSpPr>
                  <p:spPr>
                    <a:xfrm>
                      <a:off x="990" y="2490"/>
                      <a:ext cx="65" cy="60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  <a:miter lim="800000"/>
                    </a:ln>
                  </p:spPr>
                  <p:txBody>
                    <a:bodyPr rot="540000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Arial" pitchFamily="34" charset="0"/>
                      </a:endParaRPr>
                    </a:p>
                  </p:txBody>
                </p:sp>
                <p:cxnSp>
                  <p:nvCxnSpPr>
                    <p:cNvPr id="132132" name="Line 248"/>
                    <p:cNvCxnSpPr/>
                    <p:nvPr/>
                  </p:nvCxnSpPr>
                  <p:spPr>
                    <a:xfrm flipH="1">
                      <a:off x="1055" y="2537"/>
                      <a:ext cx="0" cy="60"/>
                    </a:xfrm>
                    <a:prstGeom prst="line">
                      <a:avLst/>
                    </a:prstGeom>
                    <a:noFill/>
                    <a:ln w="28575">
                      <a:solidFill>
                        <a:prstClr val="black"/>
                      </a:solidFill>
                      <a:miter lim="800000"/>
                    </a:ln>
                  </p:spPr>
                </p:cxnSp>
              </p:grpSp>
            </p:grpSp>
          </p:grpSp>
          <p:grpSp>
            <p:nvGrpSpPr>
              <p:cNvPr id="132133" name=""/>
              <p:cNvGrpSpPr/>
              <p:nvPr/>
            </p:nvGrpSpPr>
            <p:grpSpPr>
              <a:xfrm>
                <a:off x="497" y="1791"/>
                <a:ext cx="1816" cy="766"/>
                <a:chOff x="470" y="1791"/>
                <a:chExt cx="1816" cy="766"/>
              </a:xfrm>
            </p:grpSpPr>
            <p:sp>
              <p:nvSpPr>
                <p:cNvPr id="132134" name=""/>
                <p:cNvSpPr/>
                <p:nvPr/>
              </p:nvSpPr>
              <p:spPr>
                <a:xfrm>
                  <a:off x="499" y="2273"/>
                  <a:ext cx="1787" cy="284"/>
                </a:xfrm>
                <a:custGeom>
                  <a:pathLst>
                    <a:path w="3171" h="581">
                      <a:moveTo>
                        <a:pt x="318" y="35"/>
                      </a:moveTo>
                      <a:cubicBezTo>
                        <a:pt x="451" y="29"/>
                        <a:pt x="916" y="0"/>
                        <a:pt x="1124" y="10"/>
                      </a:cubicBezTo>
                      <a:cubicBezTo>
                        <a:pt x="1332" y="20"/>
                        <a:pt x="1396" y="85"/>
                        <a:pt x="1566" y="95"/>
                      </a:cubicBezTo>
                      <a:cubicBezTo>
                        <a:pt x="1736" y="105"/>
                        <a:pt x="1887" y="48"/>
                        <a:pt x="2142" y="72"/>
                      </a:cubicBezTo>
                      <a:cubicBezTo>
                        <a:pt x="2397" y="96"/>
                        <a:pt x="3171" y="163"/>
                        <a:pt x="3095" y="242"/>
                      </a:cubicBezTo>
                      <a:cubicBezTo>
                        <a:pt x="3019" y="321"/>
                        <a:pt x="2061" y="517"/>
                        <a:pt x="1683" y="549"/>
                      </a:cubicBezTo>
                      <a:cubicBezTo>
                        <a:pt x="1305" y="581"/>
                        <a:pt x="1039" y="455"/>
                        <a:pt x="824" y="436"/>
                      </a:cubicBezTo>
                      <a:cubicBezTo>
                        <a:pt x="609" y="417"/>
                        <a:pt x="516" y="441"/>
                        <a:pt x="395" y="436"/>
                      </a:cubicBezTo>
                      <a:cubicBezTo>
                        <a:pt x="274" y="431"/>
                        <a:pt x="158" y="440"/>
                        <a:pt x="94" y="407"/>
                      </a:cubicBezTo>
                      <a:cubicBezTo>
                        <a:pt x="30" y="374"/>
                        <a:pt x="0" y="289"/>
                        <a:pt x="8" y="237"/>
                      </a:cubicBezTo>
                      <a:cubicBezTo>
                        <a:pt x="15" y="185"/>
                        <a:pt x="86" y="128"/>
                        <a:pt x="136" y="95"/>
                      </a:cubicBezTo>
                      <a:cubicBezTo>
                        <a:pt x="186" y="62"/>
                        <a:pt x="247" y="50"/>
                        <a:pt x="309" y="39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8AAB47"/>
                    </a:gs>
                    <a:gs pos="100000">
                      <a:srgbClr val="CCFFCC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  <a:miter lim="800000"/>
                </a:ln>
              </p:spPr>
            </p:sp>
            <p:grpSp>
              <p:nvGrpSpPr>
                <p:cNvPr id="132135" name=""/>
                <p:cNvGrpSpPr/>
                <p:nvPr/>
              </p:nvGrpSpPr>
              <p:grpSpPr>
                <a:xfrm>
                  <a:off x="470" y="1791"/>
                  <a:ext cx="1673" cy="596"/>
                  <a:chOff x="867" y="1905"/>
                  <a:chExt cx="1446" cy="482"/>
                </a:xfrm>
              </p:grpSpPr>
              <p:sp>
                <p:nvSpPr>
                  <p:cNvPr id="132136" name=""/>
                  <p:cNvSpPr/>
                  <p:nvPr/>
                </p:nvSpPr>
                <p:spPr>
                  <a:xfrm flipH="1">
                    <a:off x="867" y="1905"/>
                    <a:ext cx="943" cy="359"/>
                  </a:xfrm>
                  <a:prstGeom prst="rect">
                    <a:avLst/>
                  </a:prstGeom>
                  <a:solidFill>
                    <a:srgbClr val="588400"/>
                  </a:solidFill>
                  <a:ln>
                    <a:solidFill>
                      <a:prstClr val="black"/>
                    </a:solidFill>
                    <a:miter lim="800000"/>
                  </a:ln>
                </p:spPr>
              </p:sp>
              <p:sp>
                <p:nvSpPr>
                  <p:cNvPr id="132137" name=""/>
                  <p:cNvSpPr/>
                  <p:nvPr/>
                </p:nvSpPr>
                <p:spPr>
                  <a:xfrm flipH="1">
                    <a:off x="1761" y="2174"/>
                    <a:ext cx="67" cy="100"/>
                  </a:xfrm>
                  <a:prstGeom prst="rect">
                    <a:avLst/>
                  </a:prstGeom>
                  <a:solidFill>
                    <a:srgbClr val="588400"/>
                  </a:solidFill>
                  <a:ln>
                    <a:solidFill>
                      <a:srgbClr val="333333"/>
                    </a:solidFill>
                    <a:miter lim="800000"/>
                  </a:ln>
                </p:spPr>
              </p:sp>
              <p:sp>
                <p:nvSpPr>
                  <p:cNvPr id="132138" name=""/>
                  <p:cNvSpPr/>
                  <p:nvPr/>
                </p:nvSpPr>
                <p:spPr>
                  <a:xfrm flipH="1">
                    <a:off x="1829" y="1940"/>
                    <a:ext cx="313" cy="183"/>
                  </a:xfrm>
                  <a:custGeom>
                    <a:pathLst>
                      <a:path w="967" h="874">
                        <a:moveTo>
                          <a:pt x="464" y="0"/>
                        </a:moveTo>
                        <a:lnTo>
                          <a:pt x="967" y="6"/>
                        </a:lnTo>
                        <a:lnTo>
                          <a:pt x="967" y="874"/>
                        </a:lnTo>
                        <a:lnTo>
                          <a:pt x="0" y="874"/>
                        </a:lnTo>
                        <a:lnTo>
                          <a:pt x="464" y="0"/>
                        </a:lnTo>
                        <a:close/>
                      </a:path>
                    </a:pathLst>
                  </a:custGeom>
                  <a:solidFill>
                    <a:srgbClr val="588400"/>
                  </a:solidFill>
                  <a:ln>
                    <a:noFill/>
                    <a:miter lim="800000"/>
                  </a:ln>
                </p:spPr>
              </p:sp>
              <p:sp>
                <p:nvSpPr>
                  <p:cNvPr id="132139" name=""/>
                  <p:cNvSpPr/>
                  <p:nvPr/>
                </p:nvSpPr>
                <p:spPr>
                  <a:xfrm flipH="1">
                    <a:off x="1829" y="2116"/>
                    <a:ext cx="484" cy="165"/>
                  </a:xfrm>
                  <a:custGeom>
                    <a:pathLst>
                      <a:path w="1497" h="455">
                        <a:moveTo>
                          <a:pt x="152" y="0"/>
                        </a:moveTo>
                        <a:lnTo>
                          <a:pt x="1497" y="3"/>
                        </a:lnTo>
                        <a:lnTo>
                          <a:pt x="1497" y="455"/>
                        </a:lnTo>
                        <a:lnTo>
                          <a:pt x="0" y="440"/>
                        </a:lnTo>
                        <a:lnTo>
                          <a:pt x="152" y="0"/>
                        </a:lnTo>
                        <a:close/>
                      </a:path>
                    </a:pathLst>
                  </a:custGeom>
                  <a:solidFill>
                    <a:srgbClr val="588400"/>
                  </a:solidFill>
                  <a:ln>
                    <a:noFill/>
                    <a:miter lim="800000"/>
                  </a:ln>
                </p:spPr>
              </p:sp>
              <p:sp>
                <p:nvSpPr>
                  <p:cNvPr id="132140" name=""/>
                  <p:cNvSpPr/>
                  <p:nvPr/>
                </p:nvSpPr>
                <p:spPr>
                  <a:xfrm flipH="1">
                    <a:off x="1875" y="2004"/>
                    <a:ext cx="166" cy="98"/>
                  </a:xfrm>
                  <a:custGeom>
                    <a:pathLst>
                      <a:path w="967" h="874">
                        <a:moveTo>
                          <a:pt x="464" y="0"/>
                        </a:moveTo>
                        <a:lnTo>
                          <a:pt x="967" y="6"/>
                        </a:lnTo>
                        <a:lnTo>
                          <a:pt x="967" y="874"/>
                        </a:lnTo>
                        <a:lnTo>
                          <a:pt x="0" y="874"/>
                        </a:lnTo>
                        <a:lnTo>
                          <a:pt x="464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  <a:miter lim="800000"/>
                  </a:ln>
                </p:spPr>
              </p:sp>
              <p:grpSp>
                <p:nvGrpSpPr>
                  <p:cNvPr id="132141" name=""/>
                  <p:cNvGrpSpPr/>
                  <p:nvPr/>
                </p:nvGrpSpPr>
                <p:grpSpPr>
                  <a:xfrm flipH="1">
                    <a:off x="1990" y="2182"/>
                    <a:ext cx="208" cy="205"/>
                    <a:chOff x="2757" y="3484"/>
                    <a:chExt cx="1612" cy="1627"/>
                  </a:xfrm>
                </p:grpSpPr>
                <p:sp>
                  <p:nvSpPr>
                    <p:cNvPr id="132142" name=""/>
                    <p:cNvSpPr/>
                    <p:nvPr/>
                  </p:nvSpPr>
                  <p:spPr>
                    <a:xfrm>
                      <a:off x="2757" y="3484"/>
                      <a:ext cx="1612" cy="1627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solidFill>
                        <a:prstClr val="black"/>
                      </a:solidFill>
                      <a:miter lim="800000"/>
                    </a:ln>
                  </p:spPr>
                </p:sp>
                <p:sp>
                  <p:nvSpPr>
                    <p:cNvPr id="132143" name=""/>
                    <p:cNvSpPr/>
                    <p:nvPr/>
                  </p:nvSpPr>
                  <p:spPr>
                    <a:xfrm>
                      <a:off x="3437" y="4541"/>
                      <a:ext cx="280" cy="348"/>
                    </a:xfrm>
                    <a:custGeom>
                      <a:pathLst>
                        <a:path w="280" h="348">
                          <a:moveTo>
                            <a:pt x="0" y="323"/>
                          </a:moveTo>
                          <a:lnTo>
                            <a:pt x="107" y="0"/>
                          </a:lnTo>
                          <a:lnTo>
                            <a:pt x="175" y="0"/>
                          </a:lnTo>
                          <a:lnTo>
                            <a:pt x="280" y="335"/>
                          </a:lnTo>
                          <a:lnTo>
                            <a:pt x="145" y="348"/>
                          </a:lnTo>
                          <a:lnTo>
                            <a:pt x="0" y="323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32144" name=""/>
                    <p:cNvSpPr/>
                    <p:nvPr/>
                  </p:nvSpPr>
                  <p:spPr>
                    <a:xfrm>
                      <a:off x="3419" y="3701"/>
                      <a:ext cx="290" cy="348"/>
                    </a:xfrm>
                    <a:custGeom>
                      <a:pathLst>
                        <a:path w="290" h="348">
                          <a:moveTo>
                            <a:pt x="0" y="25"/>
                          </a:moveTo>
                          <a:lnTo>
                            <a:pt x="115" y="348"/>
                          </a:lnTo>
                          <a:lnTo>
                            <a:pt x="185" y="348"/>
                          </a:lnTo>
                          <a:lnTo>
                            <a:pt x="290" y="15"/>
                          </a:lnTo>
                          <a:lnTo>
                            <a:pt x="150" y="0"/>
                          </a:lnTo>
                          <a:lnTo>
                            <a:pt x="0" y="25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32145" name=""/>
                    <p:cNvSpPr/>
                    <p:nvPr/>
                  </p:nvSpPr>
                  <p:spPr>
                    <a:xfrm>
                      <a:off x="3804" y="4146"/>
                      <a:ext cx="348" cy="283"/>
                    </a:xfrm>
                    <a:custGeom>
                      <a:pathLst>
                        <a:path w="348" h="283">
                          <a:moveTo>
                            <a:pt x="323" y="0"/>
                          </a:moveTo>
                          <a:lnTo>
                            <a:pt x="0" y="113"/>
                          </a:lnTo>
                          <a:lnTo>
                            <a:pt x="0" y="180"/>
                          </a:lnTo>
                          <a:lnTo>
                            <a:pt x="333" y="283"/>
                          </a:lnTo>
                          <a:lnTo>
                            <a:pt x="348" y="148"/>
                          </a:lnTo>
                          <a:lnTo>
                            <a:pt x="323" y="0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32146" name=""/>
                    <p:cNvSpPr/>
                    <p:nvPr/>
                  </p:nvSpPr>
                  <p:spPr>
                    <a:xfrm>
                      <a:off x="2977" y="4146"/>
                      <a:ext cx="347" cy="283"/>
                    </a:xfrm>
                    <a:custGeom>
                      <a:pathLst>
                        <a:path w="347" h="283">
                          <a:moveTo>
                            <a:pt x="25" y="0"/>
                          </a:moveTo>
                          <a:lnTo>
                            <a:pt x="347" y="113"/>
                          </a:lnTo>
                          <a:lnTo>
                            <a:pt x="347" y="180"/>
                          </a:lnTo>
                          <a:lnTo>
                            <a:pt x="15" y="283"/>
                          </a:lnTo>
                          <a:lnTo>
                            <a:pt x="0" y="148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32147" name=""/>
                    <p:cNvSpPr/>
                    <p:nvPr/>
                  </p:nvSpPr>
                  <p:spPr>
                    <a:xfrm>
                      <a:off x="2974" y="3696"/>
                      <a:ext cx="1165" cy="1180"/>
                    </a:xfrm>
                    <a:prstGeom prst="ellipse">
                      <a:avLst/>
                    </a:prstGeom>
                    <a:noFill/>
                    <a:ln>
                      <a:solidFill>
                        <a:srgbClr val="C0C0C0"/>
                      </a:solidFill>
                      <a:miter lim="800000"/>
                    </a:ln>
                  </p:spPr>
                </p:sp>
                <p:grpSp>
                  <p:nvGrpSpPr>
                    <p:cNvPr id="132148" name=""/>
                    <p:cNvGrpSpPr/>
                    <p:nvPr/>
                  </p:nvGrpSpPr>
                  <p:grpSpPr>
                    <a:xfrm>
                      <a:off x="3339" y="4061"/>
                      <a:ext cx="443" cy="450"/>
                      <a:chOff x="3081" y="3057"/>
                      <a:chExt cx="443" cy="450"/>
                    </a:xfrm>
                  </p:grpSpPr>
                  <p:sp>
                    <p:nvSpPr>
                      <p:cNvPr id="132149" name=""/>
                      <p:cNvSpPr/>
                      <p:nvPr/>
                    </p:nvSpPr>
                    <p:spPr>
                      <a:xfrm>
                        <a:off x="3081" y="3057"/>
                        <a:ext cx="443" cy="450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>
                        <a:solidFill>
                          <a:srgbClr val="C0C0C0"/>
                        </a:solidFill>
                        <a:miter lim="800000"/>
                      </a:ln>
                    </p:spPr>
                  </p:sp>
                  <p:sp>
                    <p:nvSpPr>
                      <p:cNvPr id="132150" name=""/>
                      <p:cNvSpPr/>
                      <p:nvPr/>
                    </p:nvSpPr>
                    <p:spPr>
                      <a:xfrm>
                        <a:off x="3174" y="3152"/>
                        <a:ext cx="250" cy="263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>
                        <a:solidFill>
                          <a:srgbClr val="C0C0C0"/>
                        </a:solidFill>
                        <a:miter lim="800000"/>
                      </a:ln>
                    </p:spPr>
                  </p:sp>
                </p:grpSp>
              </p:grpSp>
              <p:sp>
                <p:nvSpPr>
                  <p:cNvPr id="132151" name=""/>
                  <p:cNvSpPr/>
                  <p:nvPr/>
                </p:nvSpPr>
                <p:spPr>
                  <a:xfrm flipH="1">
                    <a:off x="1914" y="2022"/>
                    <a:ext cx="56" cy="80"/>
                  </a:xfrm>
                  <a:custGeom>
                    <a:pathLst>
                      <a:path w="623" h="776">
                        <a:moveTo>
                          <a:pt x="137" y="508"/>
                        </a:moveTo>
                        <a:lnTo>
                          <a:pt x="110" y="426"/>
                        </a:lnTo>
                        <a:lnTo>
                          <a:pt x="82" y="291"/>
                        </a:lnTo>
                        <a:lnTo>
                          <a:pt x="82" y="162"/>
                        </a:lnTo>
                        <a:lnTo>
                          <a:pt x="101" y="83"/>
                        </a:lnTo>
                        <a:lnTo>
                          <a:pt x="152" y="28"/>
                        </a:lnTo>
                        <a:lnTo>
                          <a:pt x="249" y="0"/>
                        </a:lnTo>
                        <a:lnTo>
                          <a:pt x="345" y="14"/>
                        </a:lnTo>
                        <a:lnTo>
                          <a:pt x="418" y="55"/>
                        </a:lnTo>
                        <a:lnTo>
                          <a:pt x="488" y="152"/>
                        </a:lnTo>
                        <a:lnTo>
                          <a:pt x="558" y="272"/>
                        </a:lnTo>
                        <a:lnTo>
                          <a:pt x="613" y="439"/>
                        </a:lnTo>
                        <a:lnTo>
                          <a:pt x="623" y="578"/>
                        </a:lnTo>
                        <a:lnTo>
                          <a:pt x="608" y="694"/>
                        </a:lnTo>
                        <a:lnTo>
                          <a:pt x="558" y="749"/>
                        </a:lnTo>
                        <a:lnTo>
                          <a:pt x="469" y="776"/>
                        </a:lnTo>
                        <a:lnTo>
                          <a:pt x="363" y="772"/>
                        </a:lnTo>
                        <a:lnTo>
                          <a:pt x="277" y="703"/>
                        </a:lnTo>
                        <a:lnTo>
                          <a:pt x="207" y="624"/>
                        </a:lnTo>
                        <a:lnTo>
                          <a:pt x="192" y="597"/>
                        </a:lnTo>
                        <a:lnTo>
                          <a:pt x="40" y="694"/>
                        </a:lnTo>
                        <a:lnTo>
                          <a:pt x="4" y="694"/>
                        </a:lnTo>
                        <a:lnTo>
                          <a:pt x="0" y="665"/>
                        </a:lnTo>
                        <a:lnTo>
                          <a:pt x="152" y="536"/>
                        </a:lnTo>
                        <a:lnTo>
                          <a:pt x="137" y="508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  <a:miter lim="800000"/>
                  </a:ln>
                </p:spPr>
              </p:sp>
              <p:grpSp>
                <p:nvGrpSpPr>
                  <p:cNvPr id="132152" name=""/>
                  <p:cNvGrpSpPr/>
                  <p:nvPr/>
                </p:nvGrpSpPr>
                <p:grpSpPr>
                  <a:xfrm flipH="1">
                    <a:off x="1072" y="2188"/>
                    <a:ext cx="220" cy="199"/>
                    <a:chOff x="2757" y="3484"/>
                    <a:chExt cx="1612" cy="1627"/>
                  </a:xfrm>
                </p:grpSpPr>
                <p:sp>
                  <p:nvSpPr>
                    <p:cNvPr id="132153" name=""/>
                    <p:cNvSpPr/>
                    <p:nvPr/>
                  </p:nvSpPr>
                  <p:spPr>
                    <a:xfrm>
                      <a:off x="2757" y="3484"/>
                      <a:ext cx="1612" cy="1627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solidFill>
                        <a:prstClr val="black"/>
                      </a:solidFill>
                      <a:miter lim="800000"/>
                    </a:ln>
                  </p:spPr>
                </p:sp>
                <p:sp>
                  <p:nvSpPr>
                    <p:cNvPr id="132154" name=""/>
                    <p:cNvSpPr/>
                    <p:nvPr/>
                  </p:nvSpPr>
                  <p:spPr>
                    <a:xfrm>
                      <a:off x="3437" y="4541"/>
                      <a:ext cx="280" cy="348"/>
                    </a:xfrm>
                    <a:custGeom>
                      <a:pathLst>
                        <a:path w="280" h="348">
                          <a:moveTo>
                            <a:pt x="0" y="323"/>
                          </a:moveTo>
                          <a:lnTo>
                            <a:pt x="107" y="0"/>
                          </a:lnTo>
                          <a:lnTo>
                            <a:pt x="175" y="0"/>
                          </a:lnTo>
                          <a:lnTo>
                            <a:pt x="280" y="335"/>
                          </a:lnTo>
                          <a:lnTo>
                            <a:pt x="145" y="348"/>
                          </a:lnTo>
                          <a:lnTo>
                            <a:pt x="0" y="323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32155" name=""/>
                    <p:cNvSpPr/>
                    <p:nvPr/>
                  </p:nvSpPr>
                  <p:spPr>
                    <a:xfrm>
                      <a:off x="3419" y="3701"/>
                      <a:ext cx="290" cy="348"/>
                    </a:xfrm>
                    <a:custGeom>
                      <a:pathLst>
                        <a:path w="290" h="348">
                          <a:moveTo>
                            <a:pt x="0" y="25"/>
                          </a:moveTo>
                          <a:lnTo>
                            <a:pt x="115" y="348"/>
                          </a:lnTo>
                          <a:lnTo>
                            <a:pt x="185" y="348"/>
                          </a:lnTo>
                          <a:lnTo>
                            <a:pt x="290" y="15"/>
                          </a:lnTo>
                          <a:lnTo>
                            <a:pt x="150" y="0"/>
                          </a:lnTo>
                          <a:lnTo>
                            <a:pt x="0" y="25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32156" name=""/>
                    <p:cNvSpPr/>
                    <p:nvPr/>
                  </p:nvSpPr>
                  <p:spPr>
                    <a:xfrm>
                      <a:off x="3804" y="4146"/>
                      <a:ext cx="348" cy="283"/>
                    </a:xfrm>
                    <a:custGeom>
                      <a:pathLst>
                        <a:path w="348" h="283">
                          <a:moveTo>
                            <a:pt x="323" y="0"/>
                          </a:moveTo>
                          <a:lnTo>
                            <a:pt x="0" y="113"/>
                          </a:lnTo>
                          <a:lnTo>
                            <a:pt x="0" y="180"/>
                          </a:lnTo>
                          <a:lnTo>
                            <a:pt x="333" y="283"/>
                          </a:lnTo>
                          <a:lnTo>
                            <a:pt x="348" y="148"/>
                          </a:lnTo>
                          <a:lnTo>
                            <a:pt x="323" y="0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32157" name=""/>
                    <p:cNvSpPr/>
                    <p:nvPr/>
                  </p:nvSpPr>
                  <p:spPr>
                    <a:xfrm>
                      <a:off x="2977" y="4146"/>
                      <a:ext cx="347" cy="283"/>
                    </a:xfrm>
                    <a:custGeom>
                      <a:pathLst>
                        <a:path w="347" h="283">
                          <a:moveTo>
                            <a:pt x="25" y="0"/>
                          </a:moveTo>
                          <a:lnTo>
                            <a:pt x="347" y="113"/>
                          </a:lnTo>
                          <a:lnTo>
                            <a:pt x="347" y="180"/>
                          </a:lnTo>
                          <a:lnTo>
                            <a:pt x="15" y="283"/>
                          </a:lnTo>
                          <a:lnTo>
                            <a:pt x="0" y="148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969696"/>
                    </a:solidFill>
                    <a:ln w="9525" cmpd="sng">
                      <a:solidFill>
                        <a:srgbClr val="000000"/>
                      </a:solidFill>
                      <a:prstDash val="solid"/>
                      <a:miter lim="800000"/>
                    </a:ln>
                  </p:spPr>
                </p:sp>
                <p:sp>
                  <p:nvSpPr>
                    <p:cNvPr id="132158" name=""/>
                    <p:cNvSpPr/>
                    <p:nvPr/>
                  </p:nvSpPr>
                  <p:spPr>
                    <a:xfrm>
                      <a:off x="2974" y="3696"/>
                      <a:ext cx="1165" cy="1180"/>
                    </a:xfrm>
                    <a:prstGeom prst="ellipse">
                      <a:avLst/>
                    </a:prstGeom>
                    <a:noFill/>
                    <a:ln>
                      <a:solidFill>
                        <a:srgbClr val="C0C0C0"/>
                      </a:solidFill>
                      <a:miter lim="800000"/>
                    </a:ln>
                  </p:spPr>
                </p:sp>
                <p:grpSp>
                  <p:nvGrpSpPr>
                    <p:cNvPr id="132159" name=""/>
                    <p:cNvGrpSpPr/>
                    <p:nvPr/>
                  </p:nvGrpSpPr>
                  <p:grpSpPr>
                    <a:xfrm>
                      <a:off x="3339" y="4061"/>
                      <a:ext cx="443" cy="450"/>
                      <a:chOff x="3081" y="3057"/>
                      <a:chExt cx="443" cy="450"/>
                    </a:xfrm>
                  </p:grpSpPr>
                  <p:sp>
                    <p:nvSpPr>
                      <p:cNvPr id="132160" name=""/>
                      <p:cNvSpPr/>
                      <p:nvPr/>
                    </p:nvSpPr>
                    <p:spPr>
                      <a:xfrm>
                        <a:off x="3081" y="3057"/>
                        <a:ext cx="443" cy="450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>
                        <a:solidFill>
                          <a:srgbClr val="C0C0C0"/>
                        </a:solidFill>
                        <a:miter lim="800000"/>
                      </a:ln>
                    </p:spPr>
                  </p:sp>
                  <p:sp>
                    <p:nvSpPr>
                      <p:cNvPr id="132161" name=""/>
                      <p:cNvSpPr/>
                      <p:nvPr/>
                    </p:nvSpPr>
                    <p:spPr>
                      <a:xfrm>
                        <a:off x="3174" y="3152"/>
                        <a:ext cx="250" cy="263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>
                        <a:solidFill>
                          <a:srgbClr val="C0C0C0"/>
                        </a:solidFill>
                        <a:miter lim="800000"/>
                      </a:ln>
                    </p:spPr>
                  </p:sp>
                </p:grpSp>
              </p:grpSp>
            </p:grpSp>
          </p:grpSp>
          <p:cxnSp>
            <p:nvCxnSpPr>
              <p:cNvPr id="132162" name=""/>
              <p:cNvCxnSpPr/>
              <p:nvPr/>
            </p:nvCxnSpPr>
            <p:spPr>
              <a:xfrm>
                <a:off x="2114" y="2132"/>
                <a:ext cx="59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miter lim="800000"/>
              </a:ln>
            </p:spPr>
          </p:cxnSp>
        </p:grpSp>
      </p:grpSp>
      <p:grpSp>
        <p:nvGrpSpPr>
          <p:cNvPr id="132163" name=""/>
          <p:cNvGrpSpPr/>
          <p:nvPr/>
        </p:nvGrpSpPr>
        <p:grpSpPr>
          <a:xfrm>
            <a:off x="533400" y="381000"/>
            <a:ext cx="2116138" cy="712788"/>
            <a:chOff x="300" y="1281"/>
            <a:chExt cx="1333" cy="449"/>
          </a:xfrm>
        </p:grpSpPr>
        <p:pic>
          <p:nvPicPr>
            <p:cNvPr id="132164" name="TextBox 1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00" y="1281"/>
              <a:ext cx="1333" cy="449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32165" name=""/>
            <p:cNvSpPr/>
            <p:nvPr/>
          </p:nvSpPr>
          <p:spPr>
            <a:xfrm>
              <a:off x="396" y="1354"/>
              <a:ext cx="1038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</a:rPr>
                <a:t>  </a:t>
              </a:r>
              <a:r>
                <a:rPr lang="zh-CN" altLang="en-US" sz="3200" b="1">
                  <a:solidFill>
                    <a:srgbClr val="FFFFFF"/>
                  </a:solidFill>
                </a:rPr>
                <a:t>讨  论</a:t>
              </a:r>
              <a:endParaRPr lang="zh-CN" altLang="en-US" sz="3200" b="1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4146" name=""/>
          <p:cNvSpPr/>
          <p:nvPr/>
        </p:nvSpPr>
        <p:spPr>
          <a:xfrm>
            <a:off x="468312" y="973138"/>
            <a:ext cx="8135938" cy="3895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．质量是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6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kg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的物体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放在水平桌面上，利用下图装置使物体以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0.2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m/s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的速度做匀速直线运动，弹簧测力计始终保持水平，其示数为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 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，不计绳子的伸长和滑轮组内部的摩擦，则（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g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取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10 N/kg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	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）作用在绳端的拉力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为＿＿＿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N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	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）水平桌面对物体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的摩擦力是＿＿＿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N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	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）在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10 s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内拉力作用点移动＿＿＿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m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34147" name=""/>
          <p:cNvGrpSpPr/>
          <p:nvPr/>
        </p:nvGrpSpPr>
        <p:grpSpPr>
          <a:xfrm>
            <a:off x="1916112" y="4779962"/>
            <a:ext cx="5491162" cy="1439862"/>
            <a:chOff x="1207" y="2954"/>
            <a:chExt cx="3459" cy="907"/>
          </a:xfrm>
        </p:grpSpPr>
        <p:sp>
          <p:nvSpPr>
            <p:cNvPr id="134148" name=""/>
            <p:cNvSpPr/>
            <p:nvPr/>
          </p:nvSpPr>
          <p:spPr>
            <a:xfrm>
              <a:off x="1207" y="2954"/>
              <a:ext cx="3459" cy="907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  <a:effectLst/>
          </p:spPr>
        </p:sp>
        <p:grpSp>
          <p:nvGrpSpPr>
            <p:cNvPr id="134149" name=""/>
            <p:cNvGrpSpPr/>
            <p:nvPr/>
          </p:nvGrpSpPr>
          <p:grpSpPr>
            <a:xfrm>
              <a:off x="1604" y="2954"/>
              <a:ext cx="2812" cy="817"/>
              <a:chOff x="1519" y="3248"/>
              <a:chExt cx="2812" cy="817"/>
            </a:xfrm>
          </p:grpSpPr>
          <p:grpSp>
            <p:nvGrpSpPr>
              <p:cNvPr id="134150" name=""/>
              <p:cNvGrpSpPr/>
              <p:nvPr/>
            </p:nvGrpSpPr>
            <p:grpSpPr>
              <a:xfrm rot="5400000" flipH="1">
                <a:off x="2964" y="3635"/>
                <a:ext cx="98" cy="166"/>
                <a:chOff x="3976" y="2544"/>
                <a:chExt cx="152" cy="275"/>
              </a:xfrm>
            </p:grpSpPr>
            <p:sp>
              <p:nvSpPr>
                <p:cNvPr id="134151" name=""/>
                <p:cNvSpPr/>
                <p:nvPr/>
              </p:nvSpPr>
              <p:spPr>
                <a:xfrm>
                  <a:off x="4030" y="2721"/>
                  <a:ext cx="98" cy="98"/>
                </a:xfrm>
                <a:prstGeom prst="ellipse">
                  <a:avLst/>
                </a:prstGeom>
                <a:noFill/>
                <a:ln w="38100">
                  <a:solidFill>
                    <a:prstClr val="black"/>
                  </a:solidFill>
                  <a:miter lim="800000"/>
                </a:ln>
              </p:spPr>
            </p:sp>
            <p:sp>
              <p:nvSpPr>
                <p:cNvPr id="134152" name=""/>
                <p:cNvSpPr/>
                <p:nvPr/>
              </p:nvSpPr>
              <p:spPr>
                <a:xfrm>
                  <a:off x="3976" y="2697"/>
                  <a:ext cx="80" cy="80"/>
                </a:xfrm>
                <a:prstGeom prst="rect">
                  <a:avLst/>
                </a:prstGeom>
                <a:noFill/>
                <a:ln w="38100">
                  <a:solidFill>
                    <a:srgbClr val="FFFFFF"/>
                  </a:solidFill>
                  <a:miter lim="800000"/>
                </a:ln>
              </p:spPr>
            </p:sp>
            <p:cxnSp>
              <p:nvCxnSpPr>
                <p:cNvPr id="134153" name=""/>
                <p:cNvCxnSpPr/>
                <p:nvPr/>
              </p:nvCxnSpPr>
              <p:spPr>
                <a:xfrm flipH="1">
                  <a:off x="4076" y="2544"/>
                  <a:ext cx="0" cy="162"/>
                </a:xfrm>
                <a:prstGeom prst="line">
                  <a:avLst/>
                </a:prstGeom>
                <a:noFill/>
                <a:ln w="38100">
                  <a:solidFill>
                    <a:prstClr val="black"/>
                  </a:solidFill>
                  <a:miter lim="800000"/>
                </a:ln>
              </p:spPr>
            </p:cxnSp>
          </p:grpSp>
          <p:cxnSp>
            <p:nvCxnSpPr>
              <p:cNvPr id="134154" name=""/>
              <p:cNvCxnSpPr/>
              <p:nvPr/>
            </p:nvCxnSpPr>
            <p:spPr>
              <a:xfrm rot="16200000" flipH="1">
                <a:off x="2911" y="2660"/>
                <a:ext cx="0" cy="2724"/>
              </a:xfrm>
              <a:prstGeom prst="line">
                <a:avLst/>
              </a:prstGeom>
              <a:noFill/>
              <a:ln w="38100"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34155" name=""/>
              <p:cNvCxnSpPr/>
              <p:nvPr/>
            </p:nvCxnSpPr>
            <p:spPr>
              <a:xfrm rot="16200000" flipH="1">
                <a:off x="2964" y="2698"/>
                <a:ext cx="0" cy="2734"/>
              </a:xfrm>
              <a:prstGeom prst="line">
                <a:avLst/>
              </a:prstGeom>
              <a:noFill/>
              <a:ln w="38100">
                <a:pattFill prst="ltDnDiag">
                  <a:fgClr>
                    <a:srgbClr val="000000"/>
                  </a:fgClr>
                  <a:bgClr>
                    <a:srgbClr val="FFFFFF"/>
                  </a:bgClr>
                </a:pattFill>
                <a:miter lim="800000"/>
              </a:ln>
            </p:spPr>
          </p:cxnSp>
          <p:grpSp>
            <p:nvGrpSpPr>
              <p:cNvPr id="134156" name=""/>
              <p:cNvGrpSpPr/>
              <p:nvPr/>
            </p:nvGrpSpPr>
            <p:grpSpPr>
              <a:xfrm>
                <a:off x="3041" y="3516"/>
                <a:ext cx="662" cy="397"/>
                <a:chOff x="9529" y="5023"/>
                <a:chExt cx="605" cy="341"/>
              </a:xfrm>
            </p:grpSpPr>
            <p:grpSp>
              <p:nvGrpSpPr>
                <p:cNvPr id="134157" name=""/>
                <p:cNvGrpSpPr/>
                <p:nvPr/>
              </p:nvGrpSpPr>
              <p:grpSpPr>
                <a:xfrm rot="16200000">
                  <a:off x="9942" y="5141"/>
                  <a:ext cx="84" cy="151"/>
                  <a:chOff x="3976" y="2544"/>
                  <a:chExt cx="152" cy="275"/>
                </a:xfrm>
              </p:grpSpPr>
              <p:sp>
                <p:nvSpPr>
                  <p:cNvPr id="134158" name=""/>
                  <p:cNvSpPr/>
                  <p:nvPr/>
                </p:nvSpPr>
                <p:spPr>
                  <a:xfrm>
                    <a:off x="4030" y="2721"/>
                    <a:ext cx="98" cy="98"/>
                  </a:xfrm>
                  <a:prstGeom prst="ellipse">
                    <a:avLst/>
                  </a:prstGeom>
                  <a:noFill/>
                  <a:ln w="38100">
                    <a:solidFill>
                      <a:prstClr val="black"/>
                    </a:solidFill>
                    <a:miter lim="800000"/>
                  </a:ln>
                </p:spPr>
              </p:sp>
              <p:sp>
                <p:nvSpPr>
                  <p:cNvPr id="134159" name=""/>
                  <p:cNvSpPr/>
                  <p:nvPr/>
                </p:nvSpPr>
                <p:spPr>
                  <a:xfrm>
                    <a:off x="3976" y="2697"/>
                    <a:ext cx="80" cy="80"/>
                  </a:xfrm>
                  <a:prstGeom prst="rect">
                    <a:avLst/>
                  </a:prstGeom>
                  <a:noFill/>
                  <a:ln w="38100">
                    <a:solidFill>
                      <a:srgbClr val="FFFFFF"/>
                    </a:solidFill>
                    <a:miter lim="800000"/>
                  </a:ln>
                </p:spPr>
              </p:sp>
              <p:cxnSp>
                <p:nvCxnSpPr>
                  <p:cNvPr id="134160" name=""/>
                  <p:cNvCxnSpPr/>
                  <p:nvPr/>
                </p:nvCxnSpPr>
                <p:spPr>
                  <a:xfrm flipH="1">
                    <a:off x="4076" y="2544"/>
                    <a:ext cx="0" cy="162"/>
                  </a:xfrm>
                  <a:prstGeom prst="line">
                    <a:avLst/>
                  </a:prstGeom>
                  <a:noFill/>
                  <a:ln w="38100">
                    <a:solidFill>
                      <a:prstClr val="black"/>
                    </a:solidFill>
                    <a:miter lim="800000"/>
                  </a:ln>
                </p:spPr>
              </p:cxnSp>
            </p:grpSp>
            <p:grpSp>
              <p:nvGrpSpPr>
                <p:cNvPr id="134161" name=""/>
                <p:cNvGrpSpPr/>
                <p:nvPr/>
              </p:nvGrpSpPr>
              <p:grpSpPr>
                <a:xfrm rot="16200000" flipH="1">
                  <a:off x="9589" y="5023"/>
                  <a:ext cx="341" cy="341"/>
                  <a:chOff x="2650" y="1809"/>
                  <a:chExt cx="620" cy="620"/>
                </a:xfrm>
              </p:grpSpPr>
              <p:sp>
                <p:nvSpPr>
                  <p:cNvPr id="134162" name=""/>
                  <p:cNvSpPr/>
                  <p:nvPr/>
                </p:nvSpPr>
                <p:spPr>
                  <a:xfrm>
                    <a:off x="2650" y="1809"/>
                    <a:ext cx="620" cy="620"/>
                  </a:xfrm>
                  <a:prstGeom prst="ellipse">
                    <a:avLst/>
                  </a:prstGeom>
                  <a:noFill/>
                  <a:ln w="38100">
                    <a:solidFill>
                      <a:prstClr val="black"/>
                    </a:solidFill>
                    <a:miter lim="800000"/>
                  </a:ln>
                </p:spPr>
              </p:sp>
              <p:sp>
                <p:nvSpPr>
                  <p:cNvPr id="134163" name=""/>
                  <p:cNvSpPr/>
                  <p:nvPr/>
                </p:nvSpPr>
                <p:spPr>
                  <a:xfrm>
                    <a:off x="2710" y="1869"/>
                    <a:ext cx="498" cy="498"/>
                  </a:xfrm>
                  <a:prstGeom prst="ellipse">
                    <a:avLst/>
                  </a:prstGeom>
                  <a:noFill/>
                  <a:ln w="38100">
                    <a:solidFill>
                      <a:prstClr val="black"/>
                    </a:solidFill>
                    <a:miter lim="800000"/>
                  </a:ln>
                </p:spPr>
              </p:sp>
            </p:grpSp>
            <p:sp>
              <p:nvSpPr>
                <p:cNvPr id="134164" name=""/>
                <p:cNvSpPr/>
                <p:nvPr/>
              </p:nvSpPr>
              <p:spPr>
                <a:xfrm rot="16200000" flipH="1">
                  <a:off x="9729" y="4958"/>
                  <a:ext cx="63" cy="463"/>
                </a:xfrm>
                <a:prstGeom prst="rect">
                  <a:avLst/>
                </a:prstGeom>
                <a:noFill/>
                <a:ln w="38100">
                  <a:solidFill>
                    <a:prstClr val="black"/>
                  </a:solidFill>
                  <a:miter lim="800000"/>
                </a:ln>
              </p:spPr>
            </p:sp>
            <p:sp>
              <p:nvSpPr>
                <p:cNvPr id="134165" name=""/>
                <p:cNvSpPr/>
                <p:nvPr/>
              </p:nvSpPr>
              <p:spPr>
                <a:xfrm rot="16200000" flipH="1">
                  <a:off x="9749" y="5180"/>
                  <a:ext cx="22" cy="22"/>
                </a:xfrm>
                <a:prstGeom prst="ellipse">
                  <a:avLst/>
                </a:prstGeom>
                <a:solidFill>
                  <a:srgbClr val="000000"/>
                </a:solidFill>
                <a:ln w="38100">
                  <a:solidFill>
                    <a:prstClr val="black"/>
                  </a:solidFill>
                  <a:miter lim="800000"/>
                </a:ln>
              </p:spPr>
            </p:sp>
            <p:cxnSp>
              <p:nvCxnSpPr>
                <p:cNvPr id="134166" name=""/>
                <p:cNvCxnSpPr/>
                <p:nvPr/>
              </p:nvCxnSpPr>
              <p:spPr>
                <a:xfrm rot="16200000" flipH="1" flipV="1">
                  <a:off x="10071" y="5122"/>
                  <a:ext cx="0" cy="127"/>
                </a:xfrm>
                <a:prstGeom prst="line">
                  <a:avLst/>
                </a:prstGeom>
                <a:noFill/>
                <a:ln w="38100">
                  <a:solidFill>
                    <a:prstClr val="black"/>
                  </a:solidFill>
                  <a:miter lim="800000"/>
                </a:ln>
              </p:spPr>
            </p:cxnSp>
          </p:grpSp>
          <p:sp>
            <p:nvSpPr>
              <p:cNvPr id="134167" name=""/>
              <p:cNvSpPr/>
              <p:nvPr/>
            </p:nvSpPr>
            <p:spPr>
              <a:xfrm>
                <a:off x="3715" y="3429"/>
                <a:ext cx="331" cy="592"/>
              </a:xfrm>
              <a:prstGeom prst="rect">
                <a:avLst/>
              </a:prstGeom>
              <a:noFill/>
              <a:ln w="38100">
                <a:solidFill>
                  <a:prstClr val="black"/>
                </a:solidFill>
                <a:miter lim="800000"/>
              </a:ln>
            </p:spPr>
          </p:sp>
          <p:sp>
            <p:nvSpPr>
              <p:cNvPr id="134168" name=""/>
              <p:cNvSpPr/>
              <p:nvPr/>
            </p:nvSpPr>
            <p:spPr>
              <a:xfrm>
                <a:off x="3805" y="3542"/>
                <a:ext cx="278" cy="358"/>
              </a:xfrm>
              <a:prstGeom prst="rect">
                <a:avLst/>
              </a:prstGeom>
              <a:noFill/>
              <a:ln w="38100">
                <a:noFill/>
                <a:miter lim="800000"/>
              </a:ln>
            </p:spPr>
            <p:txBody>
              <a:bodyPr lIns="0" tIns="0" rIns="0" bIns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just" eaLnBrk="1" hangingPunct="1"/>
                <a:r>
                  <a:rPr lang="en-US" altLang="zh-CN" sz="2800" b="1" i="1">
                    <a:latin typeface="Times New Roman" pitchFamily="18" charset="0"/>
                  </a:rPr>
                  <a:t>A</a:t>
                </a:r>
                <a:endParaRPr lang="en-US" altLang="zh-CN" sz="2800" b="1">
                  <a:latin typeface="Arial" pitchFamily="34" charset="0"/>
                </a:endParaRPr>
              </a:p>
            </p:txBody>
          </p:sp>
          <p:cxnSp>
            <p:nvCxnSpPr>
              <p:cNvPr id="134169" name=""/>
              <p:cNvCxnSpPr/>
              <p:nvPr/>
            </p:nvCxnSpPr>
            <p:spPr>
              <a:xfrm rot="10800000" flipH="1">
                <a:off x="1519" y="3414"/>
                <a:ext cx="0" cy="616"/>
              </a:xfrm>
              <a:prstGeom prst="line">
                <a:avLst/>
              </a:prstGeom>
              <a:noFill/>
              <a:ln w="38100">
                <a:pattFill prst="ltDnDiag">
                  <a:fgClr>
                    <a:srgbClr val="000000"/>
                  </a:fgClr>
                  <a:bgClr>
                    <a:srgbClr val="FFFFFF"/>
                  </a:bgClr>
                </a:pattFill>
                <a:miter lim="800000"/>
              </a:ln>
            </p:spPr>
          </p:cxnSp>
          <p:cxnSp>
            <p:nvCxnSpPr>
              <p:cNvPr id="134170" name=""/>
              <p:cNvCxnSpPr/>
              <p:nvPr/>
            </p:nvCxnSpPr>
            <p:spPr>
              <a:xfrm rot="10800000" flipH="1">
                <a:off x="1562" y="3459"/>
                <a:ext cx="0" cy="573"/>
              </a:xfrm>
              <a:prstGeom prst="line">
                <a:avLst/>
              </a:prstGeom>
              <a:noFill/>
              <a:ln w="38100"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34171" name=""/>
              <p:cNvCxnSpPr/>
              <p:nvPr/>
            </p:nvCxnSpPr>
            <p:spPr>
              <a:xfrm flipH="1">
                <a:off x="2692" y="3518"/>
                <a:ext cx="623" cy="0"/>
              </a:xfrm>
              <a:prstGeom prst="line">
                <a:avLst/>
              </a:prstGeom>
              <a:noFill/>
              <a:ln w="38100">
                <a:solidFill>
                  <a:prstClr val="black"/>
                </a:solidFill>
                <a:miter lim="800000"/>
                <a:tailEnd type="stealth" w="sm"/>
              </a:ln>
            </p:spPr>
          </p:cxnSp>
          <p:grpSp>
            <p:nvGrpSpPr>
              <p:cNvPr id="134172" name=""/>
              <p:cNvGrpSpPr/>
              <p:nvPr/>
            </p:nvGrpSpPr>
            <p:grpSpPr>
              <a:xfrm>
                <a:off x="2379" y="3863"/>
                <a:ext cx="417" cy="105"/>
                <a:chOff x="5356" y="5262"/>
                <a:chExt cx="380" cy="91"/>
              </a:xfrm>
            </p:grpSpPr>
            <p:sp>
              <p:nvSpPr>
                <p:cNvPr id="134173" name=""/>
                <p:cNvSpPr/>
                <p:nvPr/>
              </p:nvSpPr>
              <p:spPr>
                <a:xfrm>
                  <a:off x="5356" y="5262"/>
                  <a:ext cx="380" cy="91"/>
                </a:xfrm>
                <a:prstGeom prst="rect">
                  <a:avLst/>
                </a:prstGeom>
                <a:noFill/>
                <a:ln w="38100">
                  <a:solidFill>
                    <a:prstClr val="black"/>
                  </a:solidFill>
                  <a:miter lim="800000"/>
                </a:ln>
              </p:spPr>
            </p:sp>
            <p:sp>
              <p:nvSpPr>
                <p:cNvPr id="134174" name=""/>
                <p:cNvSpPr/>
                <p:nvPr/>
              </p:nvSpPr>
              <p:spPr>
                <a:xfrm>
                  <a:off x="5376" y="5291"/>
                  <a:ext cx="335" cy="28"/>
                </a:xfrm>
                <a:custGeom>
                  <a:pathLst>
                    <a:path w="1680" h="280">
                      <a:moveTo>
                        <a:pt x="0" y="140"/>
                      </a:moveTo>
                      <a:lnTo>
                        <a:pt x="80" y="0"/>
                      </a:lnTo>
                      <a:lnTo>
                        <a:pt x="160" y="280"/>
                      </a:lnTo>
                      <a:lnTo>
                        <a:pt x="240" y="0"/>
                      </a:lnTo>
                      <a:lnTo>
                        <a:pt x="320" y="280"/>
                      </a:lnTo>
                      <a:lnTo>
                        <a:pt x="400" y="0"/>
                      </a:lnTo>
                      <a:lnTo>
                        <a:pt x="480" y="280"/>
                      </a:lnTo>
                      <a:lnTo>
                        <a:pt x="560" y="0"/>
                      </a:lnTo>
                      <a:lnTo>
                        <a:pt x="640" y="280"/>
                      </a:lnTo>
                      <a:lnTo>
                        <a:pt x="720" y="0"/>
                      </a:lnTo>
                      <a:lnTo>
                        <a:pt x="800" y="280"/>
                      </a:lnTo>
                      <a:lnTo>
                        <a:pt x="880" y="0"/>
                      </a:lnTo>
                      <a:lnTo>
                        <a:pt x="960" y="280"/>
                      </a:lnTo>
                      <a:lnTo>
                        <a:pt x="1040" y="0"/>
                      </a:lnTo>
                      <a:lnTo>
                        <a:pt x="1120" y="280"/>
                      </a:lnTo>
                      <a:lnTo>
                        <a:pt x="1200" y="0"/>
                      </a:lnTo>
                      <a:lnTo>
                        <a:pt x="1280" y="280"/>
                      </a:lnTo>
                      <a:lnTo>
                        <a:pt x="1360" y="0"/>
                      </a:lnTo>
                      <a:lnTo>
                        <a:pt x="1440" y="280"/>
                      </a:lnTo>
                      <a:lnTo>
                        <a:pt x="1520" y="0"/>
                      </a:lnTo>
                      <a:lnTo>
                        <a:pt x="1600" y="280"/>
                      </a:lnTo>
                      <a:lnTo>
                        <a:pt x="1680" y="140"/>
                      </a:lnTo>
                    </a:path>
                  </a:pathLst>
                </a:custGeom>
                <a:noFill/>
                <a:ln w="38100" cmpd="sng">
                  <a:solidFill>
                    <a:prstClr val="black"/>
                  </a:solidFill>
                  <a:miter lim="800000"/>
                </a:ln>
              </p:spPr>
            </p:sp>
          </p:grpSp>
          <p:sp>
            <p:nvSpPr>
              <p:cNvPr id="134175" name=""/>
              <p:cNvSpPr/>
              <p:nvPr/>
            </p:nvSpPr>
            <p:spPr>
              <a:xfrm>
                <a:off x="2627" y="3248"/>
                <a:ext cx="226" cy="324"/>
              </a:xfrm>
              <a:prstGeom prst="rect">
                <a:avLst/>
              </a:prstGeom>
              <a:noFill/>
              <a:ln w="38100">
                <a:noFill/>
                <a:miter lim="800000"/>
              </a:ln>
            </p:spPr>
            <p:txBody>
              <a:bodyPr lIns="0" tIns="0" rIns="0" bIns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just" eaLnBrk="1" hangingPunct="1"/>
                <a:r>
                  <a:rPr lang="en-US" altLang="zh-CN" sz="2800" b="1" i="1">
                    <a:latin typeface="Times New Roman" pitchFamily="18" charset="0"/>
                  </a:rPr>
                  <a:t>F</a:t>
                </a:r>
                <a:endParaRPr lang="en-US" altLang="zh-CN" sz="2800" b="1">
                  <a:latin typeface="Arial" pitchFamily="34" charset="0"/>
                </a:endParaRPr>
              </a:p>
            </p:txBody>
          </p:sp>
          <p:grpSp>
            <p:nvGrpSpPr>
              <p:cNvPr id="134176" name=""/>
              <p:cNvGrpSpPr/>
              <p:nvPr/>
            </p:nvGrpSpPr>
            <p:grpSpPr>
              <a:xfrm>
                <a:off x="1617" y="3516"/>
                <a:ext cx="691" cy="397"/>
                <a:chOff x="8229" y="5023"/>
                <a:chExt cx="630" cy="341"/>
              </a:xfrm>
            </p:grpSpPr>
            <p:grpSp>
              <p:nvGrpSpPr>
                <p:cNvPr id="134177" name=""/>
                <p:cNvGrpSpPr/>
                <p:nvPr/>
              </p:nvGrpSpPr>
              <p:grpSpPr>
                <a:xfrm rot="5400000" flipH="1">
                  <a:off x="8262" y="5121"/>
                  <a:ext cx="84" cy="151"/>
                  <a:chOff x="3976" y="2544"/>
                  <a:chExt cx="152" cy="275"/>
                </a:xfrm>
              </p:grpSpPr>
              <p:sp>
                <p:nvSpPr>
                  <p:cNvPr id="134178" name=""/>
                  <p:cNvSpPr/>
                  <p:nvPr/>
                </p:nvSpPr>
                <p:spPr>
                  <a:xfrm>
                    <a:off x="4030" y="2721"/>
                    <a:ext cx="98" cy="98"/>
                  </a:xfrm>
                  <a:prstGeom prst="ellipse">
                    <a:avLst/>
                  </a:prstGeom>
                  <a:noFill/>
                  <a:ln w="38100">
                    <a:solidFill>
                      <a:prstClr val="black"/>
                    </a:solidFill>
                    <a:miter lim="800000"/>
                  </a:ln>
                </p:spPr>
              </p:sp>
              <p:sp>
                <p:nvSpPr>
                  <p:cNvPr id="134179" name=""/>
                  <p:cNvSpPr/>
                  <p:nvPr/>
                </p:nvSpPr>
                <p:spPr>
                  <a:xfrm>
                    <a:off x="3976" y="2697"/>
                    <a:ext cx="80" cy="80"/>
                  </a:xfrm>
                  <a:prstGeom prst="rect">
                    <a:avLst/>
                  </a:prstGeom>
                  <a:noFill/>
                  <a:ln w="38100">
                    <a:solidFill>
                      <a:srgbClr val="FFFFFF"/>
                    </a:solidFill>
                    <a:miter lim="800000"/>
                  </a:ln>
                </p:spPr>
              </p:sp>
              <p:cxnSp>
                <p:nvCxnSpPr>
                  <p:cNvPr id="134180" name=""/>
                  <p:cNvCxnSpPr/>
                  <p:nvPr/>
                </p:nvCxnSpPr>
                <p:spPr>
                  <a:xfrm flipH="1">
                    <a:off x="4076" y="2544"/>
                    <a:ext cx="0" cy="162"/>
                  </a:xfrm>
                  <a:prstGeom prst="line">
                    <a:avLst/>
                  </a:prstGeom>
                  <a:noFill/>
                  <a:ln w="38100">
                    <a:solidFill>
                      <a:prstClr val="black"/>
                    </a:solidFill>
                    <a:miter lim="800000"/>
                  </a:ln>
                </p:spPr>
              </p:cxnSp>
            </p:grpSp>
            <p:grpSp>
              <p:nvGrpSpPr>
                <p:cNvPr id="134181" name=""/>
                <p:cNvGrpSpPr/>
                <p:nvPr/>
              </p:nvGrpSpPr>
              <p:grpSpPr>
                <a:xfrm rot="16200000">
                  <a:off x="8742" y="5141"/>
                  <a:ext cx="84" cy="151"/>
                  <a:chOff x="3976" y="2544"/>
                  <a:chExt cx="152" cy="275"/>
                </a:xfrm>
              </p:grpSpPr>
              <p:sp>
                <p:nvSpPr>
                  <p:cNvPr id="134182" name=""/>
                  <p:cNvSpPr/>
                  <p:nvPr/>
                </p:nvSpPr>
                <p:spPr>
                  <a:xfrm>
                    <a:off x="4030" y="2721"/>
                    <a:ext cx="98" cy="98"/>
                  </a:xfrm>
                  <a:prstGeom prst="ellipse">
                    <a:avLst/>
                  </a:prstGeom>
                  <a:noFill/>
                  <a:ln w="38100">
                    <a:solidFill>
                      <a:prstClr val="black"/>
                    </a:solidFill>
                    <a:miter lim="800000"/>
                  </a:ln>
                </p:spPr>
              </p:sp>
              <p:sp>
                <p:nvSpPr>
                  <p:cNvPr id="134183" name=""/>
                  <p:cNvSpPr/>
                  <p:nvPr/>
                </p:nvSpPr>
                <p:spPr>
                  <a:xfrm>
                    <a:off x="3976" y="2697"/>
                    <a:ext cx="80" cy="80"/>
                  </a:xfrm>
                  <a:prstGeom prst="rect">
                    <a:avLst/>
                  </a:prstGeom>
                  <a:noFill/>
                  <a:ln w="38100">
                    <a:solidFill>
                      <a:srgbClr val="FFFFFF"/>
                    </a:solidFill>
                    <a:miter lim="800000"/>
                  </a:ln>
                </p:spPr>
              </p:sp>
              <p:cxnSp>
                <p:nvCxnSpPr>
                  <p:cNvPr id="134184" name=""/>
                  <p:cNvCxnSpPr/>
                  <p:nvPr/>
                </p:nvCxnSpPr>
                <p:spPr>
                  <a:xfrm flipH="1">
                    <a:off x="4076" y="2544"/>
                    <a:ext cx="0" cy="162"/>
                  </a:xfrm>
                  <a:prstGeom prst="line">
                    <a:avLst/>
                  </a:prstGeom>
                  <a:noFill/>
                  <a:ln w="38100">
                    <a:solidFill>
                      <a:prstClr val="black"/>
                    </a:solidFill>
                    <a:miter lim="800000"/>
                  </a:ln>
                </p:spPr>
              </p:cxnSp>
            </p:grpSp>
            <p:grpSp>
              <p:nvGrpSpPr>
                <p:cNvPr id="134185" name=""/>
                <p:cNvGrpSpPr/>
                <p:nvPr/>
              </p:nvGrpSpPr>
              <p:grpSpPr>
                <a:xfrm rot="16200000" flipH="1">
                  <a:off x="8388" y="5023"/>
                  <a:ext cx="341" cy="341"/>
                  <a:chOff x="2650" y="1809"/>
                  <a:chExt cx="620" cy="620"/>
                </a:xfrm>
              </p:grpSpPr>
              <p:sp>
                <p:nvSpPr>
                  <p:cNvPr id="134186" name=""/>
                  <p:cNvSpPr/>
                  <p:nvPr/>
                </p:nvSpPr>
                <p:spPr>
                  <a:xfrm>
                    <a:off x="2650" y="1809"/>
                    <a:ext cx="620" cy="620"/>
                  </a:xfrm>
                  <a:prstGeom prst="ellipse">
                    <a:avLst/>
                  </a:prstGeom>
                  <a:noFill/>
                  <a:ln w="38100">
                    <a:solidFill>
                      <a:prstClr val="black"/>
                    </a:solidFill>
                    <a:miter lim="800000"/>
                  </a:ln>
                </p:spPr>
              </p:sp>
              <p:sp>
                <p:nvSpPr>
                  <p:cNvPr id="134187" name=""/>
                  <p:cNvSpPr/>
                  <p:nvPr/>
                </p:nvSpPr>
                <p:spPr>
                  <a:xfrm>
                    <a:off x="2710" y="1869"/>
                    <a:ext cx="498" cy="498"/>
                  </a:xfrm>
                  <a:prstGeom prst="ellipse">
                    <a:avLst/>
                  </a:prstGeom>
                  <a:noFill/>
                  <a:ln w="38100">
                    <a:solidFill>
                      <a:prstClr val="black"/>
                    </a:solidFill>
                    <a:miter lim="800000"/>
                  </a:ln>
                </p:spPr>
              </p:sp>
            </p:grpSp>
            <p:sp>
              <p:nvSpPr>
                <p:cNvPr id="134188" name=""/>
                <p:cNvSpPr/>
                <p:nvPr/>
              </p:nvSpPr>
              <p:spPr>
                <a:xfrm rot="16200000" flipH="1">
                  <a:off x="8528" y="4958"/>
                  <a:ext cx="63" cy="463"/>
                </a:xfrm>
                <a:prstGeom prst="rect">
                  <a:avLst/>
                </a:prstGeom>
                <a:noFill/>
                <a:ln w="38100">
                  <a:solidFill>
                    <a:prstClr val="black"/>
                  </a:solidFill>
                  <a:miter lim="800000"/>
                </a:ln>
              </p:spPr>
            </p:sp>
            <p:sp>
              <p:nvSpPr>
                <p:cNvPr id="134189" name=""/>
                <p:cNvSpPr/>
                <p:nvPr/>
              </p:nvSpPr>
              <p:spPr>
                <a:xfrm rot="16200000" flipH="1">
                  <a:off x="8548" y="5180"/>
                  <a:ext cx="22" cy="22"/>
                </a:xfrm>
                <a:prstGeom prst="ellipse">
                  <a:avLst/>
                </a:prstGeom>
                <a:solidFill>
                  <a:srgbClr val="000000"/>
                </a:solidFill>
                <a:ln w="38100">
                  <a:solidFill>
                    <a:prstClr val="black"/>
                  </a:solidFill>
                  <a:miter lim="800000"/>
                </a:ln>
              </p:spPr>
            </p:sp>
          </p:grpSp>
          <p:cxnSp>
            <p:nvCxnSpPr>
              <p:cNvPr id="134190" name=""/>
              <p:cNvCxnSpPr/>
              <p:nvPr/>
            </p:nvCxnSpPr>
            <p:spPr>
              <a:xfrm rot="16200000" flipH="1">
                <a:off x="2849" y="2779"/>
                <a:ext cx="0" cy="2569"/>
              </a:xfrm>
              <a:prstGeom prst="line">
                <a:avLst/>
              </a:prstGeom>
              <a:noFill/>
              <a:ln w="38100">
                <a:pattFill prst="ltDnDiag">
                  <a:fgClr>
                    <a:srgbClr val="000000"/>
                  </a:fgClr>
                  <a:bgClr>
                    <a:srgbClr val="FFFFFF"/>
                  </a:bgClr>
                </a:pattFill>
                <a:miter lim="800000"/>
              </a:ln>
            </p:spPr>
          </p:cxnSp>
          <p:cxnSp>
            <p:nvCxnSpPr>
              <p:cNvPr id="134191" name=""/>
              <p:cNvCxnSpPr/>
              <p:nvPr/>
            </p:nvCxnSpPr>
            <p:spPr>
              <a:xfrm flipH="1" flipV="1">
                <a:off x="1969" y="3534"/>
                <a:ext cx="968" cy="139"/>
              </a:xfrm>
              <a:prstGeom prst="line">
                <a:avLst/>
              </a:prstGeom>
              <a:noFill/>
              <a:ln w="38100">
                <a:solidFill>
                  <a:prstClr val="black"/>
                </a:solidFill>
                <a:miter lim="800000"/>
              </a:ln>
              <a:effectLst/>
            </p:spPr>
          </p:cxnSp>
          <p:cxnSp>
            <p:nvCxnSpPr>
              <p:cNvPr id="134192" name=""/>
              <p:cNvCxnSpPr/>
              <p:nvPr/>
            </p:nvCxnSpPr>
            <p:spPr>
              <a:xfrm>
                <a:off x="1985" y="3920"/>
                <a:ext cx="1363" cy="0"/>
              </a:xfrm>
              <a:prstGeom prst="line">
                <a:avLst/>
              </a:prstGeom>
              <a:noFill/>
              <a:ln w="38100">
                <a:solidFill>
                  <a:prstClr val="black"/>
                </a:solidFill>
                <a:miter lim="800000"/>
              </a:ln>
              <a:effectLst/>
            </p:spPr>
          </p:cxnSp>
          <p:cxnSp>
            <p:nvCxnSpPr>
              <p:cNvPr id="134193" name=""/>
              <p:cNvCxnSpPr/>
              <p:nvPr/>
            </p:nvCxnSpPr>
            <p:spPr>
              <a:xfrm flipV="1">
                <a:off x="1558" y="3673"/>
                <a:ext cx="115" cy="19"/>
              </a:xfrm>
              <a:prstGeom prst="line">
                <a:avLst/>
              </a:prstGeom>
              <a:noFill/>
              <a:ln w="38100">
                <a:solidFill>
                  <a:prstClr val="black"/>
                </a:solidFill>
                <a:miter lim="800000"/>
              </a:ln>
              <a:effectLst/>
            </p:spPr>
          </p:cxnSp>
        </p:grpSp>
      </p:grpSp>
      <p:pic>
        <p:nvPicPr>
          <p:cNvPr id="134194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4195" name=""/>
          <p:cNvSpPr/>
          <p:nvPr/>
        </p:nvSpPr>
        <p:spPr>
          <a:xfrm>
            <a:off x="5688012" y="3033712"/>
            <a:ext cx="1414462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2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4196" name=""/>
          <p:cNvSpPr/>
          <p:nvPr/>
        </p:nvSpPr>
        <p:spPr>
          <a:xfrm>
            <a:off x="6840538" y="3573462"/>
            <a:ext cx="1414462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6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4197" name=""/>
          <p:cNvSpPr/>
          <p:nvPr/>
        </p:nvSpPr>
        <p:spPr>
          <a:xfrm>
            <a:off x="5921375" y="4037012"/>
            <a:ext cx="1414462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6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4198" name="Rectangle 90"/>
          <p:cNvSpPr/>
          <p:nvPr/>
        </p:nvSpPr>
        <p:spPr>
          <a:xfrm>
            <a:off x="3657600" y="457200"/>
            <a:ext cx="1752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 eaLnBrk="1" hangingPunct="1">
              <a:spcBef>
                <a:spcPct val="2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练一练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95" grpId="0"/>
      <p:bldP spid="134196" grpId="1"/>
      <p:bldP spid="134197" grpId="2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5170" name=""/>
          <p:cNvSpPr/>
          <p:nvPr/>
        </p:nvSpPr>
        <p:spPr>
          <a:xfrm>
            <a:off x="684212" y="908050"/>
            <a:ext cx="7929562" cy="3389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．如图所示，每个滑轮均重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12</a:t>
            </a:r>
            <a:r>
              <a:rPr lang="en-US" altLang="zh-CN" sz="15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，用滑轮组拉着重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en-US" altLang="zh-CN" sz="15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000</a:t>
            </a:r>
            <a:r>
              <a:rPr lang="en-US" altLang="zh-CN" sz="15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的物体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沿水平方向以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0.2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m/s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的速度匀速向左移动，拉力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的功率为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32 W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。（不计绳重及机械内部摩擦）求：拉力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的大小。</a:t>
            </a:r>
            <a:endParaRPr lang="zh-CN" altLang="en-US" sz="2800" b="1">
              <a:latin typeface="Times New Roman" pitchFamily="18" charset="0"/>
            </a:endParaRPr>
          </a:p>
          <a:p>
            <a:pPr marL="0" lvl="0" indent="0" algn="just"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sz="2800" b="1">
              <a:latin typeface="Times New Roman" pitchFamily="18" charset="0"/>
            </a:endParaRPr>
          </a:p>
        </p:txBody>
      </p:sp>
      <p:grpSp>
        <p:nvGrpSpPr>
          <p:cNvPr id="135171" name=""/>
          <p:cNvGrpSpPr/>
          <p:nvPr/>
        </p:nvGrpSpPr>
        <p:grpSpPr>
          <a:xfrm>
            <a:off x="5868988" y="2619375"/>
            <a:ext cx="2752725" cy="2609850"/>
            <a:chOff x="1812" y="6085"/>
            <a:chExt cx="2455" cy="2181"/>
          </a:xfrm>
        </p:grpSpPr>
        <p:grpSp>
          <p:nvGrpSpPr>
            <p:cNvPr id="135172" name=""/>
            <p:cNvGrpSpPr/>
            <p:nvPr/>
          </p:nvGrpSpPr>
          <p:grpSpPr>
            <a:xfrm>
              <a:off x="2012" y="6085"/>
              <a:ext cx="2255" cy="2181"/>
              <a:chOff x="8203" y="12827"/>
              <a:chExt cx="2584" cy="2715"/>
            </a:xfrm>
          </p:grpSpPr>
          <p:grpSp>
            <p:nvGrpSpPr>
              <p:cNvPr id="135173" name=""/>
              <p:cNvGrpSpPr/>
              <p:nvPr/>
            </p:nvGrpSpPr>
            <p:grpSpPr>
              <a:xfrm>
                <a:off x="8508" y="12865"/>
                <a:ext cx="450" cy="526"/>
                <a:chOff x="8493" y="12820"/>
                <a:chExt cx="450" cy="526"/>
              </a:xfrm>
            </p:grpSpPr>
            <p:grpSp>
              <p:nvGrpSpPr>
                <p:cNvPr id="135174" name=""/>
                <p:cNvGrpSpPr/>
                <p:nvPr/>
              </p:nvGrpSpPr>
              <p:grpSpPr>
                <a:xfrm>
                  <a:off x="8631" y="13195"/>
                  <a:ext cx="84" cy="151"/>
                  <a:chOff x="3976" y="2544"/>
                  <a:chExt cx="152" cy="275"/>
                </a:xfrm>
              </p:grpSpPr>
              <p:sp>
                <p:nvSpPr>
                  <p:cNvPr id="135175" name=""/>
                  <p:cNvSpPr/>
                  <p:nvPr/>
                </p:nvSpPr>
                <p:spPr>
                  <a:xfrm>
                    <a:off x="4030" y="2721"/>
                    <a:ext cx="98" cy="98"/>
                  </a:xfrm>
                  <a:prstGeom prst="ellipse">
                    <a:avLst/>
                  </a:prstGeom>
                  <a:noFill/>
                  <a:ln w="12700">
                    <a:solidFill>
                      <a:prstClr val="black"/>
                    </a:solidFill>
                    <a:miter lim="800000"/>
                  </a:ln>
                </p:spPr>
              </p:sp>
              <p:sp>
                <p:nvSpPr>
                  <p:cNvPr id="135176" name=""/>
                  <p:cNvSpPr/>
                  <p:nvPr/>
                </p:nvSpPr>
                <p:spPr>
                  <a:xfrm>
                    <a:off x="3976" y="2697"/>
                    <a:ext cx="80" cy="80"/>
                  </a:xfrm>
                  <a:prstGeom prst="rect">
                    <a:avLst/>
                  </a:prstGeom>
                  <a:noFill/>
                  <a:ln>
                    <a:solidFill>
                      <a:srgbClr val="FFFFFF"/>
                    </a:solidFill>
                    <a:miter lim="800000"/>
                  </a:ln>
                </p:spPr>
              </p:sp>
              <p:cxnSp>
                <p:nvCxnSpPr>
                  <p:cNvPr id="135177" name=""/>
                  <p:cNvCxnSpPr/>
                  <p:nvPr/>
                </p:nvCxnSpPr>
                <p:spPr>
                  <a:xfrm flipH="1">
                    <a:off x="4076" y="2544"/>
                    <a:ext cx="0" cy="162"/>
                  </a:xfrm>
                  <a:prstGeom prst="line">
                    <a:avLst/>
                  </a:prstGeom>
                  <a:noFill/>
                  <a:ln w="12700">
                    <a:solidFill>
                      <a:prstClr val="black"/>
                    </a:solidFill>
                    <a:miter lim="800000"/>
                  </a:ln>
                </p:spPr>
              </p:cxnSp>
            </p:grpSp>
            <p:grpSp>
              <p:nvGrpSpPr>
                <p:cNvPr id="135178" name=""/>
                <p:cNvGrpSpPr/>
                <p:nvPr/>
              </p:nvGrpSpPr>
              <p:grpSpPr>
                <a:xfrm flipH="1">
                  <a:off x="8535" y="12867"/>
                  <a:ext cx="326" cy="335"/>
                  <a:chOff x="2650" y="1809"/>
                  <a:chExt cx="620" cy="620"/>
                </a:xfrm>
              </p:grpSpPr>
              <p:sp>
                <p:nvSpPr>
                  <p:cNvPr id="135179" name=""/>
                  <p:cNvSpPr/>
                  <p:nvPr/>
                </p:nvSpPr>
                <p:spPr>
                  <a:xfrm>
                    <a:off x="2650" y="1809"/>
                    <a:ext cx="620" cy="620"/>
                  </a:xfrm>
                  <a:prstGeom prst="ellipse">
                    <a:avLst/>
                  </a:prstGeom>
                  <a:noFill/>
                  <a:ln w="12700">
                    <a:solidFill>
                      <a:prstClr val="black"/>
                    </a:solidFill>
                    <a:miter lim="800000"/>
                  </a:ln>
                </p:spPr>
              </p:sp>
              <p:sp>
                <p:nvSpPr>
                  <p:cNvPr id="135180" name=""/>
                  <p:cNvSpPr/>
                  <p:nvPr/>
                </p:nvSpPr>
                <p:spPr>
                  <a:xfrm>
                    <a:off x="2710" y="1869"/>
                    <a:ext cx="498" cy="498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solidFill>
                      <a:prstClr val="black"/>
                    </a:solidFill>
                    <a:miter lim="800000"/>
                  </a:ln>
                </p:spPr>
              </p:sp>
            </p:grpSp>
            <p:sp>
              <p:nvSpPr>
                <p:cNvPr id="135181" name=""/>
                <p:cNvSpPr/>
                <p:nvPr/>
              </p:nvSpPr>
              <p:spPr>
                <a:xfrm flipH="1">
                  <a:off x="8674" y="12825"/>
                  <a:ext cx="53" cy="454"/>
                </a:xfrm>
                <a:prstGeom prst="rect">
                  <a:avLst/>
                </a:prstGeom>
                <a:noFill/>
                <a:ln w="12700">
                  <a:solidFill>
                    <a:prstClr val="black"/>
                  </a:solidFill>
                  <a:miter lim="800000"/>
                </a:ln>
              </p:spPr>
            </p:sp>
            <p:sp>
              <p:nvSpPr>
                <p:cNvPr id="135182" name=""/>
                <p:cNvSpPr/>
                <p:nvPr/>
              </p:nvSpPr>
              <p:spPr>
                <a:xfrm flipH="1">
                  <a:off x="8688" y="13025"/>
                  <a:ext cx="22" cy="21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solidFill>
                    <a:prstClr val="black"/>
                  </a:solidFill>
                  <a:miter lim="800000"/>
                </a:ln>
              </p:spPr>
            </p:sp>
            <p:cxnSp>
              <p:nvCxnSpPr>
                <p:cNvPr id="135183" name=""/>
                <p:cNvCxnSpPr/>
                <p:nvPr/>
              </p:nvCxnSpPr>
              <p:spPr>
                <a:xfrm rot="16200000" flipH="1">
                  <a:off x="8718" y="12595"/>
                  <a:ext cx="0" cy="450"/>
                </a:xfrm>
                <a:prstGeom prst="line">
                  <a:avLst/>
                </a:prstGeom>
                <a:noFill/>
                <a:ln w="12700">
                  <a:solidFill>
                    <a:prstClr val="black"/>
                  </a:solidFill>
                  <a:miter lim="800000"/>
                </a:ln>
              </p:spPr>
            </p:cxnSp>
          </p:grpSp>
          <p:cxnSp>
            <p:nvCxnSpPr>
              <p:cNvPr id="135184" name=""/>
              <p:cNvCxnSpPr/>
              <p:nvPr/>
            </p:nvCxnSpPr>
            <p:spPr>
              <a:xfrm rot="16200000" flipH="1">
                <a:off x="8744" y="12591"/>
                <a:ext cx="0" cy="472"/>
              </a:xfrm>
              <a:prstGeom prst="line">
                <a:avLst/>
              </a:prstGeom>
              <a:noFill/>
              <a:ln w="28575">
                <a:pattFill prst="ltDnDiag">
                  <a:fgClr>
                    <a:srgbClr val="000000"/>
                  </a:fgClr>
                  <a:bgClr>
                    <a:srgbClr val="FFFFFF"/>
                  </a:bgClr>
                </a:pattFill>
                <a:miter lim="800000"/>
              </a:ln>
            </p:spPr>
          </p:cxnSp>
          <p:sp>
            <p:nvSpPr>
              <p:cNvPr id="135185" name=""/>
              <p:cNvSpPr/>
              <p:nvPr/>
            </p:nvSpPr>
            <p:spPr>
              <a:xfrm>
                <a:off x="9030" y="15118"/>
                <a:ext cx="673" cy="42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18000" tIns="0" rIns="0" bIns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just" eaLnBrk="1" hangingPunct="1"/>
                <a:r>
                  <a:rPr lang="zh-CN" altLang="en-US" sz="900">
                    <a:latin typeface="Times New Roman" pitchFamily="18" charset="0"/>
                  </a:rPr>
                  <a:t> </a:t>
                </a:r>
                <a:endParaRPr lang="zh-CN" altLang="en-US" sz="1600">
                  <a:latin typeface="Arial" pitchFamily="34" charset="0"/>
                </a:endParaRPr>
              </a:p>
            </p:txBody>
          </p:sp>
          <p:grpSp>
            <p:nvGrpSpPr>
              <p:cNvPr id="135186" name=""/>
              <p:cNvGrpSpPr/>
              <p:nvPr/>
            </p:nvGrpSpPr>
            <p:grpSpPr>
              <a:xfrm>
                <a:off x="8643" y="14087"/>
                <a:ext cx="84" cy="151"/>
                <a:chOff x="3976" y="2544"/>
                <a:chExt cx="152" cy="275"/>
              </a:xfrm>
            </p:grpSpPr>
            <p:sp>
              <p:nvSpPr>
                <p:cNvPr id="135187" name=""/>
                <p:cNvSpPr/>
                <p:nvPr/>
              </p:nvSpPr>
              <p:spPr>
                <a:xfrm>
                  <a:off x="4030" y="2721"/>
                  <a:ext cx="98" cy="98"/>
                </a:xfrm>
                <a:prstGeom prst="ellipse">
                  <a:avLst/>
                </a:prstGeom>
                <a:noFill/>
                <a:ln w="12700">
                  <a:solidFill>
                    <a:prstClr val="black"/>
                  </a:solidFill>
                  <a:miter lim="800000"/>
                </a:ln>
              </p:spPr>
            </p:sp>
            <p:sp>
              <p:nvSpPr>
                <p:cNvPr id="135188" name=""/>
                <p:cNvSpPr/>
                <p:nvPr/>
              </p:nvSpPr>
              <p:spPr>
                <a:xfrm>
                  <a:off x="3976" y="2697"/>
                  <a:ext cx="80" cy="80"/>
                </a:xfrm>
                <a:prstGeom prst="rect">
                  <a:avLst/>
                </a:prstGeom>
                <a:noFill/>
                <a:ln>
                  <a:solidFill>
                    <a:srgbClr val="FFFFFF"/>
                  </a:solidFill>
                  <a:miter lim="800000"/>
                </a:ln>
              </p:spPr>
            </p:sp>
            <p:cxnSp>
              <p:nvCxnSpPr>
                <p:cNvPr id="135189" name=""/>
                <p:cNvCxnSpPr/>
                <p:nvPr/>
              </p:nvCxnSpPr>
              <p:spPr>
                <a:xfrm flipH="1">
                  <a:off x="4076" y="2544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prstClr val="black"/>
                  </a:solidFill>
                  <a:miter lim="800000"/>
                </a:ln>
              </p:spPr>
            </p:cxnSp>
          </p:grpSp>
          <p:grpSp>
            <p:nvGrpSpPr>
              <p:cNvPr id="135190" name=""/>
              <p:cNvGrpSpPr/>
              <p:nvPr/>
            </p:nvGrpSpPr>
            <p:grpSpPr>
              <a:xfrm flipH="1" flipV="1">
                <a:off x="8680" y="13637"/>
                <a:ext cx="84" cy="151"/>
                <a:chOff x="3976" y="2544"/>
                <a:chExt cx="152" cy="275"/>
              </a:xfrm>
            </p:grpSpPr>
            <p:sp>
              <p:nvSpPr>
                <p:cNvPr id="135191" name=""/>
                <p:cNvSpPr/>
                <p:nvPr/>
              </p:nvSpPr>
              <p:spPr>
                <a:xfrm>
                  <a:off x="4030" y="2721"/>
                  <a:ext cx="98" cy="98"/>
                </a:xfrm>
                <a:prstGeom prst="ellipse">
                  <a:avLst/>
                </a:prstGeom>
                <a:noFill/>
                <a:ln w="12700">
                  <a:solidFill>
                    <a:prstClr val="black"/>
                  </a:solidFill>
                  <a:miter lim="800000"/>
                </a:ln>
              </p:spPr>
            </p:sp>
            <p:sp>
              <p:nvSpPr>
                <p:cNvPr id="135192" name=""/>
                <p:cNvSpPr/>
                <p:nvPr/>
              </p:nvSpPr>
              <p:spPr>
                <a:xfrm>
                  <a:off x="3976" y="2697"/>
                  <a:ext cx="80" cy="80"/>
                </a:xfrm>
                <a:prstGeom prst="rect">
                  <a:avLst/>
                </a:prstGeom>
                <a:noFill/>
                <a:ln>
                  <a:solidFill>
                    <a:srgbClr val="FFFFFF"/>
                  </a:solidFill>
                  <a:miter lim="800000"/>
                </a:ln>
              </p:spPr>
            </p:sp>
            <p:cxnSp>
              <p:nvCxnSpPr>
                <p:cNvPr id="135193" name=""/>
                <p:cNvCxnSpPr/>
                <p:nvPr/>
              </p:nvCxnSpPr>
              <p:spPr>
                <a:xfrm flipH="1">
                  <a:off x="4076" y="2544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prstClr val="black"/>
                  </a:solidFill>
                  <a:miter lim="800000"/>
                </a:ln>
              </p:spPr>
            </p:cxnSp>
          </p:grpSp>
          <p:grpSp>
            <p:nvGrpSpPr>
              <p:cNvPr id="135194" name=""/>
              <p:cNvGrpSpPr/>
              <p:nvPr/>
            </p:nvGrpSpPr>
            <p:grpSpPr>
              <a:xfrm flipH="1">
                <a:off x="8536" y="13767"/>
                <a:ext cx="341" cy="341"/>
                <a:chOff x="2650" y="1809"/>
                <a:chExt cx="620" cy="620"/>
              </a:xfrm>
            </p:grpSpPr>
            <p:sp>
              <p:nvSpPr>
                <p:cNvPr id="135195" name=""/>
                <p:cNvSpPr/>
                <p:nvPr/>
              </p:nvSpPr>
              <p:spPr>
                <a:xfrm>
                  <a:off x="2650" y="1809"/>
                  <a:ext cx="620" cy="620"/>
                </a:xfrm>
                <a:prstGeom prst="ellipse">
                  <a:avLst/>
                </a:prstGeom>
                <a:noFill/>
                <a:ln w="12700">
                  <a:solidFill>
                    <a:prstClr val="black"/>
                  </a:solidFill>
                  <a:miter lim="800000"/>
                </a:ln>
              </p:spPr>
            </p:sp>
            <p:sp>
              <p:nvSpPr>
                <p:cNvPr id="135196" name=""/>
                <p:cNvSpPr/>
                <p:nvPr/>
              </p:nvSpPr>
              <p:spPr>
                <a:xfrm>
                  <a:off x="2710" y="1869"/>
                  <a:ext cx="498" cy="49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solidFill>
                    <a:prstClr val="black"/>
                  </a:solidFill>
                  <a:miter lim="800000"/>
                </a:ln>
              </p:spPr>
            </p:sp>
          </p:grpSp>
          <p:sp>
            <p:nvSpPr>
              <p:cNvPr id="135197" name=""/>
              <p:cNvSpPr/>
              <p:nvPr/>
            </p:nvSpPr>
            <p:spPr>
              <a:xfrm flipH="1">
                <a:off x="8679" y="13707"/>
                <a:ext cx="63" cy="463"/>
              </a:xfrm>
              <a:prstGeom prst="rect">
                <a:avLst/>
              </a:prstGeom>
              <a:noFill/>
              <a:ln w="12700">
                <a:solidFill>
                  <a:prstClr val="black"/>
                </a:solidFill>
                <a:miter lim="800000"/>
              </a:ln>
            </p:spPr>
          </p:sp>
          <p:sp>
            <p:nvSpPr>
              <p:cNvPr id="135198" name=""/>
              <p:cNvSpPr/>
              <p:nvPr/>
            </p:nvSpPr>
            <p:spPr>
              <a:xfrm flipH="1">
                <a:off x="8714" y="13927"/>
                <a:ext cx="22" cy="22"/>
              </a:xfrm>
              <a:prstGeom prst="ellipse">
                <a:avLst/>
              </a:prstGeom>
              <a:solidFill>
                <a:srgbClr val="000000"/>
              </a:solidFill>
              <a:ln>
                <a:solidFill>
                  <a:prstClr val="black"/>
                </a:solidFill>
                <a:miter lim="800000"/>
              </a:ln>
            </p:spPr>
          </p:sp>
          <p:sp>
            <p:nvSpPr>
              <p:cNvPr id="135199" name=""/>
              <p:cNvSpPr/>
              <p:nvPr/>
            </p:nvSpPr>
            <p:spPr>
              <a:xfrm>
                <a:off x="10065" y="14804"/>
                <a:ext cx="392" cy="252"/>
              </a:xfrm>
              <a:prstGeom prst="rect">
                <a:avLst/>
              </a:prstGeom>
              <a:pattFill prst="ltUpDiag">
                <a:fgClr>
                  <a:srgbClr val="000000"/>
                </a:fgClr>
                <a:bgClr>
                  <a:srgbClr val="FFFFFF"/>
                </a:bgClr>
              </a:pattFill>
              <a:ln>
                <a:solidFill>
                  <a:prstClr val="black"/>
                </a:solidFill>
                <a:miter lim="800000"/>
              </a:ln>
            </p:spPr>
          </p:sp>
          <p:sp>
            <p:nvSpPr>
              <p:cNvPr id="135200" name=""/>
              <p:cNvSpPr/>
              <p:nvPr/>
            </p:nvSpPr>
            <p:spPr>
              <a:xfrm>
                <a:off x="10138" y="14476"/>
                <a:ext cx="314" cy="33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18000" tIns="0" rIns="0" bIns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just" eaLnBrk="1" hangingPunct="1">
                  <a:spcBef>
                    <a:spcPts val="1300"/>
                  </a:spcBef>
                  <a:spcAft>
                    <a:spcPts val="1300"/>
                  </a:spcAft>
                </a:pPr>
                <a:r>
                  <a:rPr lang="en-US" altLang="zh-CN" sz="1600" b="1">
                    <a:latin typeface="Arial" pitchFamily="34" charset="0"/>
                    <a:ea typeface="黑体" pitchFamily="49" charset="-122"/>
                  </a:rPr>
                  <a:t>A</a:t>
                </a:r>
                <a:endParaRPr lang="en-US" altLang="zh-CN" sz="1600">
                  <a:latin typeface="Arial" pitchFamily="34" charset="0"/>
                </a:endParaRPr>
              </a:p>
            </p:txBody>
          </p:sp>
          <p:grpSp>
            <p:nvGrpSpPr>
              <p:cNvPr id="135201" name=""/>
              <p:cNvGrpSpPr/>
              <p:nvPr/>
            </p:nvGrpSpPr>
            <p:grpSpPr>
              <a:xfrm flipH="1" flipV="1">
                <a:off x="8698" y="14618"/>
                <a:ext cx="369" cy="369"/>
                <a:chOff x="2650" y="1809"/>
                <a:chExt cx="620" cy="620"/>
              </a:xfrm>
            </p:grpSpPr>
            <p:sp>
              <p:nvSpPr>
                <p:cNvPr id="135202" name=""/>
                <p:cNvSpPr/>
                <p:nvPr/>
              </p:nvSpPr>
              <p:spPr>
                <a:xfrm>
                  <a:off x="2650" y="1809"/>
                  <a:ext cx="620" cy="620"/>
                </a:xfrm>
                <a:prstGeom prst="ellipse">
                  <a:avLst/>
                </a:prstGeom>
                <a:noFill/>
                <a:ln w="12700">
                  <a:solidFill>
                    <a:prstClr val="black"/>
                  </a:solidFill>
                  <a:miter lim="800000"/>
                </a:ln>
              </p:spPr>
            </p:sp>
            <p:sp>
              <p:nvSpPr>
                <p:cNvPr id="135203" name=""/>
                <p:cNvSpPr/>
                <p:nvPr/>
              </p:nvSpPr>
              <p:spPr>
                <a:xfrm>
                  <a:off x="2710" y="1869"/>
                  <a:ext cx="498" cy="49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solidFill>
                    <a:prstClr val="black"/>
                  </a:solidFill>
                  <a:miter lim="800000"/>
                </a:ln>
              </p:spPr>
            </p:sp>
          </p:grpSp>
          <p:sp>
            <p:nvSpPr>
              <p:cNvPr id="135204" name=""/>
              <p:cNvSpPr/>
              <p:nvPr/>
            </p:nvSpPr>
            <p:spPr>
              <a:xfrm flipH="1" flipV="1">
                <a:off x="8837" y="14782"/>
                <a:ext cx="53" cy="276"/>
              </a:xfrm>
              <a:prstGeom prst="rect">
                <a:avLst/>
              </a:prstGeom>
              <a:noFill/>
              <a:ln w="12700">
                <a:solidFill>
                  <a:prstClr val="black"/>
                </a:solidFill>
                <a:miter lim="800000"/>
              </a:ln>
            </p:spPr>
          </p:sp>
          <p:sp>
            <p:nvSpPr>
              <p:cNvPr id="135205" name=""/>
              <p:cNvSpPr/>
              <p:nvPr/>
            </p:nvSpPr>
            <p:spPr>
              <a:xfrm flipH="1" flipV="1">
                <a:off x="8851" y="14774"/>
                <a:ext cx="22" cy="21"/>
              </a:xfrm>
              <a:prstGeom prst="ellipse">
                <a:avLst/>
              </a:prstGeom>
              <a:solidFill>
                <a:srgbClr val="000000"/>
              </a:solidFill>
              <a:ln>
                <a:solidFill>
                  <a:prstClr val="black"/>
                </a:solidFill>
                <a:miter lim="800000"/>
              </a:ln>
            </p:spPr>
          </p:sp>
          <p:cxnSp>
            <p:nvCxnSpPr>
              <p:cNvPr id="135206" name=""/>
              <p:cNvCxnSpPr/>
              <p:nvPr/>
            </p:nvCxnSpPr>
            <p:spPr>
              <a:xfrm rot="5400000" flipH="1" flipV="1">
                <a:off x="9729" y="14002"/>
                <a:ext cx="0" cy="2116"/>
              </a:xfrm>
              <a:prstGeom prst="line">
                <a:avLst/>
              </a:prstGeom>
              <a:noFill/>
              <a:ln w="12700"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35207" name=""/>
              <p:cNvCxnSpPr/>
              <p:nvPr/>
            </p:nvCxnSpPr>
            <p:spPr>
              <a:xfrm rot="16200000" flipH="1">
                <a:off x="9742" y="14051"/>
                <a:ext cx="0" cy="2076"/>
              </a:xfrm>
              <a:prstGeom prst="line">
                <a:avLst/>
              </a:prstGeom>
              <a:noFill/>
              <a:ln w="28575">
                <a:pattFill prst="ltDnDiag">
                  <a:fgClr>
                    <a:srgbClr val="000000"/>
                  </a:fgClr>
                  <a:bgClr>
                    <a:srgbClr val="FFFFFF"/>
                  </a:bgClr>
                </a:pattFill>
                <a:miter lim="800000"/>
              </a:ln>
            </p:spPr>
          </p:cxnSp>
          <p:cxnSp>
            <p:nvCxnSpPr>
              <p:cNvPr id="135208" name=""/>
              <p:cNvCxnSpPr/>
              <p:nvPr/>
            </p:nvCxnSpPr>
            <p:spPr>
              <a:xfrm>
                <a:off x="8924" y="14970"/>
                <a:ext cx="1156" cy="0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35209" name=""/>
              <p:cNvCxnSpPr/>
              <p:nvPr/>
            </p:nvCxnSpPr>
            <p:spPr>
              <a:xfrm flipH="1">
                <a:off x="8699" y="14234"/>
                <a:ext cx="0" cy="632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35210" name=""/>
              <p:cNvCxnSpPr/>
              <p:nvPr/>
            </p:nvCxnSpPr>
            <p:spPr>
              <a:xfrm flipH="1">
                <a:off x="8534" y="13394"/>
                <a:ext cx="150" cy="556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35211" name=""/>
              <p:cNvCxnSpPr/>
              <p:nvPr/>
            </p:nvCxnSpPr>
            <p:spPr>
              <a:xfrm flipH="1">
                <a:off x="8864" y="13094"/>
                <a:ext cx="0" cy="840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35212" name=""/>
              <p:cNvCxnSpPr/>
              <p:nvPr/>
            </p:nvCxnSpPr>
            <p:spPr>
              <a:xfrm flipH="1">
                <a:off x="8204" y="13034"/>
                <a:ext cx="360" cy="1156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  <a:tailEnd type="stealth" w="sm" len="lg"/>
              </a:ln>
            </p:spPr>
          </p:cxnSp>
          <p:sp>
            <p:nvSpPr>
              <p:cNvPr id="135213" name=""/>
              <p:cNvSpPr/>
              <p:nvPr/>
            </p:nvSpPr>
            <p:spPr>
              <a:xfrm>
                <a:off x="8203" y="14131"/>
                <a:ext cx="300" cy="33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18000" tIns="0" rIns="0" bIns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just" eaLnBrk="1" hangingPunct="1">
                  <a:spcBef>
                    <a:spcPts val="1300"/>
                  </a:spcBef>
                  <a:spcAft>
                    <a:spcPts val="1300"/>
                  </a:spcAft>
                </a:pPr>
                <a:r>
                  <a:rPr lang="en-US" altLang="zh-CN" sz="1600" b="1">
                    <a:latin typeface="Arial" pitchFamily="34" charset="0"/>
                    <a:ea typeface="黑体" pitchFamily="49" charset="-122"/>
                  </a:rPr>
                  <a:t>F</a:t>
                </a:r>
                <a:endParaRPr lang="en-US" altLang="zh-CN" sz="1600">
                  <a:latin typeface="Arial" pitchFamily="34" charset="0"/>
                </a:endParaRPr>
              </a:p>
            </p:txBody>
          </p:sp>
        </p:grpSp>
        <p:sp>
          <p:nvSpPr>
            <p:cNvPr id="135214" name=""/>
            <p:cNvSpPr/>
            <p:nvPr/>
          </p:nvSpPr>
          <p:spPr>
            <a:xfrm>
              <a:off x="1812" y="7082"/>
              <a:ext cx="325" cy="345"/>
            </a:xfrm>
            <a:prstGeom prst="rect">
              <a:avLst/>
            </a:prstGeom>
            <a:noFill/>
            <a:ln w="19050">
              <a:noFill/>
              <a:miter lim="800000"/>
            </a:ln>
            <a:effectLst/>
          </p:spPr>
          <p:txBody>
            <a:bodyPr lIns="18000" tIns="0" rIns="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just" eaLnBrk="1" hangingPunct="1"/>
              <a:endParaRPr lang="zh-CN" altLang="en-US" sz="1600">
                <a:latin typeface="Arial" pitchFamily="34" charset="0"/>
              </a:endParaRPr>
            </a:p>
          </p:txBody>
        </p:sp>
        <p:sp>
          <p:nvSpPr>
            <p:cNvPr id="135215" name=""/>
            <p:cNvSpPr/>
            <p:nvPr/>
          </p:nvSpPr>
          <p:spPr>
            <a:xfrm>
              <a:off x="3673" y="7422"/>
              <a:ext cx="325" cy="345"/>
            </a:xfrm>
            <a:prstGeom prst="rect">
              <a:avLst/>
            </a:prstGeom>
            <a:noFill/>
            <a:ln w="19050">
              <a:noFill/>
              <a:miter lim="800000"/>
            </a:ln>
            <a:effectLst/>
          </p:spPr>
          <p:txBody>
            <a:bodyPr lIns="18000" tIns="0" rIns="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just" eaLnBrk="1" hangingPunct="1"/>
              <a:endParaRPr lang="zh-CN" altLang="en-US" sz="1600">
                <a:latin typeface="Arial" pitchFamily="34" charset="0"/>
              </a:endParaRPr>
            </a:p>
          </p:txBody>
        </p:sp>
      </p:grpSp>
      <p:pic>
        <p:nvPicPr>
          <p:cNvPr id="135216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6194" name=""/>
          <p:cNvSpPr/>
          <p:nvPr>
            <p:ph type="title"/>
          </p:nvPr>
        </p:nvSpPr>
        <p:spPr>
          <a:xfrm>
            <a:off x="457200" y="304800"/>
            <a:ext cx="3609975" cy="639762"/>
          </a:xfrm>
          <a:prstGeom prst="rect">
            <a:avLst/>
          </a:prstGeom>
          <a:noFill/>
          <a:ln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3600" b="1">
                <a:ea typeface="黑体" pitchFamily="49" charset="-122"/>
              </a:rPr>
              <a:t>三、机械效率</a:t>
            </a:r>
            <a:endParaRPr lang="zh-CN" altLang="en-US" sz="3600" b="1">
              <a:ea typeface="黑体" pitchFamily="49" charset="-122"/>
            </a:endParaRPr>
          </a:p>
        </p:txBody>
      </p:sp>
      <p:sp>
        <p:nvSpPr>
          <p:cNvPr id="136195" name=""/>
          <p:cNvSpPr/>
          <p:nvPr>
            <p:ph type="body" idx="1"/>
          </p:nvPr>
        </p:nvSpPr>
        <p:spPr>
          <a:xfrm>
            <a:off x="476250" y="1717675"/>
            <a:ext cx="3581400" cy="685800"/>
          </a:xfrm>
          <a:prstGeom prst="rect">
            <a:avLst/>
          </a:prstGeom>
          <a:noFill/>
          <a:ln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4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90000"/>
              </a:lnSpc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、有用功（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W</a:t>
            </a:r>
            <a:r>
              <a:rPr lang="zh-CN" altLang="en-US" b="1" baseline="-25000">
                <a:latin typeface="黑体" pitchFamily="49" charset="-122"/>
                <a:ea typeface="黑体" pitchFamily="49" charset="-122"/>
              </a:rPr>
              <a:t>有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）：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6196" name=""/>
          <p:cNvSpPr/>
          <p:nvPr/>
        </p:nvSpPr>
        <p:spPr>
          <a:xfrm>
            <a:off x="3684588" y="1700212"/>
            <a:ext cx="5181600" cy="533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90000"/>
              </a:lnSpc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人们需要做的功叫有用功。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6197" name=""/>
          <p:cNvSpPr/>
          <p:nvPr/>
        </p:nvSpPr>
        <p:spPr>
          <a:xfrm>
            <a:off x="477838" y="2697162"/>
            <a:ext cx="35052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90000"/>
              </a:lnSpc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、额外功（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W</a:t>
            </a:r>
            <a:r>
              <a:rPr lang="zh-CN" altLang="en-US" sz="2800" b="1" baseline="-25000">
                <a:latin typeface="黑体" pitchFamily="49" charset="-122"/>
                <a:ea typeface="黑体" pitchFamily="49" charset="-122"/>
              </a:rPr>
              <a:t>额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6198" name=""/>
          <p:cNvSpPr/>
          <p:nvPr/>
        </p:nvSpPr>
        <p:spPr>
          <a:xfrm>
            <a:off x="3678238" y="2620962"/>
            <a:ext cx="533400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90000"/>
              </a:lnSpc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人们不需要但不得不额外做的功叫额外功。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6199" name=""/>
          <p:cNvSpPr/>
          <p:nvPr/>
        </p:nvSpPr>
        <p:spPr>
          <a:xfrm>
            <a:off x="455612" y="3771900"/>
            <a:ext cx="35052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90000"/>
              </a:lnSpc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、总功（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W</a:t>
            </a:r>
            <a:r>
              <a:rPr lang="zh-CN" altLang="en-US" sz="2800" b="1" baseline="-25000">
                <a:latin typeface="黑体" pitchFamily="49" charset="-122"/>
                <a:ea typeface="黑体" pitchFamily="49" charset="-122"/>
              </a:rPr>
              <a:t>总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6200" name=""/>
          <p:cNvSpPr/>
          <p:nvPr/>
        </p:nvSpPr>
        <p:spPr>
          <a:xfrm>
            <a:off x="3695700" y="3771900"/>
            <a:ext cx="533400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90000"/>
              </a:lnSpc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有用功和额外功之和叫总功。总功也等于动力所做的功。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6201" name=""/>
          <p:cNvSpPr/>
          <p:nvPr/>
        </p:nvSpPr>
        <p:spPr>
          <a:xfrm>
            <a:off x="457200" y="4937125"/>
            <a:ext cx="35052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90000"/>
              </a:lnSpc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、机械效率：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6202" name=""/>
          <p:cNvSpPr/>
          <p:nvPr/>
        </p:nvSpPr>
        <p:spPr>
          <a:xfrm>
            <a:off x="2987675" y="4941888"/>
            <a:ext cx="5943600" cy="72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90000"/>
              </a:lnSpc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有用功跟总功的比值叫做机械效率。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6203" name=""/>
          <p:cNvSpPr/>
          <p:nvPr/>
        </p:nvSpPr>
        <p:spPr>
          <a:xfrm>
            <a:off x="1547812" y="5734050"/>
            <a:ext cx="152400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90000"/>
              </a:lnSpc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公式：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36204" name="Object 11"/>
          <p:cNvGraphicFramePr/>
          <p:nvPr>
            <p:ph sz="half" idx="2"/>
          </p:nvPr>
        </p:nvGraphicFramePr>
        <p:xfrm>
          <a:off x="3419475" y="5373688"/>
          <a:ext cx="1447800" cy="1246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Equation" r:id="rId2" progId="Equation.DSMT4">
                  <p:embed/>
                </p:oleObj>
              </mc:Choice>
              <mc:Fallback>
                <p:oleObj name="Equation" r:id="rId2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19475" y="5373688"/>
                        <a:ext cx="1447800" cy="1246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6205" name=""/>
          <p:cNvSpPr/>
          <p:nvPr/>
        </p:nvSpPr>
        <p:spPr>
          <a:xfrm>
            <a:off x="250825" y="981075"/>
            <a:ext cx="3167062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2800" b="1">
                <a:ea typeface="黑体" pitchFamily="49" charset="-122"/>
              </a:rPr>
              <a:t>（一）相关定义</a:t>
            </a:r>
            <a:endParaRPr lang="zh-CN" altLang="en-US" sz="2800" b="1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36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36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36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6" grpId="0"/>
      <p:bldP spid="136198" grpId="1"/>
      <p:bldP spid="136200" grpId="2"/>
      <p:bldP spid="136202" grpId="3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7218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例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．如图，忽略绳重和摩擦，用拉力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拉着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10 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的重物匀速上升，绳子自由端移动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 m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，动滑轮重为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 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求：（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）拉力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；（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）物体上升的距离；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）有用功，总功，机械效率。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37219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24750" y="1412875"/>
            <a:ext cx="1247775" cy="3489325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37220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机械效率：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37221" name=""/>
          <p:cNvGrpSpPr/>
          <p:nvPr/>
        </p:nvGrpSpPr>
        <p:grpSpPr>
          <a:xfrm>
            <a:off x="4500562" y="2420938"/>
            <a:ext cx="2374900" cy="1250950"/>
            <a:chOff x="3198" y="1480"/>
            <a:chExt cx="1496" cy="788"/>
          </a:xfrm>
        </p:grpSpPr>
        <p:sp>
          <p:nvSpPr>
            <p:cNvPr id="137222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 i="1">
                  <a:latin typeface="黑体" pitchFamily="49" charset="-122"/>
                  <a:ea typeface="黑体" pitchFamily="49" charset="-122"/>
                </a:rPr>
                <a:t>=</a:t>
              </a:r>
              <a:endParaRPr lang="zh-CN" altLang="en-US" sz="2800" b="1" i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37223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10N+2N</a:t>
              </a:r>
              <a:endParaRPr lang="zh-CN" altLang="en-US" sz="2800" b="1" baseline="-25000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37224" name=""/>
            <p:cNvCxnSpPr/>
            <p:nvPr/>
          </p:nvCxnSpPr>
          <p:spPr>
            <a:xfrm>
              <a:off x="3470" y="1887"/>
              <a:ext cx="817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sp>
          <p:nvSpPr>
            <p:cNvPr id="137225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2</a:t>
              </a:r>
              <a:endParaRPr lang="zh-CN" altLang="en-US" sz="2800" b="1" baseline="-25000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37226" name=""/>
          <p:cNvGrpSpPr/>
          <p:nvPr/>
        </p:nvGrpSpPr>
        <p:grpSpPr>
          <a:xfrm>
            <a:off x="6329362" y="2765425"/>
            <a:ext cx="1006475" cy="604838"/>
            <a:chOff x="4332" y="1706"/>
            <a:chExt cx="634" cy="381"/>
          </a:xfrm>
        </p:grpSpPr>
        <p:sp>
          <p:nvSpPr>
            <p:cNvPr id="137227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 i="1">
                  <a:latin typeface="黑体" pitchFamily="49" charset="-122"/>
                  <a:ea typeface="黑体" pitchFamily="49" charset="-122"/>
                </a:rPr>
                <a:t>=</a:t>
              </a:r>
              <a:endParaRPr lang="zh-CN" altLang="en-US" sz="2800" b="1" i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37228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6N</a:t>
              </a:r>
              <a:endParaRPr lang="zh-CN" altLang="en-US" sz="2800" b="1" baseline="-25000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37229" name=""/>
          <p:cNvGrpSpPr/>
          <p:nvPr/>
        </p:nvGrpSpPr>
        <p:grpSpPr>
          <a:xfrm>
            <a:off x="179388" y="2708275"/>
            <a:ext cx="2716212" cy="649288"/>
            <a:chOff x="113" y="1706"/>
            <a:chExt cx="1711" cy="409"/>
          </a:xfrm>
        </p:grpSpPr>
        <p:sp>
          <p:nvSpPr>
            <p:cNvPr id="137230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解：</a:t>
              </a:r>
              <a:endParaRPr lang="zh-CN" altLang="en-US" sz="2800" b="1" i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37231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（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）拉力：</a:t>
              </a:r>
              <a:endParaRPr lang="zh-CN" altLang="en-US" sz="2800" b="1" i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37232" name=""/>
          <p:cNvGrpSpPr/>
          <p:nvPr/>
        </p:nvGrpSpPr>
        <p:grpSpPr>
          <a:xfrm>
            <a:off x="2484438" y="2492375"/>
            <a:ext cx="2374900" cy="1108075"/>
            <a:chOff x="1565" y="1570"/>
            <a:chExt cx="1496" cy="698"/>
          </a:xfrm>
        </p:grpSpPr>
        <p:sp>
          <p:nvSpPr>
            <p:cNvPr id="137233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G</a:t>
              </a:r>
              <a:r>
                <a:rPr lang="zh-CN" altLang="en-US" sz="2800" b="1" baseline="-25000">
                  <a:latin typeface="黑体" pitchFamily="49" charset="-122"/>
                  <a:ea typeface="黑体" pitchFamily="49" charset="-122"/>
                </a:rPr>
                <a:t>物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+G</a:t>
              </a:r>
              <a:r>
                <a:rPr lang="zh-CN" altLang="en-US" sz="2800" b="1" baseline="-25000">
                  <a:latin typeface="黑体" pitchFamily="49" charset="-122"/>
                  <a:ea typeface="黑体" pitchFamily="49" charset="-122"/>
                </a:rPr>
                <a:t>动</a:t>
              </a:r>
              <a:endParaRPr lang="zh-CN" altLang="en-US" sz="2800" b="1" baseline="-25000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37234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2</a:t>
              </a:r>
              <a:endParaRPr lang="zh-CN" altLang="en-US" sz="2800" b="1" baseline="-25000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37235" name=""/>
            <p:cNvCxnSpPr/>
            <p:nvPr/>
          </p:nvCxnSpPr>
          <p:spPr>
            <a:xfrm>
              <a:off x="1973" y="1959"/>
              <a:ext cx="817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sp>
          <p:nvSpPr>
            <p:cNvPr id="137236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 i="1">
                  <a:latin typeface="黑体" pitchFamily="49" charset="-122"/>
                  <a:ea typeface="黑体" pitchFamily="49" charset="-122"/>
                </a:rPr>
                <a:t>F=</a:t>
              </a:r>
              <a:endParaRPr lang="zh-CN" altLang="en-US" sz="2800" b="1" i="1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37237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）物体上升的距离：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7238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h=S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／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2=1m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／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2=0.5m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7239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）有用功：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7240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Ｗ</a:t>
            </a:r>
            <a:r>
              <a:rPr lang="zh-CN" altLang="en-US" sz="2800" b="1" baseline="-25000">
                <a:latin typeface="黑体" pitchFamily="49" charset="-122"/>
                <a:ea typeface="黑体" pitchFamily="49" charset="-122"/>
              </a:rPr>
              <a:t>有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=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Gh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7241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=10N×0.5m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7242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=5J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7243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总功：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7244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Ｗ</a:t>
            </a:r>
            <a:r>
              <a:rPr lang="zh-CN" altLang="en-US" sz="2800" b="1" baseline="-25000">
                <a:latin typeface="黑体" pitchFamily="49" charset="-122"/>
                <a:ea typeface="黑体" pitchFamily="49" charset="-122"/>
              </a:rPr>
              <a:t>总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=F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·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S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7245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=6N×1m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7246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=6J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37247" name="Object 11"/>
          <p:cNvGraphicFramePr/>
          <p:nvPr/>
        </p:nvGraphicFramePr>
        <p:xfrm>
          <a:off x="2555875" y="5611812"/>
          <a:ext cx="1447800" cy="1246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Equation" r:id="rId3" progId="Equation.DSMT4">
                  <p:embed/>
                </p:oleObj>
              </mc:Choice>
              <mc:Fallback>
                <p:oleObj name="Equation" r:id="rId3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55875" y="5611812"/>
                        <a:ext cx="1447800" cy="1246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7248" name=""/>
          <p:cNvGrpSpPr/>
          <p:nvPr/>
        </p:nvGrpSpPr>
        <p:grpSpPr>
          <a:xfrm>
            <a:off x="4067175" y="5589588"/>
            <a:ext cx="1801812" cy="1166812"/>
            <a:chOff x="2562" y="3521"/>
            <a:chExt cx="1135" cy="735"/>
          </a:xfrm>
        </p:grpSpPr>
        <p:cxnSp>
          <p:nvCxnSpPr>
            <p:cNvPr id="137249" name=""/>
            <p:cNvCxnSpPr/>
            <p:nvPr/>
          </p:nvCxnSpPr>
          <p:spPr>
            <a:xfrm>
              <a:off x="2880" y="3929"/>
              <a:ext cx="817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sp>
          <p:nvSpPr>
            <p:cNvPr id="137250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 i="1">
                  <a:latin typeface="Times New Roman" pitchFamily="18" charset="0"/>
                </a:rPr>
                <a:t>=</a:t>
              </a:r>
              <a:endParaRPr lang="zh-CN" altLang="en-US" sz="2800" b="1" i="1">
                <a:latin typeface="Times New Roman" pitchFamily="18" charset="0"/>
              </a:endParaRPr>
            </a:p>
          </p:txBody>
        </p:sp>
        <p:sp>
          <p:nvSpPr>
            <p:cNvPr id="137251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5J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37252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6J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37253" name=""/>
          <p:cNvGrpSpPr/>
          <p:nvPr/>
        </p:nvGrpSpPr>
        <p:grpSpPr>
          <a:xfrm>
            <a:off x="5867400" y="5949950"/>
            <a:ext cx="2160588" cy="604838"/>
            <a:chOff x="3696" y="3748"/>
            <a:chExt cx="1361" cy="381"/>
          </a:xfrm>
        </p:grpSpPr>
        <p:sp>
          <p:nvSpPr>
            <p:cNvPr id="137254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83.33%</a:t>
              </a:r>
              <a:endParaRPr lang="zh-CN" altLang="en-US" sz="2800" b="1" baseline="-25000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37255" name="TextBox 1"/>
            <p:cNvSpPr/>
            <p:nvPr/>
          </p:nvSpPr>
          <p:spPr>
            <a:xfrm>
              <a:off x="3696" y="3748"/>
              <a:ext cx="544" cy="38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en-US" sz="2800" b="1" i="1">
                  <a:latin typeface="黑体" pitchFamily="49" charset="-122"/>
                  <a:ea typeface="黑体" pitchFamily="49" charset="-122"/>
                </a:rPr>
                <a:t>≈</a:t>
              </a:r>
              <a:endParaRPr lang="zh-CN" altLang="en-US" sz="2800" b="1" i="1"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20" grpId="0"/>
      <p:bldP spid="137237" grpId="1"/>
      <p:bldP spid="137238" grpId="2"/>
      <p:bldP spid="137239" grpId="3"/>
      <p:bldP spid="137240" grpId="4"/>
      <p:bldP spid="137241" grpId="5"/>
      <p:bldP spid="137242" grpId="6"/>
      <p:bldP spid="137243" grpId="7"/>
      <p:bldP spid="137244" grpId="8"/>
      <p:bldP spid="137245" grpId="9"/>
      <p:bldP spid="137246" grpId="1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8242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例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．小明沿斜面向上用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F=600N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的拉力把重为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1000N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的木箱从斜面底端拉到斜面顶端，斜面高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h=5m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，长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L=10m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，求：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⑴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该斜面的机械效率是多少？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⑵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木箱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在斜面上运动时受到的摩擦力是多大？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8243" name=""/>
          <p:cNvSpPr/>
          <p:nvPr/>
        </p:nvSpPr>
        <p:spPr>
          <a:xfrm>
            <a:off x="6678612" y="2133600"/>
            <a:ext cx="523875" cy="45720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8244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解：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⑴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该斜面的机械效率是：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graphicFrame>
        <p:nvGraphicFramePr>
          <p:cNvPr id="138245" name="Object 11"/>
          <p:cNvGraphicFramePr/>
          <p:nvPr/>
        </p:nvGraphicFramePr>
        <p:xfrm>
          <a:off x="214312" y="3024188"/>
          <a:ext cx="1447800" cy="1246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2" progId="Equation.DSMT4">
                  <p:embed/>
                </p:oleObj>
              </mc:Choice>
              <mc:Fallback>
                <p:oleObj name="Equation" r:id="rId2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4312" y="3024188"/>
                        <a:ext cx="1447800" cy="1246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8246" name=""/>
          <p:cNvGrpSpPr/>
          <p:nvPr/>
        </p:nvGrpSpPr>
        <p:grpSpPr>
          <a:xfrm>
            <a:off x="4895850" y="3024188"/>
            <a:ext cx="2159000" cy="1166812"/>
            <a:chOff x="2562" y="3521"/>
            <a:chExt cx="1135" cy="735"/>
          </a:xfrm>
        </p:grpSpPr>
        <p:cxnSp>
          <p:nvCxnSpPr>
            <p:cNvPr id="138247" name=""/>
            <p:cNvCxnSpPr/>
            <p:nvPr/>
          </p:nvCxnSpPr>
          <p:spPr>
            <a:xfrm>
              <a:off x="2880" y="3929"/>
              <a:ext cx="817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sp>
          <p:nvSpPr>
            <p:cNvPr id="138248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 i="1">
                  <a:latin typeface="Times New Roman" pitchFamily="18" charset="0"/>
                </a:rPr>
                <a:t>=</a:t>
              </a:r>
              <a:endParaRPr lang="zh-CN" altLang="en-US" sz="2800" b="1" i="1">
                <a:latin typeface="Times New Roman" pitchFamily="18" charset="0"/>
              </a:endParaRPr>
            </a:p>
          </p:txBody>
        </p:sp>
        <p:sp>
          <p:nvSpPr>
            <p:cNvPr id="138249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5000J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38250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6000J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38251" name=""/>
          <p:cNvGrpSpPr/>
          <p:nvPr/>
        </p:nvGrpSpPr>
        <p:grpSpPr>
          <a:xfrm>
            <a:off x="6983412" y="3284538"/>
            <a:ext cx="2160588" cy="604838"/>
            <a:chOff x="3696" y="3748"/>
            <a:chExt cx="1361" cy="381"/>
          </a:xfrm>
        </p:grpSpPr>
        <p:sp>
          <p:nvSpPr>
            <p:cNvPr id="138252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Times New Roman" pitchFamily="18" charset="0"/>
                </a:rPr>
                <a:t>83.33%</a:t>
              </a:r>
              <a:endParaRPr lang="zh-CN" altLang="en-US" sz="2800" b="1" baseline="-25000">
                <a:latin typeface="Times New Roman" pitchFamily="18" charset="0"/>
              </a:endParaRPr>
            </a:p>
          </p:txBody>
        </p:sp>
        <p:sp>
          <p:nvSpPr>
            <p:cNvPr id="138253" name="TextBox 1"/>
            <p:cNvSpPr/>
            <p:nvPr/>
          </p:nvSpPr>
          <p:spPr>
            <a:xfrm>
              <a:off x="3696" y="3748"/>
              <a:ext cx="544" cy="38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en-US" sz="2800" b="1" i="1">
                  <a:latin typeface="黑体" pitchFamily="49" charset="-122"/>
                  <a:ea typeface="黑体" pitchFamily="49" charset="-122"/>
                </a:rPr>
                <a:t>≈</a:t>
              </a:r>
              <a:endParaRPr lang="zh-CN" altLang="en-US" sz="2800" b="1" i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38254" name=""/>
          <p:cNvGrpSpPr/>
          <p:nvPr/>
        </p:nvGrpSpPr>
        <p:grpSpPr>
          <a:xfrm>
            <a:off x="1582738" y="3024188"/>
            <a:ext cx="1152525" cy="1181100"/>
            <a:chOff x="1111" y="2069"/>
            <a:chExt cx="726" cy="744"/>
          </a:xfrm>
        </p:grpSpPr>
        <p:sp>
          <p:nvSpPr>
            <p:cNvPr id="138255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Times New Roman" pitchFamily="18" charset="0"/>
                </a:rPr>
                <a:t>Gh</a:t>
              </a:r>
              <a:endParaRPr lang="zh-CN" altLang="en-US" sz="2800" b="1" baseline="-25000">
                <a:latin typeface="Times New Roman" pitchFamily="18" charset="0"/>
              </a:endParaRPr>
            </a:p>
          </p:txBody>
        </p:sp>
        <p:cxnSp>
          <p:nvCxnSpPr>
            <p:cNvPr id="138256" name=""/>
            <p:cNvCxnSpPr/>
            <p:nvPr/>
          </p:nvCxnSpPr>
          <p:spPr>
            <a:xfrm>
              <a:off x="1329" y="2461"/>
              <a:ext cx="446" cy="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sp>
          <p:nvSpPr>
            <p:cNvPr id="138257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 i="1">
                  <a:latin typeface="Times New Roman" pitchFamily="18" charset="0"/>
                </a:rPr>
                <a:t>=</a:t>
              </a:r>
              <a:endParaRPr lang="zh-CN" altLang="en-US" sz="2800" b="1" i="1">
                <a:latin typeface="Times New Roman" pitchFamily="18" charset="0"/>
              </a:endParaRPr>
            </a:p>
          </p:txBody>
        </p:sp>
        <p:sp>
          <p:nvSpPr>
            <p:cNvPr id="138258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Times New Roman" pitchFamily="18" charset="0"/>
                </a:rPr>
                <a:t>FL</a:t>
              </a:r>
              <a:endParaRPr lang="zh-CN" altLang="en-US" sz="2800" b="1" baseline="-25000">
                <a:latin typeface="Times New Roman" pitchFamily="18" charset="0"/>
              </a:endParaRPr>
            </a:p>
          </p:txBody>
        </p:sp>
      </p:grpSp>
      <p:grpSp>
        <p:nvGrpSpPr>
          <p:cNvPr id="138259" name=""/>
          <p:cNvGrpSpPr/>
          <p:nvPr/>
        </p:nvGrpSpPr>
        <p:grpSpPr>
          <a:xfrm>
            <a:off x="2735262" y="3024188"/>
            <a:ext cx="2519362" cy="1189038"/>
            <a:chOff x="1837" y="2064"/>
            <a:chExt cx="1587" cy="749"/>
          </a:xfrm>
        </p:grpSpPr>
        <p:pic>
          <p:nvPicPr>
            <p:cNvPr id="138260" name=""/>
            <p:cNvPicPr/>
            <p:nvPr/>
          </p:nvPicPr>
          <p:blipFill>
            <a:blip r:link="rId4"/>
            <a:stretch>
              <a:fillRect/>
            </a:stretch>
          </p:blipFill>
          <p:spPr>
            <a:xfrm>
              <a:off x="2648" y="2064"/>
              <a:ext cx="192" cy="192"/>
            </a:xfrm>
            <a:prstGeom prst="rect">
              <a:avLst/>
            </a:prstGeom>
            <a:noFill/>
            <a:ln>
              <a:miter lim="800000"/>
            </a:ln>
          </p:spPr>
        </p:pic>
        <p:pic>
          <p:nvPicPr>
            <p:cNvPr id="138261" name=""/>
            <p:cNvPicPr/>
            <p:nvPr/>
          </p:nvPicPr>
          <p:blipFill>
            <a:blip r:link="rId5"/>
            <a:stretch>
              <a:fillRect/>
            </a:stretch>
          </p:blipFill>
          <p:spPr>
            <a:xfrm>
              <a:off x="2648" y="2064"/>
              <a:ext cx="192" cy="192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38262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 i="1">
                  <a:latin typeface="Times New Roman" pitchFamily="18" charset="0"/>
                </a:rPr>
                <a:t>=</a:t>
              </a:r>
              <a:endParaRPr lang="zh-CN" altLang="en-US" sz="2800" b="1" i="1">
                <a:latin typeface="Times New Roman" pitchFamily="18" charset="0"/>
              </a:endParaRPr>
            </a:p>
          </p:txBody>
        </p:sp>
        <p:sp>
          <p:nvSpPr>
            <p:cNvPr id="138263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1000N×5m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38264" name=""/>
            <p:cNvCxnSpPr/>
            <p:nvPr/>
          </p:nvCxnSpPr>
          <p:spPr>
            <a:xfrm>
              <a:off x="2109" y="2478"/>
              <a:ext cx="108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sp>
          <p:nvSpPr>
            <p:cNvPr id="138265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600N×10m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38266" name=""/>
          <p:cNvGrpSpPr/>
          <p:nvPr/>
        </p:nvGrpSpPr>
        <p:grpSpPr>
          <a:xfrm>
            <a:off x="684212" y="4292600"/>
            <a:ext cx="3527425" cy="604838"/>
            <a:chOff x="431" y="2704"/>
            <a:chExt cx="2222" cy="381"/>
          </a:xfrm>
        </p:grpSpPr>
        <p:sp>
          <p:nvSpPr>
            <p:cNvPr id="138267" name="TextBox 1"/>
            <p:cNvSpPr txBox="1">
              <a:spLocks noChangeArrowheads="1"/>
            </p:cNvSpPr>
            <p:nvPr/>
          </p:nvSpPr>
          <p:spPr bwMode="auto">
            <a:xfrm>
              <a:off x="966792" y="1484313"/>
              <a:ext cx="6176976" cy="26776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</a:pPr>
              <a:r>
                <a:rPr lang="zh-CN" altLang="en-US" sz="2800" b="1">
                  <a:latin typeface="Times New Roman" pitchFamily="18" charset="0"/>
                </a:rPr>
                <a:t>Ｗ</a:t>
              </a:r>
              <a:r>
                <a:rPr lang="zh-CN" altLang="en-US" sz="2800" b="1" baseline="-25000">
                  <a:latin typeface="Times New Roman" pitchFamily="18" charset="0"/>
                </a:rPr>
                <a:t>总</a:t>
              </a:r>
              <a:r>
                <a:rPr lang="en-US" altLang="zh-CN" sz="2800" b="1">
                  <a:latin typeface="Times New Roman" pitchFamily="18" charset="0"/>
                </a:rPr>
                <a:t>=</a:t>
              </a:r>
              <a:r>
                <a:rPr lang="zh-CN" altLang="en-US" sz="2800" b="1">
                  <a:latin typeface="Times New Roman" pitchFamily="18" charset="0"/>
                </a:rPr>
                <a:t>Ｗ</a:t>
              </a:r>
              <a:r>
                <a:rPr lang="zh-CN" altLang="en-US" sz="2800" b="1" baseline="-25000">
                  <a:latin typeface="Times New Roman" pitchFamily="18" charset="0"/>
                </a:rPr>
                <a:t>有</a:t>
              </a:r>
              <a:r>
                <a:rPr lang="en-US" altLang="zh-CN" sz="2800" b="1">
                  <a:latin typeface="Times New Roman" pitchFamily="18" charset="0"/>
                </a:rPr>
                <a:t>+</a:t>
              </a:r>
              <a:r>
                <a:rPr lang="zh-CN" altLang="en-US" sz="2800" b="1">
                  <a:latin typeface="Times New Roman" pitchFamily="18" charset="0"/>
                </a:rPr>
                <a:t>Ｗ</a:t>
              </a:r>
              <a:r>
                <a:rPr lang="zh-CN" altLang="en-US" sz="2800" b="1" baseline="-25000">
                  <a:latin typeface="Times New Roman" pitchFamily="18" charset="0"/>
                </a:rPr>
                <a:t>额</a:t>
              </a:r>
              <a:endParaRPr lang="en-US" altLang="zh-CN" sz="2800" b="1" baseline="-25000">
                <a:latin typeface="Times New Roman" pitchFamily="18" charset="0"/>
              </a:endParaRPr>
            </a:p>
          </p:txBody>
        </p:sp>
        <p:sp>
          <p:nvSpPr>
            <p:cNvPr id="138268" name=""/>
            <p:cNvSpPr/>
            <p:nvPr/>
          </p:nvSpPr>
          <p:spPr>
            <a:xfrm>
              <a:off x="431" y="2740"/>
              <a:ext cx="341" cy="327"/>
            </a:xfrm>
            <a:prstGeom prst="rect">
              <a:avLst/>
            </a:prstGeom>
            <a:noFill/>
            <a:ln w="19050">
              <a:noFill/>
              <a:miter lim="800000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  <p:txBody>
            <a:bodyPr wrap="none"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⑵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38269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Times New Roman" pitchFamily="18" charset="0"/>
              </a:rPr>
              <a:t>F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·</a:t>
            </a:r>
            <a:r>
              <a:rPr lang="en-US" altLang="zh-CN" sz="2800" b="1">
                <a:latin typeface="Times New Roman" pitchFamily="18" charset="0"/>
              </a:rPr>
              <a:t>L=</a:t>
            </a:r>
            <a:r>
              <a:rPr lang="en-US" altLang="zh-CN" sz="2800" b="1">
                <a:latin typeface="Times New Roman" pitchFamily="18" charset="0"/>
              </a:rPr>
              <a:t>G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·</a:t>
            </a:r>
            <a:r>
              <a:rPr lang="en-US" altLang="zh-CN" sz="2800" b="1">
                <a:latin typeface="Times New Roman" pitchFamily="18" charset="0"/>
              </a:rPr>
              <a:t>h+f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·</a:t>
            </a:r>
            <a:r>
              <a:rPr lang="en-US" altLang="zh-CN" sz="2800" b="1">
                <a:latin typeface="Times New Roman" pitchFamily="18" charset="0"/>
              </a:rPr>
              <a:t>L</a:t>
            </a:r>
            <a:endParaRPr lang="en-US" altLang="zh-CN" sz="2800" b="1">
              <a:latin typeface="Times New Roman" pitchFamily="18" charset="0"/>
            </a:endParaRPr>
          </a:p>
        </p:txBody>
      </p:sp>
      <p:sp>
        <p:nvSpPr>
          <p:cNvPr id="138270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Times New Roman" pitchFamily="18" charset="0"/>
              </a:rPr>
              <a:t>600N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×</a:t>
            </a:r>
            <a:r>
              <a:rPr lang="en-US" altLang="zh-CN" sz="2800" b="1">
                <a:latin typeface="Times New Roman" pitchFamily="18" charset="0"/>
              </a:rPr>
              <a:t>10m=1000N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×</a:t>
            </a:r>
            <a:r>
              <a:rPr lang="en-US" altLang="zh-CN" sz="2800" b="1">
                <a:latin typeface="Times New Roman" pitchFamily="18" charset="0"/>
              </a:rPr>
              <a:t>5m+f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·</a:t>
            </a:r>
            <a:r>
              <a:rPr lang="en-US" altLang="zh-CN" sz="2800" b="1">
                <a:latin typeface="Times New Roman" pitchFamily="18" charset="0"/>
              </a:rPr>
              <a:t>10m</a:t>
            </a:r>
            <a:endParaRPr lang="en-US" altLang="zh-CN" sz="2800" b="1">
              <a:latin typeface="Times New Roman" pitchFamily="18" charset="0"/>
            </a:endParaRPr>
          </a:p>
        </p:txBody>
      </p:sp>
      <p:sp>
        <p:nvSpPr>
          <p:cNvPr id="138271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Times New Roman" pitchFamily="18" charset="0"/>
              </a:rPr>
              <a:t>f=10N</a:t>
            </a:r>
            <a:endParaRPr lang="en-US" altLang="zh-CN" sz="2800" b="1">
              <a:latin typeface="Times New Roman" pitchFamily="18" charset="0"/>
            </a:endParaRPr>
          </a:p>
        </p:txBody>
      </p:sp>
      <p:grpSp>
        <p:nvGrpSpPr>
          <p:cNvPr id="138272" name=""/>
          <p:cNvGrpSpPr/>
          <p:nvPr/>
        </p:nvGrpSpPr>
        <p:grpSpPr>
          <a:xfrm>
            <a:off x="6156325" y="2133600"/>
            <a:ext cx="2663825" cy="933450"/>
            <a:chOff x="3878" y="1344"/>
            <a:chExt cx="1678" cy="588"/>
          </a:xfrm>
        </p:grpSpPr>
        <p:pic>
          <p:nvPicPr>
            <p:cNvPr id="138273" name=""/>
            <p:cNvPicPr/>
            <p:nvPr/>
          </p:nvPicPr>
          <p:blipFill>
            <a:blip r:embed="rId6"/>
            <a:srcRect t="6751"/>
            <a:stretch>
              <a:fillRect/>
            </a:stretch>
          </p:blipFill>
          <p:spPr>
            <a:xfrm>
              <a:off x="3878" y="1344"/>
              <a:ext cx="1678" cy="588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</p:pic>
        <p:sp>
          <p:nvSpPr>
            <p:cNvPr id="138274" name=""/>
            <p:cNvSpPr/>
            <p:nvPr/>
          </p:nvSpPr>
          <p:spPr>
            <a:xfrm>
              <a:off x="4417" y="1344"/>
              <a:ext cx="210" cy="288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>
                  <a:latin typeface="黑体" pitchFamily="49" charset="-122"/>
                  <a:ea typeface="黑体" pitchFamily="49" charset="-122"/>
                </a:rPr>
                <a:t>L</a:t>
              </a:r>
              <a:endParaRPr lang="en-US" altLang="zh-CN" sz="24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38275" name=""/>
            <p:cNvSpPr/>
            <p:nvPr/>
          </p:nvSpPr>
          <p:spPr>
            <a:xfrm>
              <a:off x="5329" y="1525"/>
              <a:ext cx="210" cy="288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>
                  <a:latin typeface="黑体" pitchFamily="49" charset="-122"/>
                  <a:ea typeface="黑体" pitchFamily="49" charset="-122"/>
                </a:rPr>
                <a:t>h</a:t>
              </a:r>
              <a:endParaRPr lang="en-US" altLang="zh-CN" sz="2400" b="1"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69" grpId="0"/>
      <p:bldP spid="138270" grpId="1"/>
      <p:bldP spid="138271" grpId="2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9266" name=""/>
          <p:cNvSpPr/>
          <p:nvPr>
            <p:ph type="title"/>
          </p:nvPr>
        </p:nvSpPr>
        <p:spPr>
          <a:xfrm>
            <a:off x="533400" y="5029200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、为什么机械效率总小于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9267" name=""/>
          <p:cNvSpPr/>
          <p:nvPr/>
        </p:nvSpPr>
        <p:spPr>
          <a:xfrm>
            <a:off x="468312" y="5805488"/>
            <a:ext cx="586740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答：因为有用功总小于总功</a:t>
            </a:r>
            <a:endParaRPr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9268" name=""/>
          <p:cNvSpPr/>
          <p:nvPr/>
        </p:nvSpPr>
        <p:spPr>
          <a:xfrm>
            <a:off x="611188" y="981075"/>
            <a:ext cx="8139112" cy="823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、额外功产生原因？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9269" name=""/>
          <p:cNvSpPr/>
          <p:nvPr/>
        </p:nvSpPr>
        <p:spPr>
          <a:xfrm>
            <a:off x="539750" y="1700212"/>
            <a:ext cx="731520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答：克服机械自重做功和摩擦力做功。</a:t>
            </a:r>
            <a:endParaRPr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9270" name=""/>
          <p:cNvSpPr/>
          <p:nvPr/>
        </p:nvSpPr>
        <p:spPr>
          <a:xfrm>
            <a:off x="539750" y="2420938"/>
            <a:ext cx="8064500" cy="7191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、滑轮组额外功产生原因？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9271" name=""/>
          <p:cNvSpPr/>
          <p:nvPr/>
        </p:nvSpPr>
        <p:spPr>
          <a:xfrm>
            <a:off x="539750" y="3284538"/>
            <a:ext cx="838200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答：克服动滑轮重做功、克服摩擦力做功、克服绳重做功。</a:t>
            </a:r>
            <a:endParaRPr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9272" name=""/>
          <p:cNvSpPr/>
          <p:nvPr/>
        </p:nvSpPr>
        <p:spPr>
          <a:xfrm>
            <a:off x="684212" y="3789362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、斜面额外功产生原因？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9273" name=""/>
          <p:cNvSpPr/>
          <p:nvPr/>
        </p:nvSpPr>
        <p:spPr>
          <a:xfrm>
            <a:off x="539750" y="4652962"/>
            <a:ext cx="7643812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答：克服摩擦力做功。</a:t>
            </a:r>
            <a:endParaRPr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9274" name=""/>
          <p:cNvSpPr/>
          <p:nvPr/>
        </p:nvSpPr>
        <p:spPr>
          <a:xfrm>
            <a:off x="539750" y="260350"/>
            <a:ext cx="8139112" cy="823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二）额外功与机械效率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9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39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39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39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39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3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6" grpId="0"/>
      <p:bldP spid="139267" grpId="1"/>
      <p:bldP spid="139269" grpId="2"/>
      <p:bldP spid="139271" grpId="3"/>
      <p:bldP spid="139272" grpId="4"/>
      <p:bldP spid="139273" grpId="5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0290" name="Rectangle 2"/>
          <p:cNvSpPr/>
          <p:nvPr/>
        </p:nvSpPr>
        <p:spPr>
          <a:xfrm>
            <a:off x="642938" y="323850"/>
            <a:ext cx="7150100" cy="72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3600" b="1">
                <a:latin typeface="宋体" pitchFamily="2" charset="-122"/>
              </a:rPr>
              <a:t>（三）测滑轮组的机械效率：</a:t>
            </a:r>
            <a:endParaRPr lang="zh-CN" altLang="en-US" sz="3600" b="1">
              <a:latin typeface="宋体" pitchFamily="2" charset="-122"/>
            </a:endParaRPr>
          </a:p>
        </p:txBody>
      </p:sp>
      <p:pic>
        <p:nvPicPr>
          <p:cNvPr id="140291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40292" name="Object 2"/>
          <p:cNvGraphicFramePr>
            <a:graphicFrameLocks noChangeAspect="1"/>
          </p:cNvGraphicFramePr>
          <p:nvPr/>
        </p:nvGraphicFramePr>
        <p:xfrm>
          <a:off x="3124200" y="1752600"/>
          <a:ext cx="2295525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3" progId="Equation.DSMT4">
                  <p:embed/>
                </p:oleObj>
              </mc:Choice>
              <mc:Fallback>
                <p:oleObj name="Equation" r:id="rId3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24200" y="1752600"/>
                        <a:ext cx="2295525" cy="12414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0293" name="矩形 4"/>
          <p:cNvSpPr/>
          <p:nvPr/>
        </p:nvSpPr>
        <p:spPr>
          <a:xfrm>
            <a:off x="881062" y="1314450"/>
            <a:ext cx="1944688" cy="528638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16200000" scaled="1"/>
          </a:gradFill>
          <a:ln>
            <a:solidFill>
              <a:srgbClr val="4A7EBB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 实验原理 </a:t>
            </a:r>
            <a:endParaRPr lang="zh-CN" altLang="en-US" sz="2800" b="1">
              <a:solidFill>
                <a:srgbClr val="FFFF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0294" name="矩形 4"/>
          <p:cNvSpPr/>
          <p:nvPr/>
        </p:nvSpPr>
        <p:spPr>
          <a:xfrm>
            <a:off x="755650" y="2781300"/>
            <a:ext cx="1944688" cy="528638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16200000" scaled="1"/>
          </a:gradFill>
          <a:ln>
            <a:solidFill>
              <a:srgbClr val="4A7EBB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 实验器材</a:t>
            </a:r>
            <a:r>
              <a:rPr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800" b="1">
              <a:solidFill>
                <a:srgbClr val="FFFF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0295" name="矩形 4"/>
          <p:cNvSpPr/>
          <p:nvPr/>
        </p:nvSpPr>
        <p:spPr>
          <a:xfrm>
            <a:off x="846138" y="4760912"/>
            <a:ext cx="1944688" cy="528638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16200000" scaled="1"/>
          </a:gradFill>
          <a:ln>
            <a:solidFill>
              <a:srgbClr val="4A7EBB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 注意事项</a:t>
            </a:r>
            <a:r>
              <a:rPr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800" b="1">
              <a:solidFill>
                <a:srgbClr val="FFFF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0296" name="Rectangle 3"/>
          <p:cNvSpPr txBox="1">
            <a:spLocks noChangeArrowheads="1"/>
          </p:cNvSpPr>
          <p:nvPr/>
        </p:nvSpPr>
        <p:spPr>
          <a:xfrm>
            <a:off x="1700212" y="3365500"/>
            <a:ext cx="5041900" cy="1123950"/>
          </a:xfrm>
          <a:prstGeom prst="rect">
            <a:avLst/>
          </a:prstGeom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  <a:buFont typeface=""/>
            </a:pPr>
            <a:r>
              <a:rPr lang="zh-CN" altLang="en-US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弹簧测力计、刻度尺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342900" lvl="0" indent="-342900">
              <a:spcBef>
                <a:spcPct val="20000"/>
              </a:spcBef>
              <a:buFont typeface="Wingdings" pitchFamily="2" charset="2"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铁架台、滑轮、细线、钩码。</a:t>
            </a:r>
            <a:endParaRPr lang="zh-CN" altLang="en-US" sz="40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0297" name="Rectangle 3"/>
          <p:cNvSpPr txBox="1">
            <a:spLocks noChangeArrowheads="1"/>
          </p:cNvSpPr>
          <p:nvPr/>
        </p:nvSpPr>
        <p:spPr>
          <a:xfrm>
            <a:off x="1746250" y="5435600"/>
            <a:ext cx="5310188" cy="719138"/>
          </a:xfrm>
          <a:prstGeom prst="rect">
            <a:avLst/>
          </a:prstGeom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  <a:buFont typeface=""/>
            </a:pPr>
            <a:r>
              <a:rPr lang="zh-CN" altLang="en-US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竖直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向上，</a:t>
            </a:r>
            <a:r>
              <a:rPr lang="zh-CN" altLang="en-US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缓慢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拉动测力计。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40298" name=""/>
          <p:cNvGrpSpPr/>
          <p:nvPr/>
        </p:nvGrpSpPr>
        <p:grpSpPr>
          <a:xfrm>
            <a:off x="7162800" y="1143000"/>
            <a:ext cx="1125538" cy="3779838"/>
            <a:chOff x="1406" y="1735"/>
            <a:chExt cx="709" cy="2381"/>
          </a:xfrm>
        </p:grpSpPr>
        <p:grpSp>
          <p:nvGrpSpPr>
            <p:cNvPr id="140299" name="xjhlx8"/>
            <p:cNvGrpSpPr/>
            <p:nvPr/>
          </p:nvGrpSpPr>
          <p:grpSpPr>
            <a:xfrm rot="16200000" flipH="1" flipV="1">
              <a:off x="1489" y="1810"/>
              <a:ext cx="494" cy="365"/>
              <a:chOff x="6892" y="783"/>
              <a:chExt cx="813" cy="579"/>
            </a:xfrm>
          </p:grpSpPr>
          <p:grpSp>
            <p:nvGrpSpPr>
              <p:cNvPr id="140300" name="Group 146"/>
              <p:cNvGrpSpPr/>
              <p:nvPr/>
            </p:nvGrpSpPr>
            <p:grpSpPr>
              <a:xfrm>
                <a:off x="7125" y="783"/>
                <a:ext cx="580" cy="579"/>
                <a:chOff x="2400" y="2400"/>
                <a:chExt cx="1440" cy="1440"/>
              </a:xfrm>
            </p:grpSpPr>
            <p:sp>
              <p:nvSpPr>
                <p:cNvPr id="140301" name="Oval 147"/>
                <p:cNvSpPr/>
                <p:nvPr/>
              </p:nvSpPr>
              <p:spPr>
                <a:xfrm>
                  <a:off x="2400" y="2400"/>
                  <a:ext cx="1440" cy="14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8F8F8F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162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02" name="Oval 148"/>
                <p:cNvSpPr/>
                <p:nvPr/>
              </p:nvSpPr>
              <p:spPr>
                <a:xfrm>
                  <a:off x="2600" y="2600"/>
                  <a:ext cx="1040" cy="10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>
                  <a:noFill/>
                  <a:miter lim="800000"/>
                </a:ln>
              </p:spPr>
              <p:txBody>
                <a:bodyPr rot="162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03" name="Oval 149"/>
                <p:cNvSpPr/>
                <p:nvPr/>
              </p:nvSpPr>
              <p:spPr>
                <a:xfrm>
                  <a:off x="2800" y="2800"/>
                  <a:ext cx="640" cy="6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808080"/>
                    </a:gs>
                    <a:gs pos="100000">
                      <a:srgbClr val="969696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  <a:miter lim="800000"/>
                </a:ln>
              </p:spPr>
              <p:txBody>
                <a:bodyPr rot="162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04" name="Oval 150"/>
                <p:cNvSpPr/>
                <p:nvPr/>
              </p:nvSpPr>
              <p:spPr>
                <a:xfrm>
                  <a:off x="3000" y="3000"/>
                  <a:ext cx="240" cy="240"/>
                </a:xfrm>
                <a:prstGeom prst="ellipse">
                  <a:avLst/>
                </a:prstGeom>
                <a:solidFill>
                  <a:srgbClr val="333333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162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</p:grpSp>
          <p:sp>
            <p:nvSpPr>
              <p:cNvPr id="140305" name="Rectangle 151"/>
              <p:cNvSpPr/>
              <p:nvPr/>
            </p:nvSpPr>
            <p:spPr>
              <a:xfrm>
                <a:off x="6892" y="1024"/>
                <a:ext cx="555" cy="97"/>
              </a:xfrm>
              <a:prstGeom prst="rect">
                <a:avLst/>
              </a:prstGeom>
              <a:gradFill rotWithShape="0">
                <a:gsLst>
                  <a:gs pos="0">
                    <a:srgbClr val="000000"/>
                  </a:gs>
                  <a:gs pos="50000">
                    <a:srgbClr val="FFFFFF"/>
                  </a:gs>
                  <a:gs pos="100000">
                    <a:srgbClr val="000000"/>
                  </a:gs>
                </a:gsLst>
                <a:lin ang="540000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 rot="1620000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</p:grpSp>
        <p:cxnSp>
          <p:nvCxnSpPr>
            <p:cNvPr id="140306" name="Line 164"/>
            <p:cNvCxnSpPr/>
            <p:nvPr/>
          </p:nvCxnSpPr>
          <p:spPr>
            <a:xfrm>
              <a:off x="1542" y="2750"/>
              <a:ext cx="2" cy="516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  <a:headEnd type="triangle" w="sm" len="lg"/>
            </a:ln>
          </p:spPr>
        </p:cxnSp>
        <p:cxnSp>
          <p:nvCxnSpPr>
            <p:cNvPr id="140307" name="Line 165"/>
            <p:cNvCxnSpPr/>
            <p:nvPr/>
          </p:nvCxnSpPr>
          <p:spPr>
            <a:xfrm flipH="1">
              <a:off x="1904" y="2077"/>
              <a:ext cx="8" cy="1141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140308" name="Line 166"/>
            <p:cNvCxnSpPr/>
            <p:nvPr/>
          </p:nvCxnSpPr>
          <p:spPr>
            <a:xfrm>
              <a:off x="1559" y="2112"/>
              <a:ext cx="187" cy="842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grpSp>
          <p:nvGrpSpPr>
            <p:cNvPr id="140309" name=""/>
            <p:cNvGrpSpPr/>
            <p:nvPr/>
          </p:nvGrpSpPr>
          <p:grpSpPr>
            <a:xfrm>
              <a:off x="1542" y="3569"/>
              <a:ext cx="427" cy="547"/>
              <a:chOff x="527" y="3436"/>
              <a:chExt cx="301" cy="397"/>
            </a:xfrm>
          </p:grpSpPr>
          <p:sp>
            <p:nvSpPr>
              <p:cNvPr id="140310" name="Freeform 169"/>
              <p:cNvSpPr/>
              <p:nvPr/>
            </p:nvSpPr>
            <p:spPr>
              <a:xfrm flipH="1" flipV="1">
                <a:off x="626" y="3436"/>
                <a:ext cx="71" cy="85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l" t="t" r="GT0" b="GT1"/>
                <a:pathLst>
                  <a:path w="2020" h="2594">
                    <a:moveTo>
                      <a:pt x="472" y="15"/>
                    </a:moveTo>
                    <a:cubicBezTo>
                      <a:pt x="472" y="107"/>
                      <a:pt x="477" y="387"/>
                      <a:pt x="472" y="552"/>
                    </a:cubicBezTo>
                    <a:cubicBezTo>
                      <a:pt x="467" y="717"/>
                      <a:pt x="480" y="887"/>
                      <a:pt x="442" y="1005"/>
                    </a:cubicBezTo>
                    <a:cubicBezTo>
                      <a:pt x="404" y="1123"/>
                      <a:pt x="302" y="1180"/>
                      <a:pt x="247" y="1260"/>
                    </a:cubicBezTo>
                    <a:cubicBezTo>
                      <a:pt x="192" y="1340"/>
                      <a:pt x="152" y="1398"/>
                      <a:pt x="112" y="1488"/>
                    </a:cubicBezTo>
                    <a:cubicBezTo>
                      <a:pt x="72" y="1578"/>
                      <a:pt x="14" y="1706"/>
                      <a:pt x="7" y="1800"/>
                    </a:cubicBezTo>
                    <a:cubicBezTo>
                      <a:pt x="0" y="1894"/>
                      <a:pt x="25" y="1968"/>
                      <a:pt x="67" y="2055"/>
                    </a:cubicBezTo>
                    <a:cubicBezTo>
                      <a:pt x="109" y="2142"/>
                      <a:pt x="165" y="2245"/>
                      <a:pt x="262" y="2325"/>
                    </a:cubicBezTo>
                    <a:cubicBezTo>
                      <a:pt x="359" y="2405"/>
                      <a:pt x="515" y="2498"/>
                      <a:pt x="652" y="2535"/>
                    </a:cubicBezTo>
                    <a:cubicBezTo>
                      <a:pt x="789" y="2572"/>
                      <a:pt x="937" y="2594"/>
                      <a:pt x="1087" y="2550"/>
                    </a:cubicBezTo>
                    <a:cubicBezTo>
                      <a:pt x="1237" y="2506"/>
                      <a:pt x="1440" y="2366"/>
                      <a:pt x="1552" y="2268"/>
                    </a:cubicBezTo>
                    <a:cubicBezTo>
                      <a:pt x="1664" y="2170"/>
                      <a:pt x="1702" y="2069"/>
                      <a:pt x="1762" y="1965"/>
                    </a:cubicBezTo>
                    <a:cubicBezTo>
                      <a:pt x="1822" y="1861"/>
                      <a:pt x="1872" y="1759"/>
                      <a:pt x="1912" y="1644"/>
                    </a:cubicBezTo>
                    <a:cubicBezTo>
                      <a:pt x="1952" y="1529"/>
                      <a:pt x="2020" y="1309"/>
                      <a:pt x="2002" y="1275"/>
                    </a:cubicBezTo>
                    <a:cubicBezTo>
                      <a:pt x="1984" y="1241"/>
                      <a:pt x="1874" y="1355"/>
                      <a:pt x="1807" y="1440"/>
                    </a:cubicBezTo>
                    <a:cubicBezTo>
                      <a:pt x="1740" y="1525"/>
                      <a:pt x="1669" y="1690"/>
                      <a:pt x="1597" y="1785"/>
                    </a:cubicBezTo>
                    <a:cubicBezTo>
                      <a:pt x="1525" y="1880"/>
                      <a:pt x="1442" y="1953"/>
                      <a:pt x="1372" y="2010"/>
                    </a:cubicBezTo>
                    <a:cubicBezTo>
                      <a:pt x="1302" y="2067"/>
                      <a:pt x="1257" y="2113"/>
                      <a:pt x="1177" y="2130"/>
                    </a:cubicBezTo>
                    <a:cubicBezTo>
                      <a:pt x="1097" y="2147"/>
                      <a:pt x="982" y="2147"/>
                      <a:pt x="892" y="2115"/>
                    </a:cubicBezTo>
                    <a:cubicBezTo>
                      <a:pt x="802" y="2083"/>
                      <a:pt x="677" y="2022"/>
                      <a:pt x="637" y="1935"/>
                    </a:cubicBezTo>
                    <a:cubicBezTo>
                      <a:pt x="597" y="1848"/>
                      <a:pt x="612" y="1702"/>
                      <a:pt x="652" y="1590"/>
                    </a:cubicBezTo>
                    <a:cubicBezTo>
                      <a:pt x="692" y="1478"/>
                      <a:pt x="817" y="1355"/>
                      <a:pt x="877" y="1260"/>
                    </a:cubicBezTo>
                    <a:cubicBezTo>
                      <a:pt x="937" y="1165"/>
                      <a:pt x="990" y="1112"/>
                      <a:pt x="1012" y="1020"/>
                    </a:cubicBezTo>
                    <a:cubicBezTo>
                      <a:pt x="1034" y="928"/>
                      <a:pt x="1012" y="786"/>
                      <a:pt x="1012" y="708"/>
                    </a:cubicBezTo>
                    <a:cubicBezTo>
                      <a:pt x="1012" y="630"/>
                      <a:pt x="1012" y="670"/>
                      <a:pt x="1012" y="552"/>
                    </a:cubicBezTo>
                    <a:cubicBezTo>
                      <a:pt x="1012" y="434"/>
                      <a:pt x="1012" y="115"/>
                      <a:pt x="1012" y="0"/>
                    </a:cubicBezTo>
                  </a:path>
                </a:pathLst>
              </a:custGeom>
              <a:solidFill>
                <a:srgbClr val="000000"/>
              </a:solidFill>
              <a:ln>
                <a:solidFill>
                  <a:prstClr val="black"/>
                </a:solidFill>
                <a:bevel/>
              </a:ln>
            </p:spPr>
            <p:txBody>
              <a:bodyPr rot="1080000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140311" name="Rectangle 170"/>
              <p:cNvSpPr/>
              <p:nvPr/>
            </p:nvSpPr>
            <p:spPr>
              <a:xfrm>
                <a:off x="527" y="3527"/>
                <a:ext cx="301" cy="306"/>
              </a:xfrm>
              <a:prstGeom prst="rect">
                <a:avLst/>
              </a:prstGeom>
              <a:gradFill rotWithShape="0">
                <a:gsLst>
                  <a:gs pos="0">
                    <a:srgbClr val="333333"/>
                  </a:gs>
                  <a:gs pos="50000">
                    <a:srgbClr val="C0C0C0"/>
                  </a:gs>
                  <a:gs pos="100000">
                    <a:srgbClr val="333333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</p:grpSp>
        <p:grpSp>
          <p:nvGrpSpPr>
            <p:cNvPr id="140312" name="Group 175"/>
            <p:cNvGrpSpPr/>
            <p:nvPr/>
          </p:nvGrpSpPr>
          <p:grpSpPr>
            <a:xfrm flipV="1">
              <a:off x="1406" y="1735"/>
              <a:ext cx="709" cy="39"/>
              <a:chOff x="3121" y="1752"/>
              <a:chExt cx="722" cy="130"/>
            </a:xfrm>
          </p:grpSpPr>
          <p:cxnSp>
            <p:nvCxnSpPr>
              <p:cNvPr id="140313" name="Line 176"/>
              <p:cNvCxnSpPr/>
              <p:nvPr/>
            </p:nvCxnSpPr>
            <p:spPr>
              <a:xfrm flipH="1">
                <a:off x="3121" y="1760"/>
                <a:ext cx="120" cy="122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40314" name="Line 177"/>
              <p:cNvCxnSpPr/>
              <p:nvPr/>
            </p:nvCxnSpPr>
            <p:spPr>
              <a:xfrm flipH="1">
                <a:off x="3241" y="1760"/>
                <a:ext cx="121" cy="122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40315" name="Line 178"/>
              <p:cNvCxnSpPr/>
              <p:nvPr/>
            </p:nvCxnSpPr>
            <p:spPr>
              <a:xfrm flipH="1">
                <a:off x="3362" y="1760"/>
                <a:ext cx="120" cy="122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40316" name="Line 179"/>
              <p:cNvCxnSpPr/>
              <p:nvPr/>
            </p:nvCxnSpPr>
            <p:spPr>
              <a:xfrm flipH="1">
                <a:off x="3482" y="1760"/>
                <a:ext cx="120" cy="122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40317" name="Line 180"/>
              <p:cNvCxnSpPr/>
              <p:nvPr/>
            </p:nvCxnSpPr>
            <p:spPr>
              <a:xfrm flipH="1">
                <a:off x="3602" y="1760"/>
                <a:ext cx="120" cy="122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40318" name="Line 181"/>
              <p:cNvCxnSpPr/>
              <p:nvPr/>
            </p:nvCxnSpPr>
            <p:spPr>
              <a:xfrm flipH="1">
                <a:off x="3722" y="1760"/>
                <a:ext cx="121" cy="122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40319" name="Line 182"/>
              <p:cNvCxnSpPr/>
              <p:nvPr/>
            </p:nvCxnSpPr>
            <p:spPr>
              <a:xfrm>
                <a:off x="3144" y="1752"/>
                <a:ext cx="698" cy="0"/>
              </a:xfrm>
              <a:prstGeom prst="line">
                <a:avLst/>
              </a:prstGeom>
              <a:noFill/>
              <a:ln w="19050">
                <a:solidFill>
                  <a:prstClr val="black"/>
                </a:solidFill>
                <a:miter lim="800000"/>
              </a:ln>
            </p:spPr>
          </p:cxnSp>
        </p:grpSp>
        <p:grpSp>
          <p:nvGrpSpPr>
            <p:cNvPr id="140320" name=""/>
            <p:cNvGrpSpPr/>
            <p:nvPr/>
          </p:nvGrpSpPr>
          <p:grpSpPr>
            <a:xfrm>
              <a:off x="1548" y="2925"/>
              <a:ext cx="362" cy="666"/>
              <a:chOff x="1548" y="2925"/>
              <a:chExt cx="362" cy="666"/>
            </a:xfrm>
          </p:grpSpPr>
          <p:grpSp>
            <p:nvGrpSpPr>
              <p:cNvPr id="140321" name="Group 153"/>
              <p:cNvGrpSpPr/>
              <p:nvPr/>
            </p:nvGrpSpPr>
            <p:grpSpPr>
              <a:xfrm>
                <a:off x="1548" y="3069"/>
                <a:ext cx="347" cy="334"/>
                <a:chOff x="2400" y="2400"/>
                <a:chExt cx="1440" cy="1440"/>
              </a:xfrm>
            </p:grpSpPr>
            <p:sp>
              <p:nvSpPr>
                <p:cNvPr id="140322" name="Oval 154"/>
                <p:cNvSpPr/>
                <p:nvPr/>
              </p:nvSpPr>
              <p:spPr>
                <a:xfrm>
                  <a:off x="2400" y="2400"/>
                  <a:ext cx="1440" cy="14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8F8F8F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23" name="Oval 155"/>
                <p:cNvSpPr/>
                <p:nvPr/>
              </p:nvSpPr>
              <p:spPr>
                <a:xfrm>
                  <a:off x="2600" y="2600"/>
                  <a:ext cx="1040" cy="10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>
                  <a:noFill/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24" name="Oval 156"/>
                <p:cNvSpPr/>
                <p:nvPr/>
              </p:nvSpPr>
              <p:spPr>
                <a:xfrm>
                  <a:off x="2800" y="2800"/>
                  <a:ext cx="640" cy="6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808080"/>
                    </a:gs>
                    <a:gs pos="100000">
                      <a:srgbClr val="969696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25" name="Oval 157"/>
                <p:cNvSpPr/>
                <p:nvPr/>
              </p:nvSpPr>
              <p:spPr>
                <a:xfrm>
                  <a:off x="3000" y="3000"/>
                  <a:ext cx="240" cy="240"/>
                </a:xfrm>
                <a:prstGeom prst="ellipse">
                  <a:avLst/>
                </a:prstGeom>
                <a:solidFill>
                  <a:srgbClr val="333333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</p:grpSp>
          <p:grpSp>
            <p:nvGrpSpPr>
              <p:cNvPr id="140326" name="Group 184"/>
              <p:cNvGrpSpPr/>
              <p:nvPr/>
            </p:nvGrpSpPr>
            <p:grpSpPr>
              <a:xfrm flipV="1">
                <a:off x="1563" y="3075"/>
                <a:ext cx="347" cy="334"/>
                <a:chOff x="2400" y="2400"/>
                <a:chExt cx="1440" cy="1440"/>
              </a:xfrm>
            </p:grpSpPr>
            <p:sp>
              <p:nvSpPr>
                <p:cNvPr id="140327" name="Oval 185"/>
                <p:cNvSpPr/>
                <p:nvPr/>
              </p:nvSpPr>
              <p:spPr>
                <a:xfrm>
                  <a:off x="2400" y="2400"/>
                  <a:ext cx="1440" cy="14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8F8F8F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28" name="Oval 186"/>
                <p:cNvSpPr/>
                <p:nvPr/>
              </p:nvSpPr>
              <p:spPr>
                <a:xfrm>
                  <a:off x="2600" y="2600"/>
                  <a:ext cx="1040" cy="10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>
                  <a:noFill/>
                  <a:miter lim="800000"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29" name="Oval 187"/>
                <p:cNvSpPr/>
                <p:nvPr/>
              </p:nvSpPr>
              <p:spPr>
                <a:xfrm>
                  <a:off x="2800" y="2800"/>
                  <a:ext cx="640" cy="6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808080"/>
                    </a:gs>
                    <a:gs pos="100000">
                      <a:srgbClr val="969696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  <a:miter lim="800000"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30" name="Oval 188"/>
                <p:cNvSpPr/>
                <p:nvPr/>
              </p:nvSpPr>
              <p:spPr>
                <a:xfrm>
                  <a:off x="3000" y="3000"/>
                  <a:ext cx="240" cy="240"/>
                </a:xfrm>
                <a:prstGeom prst="ellipse">
                  <a:avLst/>
                </a:prstGeom>
                <a:solidFill>
                  <a:srgbClr val="333333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</p:grpSp>
          <p:grpSp>
            <p:nvGrpSpPr>
              <p:cNvPr id="140331" name=""/>
              <p:cNvGrpSpPr/>
              <p:nvPr/>
            </p:nvGrpSpPr>
            <p:grpSpPr>
              <a:xfrm>
                <a:off x="1689" y="2925"/>
                <a:ext cx="114" cy="666"/>
                <a:chOff x="243" y="2621"/>
                <a:chExt cx="114" cy="666"/>
              </a:xfrm>
            </p:grpSpPr>
            <p:sp>
              <p:nvSpPr>
                <p:cNvPr id="140332" name="Freeform 210"/>
                <p:cNvSpPr/>
                <p:nvPr/>
              </p:nvSpPr>
              <p:spPr>
                <a:xfrm flipV="1">
                  <a:off x="272" y="2621"/>
                  <a:ext cx="77" cy="106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1" y="0"/>
                    </a:cxn>
                    <a:cxn ang="0">
                      <a:pos x="1" y="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1" y="3"/>
                    </a:cxn>
                    <a:cxn ang="0">
                      <a:pos x="1" y="3"/>
                    </a:cxn>
                    <a:cxn ang="0">
                      <a:pos x="2" y="2"/>
                    </a:cxn>
                    <a:cxn ang="0">
                      <a:pos x="2" y="2"/>
                    </a:cxn>
                    <a:cxn ang="0">
                      <a:pos x="2" y="2"/>
                    </a:cxn>
                    <a:cxn ang="0">
                      <a:pos x="2" y="1"/>
                    </a:cxn>
                    <a:cxn ang="0">
                      <a:pos x="2" y="1"/>
                    </a:cxn>
                    <a:cxn ang="0">
                      <a:pos x="2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0"/>
                    </a:cxn>
                  </a:cxnLst>
                  <a:rect l="l" t="t" r="GT0" b="GT1"/>
                  <a:pathLst>
                    <a:path w="2020" h="2594">
                      <a:moveTo>
                        <a:pt x="472" y="15"/>
                      </a:moveTo>
                      <a:cubicBezTo>
                        <a:pt x="472" y="107"/>
                        <a:pt x="477" y="387"/>
                        <a:pt x="472" y="552"/>
                      </a:cubicBezTo>
                      <a:cubicBezTo>
                        <a:pt x="467" y="717"/>
                        <a:pt x="480" y="887"/>
                        <a:pt x="442" y="1005"/>
                      </a:cubicBezTo>
                      <a:cubicBezTo>
                        <a:pt x="404" y="1123"/>
                        <a:pt x="302" y="1180"/>
                        <a:pt x="247" y="1260"/>
                      </a:cubicBezTo>
                      <a:cubicBezTo>
                        <a:pt x="192" y="1340"/>
                        <a:pt x="152" y="1398"/>
                        <a:pt x="112" y="1488"/>
                      </a:cubicBezTo>
                      <a:cubicBezTo>
                        <a:pt x="72" y="1578"/>
                        <a:pt x="14" y="1706"/>
                        <a:pt x="7" y="1800"/>
                      </a:cubicBezTo>
                      <a:cubicBezTo>
                        <a:pt x="0" y="1894"/>
                        <a:pt x="25" y="1968"/>
                        <a:pt x="67" y="2055"/>
                      </a:cubicBezTo>
                      <a:cubicBezTo>
                        <a:pt x="109" y="2142"/>
                        <a:pt x="165" y="2245"/>
                        <a:pt x="262" y="2325"/>
                      </a:cubicBezTo>
                      <a:cubicBezTo>
                        <a:pt x="359" y="2405"/>
                        <a:pt x="515" y="2498"/>
                        <a:pt x="652" y="2535"/>
                      </a:cubicBezTo>
                      <a:cubicBezTo>
                        <a:pt x="789" y="2572"/>
                        <a:pt x="937" y="2594"/>
                        <a:pt x="1087" y="2550"/>
                      </a:cubicBezTo>
                      <a:cubicBezTo>
                        <a:pt x="1237" y="2506"/>
                        <a:pt x="1440" y="2366"/>
                        <a:pt x="1552" y="2268"/>
                      </a:cubicBezTo>
                      <a:cubicBezTo>
                        <a:pt x="1664" y="2170"/>
                        <a:pt x="1702" y="2069"/>
                        <a:pt x="1762" y="1965"/>
                      </a:cubicBezTo>
                      <a:cubicBezTo>
                        <a:pt x="1822" y="1861"/>
                        <a:pt x="1872" y="1759"/>
                        <a:pt x="1912" y="1644"/>
                      </a:cubicBezTo>
                      <a:cubicBezTo>
                        <a:pt x="1952" y="1529"/>
                        <a:pt x="2020" y="1309"/>
                        <a:pt x="2002" y="1275"/>
                      </a:cubicBezTo>
                      <a:cubicBezTo>
                        <a:pt x="1984" y="1241"/>
                        <a:pt x="1874" y="1355"/>
                        <a:pt x="1807" y="1440"/>
                      </a:cubicBezTo>
                      <a:cubicBezTo>
                        <a:pt x="1740" y="1525"/>
                        <a:pt x="1669" y="1690"/>
                        <a:pt x="1597" y="1785"/>
                      </a:cubicBezTo>
                      <a:cubicBezTo>
                        <a:pt x="1525" y="1880"/>
                        <a:pt x="1442" y="1953"/>
                        <a:pt x="1372" y="2010"/>
                      </a:cubicBezTo>
                      <a:cubicBezTo>
                        <a:pt x="1302" y="2067"/>
                        <a:pt x="1257" y="2113"/>
                        <a:pt x="1177" y="2130"/>
                      </a:cubicBezTo>
                      <a:cubicBezTo>
                        <a:pt x="1097" y="2147"/>
                        <a:pt x="982" y="2147"/>
                        <a:pt x="892" y="2115"/>
                      </a:cubicBezTo>
                      <a:cubicBezTo>
                        <a:pt x="802" y="2083"/>
                        <a:pt x="677" y="2022"/>
                        <a:pt x="637" y="1935"/>
                      </a:cubicBezTo>
                      <a:cubicBezTo>
                        <a:pt x="597" y="1848"/>
                        <a:pt x="612" y="1702"/>
                        <a:pt x="652" y="1590"/>
                      </a:cubicBezTo>
                      <a:cubicBezTo>
                        <a:pt x="692" y="1478"/>
                        <a:pt x="817" y="1355"/>
                        <a:pt x="877" y="1260"/>
                      </a:cubicBezTo>
                      <a:cubicBezTo>
                        <a:pt x="937" y="1165"/>
                        <a:pt x="990" y="1112"/>
                        <a:pt x="1012" y="1020"/>
                      </a:cubicBezTo>
                      <a:cubicBezTo>
                        <a:pt x="1034" y="928"/>
                        <a:pt x="1012" y="786"/>
                        <a:pt x="1012" y="708"/>
                      </a:cubicBezTo>
                      <a:cubicBezTo>
                        <a:pt x="1012" y="630"/>
                        <a:pt x="1012" y="670"/>
                        <a:pt x="1012" y="552"/>
                      </a:cubicBezTo>
                      <a:cubicBezTo>
                        <a:pt x="1012" y="434"/>
                        <a:pt x="1012" y="115"/>
                        <a:pt x="1012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solidFill>
                    <a:prstClr val="black"/>
                  </a:solidFill>
                  <a:bevel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33" name="Freeform 210"/>
                <p:cNvSpPr/>
                <p:nvPr/>
              </p:nvSpPr>
              <p:spPr>
                <a:xfrm>
                  <a:off x="271" y="3181"/>
                  <a:ext cx="77" cy="106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1" y="0"/>
                    </a:cxn>
                    <a:cxn ang="0">
                      <a:pos x="1" y="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1" y="3"/>
                    </a:cxn>
                    <a:cxn ang="0">
                      <a:pos x="1" y="3"/>
                    </a:cxn>
                    <a:cxn ang="0">
                      <a:pos x="2" y="2"/>
                    </a:cxn>
                    <a:cxn ang="0">
                      <a:pos x="2" y="2"/>
                    </a:cxn>
                    <a:cxn ang="0">
                      <a:pos x="2" y="2"/>
                    </a:cxn>
                    <a:cxn ang="0">
                      <a:pos x="2" y="1"/>
                    </a:cxn>
                    <a:cxn ang="0">
                      <a:pos x="2" y="1"/>
                    </a:cxn>
                    <a:cxn ang="0">
                      <a:pos x="2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0"/>
                    </a:cxn>
                  </a:cxnLst>
                  <a:rect l="l" t="t" r="GT0" b="GT1"/>
                  <a:pathLst>
                    <a:path w="2020" h="2594">
                      <a:moveTo>
                        <a:pt x="472" y="15"/>
                      </a:moveTo>
                      <a:cubicBezTo>
                        <a:pt x="472" y="107"/>
                        <a:pt x="477" y="387"/>
                        <a:pt x="472" y="552"/>
                      </a:cubicBezTo>
                      <a:cubicBezTo>
                        <a:pt x="467" y="717"/>
                        <a:pt x="480" y="887"/>
                        <a:pt x="442" y="1005"/>
                      </a:cubicBezTo>
                      <a:cubicBezTo>
                        <a:pt x="404" y="1123"/>
                        <a:pt x="302" y="1180"/>
                        <a:pt x="247" y="1260"/>
                      </a:cubicBezTo>
                      <a:cubicBezTo>
                        <a:pt x="192" y="1340"/>
                        <a:pt x="152" y="1398"/>
                        <a:pt x="112" y="1488"/>
                      </a:cubicBezTo>
                      <a:cubicBezTo>
                        <a:pt x="72" y="1578"/>
                        <a:pt x="14" y="1706"/>
                        <a:pt x="7" y="1800"/>
                      </a:cubicBezTo>
                      <a:cubicBezTo>
                        <a:pt x="0" y="1894"/>
                        <a:pt x="25" y="1968"/>
                        <a:pt x="67" y="2055"/>
                      </a:cubicBezTo>
                      <a:cubicBezTo>
                        <a:pt x="109" y="2142"/>
                        <a:pt x="165" y="2245"/>
                        <a:pt x="262" y="2325"/>
                      </a:cubicBezTo>
                      <a:cubicBezTo>
                        <a:pt x="359" y="2405"/>
                        <a:pt x="515" y="2498"/>
                        <a:pt x="652" y="2535"/>
                      </a:cubicBezTo>
                      <a:cubicBezTo>
                        <a:pt x="789" y="2572"/>
                        <a:pt x="937" y="2594"/>
                        <a:pt x="1087" y="2550"/>
                      </a:cubicBezTo>
                      <a:cubicBezTo>
                        <a:pt x="1237" y="2506"/>
                        <a:pt x="1440" y="2366"/>
                        <a:pt x="1552" y="2268"/>
                      </a:cubicBezTo>
                      <a:cubicBezTo>
                        <a:pt x="1664" y="2170"/>
                        <a:pt x="1702" y="2069"/>
                        <a:pt x="1762" y="1965"/>
                      </a:cubicBezTo>
                      <a:cubicBezTo>
                        <a:pt x="1822" y="1861"/>
                        <a:pt x="1872" y="1759"/>
                        <a:pt x="1912" y="1644"/>
                      </a:cubicBezTo>
                      <a:cubicBezTo>
                        <a:pt x="1952" y="1529"/>
                        <a:pt x="2020" y="1309"/>
                        <a:pt x="2002" y="1275"/>
                      </a:cubicBezTo>
                      <a:cubicBezTo>
                        <a:pt x="1984" y="1241"/>
                        <a:pt x="1874" y="1355"/>
                        <a:pt x="1807" y="1440"/>
                      </a:cubicBezTo>
                      <a:cubicBezTo>
                        <a:pt x="1740" y="1525"/>
                        <a:pt x="1669" y="1690"/>
                        <a:pt x="1597" y="1785"/>
                      </a:cubicBezTo>
                      <a:cubicBezTo>
                        <a:pt x="1525" y="1880"/>
                        <a:pt x="1442" y="1953"/>
                        <a:pt x="1372" y="2010"/>
                      </a:cubicBezTo>
                      <a:cubicBezTo>
                        <a:pt x="1302" y="2067"/>
                        <a:pt x="1257" y="2113"/>
                        <a:pt x="1177" y="2130"/>
                      </a:cubicBezTo>
                      <a:cubicBezTo>
                        <a:pt x="1097" y="2147"/>
                        <a:pt x="982" y="2147"/>
                        <a:pt x="892" y="2115"/>
                      </a:cubicBezTo>
                      <a:cubicBezTo>
                        <a:pt x="802" y="2083"/>
                        <a:pt x="677" y="2022"/>
                        <a:pt x="637" y="1935"/>
                      </a:cubicBezTo>
                      <a:cubicBezTo>
                        <a:pt x="597" y="1848"/>
                        <a:pt x="612" y="1702"/>
                        <a:pt x="652" y="1590"/>
                      </a:cubicBezTo>
                      <a:cubicBezTo>
                        <a:pt x="692" y="1478"/>
                        <a:pt x="817" y="1355"/>
                        <a:pt x="877" y="1260"/>
                      </a:cubicBezTo>
                      <a:cubicBezTo>
                        <a:pt x="937" y="1165"/>
                        <a:pt x="990" y="1112"/>
                        <a:pt x="1012" y="1020"/>
                      </a:cubicBezTo>
                      <a:cubicBezTo>
                        <a:pt x="1034" y="928"/>
                        <a:pt x="1012" y="786"/>
                        <a:pt x="1012" y="708"/>
                      </a:cubicBezTo>
                      <a:cubicBezTo>
                        <a:pt x="1012" y="630"/>
                        <a:pt x="1012" y="670"/>
                        <a:pt x="1012" y="552"/>
                      </a:cubicBezTo>
                      <a:cubicBezTo>
                        <a:pt x="1012" y="434"/>
                        <a:pt x="1012" y="115"/>
                        <a:pt x="1012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solidFill>
                    <a:prstClr val="black"/>
                  </a:solidFill>
                  <a:bevel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34" name="Freeform 212"/>
                <p:cNvSpPr/>
                <p:nvPr/>
              </p:nvSpPr>
              <p:spPr>
                <a:xfrm>
                  <a:off x="243" y="2910"/>
                  <a:ext cx="114" cy="271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0" y="0"/>
                    </a:cxn>
                    <a:cxn ang="0">
                      <a:pos x="915" y="15"/>
                    </a:cxn>
                    <a:cxn ang="0">
                      <a:pos x="630" y="1180"/>
                    </a:cxn>
                    <a:cxn ang="0">
                      <a:pos x="270" y="1155"/>
                    </a:cxn>
                    <a:cxn ang="0">
                      <a:pos x="0" y="0"/>
                    </a:cxn>
                  </a:cxnLst>
                  <a:rect l="l" t="t" r="GT0" b="GT1"/>
                  <a:pathLst>
                    <a:path w="915" h="1180">
                      <a:moveTo>
                        <a:pt x="0" y="0"/>
                      </a:moveTo>
                      <a:lnTo>
                        <a:pt x="915" y="15"/>
                      </a:lnTo>
                      <a:lnTo>
                        <a:pt x="630" y="1180"/>
                      </a:lnTo>
                      <a:lnTo>
                        <a:pt x="270" y="115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000000"/>
                    </a:gs>
                    <a:gs pos="50000">
                      <a:srgbClr val="969696"/>
                    </a:gs>
                    <a:gs pos="100000">
                      <a:srgbClr val="000000"/>
                    </a:gs>
                  </a:gsLst>
                  <a:lin ang="0" scaled="1"/>
                </a:gradFill>
                <a:ln>
                  <a:solidFill>
                    <a:prstClr val="black"/>
                  </a:solidFill>
                  <a:bevel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35" name="Oval 214"/>
                <p:cNvSpPr/>
                <p:nvPr/>
              </p:nvSpPr>
              <p:spPr>
                <a:xfrm>
                  <a:off x="268" y="3152"/>
                  <a:ext cx="54" cy="47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0C0C0"/>
                    </a:gs>
                    <a:gs pos="100000">
                      <a:srgbClr val="00000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36" name="Freeform 212"/>
                <p:cNvSpPr/>
                <p:nvPr/>
              </p:nvSpPr>
              <p:spPr>
                <a:xfrm flipV="1">
                  <a:off x="243" y="2699"/>
                  <a:ext cx="114" cy="242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0" y="0"/>
                    </a:cxn>
                    <a:cxn ang="0">
                      <a:pos x="915" y="15"/>
                    </a:cxn>
                    <a:cxn ang="0">
                      <a:pos x="630" y="1180"/>
                    </a:cxn>
                    <a:cxn ang="0">
                      <a:pos x="270" y="1155"/>
                    </a:cxn>
                    <a:cxn ang="0">
                      <a:pos x="0" y="0"/>
                    </a:cxn>
                  </a:cxnLst>
                  <a:rect l="l" t="t" r="GT0" b="GT1"/>
                  <a:pathLst>
                    <a:path w="915" h="1180">
                      <a:moveTo>
                        <a:pt x="0" y="0"/>
                      </a:moveTo>
                      <a:lnTo>
                        <a:pt x="915" y="15"/>
                      </a:lnTo>
                      <a:lnTo>
                        <a:pt x="630" y="1180"/>
                      </a:lnTo>
                      <a:lnTo>
                        <a:pt x="270" y="115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000000"/>
                    </a:gs>
                    <a:gs pos="50000">
                      <a:srgbClr val="969696"/>
                    </a:gs>
                    <a:gs pos="100000">
                      <a:srgbClr val="000000"/>
                    </a:gs>
                  </a:gsLst>
                  <a:lin ang="0" scaled="1"/>
                </a:gradFill>
                <a:ln>
                  <a:solidFill>
                    <a:prstClr val="black"/>
                  </a:solidFill>
                  <a:bevel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37" name="Oval 213"/>
                <p:cNvSpPr/>
                <p:nvPr/>
              </p:nvSpPr>
              <p:spPr>
                <a:xfrm>
                  <a:off x="271" y="2699"/>
                  <a:ext cx="54" cy="47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0C0C0"/>
                    </a:gs>
                    <a:gs pos="100000">
                      <a:srgbClr val="00000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  <p:sp>
              <p:nvSpPr>
                <p:cNvPr id="140338" name=""/>
                <p:cNvSpPr/>
                <p:nvPr/>
              </p:nvSpPr>
              <p:spPr>
                <a:xfrm>
                  <a:off x="262" y="2911"/>
                  <a:ext cx="81" cy="5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969696">
                        <a:gamma/>
                        <a:shade val="60392"/>
                        <a:invGamma/>
                      </a:srgbClr>
                    </a:gs>
                    <a:gs pos="50000">
                      <a:srgbClr val="969696"/>
                    </a:gs>
                    <a:gs pos="100000">
                      <a:srgbClr val="969696">
                        <a:gamma/>
                        <a:shade val="60392"/>
                        <a:invGamma/>
                      </a:srgbClr>
                    </a:gs>
                  </a:gsLst>
                  <a:lin ang="0" scaled="1"/>
                </a:gradFill>
                <a:ln>
                  <a:noFill/>
                  <a:miter lim="800000"/>
                </a:ln>
                <a:effectLst/>
              </p:spPr>
            </p:sp>
            <p:sp>
              <p:nvSpPr>
                <p:cNvPr id="140339" name="Oval 213"/>
                <p:cNvSpPr/>
                <p:nvPr/>
              </p:nvSpPr>
              <p:spPr>
                <a:xfrm>
                  <a:off x="274" y="2925"/>
                  <a:ext cx="54" cy="47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0C0C0"/>
                    </a:gs>
                    <a:gs pos="100000">
                      <a:srgbClr val="00000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endParaRPr>
                </a:p>
              </p:txBody>
            </p:sp>
          </p:grp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0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40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6" grpId="0"/>
      <p:bldP spid="140297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1314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41315" name="Group 175"/>
          <p:cNvGraphicFramePr/>
          <p:nvPr/>
        </p:nvGraphicFramePr>
        <p:xfrm>
          <a:off x="566738" y="2168525"/>
          <a:ext cx="7019925" cy="2655888"/>
        </p:xfrm>
        <a:graphic>
          <a:graphicData uri="http://schemas.openxmlformats.org/drawingml/2006/table">
            <a:tbl>
              <a:tblPr/>
              <a:tblGrid>
                <a:gridCol w="368584"/>
                <a:gridCol w="807521"/>
                <a:gridCol w="919167"/>
                <a:gridCol w="867167"/>
                <a:gridCol w="818227"/>
                <a:gridCol w="1217399"/>
                <a:gridCol w="1044577"/>
                <a:gridCol w="977284"/>
              </a:tblGrid>
              <a:tr h="665162"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zh-CN" b="1">
                        <a:latin typeface="宋体" pitchFamily="2" charset="-122"/>
                      </a:endParaRPr>
                    </a:p>
                  </a:txBody>
                  <a:tcPr anchor="ctr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 i="1">
                          <a:latin typeface="Times New Roman" pitchFamily="18" charset="0"/>
                        </a:rPr>
                        <a:t>G</a:t>
                      </a:r>
                      <a:r>
                        <a:rPr lang="en-US" altLang="zh-CN" b="1">
                          <a:latin typeface="Times New Roman" pitchFamily="18" charset="0"/>
                        </a:rPr>
                        <a:t>/N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 i="1">
                          <a:latin typeface="Times New Roman" pitchFamily="18" charset="0"/>
                        </a:rPr>
                        <a:t>h</a:t>
                      </a:r>
                      <a:r>
                        <a:rPr lang="en-US" altLang="zh-CN" b="1">
                          <a:latin typeface="Times New Roman" pitchFamily="18" charset="0"/>
                        </a:rPr>
                        <a:t>/m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 i="1">
                          <a:latin typeface="Times New Roman" pitchFamily="18" charset="0"/>
                        </a:rPr>
                        <a:t>F</a:t>
                      </a:r>
                      <a:r>
                        <a:rPr lang="en-US" altLang="zh-CN" b="1">
                          <a:latin typeface="Times New Roman" pitchFamily="18" charset="0"/>
                        </a:rPr>
                        <a:t>/N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 i="1">
                          <a:latin typeface="Times New Roman" pitchFamily="18" charset="0"/>
                        </a:rPr>
                        <a:t>s</a:t>
                      </a:r>
                      <a:r>
                        <a:rPr lang="en-US" altLang="zh-CN" b="1">
                          <a:latin typeface="Times New Roman" pitchFamily="18" charset="0"/>
                        </a:rPr>
                        <a:t>/m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 i="1">
                          <a:latin typeface="Times New Roman" pitchFamily="18" charset="0"/>
                        </a:rPr>
                        <a:t>W</a:t>
                      </a:r>
                      <a:r>
                        <a:rPr lang="zh-CN" altLang="en-US" b="1" baseline="-25000">
                          <a:latin typeface="Times New Roman" pitchFamily="18" charset="0"/>
                        </a:rPr>
                        <a:t>有</a:t>
                      </a:r>
                      <a:r>
                        <a:rPr lang="en-US" altLang="zh-CN" b="1">
                          <a:latin typeface="Times New Roman" pitchFamily="18" charset="0"/>
                        </a:rPr>
                        <a:t>/J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 i="1">
                          <a:latin typeface="Times New Roman" pitchFamily="18" charset="0"/>
                        </a:rPr>
                        <a:t>W</a:t>
                      </a:r>
                      <a:r>
                        <a:rPr lang="zh-CN" altLang="en-US" b="1" baseline="-25000">
                          <a:latin typeface="Times New Roman" pitchFamily="18" charset="0"/>
                        </a:rPr>
                        <a:t>总</a:t>
                      </a:r>
                      <a:r>
                        <a:rPr lang="en-US" altLang="zh-CN" b="1">
                          <a:latin typeface="Times New Roman" pitchFamily="18" charset="0"/>
                        </a:rPr>
                        <a:t>/J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 i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663575"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>
                          <a:latin typeface="Times New Roman" pitchFamily="18" charset="0"/>
                        </a:rPr>
                        <a:t>1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>
                          <a:latin typeface="宋体" pitchFamily="2" charset="-122"/>
                        </a:rPr>
                        <a:t>0.5</a:t>
                      </a:r>
                      <a:endParaRPr lang="en-US" altLang="zh-CN" b="1"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>
                          <a:latin typeface="宋体" pitchFamily="2" charset="-122"/>
                        </a:rPr>
                        <a:t>0.1</a:t>
                      </a:r>
                      <a:endParaRPr lang="en-US" altLang="zh-CN" b="1"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sz="2400" b="1">
                          <a:solidFill>
                            <a:schemeClr val="bg1"/>
                          </a:solidFill>
                          <a:latin typeface="宋体" pitchFamily="2" charset="-122"/>
                        </a:rPr>
                        <a:t>0.24</a:t>
                      </a:r>
                      <a:endParaRPr lang="zh-CN" altLang="zh-CN" sz="2400" b="1">
                        <a:solidFill>
                          <a:schemeClr val="bg1"/>
                        </a:solidFill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zh-CN" sz="2400" b="1">
                        <a:solidFill>
                          <a:schemeClr val="bg1"/>
                        </a:solidFill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661988"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>
                          <a:latin typeface="Times New Roman" pitchFamily="18" charset="0"/>
                        </a:rPr>
                        <a:t>2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>
                          <a:latin typeface="宋体" pitchFamily="2" charset="-122"/>
                        </a:rPr>
                        <a:t>1.5</a:t>
                      </a:r>
                      <a:endParaRPr lang="en-US" altLang="zh-CN" b="1"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>
                          <a:latin typeface="宋体" pitchFamily="2" charset="-122"/>
                        </a:rPr>
                        <a:t>0.1</a:t>
                      </a:r>
                      <a:endParaRPr lang="en-US" altLang="zh-CN" b="1"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zh-CN" sz="2400" b="1">
                        <a:solidFill>
                          <a:schemeClr val="bg1"/>
                        </a:solidFill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zh-CN" sz="2400" b="1">
                        <a:solidFill>
                          <a:schemeClr val="bg1"/>
                        </a:solidFill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665162"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>
                          <a:latin typeface="Times New Roman" pitchFamily="18" charset="0"/>
                        </a:rPr>
                        <a:t>3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>
                          <a:latin typeface="宋体" pitchFamily="2" charset="-122"/>
                        </a:rPr>
                        <a:t>2.5</a:t>
                      </a:r>
                      <a:endParaRPr lang="en-US" altLang="zh-CN" b="1"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>
                          <a:latin typeface="宋体" pitchFamily="2" charset="-122"/>
                        </a:rPr>
                        <a:t>0.1</a:t>
                      </a:r>
                      <a:endParaRPr lang="en-US" altLang="zh-CN" b="1"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zh-CN" sz="2400" b="1">
                        <a:solidFill>
                          <a:schemeClr val="bg1"/>
                        </a:solidFill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zh-CN" b="1">
                        <a:solidFill>
                          <a:schemeClr val="bg1"/>
                        </a:solidFill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宋体" pitchFamily="2" charset="-122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141362" name=""/>
          <p:cNvGrpSpPr/>
          <p:nvPr/>
        </p:nvGrpSpPr>
        <p:grpSpPr>
          <a:xfrm>
            <a:off x="7767638" y="1042988"/>
            <a:ext cx="973138" cy="2533650"/>
            <a:chOff x="196" y="1315"/>
            <a:chExt cx="613" cy="1596"/>
          </a:xfrm>
        </p:grpSpPr>
        <p:sp>
          <p:nvSpPr>
            <p:cNvPr id="141363" name="Text Box 111"/>
            <p:cNvSpPr/>
            <p:nvPr/>
          </p:nvSpPr>
          <p:spPr>
            <a:xfrm>
              <a:off x="196" y="1678"/>
              <a:ext cx="163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/>
              <a:r>
                <a:rPr lang="en-US" altLang="zh-CN" sz="2000" b="1" i="1">
                  <a:latin typeface="Times New Roman" pitchFamily="18" charset="0"/>
                </a:rPr>
                <a:t>F</a:t>
              </a:r>
              <a:endParaRPr lang="en-US" altLang="zh-CN" sz="2000" b="1">
                <a:latin typeface="Arial" pitchFamily="34" charset="0"/>
              </a:endParaRPr>
            </a:p>
          </p:txBody>
        </p:sp>
        <p:grpSp>
          <p:nvGrpSpPr>
            <p:cNvPr id="141364" name="xjhlx8"/>
            <p:cNvGrpSpPr/>
            <p:nvPr/>
          </p:nvGrpSpPr>
          <p:grpSpPr>
            <a:xfrm rot="16200000" flipH="1" flipV="1">
              <a:off x="364" y="1374"/>
              <a:ext cx="359" cy="257"/>
              <a:chOff x="6892" y="783"/>
              <a:chExt cx="813" cy="579"/>
            </a:xfrm>
          </p:grpSpPr>
          <p:grpSp>
            <p:nvGrpSpPr>
              <p:cNvPr id="141365" name="Group 113"/>
              <p:cNvGrpSpPr/>
              <p:nvPr/>
            </p:nvGrpSpPr>
            <p:grpSpPr>
              <a:xfrm>
                <a:off x="7125" y="783"/>
                <a:ext cx="580" cy="579"/>
                <a:chOff x="2400" y="2400"/>
                <a:chExt cx="1440" cy="1440"/>
              </a:xfrm>
            </p:grpSpPr>
            <p:sp>
              <p:nvSpPr>
                <p:cNvPr id="141366" name="Oval 114"/>
                <p:cNvSpPr/>
                <p:nvPr/>
              </p:nvSpPr>
              <p:spPr>
                <a:xfrm>
                  <a:off x="2400" y="2400"/>
                  <a:ext cx="1440" cy="14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8F8F8F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162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1367" name="Oval 115"/>
                <p:cNvSpPr/>
                <p:nvPr/>
              </p:nvSpPr>
              <p:spPr>
                <a:xfrm>
                  <a:off x="2600" y="2600"/>
                  <a:ext cx="1040" cy="10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>
                  <a:noFill/>
                  <a:miter lim="800000"/>
                </a:ln>
              </p:spPr>
              <p:txBody>
                <a:bodyPr rot="162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1368" name="Oval 116"/>
                <p:cNvSpPr/>
                <p:nvPr/>
              </p:nvSpPr>
              <p:spPr>
                <a:xfrm>
                  <a:off x="2800" y="2800"/>
                  <a:ext cx="640" cy="6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808080"/>
                    </a:gs>
                    <a:gs pos="100000">
                      <a:srgbClr val="969696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  <a:miter lim="800000"/>
                </a:ln>
              </p:spPr>
              <p:txBody>
                <a:bodyPr rot="162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1369" name="Oval 117"/>
                <p:cNvSpPr/>
                <p:nvPr/>
              </p:nvSpPr>
              <p:spPr>
                <a:xfrm>
                  <a:off x="3000" y="3000"/>
                  <a:ext cx="240" cy="240"/>
                </a:xfrm>
                <a:prstGeom prst="ellipse">
                  <a:avLst/>
                </a:prstGeom>
                <a:solidFill>
                  <a:srgbClr val="333333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162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</p:grpSp>
          <p:sp>
            <p:nvSpPr>
              <p:cNvPr id="141370" name="Rectangle 118"/>
              <p:cNvSpPr/>
              <p:nvPr/>
            </p:nvSpPr>
            <p:spPr>
              <a:xfrm>
                <a:off x="6892" y="1024"/>
                <a:ext cx="555" cy="97"/>
              </a:xfrm>
              <a:prstGeom prst="rect">
                <a:avLst/>
              </a:prstGeom>
              <a:gradFill rotWithShape="0">
                <a:gsLst>
                  <a:gs pos="0">
                    <a:srgbClr val="000000"/>
                  </a:gs>
                  <a:gs pos="50000">
                    <a:srgbClr val="FFFFFF"/>
                  </a:gs>
                  <a:gs pos="100000">
                    <a:srgbClr val="000000"/>
                  </a:gs>
                </a:gsLst>
                <a:lin ang="540000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 rot="1620000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141371" name="xjhlx12"/>
            <p:cNvGrpSpPr/>
            <p:nvPr/>
          </p:nvGrpSpPr>
          <p:grpSpPr>
            <a:xfrm>
              <a:off x="443" y="2333"/>
              <a:ext cx="225" cy="383"/>
              <a:chOff x="3960" y="2220"/>
              <a:chExt cx="1440" cy="2454"/>
            </a:xfrm>
          </p:grpSpPr>
          <p:grpSp>
            <p:nvGrpSpPr>
              <p:cNvPr id="141372" name="Group 120"/>
              <p:cNvGrpSpPr/>
              <p:nvPr/>
            </p:nvGrpSpPr>
            <p:grpSpPr>
              <a:xfrm>
                <a:off x="3960" y="2220"/>
                <a:ext cx="1440" cy="1440"/>
                <a:chOff x="2400" y="2400"/>
                <a:chExt cx="1440" cy="1440"/>
              </a:xfrm>
            </p:grpSpPr>
            <p:sp>
              <p:nvSpPr>
                <p:cNvPr id="141373" name="Oval 121"/>
                <p:cNvSpPr/>
                <p:nvPr/>
              </p:nvSpPr>
              <p:spPr>
                <a:xfrm>
                  <a:off x="2400" y="2400"/>
                  <a:ext cx="1440" cy="14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8F8F8F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1374" name="Oval 122"/>
                <p:cNvSpPr/>
                <p:nvPr/>
              </p:nvSpPr>
              <p:spPr>
                <a:xfrm>
                  <a:off x="2600" y="2600"/>
                  <a:ext cx="1040" cy="10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>
                  <a:noFill/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1375" name="Oval 123"/>
                <p:cNvSpPr/>
                <p:nvPr/>
              </p:nvSpPr>
              <p:spPr>
                <a:xfrm>
                  <a:off x="2800" y="2800"/>
                  <a:ext cx="640" cy="6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808080"/>
                    </a:gs>
                    <a:gs pos="100000">
                      <a:srgbClr val="969696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1376" name="Oval 124"/>
                <p:cNvSpPr/>
                <p:nvPr/>
              </p:nvSpPr>
              <p:spPr>
                <a:xfrm>
                  <a:off x="3000" y="3000"/>
                  <a:ext cx="240" cy="240"/>
                </a:xfrm>
                <a:prstGeom prst="ellipse">
                  <a:avLst/>
                </a:prstGeom>
                <a:solidFill>
                  <a:srgbClr val="333333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</p:grpSp>
          <p:grpSp>
            <p:nvGrpSpPr>
              <p:cNvPr id="141377" name="Group 125"/>
              <p:cNvGrpSpPr/>
              <p:nvPr/>
            </p:nvGrpSpPr>
            <p:grpSpPr>
              <a:xfrm>
                <a:off x="4230" y="2795"/>
                <a:ext cx="915" cy="1879"/>
                <a:chOff x="4230" y="2795"/>
                <a:chExt cx="915" cy="1879"/>
              </a:xfrm>
            </p:grpSpPr>
            <p:sp>
              <p:nvSpPr>
                <p:cNvPr id="141378" name="Freeform 126"/>
                <p:cNvSpPr/>
                <p:nvPr/>
              </p:nvSpPr>
              <p:spPr>
                <a:xfrm>
                  <a:off x="4460" y="3860"/>
                  <a:ext cx="635" cy="814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1" y="0"/>
                    </a:cxn>
                    <a:cxn ang="0">
                      <a:pos x="1" y="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1" y="3"/>
                    </a:cxn>
                    <a:cxn ang="0">
                      <a:pos x="1" y="3"/>
                    </a:cxn>
                    <a:cxn ang="0">
                      <a:pos x="2" y="2"/>
                    </a:cxn>
                    <a:cxn ang="0">
                      <a:pos x="2" y="2"/>
                    </a:cxn>
                    <a:cxn ang="0">
                      <a:pos x="2" y="2"/>
                    </a:cxn>
                    <a:cxn ang="0">
                      <a:pos x="2" y="1"/>
                    </a:cxn>
                    <a:cxn ang="0">
                      <a:pos x="2" y="1"/>
                    </a:cxn>
                    <a:cxn ang="0">
                      <a:pos x="2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0"/>
                    </a:cxn>
                  </a:cxnLst>
                  <a:rect l="l" t="t" r="GT0" b="GT1"/>
                  <a:pathLst>
                    <a:path w="2020" h="2594">
                      <a:moveTo>
                        <a:pt x="472" y="15"/>
                      </a:moveTo>
                      <a:cubicBezTo>
                        <a:pt x="472" y="107"/>
                        <a:pt x="477" y="387"/>
                        <a:pt x="472" y="552"/>
                      </a:cubicBezTo>
                      <a:cubicBezTo>
                        <a:pt x="467" y="717"/>
                        <a:pt x="480" y="887"/>
                        <a:pt x="442" y="1005"/>
                      </a:cubicBezTo>
                      <a:cubicBezTo>
                        <a:pt x="404" y="1123"/>
                        <a:pt x="302" y="1180"/>
                        <a:pt x="247" y="1260"/>
                      </a:cubicBezTo>
                      <a:cubicBezTo>
                        <a:pt x="192" y="1340"/>
                        <a:pt x="152" y="1398"/>
                        <a:pt x="112" y="1488"/>
                      </a:cubicBezTo>
                      <a:cubicBezTo>
                        <a:pt x="72" y="1578"/>
                        <a:pt x="14" y="1706"/>
                        <a:pt x="7" y="1800"/>
                      </a:cubicBezTo>
                      <a:cubicBezTo>
                        <a:pt x="0" y="1894"/>
                        <a:pt x="25" y="1968"/>
                        <a:pt x="67" y="2055"/>
                      </a:cubicBezTo>
                      <a:cubicBezTo>
                        <a:pt x="109" y="2142"/>
                        <a:pt x="165" y="2245"/>
                        <a:pt x="262" y="2325"/>
                      </a:cubicBezTo>
                      <a:cubicBezTo>
                        <a:pt x="359" y="2405"/>
                        <a:pt x="515" y="2498"/>
                        <a:pt x="652" y="2535"/>
                      </a:cubicBezTo>
                      <a:cubicBezTo>
                        <a:pt x="789" y="2572"/>
                        <a:pt x="937" y="2594"/>
                        <a:pt x="1087" y="2550"/>
                      </a:cubicBezTo>
                      <a:cubicBezTo>
                        <a:pt x="1237" y="2506"/>
                        <a:pt x="1440" y="2366"/>
                        <a:pt x="1552" y="2268"/>
                      </a:cubicBezTo>
                      <a:cubicBezTo>
                        <a:pt x="1664" y="2170"/>
                        <a:pt x="1702" y="2069"/>
                        <a:pt x="1762" y="1965"/>
                      </a:cubicBezTo>
                      <a:cubicBezTo>
                        <a:pt x="1822" y="1861"/>
                        <a:pt x="1872" y="1759"/>
                        <a:pt x="1912" y="1644"/>
                      </a:cubicBezTo>
                      <a:cubicBezTo>
                        <a:pt x="1952" y="1529"/>
                        <a:pt x="2020" y="1309"/>
                        <a:pt x="2002" y="1275"/>
                      </a:cubicBezTo>
                      <a:cubicBezTo>
                        <a:pt x="1984" y="1241"/>
                        <a:pt x="1874" y="1355"/>
                        <a:pt x="1807" y="1440"/>
                      </a:cubicBezTo>
                      <a:cubicBezTo>
                        <a:pt x="1740" y="1525"/>
                        <a:pt x="1669" y="1690"/>
                        <a:pt x="1597" y="1785"/>
                      </a:cubicBezTo>
                      <a:cubicBezTo>
                        <a:pt x="1525" y="1880"/>
                        <a:pt x="1442" y="1953"/>
                        <a:pt x="1372" y="2010"/>
                      </a:cubicBezTo>
                      <a:cubicBezTo>
                        <a:pt x="1302" y="2067"/>
                        <a:pt x="1257" y="2113"/>
                        <a:pt x="1177" y="2130"/>
                      </a:cubicBezTo>
                      <a:cubicBezTo>
                        <a:pt x="1097" y="2147"/>
                        <a:pt x="982" y="2147"/>
                        <a:pt x="892" y="2115"/>
                      </a:cubicBezTo>
                      <a:cubicBezTo>
                        <a:pt x="802" y="2083"/>
                        <a:pt x="677" y="2022"/>
                        <a:pt x="637" y="1935"/>
                      </a:cubicBezTo>
                      <a:cubicBezTo>
                        <a:pt x="597" y="1848"/>
                        <a:pt x="612" y="1702"/>
                        <a:pt x="652" y="1590"/>
                      </a:cubicBezTo>
                      <a:cubicBezTo>
                        <a:pt x="692" y="1478"/>
                        <a:pt x="817" y="1355"/>
                        <a:pt x="877" y="1260"/>
                      </a:cubicBezTo>
                      <a:cubicBezTo>
                        <a:pt x="937" y="1165"/>
                        <a:pt x="990" y="1112"/>
                        <a:pt x="1012" y="1020"/>
                      </a:cubicBezTo>
                      <a:cubicBezTo>
                        <a:pt x="1034" y="928"/>
                        <a:pt x="1012" y="786"/>
                        <a:pt x="1012" y="708"/>
                      </a:cubicBezTo>
                      <a:cubicBezTo>
                        <a:pt x="1012" y="630"/>
                        <a:pt x="1012" y="670"/>
                        <a:pt x="1012" y="552"/>
                      </a:cubicBezTo>
                      <a:cubicBezTo>
                        <a:pt x="1012" y="434"/>
                        <a:pt x="1012" y="115"/>
                        <a:pt x="1012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solidFill>
                    <a:prstClr val="black"/>
                  </a:solidFill>
                  <a:bevel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grpSp>
              <p:nvGrpSpPr>
                <p:cNvPr id="141379" name="Group 127"/>
                <p:cNvGrpSpPr/>
                <p:nvPr/>
              </p:nvGrpSpPr>
              <p:grpSpPr>
                <a:xfrm>
                  <a:off x="4230" y="2795"/>
                  <a:ext cx="915" cy="1180"/>
                  <a:chOff x="4230" y="2795"/>
                  <a:chExt cx="915" cy="1180"/>
                </a:xfrm>
              </p:grpSpPr>
              <p:sp>
                <p:nvSpPr>
                  <p:cNvPr id="141380" name="Freeform 128"/>
                  <p:cNvSpPr/>
                  <p:nvPr/>
                </p:nvSpPr>
                <p:spPr>
                  <a:xfrm>
                    <a:off x="4230" y="2795"/>
                    <a:ext cx="915" cy="1180"/>
                  </a:xfrm>
                  <a:custGeom>
                    <a:gdLst>
                      <a:gd name="GT0" fmla="+- l w 0"/>
                      <a:gd name="GT1" fmla="+- t h 0"/>
                    </a:gdLst>
                    <a:cxnLst>
                      <a:cxn ang="0">
                        <a:pos x="0" y="0"/>
                      </a:cxn>
                      <a:cxn ang="0">
                        <a:pos x="915" y="15"/>
                      </a:cxn>
                      <a:cxn ang="0">
                        <a:pos x="630" y="1180"/>
                      </a:cxn>
                      <a:cxn ang="0">
                        <a:pos x="270" y="1155"/>
                      </a:cxn>
                      <a:cxn ang="0">
                        <a:pos x="0" y="0"/>
                      </a:cxn>
                    </a:cxnLst>
                    <a:rect l="l" t="t" r="GT0" b="GT1"/>
                    <a:pathLst>
                      <a:path w="915" h="1180">
                        <a:moveTo>
                          <a:pt x="0" y="0"/>
                        </a:moveTo>
                        <a:lnTo>
                          <a:pt x="915" y="15"/>
                        </a:lnTo>
                        <a:lnTo>
                          <a:pt x="630" y="1180"/>
                        </a:lnTo>
                        <a:lnTo>
                          <a:pt x="270" y="115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000000"/>
                      </a:gs>
                      <a:gs pos="50000">
                        <a:srgbClr val="969696"/>
                      </a:gs>
                      <a:gs pos="100000">
                        <a:srgbClr val="000000"/>
                      </a:gs>
                    </a:gsLst>
                    <a:lin ang="0" scaled="1"/>
                  </a:gradFill>
                  <a:ln>
                    <a:solidFill>
                      <a:prstClr val="black"/>
                    </a:solidFill>
                    <a:bevel/>
                  </a:ln>
                </p:spPr>
                <p:txBody>
                  <a:bodyPr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ctr" eaLnBrk="1" hangingPunct="1"/>
                    <a:endParaRPr lang="zh-CN" altLang="en-US" sz="2400" b="1">
                      <a:solidFill>
                        <a:schemeClr val="bg1"/>
                      </a:solidFill>
                      <a:latin typeface="Arial" pitchFamily="34" charset="0"/>
                    </a:endParaRPr>
                  </a:p>
                </p:txBody>
              </p:sp>
              <p:sp>
                <p:nvSpPr>
                  <p:cNvPr id="141381" name="Oval 129"/>
                  <p:cNvSpPr/>
                  <p:nvPr/>
                </p:nvSpPr>
                <p:spPr>
                  <a:xfrm>
                    <a:off x="4560" y="2845"/>
                    <a:ext cx="215" cy="215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rgbClr val="C0C0C0"/>
                      </a:gs>
                      <a:gs pos="100000">
                        <a:srgbClr val="000000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ctr" eaLnBrk="1" hangingPunct="1"/>
                    <a:endParaRPr lang="zh-CN" altLang="en-US" sz="2400" b="1">
                      <a:solidFill>
                        <a:schemeClr val="bg1"/>
                      </a:solidFill>
                      <a:latin typeface="Arial" pitchFamily="34" charset="0"/>
                    </a:endParaRPr>
                  </a:p>
                </p:txBody>
              </p:sp>
              <p:sp>
                <p:nvSpPr>
                  <p:cNvPr id="141382" name="Oval 130"/>
                  <p:cNvSpPr/>
                  <p:nvPr/>
                </p:nvSpPr>
                <p:spPr>
                  <a:xfrm>
                    <a:off x="4580" y="3660"/>
                    <a:ext cx="215" cy="215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rgbClr val="C0C0C0"/>
                      </a:gs>
                      <a:gs pos="100000">
                        <a:srgbClr val="000000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ctr" eaLnBrk="1" hangingPunct="1"/>
                    <a:endParaRPr lang="zh-CN" altLang="en-US" sz="2400" b="1">
                      <a:solidFill>
                        <a:schemeClr val="bg1"/>
                      </a:solidFill>
                      <a:latin typeface="Arial" pitchFamily="34" charset="0"/>
                    </a:endParaRPr>
                  </a:p>
                </p:txBody>
              </p:sp>
            </p:grpSp>
          </p:grpSp>
        </p:grpSp>
        <p:cxnSp>
          <p:nvCxnSpPr>
            <p:cNvPr id="141383" name="Line 131"/>
            <p:cNvCxnSpPr/>
            <p:nvPr/>
          </p:nvCxnSpPr>
          <p:spPr>
            <a:xfrm>
              <a:off x="377" y="1905"/>
              <a:ext cx="57" cy="522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  <a:headEnd type="triangle" w="sm" len="lg"/>
            </a:ln>
          </p:spPr>
        </p:cxnSp>
        <p:cxnSp>
          <p:nvCxnSpPr>
            <p:cNvPr id="141384" name="Line 132"/>
            <p:cNvCxnSpPr/>
            <p:nvPr/>
          </p:nvCxnSpPr>
          <p:spPr>
            <a:xfrm flipH="1">
              <a:off x="666" y="1563"/>
              <a:ext cx="0" cy="860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141385" name="Line 133"/>
            <p:cNvCxnSpPr/>
            <p:nvPr/>
          </p:nvCxnSpPr>
          <p:spPr>
            <a:xfrm>
              <a:off x="417" y="1589"/>
              <a:ext cx="155" cy="637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grpSp>
          <p:nvGrpSpPr>
            <p:cNvPr id="141386" name="xjhlx13"/>
            <p:cNvGrpSpPr/>
            <p:nvPr/>
          </p:nvGrpSpPr>
          <p:grpSpPr>
            <a:xfrm>
              <a:off x="473" y="2676"/>
              <a:ext cx="181" cy="235"/>
              <a:chOff x="6627" y="2220"/>
              <a:chExt cx="1155" cy="1502"/>
            </a:xfrm>
          </p:grpSpPr>
          <p:sp>
            <p:nvSpPr>
              <p:cNvPr id="141387" name="Freeform 135"/>
              <p:cNvSpPr/>
              <p:nvPr/>
            </p:nvSpPr>
            <p:spPr>
              <a:xfrm>
                <a:off x="7067" y="3288"/>
                <a:ext cx="338" cy="434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l" t="t" r="GT0" b="GT1"/>
                <a:pathLst>
                  <a:path w="2020" h="2594">
                    <a:moveTo>
                      <a:pt x="472" y="15"/>
                    </a:moveTo>
                    <a:cubicBezTo>
                      <a:pt x="472" y="107"/>
                      <a:pt x="477" y="387"/>
                      <a:pt x="472" y="552"/>
                    </a:cubicBezTo>
                    <a:cubicBezTo>
                      <a:pt x="467" y="717"/>
                      <a:pt x="480" y="887"/>
                      <a:pt x="442" y="1005"/>
                    </a:cubicBezTo>
                    <a:cubicBezTo>
                      <a:pt x="404" y="1123"/>
                      <a:pt x="302" y="1180"/>
                      <a:pt x="247" y="1260"/>
                    </a:cubicBezTo>
                    <a:cubicBezTo>
                      <a:pt x="192" y="1340"/>
                      <a:pt x="152" y="1398"/>
                      <a:pt x="112" y="1488"/>
                    </a:cubicBezTo>
                    <a:cubicBezTo>
                      <a:pt x="72" y="1578"/>
                      <a:pt x="14" y="1706"/>
                      <a:pt x="7" y="1800"/>
                    </a:cubicBezTo>
                    <a:cubicBezTo>
                      <a:pt x="0" y="1894"/>
                      <a:pt x="25" y="1968"/>
                      <a:pt x="67" y="2055"/>
                    </a:cubicBezTo>
                    <a:cubicBezTo>
                      <a:pt x="109" y="2142"/>
                      <a:pt x="165" y="2245"/>
                      <a:pt x="262" y="2325"/>
                    </a:cubicBezTo>
                    <a:cubicBezTo>
                      <a:pt x="359" y="2405"/>
                      <a:pt x="515" y="2498"/>
                      <a:pt x="652" y="2535"/>
                    </a:cubicBezTo>
                    <a:cubicBezTo>
                      <a:pt x="789" y="2572"/>
                      <a:pt x="937" y="2594"/>
                      <a:pt x="1087" y="2550"/>
                    </a:cubicBezTo>
                    <a:cubicBezTo>
                      <a:pt x="1237" y="2506"/>
                      <a:pt x="1440" y="2366"/>
                      <a:pt x="1552" y="2268"/>
                    </a:cubicBezTo>
                    <a:cubicBezTo>
                      <a:pt x="1664" y="2170"/>
                      <a:pt x="1702" y="2069"/>
                      <a:pt x="1762" y="1965"/>
                    </a:cubicBezTo>
                    <a:cubicBezTo>
                      <a:pt x="1822" y="1861"/>
                      <a:pt x="1872" y="1759"/>
                      <a:pt x="1912" y="1644"/>
                    </a:cubicBezTo>
                    <a:cubicBezTo>
                      <a:pt x="1952" y="1529"/>
                      <a:pt x="2020" y="1309"/>
                      <a:pt x="2002" y="1275"/>
                    </a:cubicBezTo>
                    <a:cubicBezTo>
                      <a:pt x="1984" y="1241"/>
                      <a:pt x="1874" y="1355"/>
                      <a:pt x="1807" y="1440"/>
                    </a:cubicBezTo>
                    <a:cubicBezTo>
                      <a:pt x="1740" y="1525"/>
                      <a:pt x="1669" y="1690"/>
                      <a:pt x="1597" y="1785"/>
                    </a:cubicBezTo>
                    <a:cubicBezTo>
                      <a:pt x="1525" y="1880"/>
                      <a:pt x="1442" y="1953"/>
                      <a:pt x="1372" y="2010"/>
                    </a:cubicBezTo>
                    <a:cubicBezTo>
                      <a:pt x="1302" y="2067"/>
                      <a:pt x="1257" y="2113"/>
                      <a:pt x="1177" y="2130"/>
                    </a:cubicBezTo>
                    <a:cubicBezTo>
                      <a:pt x="1097" y="2147"/>
                      <a:pt x="982" y="2147"/>
                      <a:pt x="892" y="2115"/>
                    </a:cubicBezTo>
                    <a:cubicBezTo>
                      <a:pt x="802" y="2083"/>
                      <a:pt x="677" y="2022"/>
                      <a:pt x="637" y="1935"/>
                    </a:cubicBezTo>
                    <a:cubicBezTo>
                      <a:pt x="597" y="1848"/>
                      <a:pt x="612" y="1702"/>
                      <a:pt x="652" y="1590"/>
                    </a:cubicBezTo>
                    <a:cubicBezTo>
                      <a:pt x="692" y="1478"/>
                      <a:pt x="817" y="1355"/>
                      <a:pt x="877" y="1260"/>
                    </a:cubicBezTo>
                    <a:cubicBezTo>
                      <a:pt x="937" y="1165"/>
                      <a:pt x="990" y="1112"/>
                      <a:pt x="1012" y="1020"/>
                    </a:cubicBezTo>
                    <a:cubicBezTo>
                      <a:pt x="1034" y="928"/>
                      <a:pt x="1012" y="786"/>
                      <a:pt x="1012" y="708"/>
                    </a:cubicBezTo>
                    <a:cubicBezTo>
                      <a:pt x="1012" y="630"/>
                      <a:pt x="1012" y="670"/>
                      <a:pt x="1012" y="552"/>
                    </a:cubicBezTo>
                    <a:cubicBezTo>
                      <a:pt x="1012" y="434"/>
                      <a:pt x="1012" y="115"/>
                      <a:pt x="1012" y="0"/>
                    </a:cubicBezTo>
                  </a:path>
                </a:pathLst>
              </a:custGeom>
              <a:solidFill>
                <a:srgbClr val="000000"/>
              </a:solidFill>
              <a:ln>
                <a:solidFill>
                  <a:prstClr val="black"/>
                </a:solidFill>
                <a:bevel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1388" name="Freeform 136"/>
              <p:cNvSpPr/>
              <p:nvPr/>
            </p:nvSpPr>
            <p:spPr>
              <a:xfrm flipH="1" flipV="1">
                <a:off x="7002" y="2220"/>
                <a:ext cx="338" cy="434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l" t="t" r="GT0" b="GT1"/>
                <a:pathLst>
                  <a:path w="2020" h="2594">
                    <a:moveTo>
                      <a:pt x="472" y="15"/>
                    </a:moveTo>
                    <a:cubicBezTo>
                      <a:pt x="472" y="107"/>
                      <a:pt x="477" y="387"/>
                      <a:pt x="472" y="552"/>
                    </a:cubicBezTo>
                    <a:cubicBezTo>
                      <a:pt x="467" y="717"/>
                      <a:pt x="480" y="887"/>
                      <a:pt x="442" y="1005"/>
                    </a:cubicBezTo>
                    <a:cubicBezTo>
                      <a:pt x="404" y="1123"/>
                      <a:pt x="302" y="1180"/>
                      <a:pt x="247" y="1260"/>
                    </a:cubicBezTo>
                    <a:cubicBezTo>
                      <a:pt x="192" y="1340"/>
                      <a:pt x="152" y="1398"/>
                      <a:pt x="112" y="1488"/>
                    </a:cubicBezTo>
                    <a:cubicBezTo>
                      <a:pt x="72" y="1578"/>
                      <a:pt x="14" y="1706"/>
                      <a:pt x="7" y="1800"/>
                    </a:cubicBezTo>
                    <a:cubicBezTo>
                      <a:pt x="0" y="1894"/>
                      <a:pt x="25" y="1968"/>
                      <a:pt x="67" y="2055"/>
                    </a:cubicBezTo>
                    <a:cubicBezTo>
                      <a:pt x="109" y="2142"/>
                      <a:pt x="165" y="2245"/>
                      <a:pt x="262" y="2325"/>
                    </a:cubicBezTo>
                    <a:cubicBezTo>
                      <a:pt x="359" y="2405"/>
                      <a:pt x="515" y="2498"/>
                      <a:pt x="652" y="2535"/>
                    </a:cubicBezTo>
                    <a:cubicBezTo>
                      <a:pt x="789" y="2572"/>
                      <a:pt x="937" y="2594"/>
                      <a:pt x="1087" y="2550"/>
                    </a:cubicBezTo>
                    <a:cubicBezTo>
                      <a:pt x="1237" y="2506"/>
                      <a:pt x="1440" y="2366"/>
                      <a:pt x="1552" y="2268"/>
                    </a:cubicBezTo>
                    <a:cubicBezTo>
                      <a:pt x="1664" y="2170"/>
                      <a:pt x="1702" y="2069"/>
                      <a:pt x="1762" y="1965"/>
                    </a:cubicBezTo>
                    <a:cubicBezTo>
                      <a:pt x="1822" y="1861"/>
                      <a:pt x="1872" y="1759"/>
                      <a:pt x="1912" y="1644"/>
                    </a:cubicBezTo>
                    <a:cubicBezTo>
                      <a:pt x="1952" y="1529"/>
                      <a:pt x="2020" y="1309"/>
                      <a:pt x="2002" y="1275"/>
                    </a:cubicBezTo>
                    <a:cubicBezTo>
                      <a:pt x="1984" y="1241"/>
                      <a:pt x="1874" y="1355"/>
                      <a:pt x="1807" y="1440"/>
                    </a:cubicBezTo>
                    <a:cubicBezTo>
                      <a:pt x="1740" y="1525"/>
                      <a:pt x="1669" y="1690"/>
                      <a:pt x="1597" y="1785"/>
                    </a:cubicBezTo>
                    <a:cubicBezTo>
                      <a:pt x="1525" y="1880"/>
                      <a:pt x="1442" y="1953"/>
                      <a:pt x="1372" y="2010"/>
                    </a:cubicBezTo>
                    <a:cubicBezTo>
                      <a:pt x="1302" y="2067"/>
                      <a:pt x="1257" y="2113"/>
                      <a:pt x="1177" y="2130"/>
                    </a:cubicBezTo>
                    <a:cubicBezTo>
                      <a:pt x="1097" y="2147"/>
                      <a:pt x="982" y="2147"/>
                      <a:pt x="892" y="2115"/>
                    </a:cubicBezTo>
                    <a:cubicBezTo>
                      <a:pt x="802" y="2083"/>
                      <a:pt x="677" y="2022"/>
                      <a:pt x="637" y="1935"/>
                    </a:cubicBezTo>
                    <a:cubicBezTo>
                      <a:pt x="597" y="1848"/>
                      <a:pt x="612" y="1702"/>
                      <a:pt x="652" y="1590"/>
                    </a:cubicBezTo>
                    <a:cubicBezTo>
                      <a:pt x="692" y="1478"/>
                      <a:pt x="817" y="1355"/>
                      <a:pt x="877" y="1260"/>
                    </a:cubicBezTo>
                    <a:cubicBezTo>
                      <a:pt x="937" y="1165"/>
                      <a:pt x="990" y="1112"/>
                      <a:pt x="1012" y="1020"/>
                    </a:cubicBezTo>
                    <a:cubicBezTo>
                      <a:pt x="1034" y="928"/>
                      <a:pt x="1012" y="786"/>
                      <a:pt x="1012" y="708"/>
                    </a:cubicBezTo>
                    <a:cubicBezTo>
                      <a:pt x="1012" y="630"/>
                      <a:pt x="1012" y="670"/>
                      <a:pt x="1012" y="552"/>
                    </a:cubicBezTo>
                    <a:cubicBezTo>
                      <a:pt x="1012" y="434"/>
                      <a:pt x="1012" y="115"/>
                      <a:pt x="1012" y="0"/>
                    </a:cubicBezTo>
                  </a:path>
                </a:pathLst>
              </a:custGeom>
              <a:solidFill>
                <a:srgbClr val="000000"/>
              </a:solidFill>
              <a:ln>
                <a:solidFill>
                  <a:prstClr val="black"/>
                </a:solidFill>
                <a:bevel/>
              </a:ln>
            </p:spPr>
            <p:txBody>
              <a:bodyPr rot="1080000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1389" name="Rectangle 137"/>
              <p:cNvSpPr/>
              <p:nvPr/>
            </p:nvSpPr>
            <p:spPr>
              <a:xfrm>
                <a:off x="6627" y="2614"/>
                <a:ext cx="1155" cy="760"/>
              </a:xfrm>
              <a:prstGeom prst="rect">
                <a:avLst/>
              </a:prstGeom>
              <a:gradFill rotWithShape="0">
                <a:gsLst>
                  <a:gs pos="0">
                    <a:srgbClr val="333333"/>
                  </a:gs>
                  <a:gs pos="50000">
                    <a:srgbClr val="C0C0C0"/>
                  </a:gs>
                  <a:gs pos="100000">
                    <a:srgbClr val="333333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141390" name="Group 138"/>
            <p:cNvGrpSpPr/>
            <p:nvPr/>
          </p:nvGrpSpPr>
          <p:grpSpPr>
            <a:xfrm flipV="1">
              <a:off x="309" y="1315"/>
              <a:ext cx="500" cy="28"/>
              <a:chOff x="3121" y="1752"/>
              <a:chExt cx="722" cy="130"/>
            </a:xfrm>
          </p:grpSpPr>
          <p:cxnSp>
            <p:nvCxnSpPr>
              <p:cNvPr id="141391" name="Line 139"/>
              <p:cNvCxnSpPr/>
              <p:nvPr/>
            </p:nvCxnSpPr>
            <p:spPr>
              <a:xfrm flipH="1">
                <a:off x="3121" y="1760"/>
                <a:ext cx="120" cy="122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41392" name="Line 140"/>
              <p:cNvCxnSpPr/>
              <p:nvPr/>
            </p:nvCxnSpPr>
            <p:spPr>
              <a:xfrm flipH="1">
                <a:off x="3241" y="1760"/>
                <a:ext cx="121" cy="122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41393" name="Line 141"/>
              <p:cNvCxnSpPr/>
              <p:nvPr/>
            </p:nvCxnSpPr>
            <p:spPr>
              <a:xfrm flipH="1">
                <a:off x="3362" y="1760"/>
                <a:ext cx="120" cy="122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41394" name="Line 142"/>
              <p:cNvCxnSpPr/>
              <p:nvPr/>
            </p:nvCxnSpPr>
            <p:spPr>
              <a:xfrm flipH="1">
                <a:off x="3482" y="1760"/>
                <a:ext cx="120" cy="122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41395" name="Line 143"/>
              <p:cNvCxnSpPr/>
              <p:nvPr/>
            </p:nvCxnSpPr>
            <p:spPr>
              <a:xfrm flipH="1">
                <a:off x="3602" y="1760"/>
                <a:ext cx="120" cy="122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41396" name="Line 144"/>
              <p:cNvCxnSpPr/>
              <p:nvPr/>
            </p:nvCxnSpPr>
            <p:spPr>
              <a:xfrm flipH="1">
                <a:off x="3722" y="1760"/>
                <a:ext cx="121" cy="122"/>
              </a:xfrm>
              <a:prstGeom prst="line">
                <a:avLst/>
              </a:prstGeom>
              <a:noFill/>
              <a:ln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141397" name="Line 145"/>
              <p:cNvCxnSpPr/>
              <p:nvPr/>
            </p:nvCxnSpPr>
            <p:spPr>
              <a:xfrm>
                <a:off x="3144" y="1752"/>
                <a:ext cx="698" cy="0"/>
              </a:xfrm>
              <a:prstGeom prst="line">
                <a:avLst/>
              </a:prstGeom>
              <a:noFill/>
              <a:ln w="19050">
                <a:solidFill>
                  <a:prstClr val="black"/>
                </a:solidFill>
                <a:miter lim="800000"/>
              </a:ln>
            </p:spPr>
          </p:cxnSp>
        </p:grpSp>
        <p:grpSp>
          <p:nvGrpSpPr>
            <p:cNvPr id="141398" name="xjhlx12"/>
            <p:cNvGrpSpPr/>
            <p:nvPr/>
          </p:nvGrpSpPr>
          <p:grpSpPr>
            <a:xfrm flipV="1">
              <a:off x="453" y="2179"/>
              <a:ext cx="225" cy="383"/>
              <a:chOff x="3960" y="2220"/>
              <a:chExt cx="1440" cy="2454"/>
            </a:xfrm>
          </p:grpSpPr>
          <p:grpSp>
            <p:nvGrpSpPr>
              <p:cNvPr id="141399" name="Group 147"/>
              <p:cNvGrpSpPr/>
              <p:nvPr/>
            </p:nvGrpSpPr>
            <p:grpSpPr>
              <a:xfrm>
                <a:off x="3960" y="2220"/>
                <a:ext cx="1440" cy="1440"/>
                <a:chOff x="2400" y="2400"/>
                <a:chExt cx="1440" cy="1440"/>
              </a:xfrm>
            </p:grpSpPr>
            <p:sp>
              <p:nvSpPr>
                <p:cNvPr id="141400" name="Oval 148"/>
                <p:cNvSpPr/>
                <p:nvPr/>
              </p:nvSpPr>
              <p:spPr>
                <a:xfrm>
                  <a:off x="2400" y="2400"/>
                  <a:ext cx="1440" cy="14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8F8F8F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1401" name="Oval 149"/>
                <p:cNvSpPr/>
                <p:nvPr/>
              </p:nvSpPr>
              <p:spPr>
                <a:xfrm>
                  <a:off x="2600" y="2600"/>
                  <a:ext cx="1040" cy="10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>
                  <a:noFill/>
                  <a:miter lim="800000"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1402" name="Oval 150"/>
                <p:cNvSpPr/>
                <p:nvPr/>
              </p:nvSpPr>
              <p:spPr>
                <a:xfrm>
                  <a:off x="2800" y="2800"/>
                  <a:ext cx="640" cy="6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808080"/>
                    </a:gs>
                    <a:gs pos="100000">
                      <a:srgbClr val="969696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  <a:miter lim="800000"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1403" name="Oval 151"/>
                <p:cNvSpPr/>
                <p:nvPr/>
              </p:nvSpPr>
              <p:spPr>
                <a:xfrm>
                  <a:off x="3000" y="3000"/>
                  <a:ext cx="240" cy="240"/>
                </a:xfrm>
                <a:prstGeom prst="ellipse">
                  <a:avLst/>
                </a:prstGeom>
                <a:solidFill>
                  <a:srgbClr val="333333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</p:grpSp>
          <p:grpSp>
            <p:nvGrpSpPr>
              <p:cNvPr id="141404" name="Group 152"/>
              <p:cNvGrpSpPr/>
              <p:nvPr/>
            </p:nvGrpSpPr>
            <p:grpSpPr>
              <a:xfrm>
                <a:off x="4230" y="2795"/>
                <a:ext cx="915" cy="1879"/>
                <a:chOff x="4230" y="2795"/>
                <a:chExt cx="915" cy="1879"/>
              </a:xfrm>
            </p:grpSpPr>
            <p:sp>
              <p:nvSpPr>
                <p:cNvPr id="141405" name="Freeform 153"/>
                <p:cNvSpPr/>
                <p:nvPr/>
              </p:nvSpPr>
              <p:spPr>
                <a:xfrm>
                  <a:off x="4460" y="3860"/>
                  <a:ext cx="635" cy="814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1" y="0"/>
                    </a:cxn>
                    <a:cxn ang="0">
                      <a:pos x="1" y="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1" y="3"/>
                    </a:cxn>
                    <a:cxn ang="0">
                      <a:pos x="1" y="3"/>
                    </a:cxn>
                    <a:cxn ang="0">
                      <a:pos x="2" y="2"/>
                    </a:cxn>
                    <a:cxn ang="0">
                      <a:pos x="2" y="2"/>
                    </a:cxn>
                    <a:cxn ang="0">
                      <a:pos x="2" y="2"/>
                    </a:cxn>
                    <a:cxn ang="0">
                      <a:pos x="2" y="1"/>
                    </a:cxn>
                    <a:cxn ang="0">
                      <a:pos x="2" y="1"/>
                    </a:cxn>
                    <a:cxn ang="0">
                      <a:pos x="2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0"/>
                    </a:cxn>
                  </a:cxnLst>
                  <a:rect l="l" t="t" r="GT0" b="GT1"/>
                  <a:pathLst>
                    <a:path w="2020" h="2594">
                      <a:moveTo>
                        <a:pt x="472" y="15"/>
                      </a:moveTo>
                      <a:cubicBezTo>
                        <a:pt x="472" y="107"/>
                        <a:pt x="477" y="387"/>
                        <a:pt x="472" y="552"/>
                      </a:cubicBezTo>
                      <a:cubicBezTo>
                        <a:pt x="467" y="717"/>
                        <a:pt x="480" y="887"/>
                        <a:pt x="442" y="1005"/>
                      </a:cubicBezTo>
                      <a:cubicBezTo>
                        <a:pt x="404" y="1123"/>
                        <a:pt x="302" y="1180"/>
                        <a:pt x="247" y="1260"/>
                      </a:cubicBezTo>
                      <a:cubicBezTo>
                        <a:pt x="192" y="1340"/>
                        <a:pt x="152" y="1398"/>
                        <a:pt x="112" y="1488"/>
                      </a:cubicBezTo>
                      <a:cubicBezTo>
                        <a:pt x="72" y="1578"/>
                        <a:pt x="14" y="1706"/>
                        <a:pt x="7" y="1800"/>
                      </a:cubicBezTo>
                      <a:cubicBezTo>
                        <a:pt x="0" y="1894"/>
                        <a:pt x="25" y="1968"/>
                        <a:pt x="67" y="2055"/>
                      </a:cubicBezTo>
                      <a:cubicBezTo>
                        <a:pt x="109" y="2142"/>
                        <a:pt x="165" y="2245"/>
                        <a:pt x="262" y="2325"/>
                      </a:cubicBezTo>
                      <a:cubicBezTo>
                        <a:pt x="359" y="2405"/>
                        <a:pt x="515" y="2498"/>
                        <a:pt x="652" y="2535"/>
                      </a:cubicBezTo>
                      <a:cubicBezTo>
                        <a:pt x="789" y="2572"/>
                        <a:pt x="937" y="2594"/>
                        <a:pt x="1087" y="2550"/>
                      </a:cubicBezTo>
                      <a:cubicBezTo>
                        <a:pt x="1237" y="2506"/>
                        <a:pt x="1440" y="2366"/>
                        <a:pt x="1552" y="2268"/>
                      </a:cubicBezTo>
                      <a:cubicBezTo>
                        <a:pt x="1664" y="2170"/>
                        <a:pt x="1702" y="2069"/>
                        <a:pt x="1762" y="1965"/>
                      </a:cubicBezTo>
                      <a:cubicBezTo>
                        <a:pt x="1822" y="1861"/>
                        <a:pt x="1872" y="1759"/>
                        <a:pt x="1912" y="1644"/>
                      </a:cubicBezTo>
                      <a:cubicBezTo>
                        <a:pt x="1952" y="1529"/>
                        <a:pt x="2020" y="1309"/>
                        <a:pt x="2002" y="1275"/>
                      </a:cubicBezTo>
                      <a:cubicBezTo>
                        <a:pt x="1984" y="1241"/>
                        <a:pt x="1874" y="1355"/>
                        <a:pt x="1807" y="1440"/>
                      </a:cubicBezTo>
                      <a:cubicBezTo>
                        <a:pt x="1740" y="1525"/>
                        <a:pt x="1669" y="1690"/>
                        <a:pt x="1597" y="1785"/>
                      </a:cubicBezTo>
                      <a:cubicBezTo>
                        <a:pt x="1525" y="1880"/>
                        <a:pt x="1442" y="1953"/>
                        <a:pt x="1372" y="2010"/>
                      </a:cubicBezTo>
                      <a:cubicBezTo>
                        <a:pt x="1302" y="2067"/>
                        <a:pt x="1257" y="2113"/>
                        <a:pt x="1177" y="2130"/>
                      </a:cubicBezTo>
                      <a:cubicBezTo>
                        <a:pt x="1097" y="2147"/>
                        <a:pt x="982" y="2147"/>
                        <a:pt x="892" y="2115"/>
                      </a:cubicBezTo>
                      <a:cubicBezTo>
                        <a:pt x="802" y="2083"/>
                        <a:pt x="677" y="2022"/>
                        <a:pt x="637" y="1935"/>
                      </a:cubicBezTo>
                      <a:cubicBezTo>
                        <a:pt x="597" y="1848"/>
                        <a:pt x="612" y="1702"/>
                        <a:pt x="652" y="1590"/>
                      </a:cubicBezTo>
                      <a:cubicBezTo>
                        <a:pt x="692" y="1478"/>
                        <a:pt x="817" y="1355"/>
                        <a:pt x="877" y="1260"/>
                      </a:cubicBezTo>
                      <a:cubicBezTo>
                        <a:pt x="937" y="1165"/>
                        <a:pt x="990" y="1112"/>
                        <a:pt x="1012" y="1020"/>
                      </a:cubicBezTo>
                      <a:cubicBezTo>
                        <a:pt x="1034" y="928"/>
                        <a:pt x="1012" y="786"/>
                        <a:pt x="1012" y="708"/>
                      </a:cubicBezTo>
                      <a:cubicBezTo>
                        <a:pt x="1012" y="630"/>
                        <a:pt x="1012" y="670"/>
                        <a:pt x="1012" y="552"/>
                      </a:cubicBezTo>
                      <a:cubicBezTo>
                        <a:pt x="1012" y="434"/>
                        <a:pt x="1012" y="115"/>
                        <a:pt x="1012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solidFill>
                    <a:prstClr val="black"/>
                  </a:solidFill>
                  <a:bevel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grpSp>
              <p:nvGrpSpPr>
                <p:cNvPr id="141406" name="Group 154"/>
                <p:cNvGrpSpPr/>
                <p:nvPr/>
              </p:nvGrpSpPr>
              <p:grpSpPr>
                <a:xfrm>
                  <a:off x="4230" y="2795"/>
                  <a:ext cx="915" cy="1180"/>
                  <a:chOff x="4230" y="2795"/>
                  <a:chExt cx="915" cy="1180"/>
                </a:xfrm>
              </p:grpSpPr>
              <p:sp>
                <p:nvSpPr>
                  <p:cNvPr id="141407" name="Freeform 155"/>
                  <p:cNvSpPr/>
                  <p:nvPr/>
                </p:nvSpPr>
                <p:spPr>
                  <a:xfrm>
                    <a:off x="4230" y="2795"/>
                    <a:ext cx="915" cy="1180"/>
                  </a:xfrm>
                  <a:custGeom>
                    <a:gdLst>
                      <a:gd name="GT0" fmla="+- l w 0"/>
                      <a:gd name="GT1" fmla="+- t h 0"/>
                    </a:gdLst>
                    <a:cxnLst>
                      <a:cxn ang="0">
                        <a:pos x="0" y="0"/>
                      </a:cxn>
                      <a:cxn ang="0">
                        <a:pos x="915" y="15"/>
                      </a:cxn>
                      <a:cxn ang="0">
                        <a:pos x="630" y="1180"/>
                      </a:cxn>
                      <a:cxn ang="0">
                        <a:pos x="270" y="1155"/>
                      </a:cxn>
                      <a:cxn ang="0">
                        <a:pos x="0" y="0"/>
                      </a:cxn>
                    </a:cxnLst>
                    <a:rect l="l" t="t" r="GT0" b="GT1"/>
                    <a:pathLst>
                      <a:path w="915" h="1180">
                        <a:moveTo>
                          <a:pt x="0" y="0"/>
                        </a:moveTo>
                        <a:lnTo>
                          <a:pt x="915" y="15"/>
                        </a:lnTo>
                        <a:lnTo>
                          <a:pt x="630" y="1180"/>
                        </a:lnTo>
                        <a:lnTo>
                          <a:pt x="270" y="115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000000"/>
                      </a:gs>
                      <a:gs pos="50000">
                        <a:srgbClr val="969696"/>
                      </a:gs>
                      <a:gs pos="100000">
                        <a:srgbClr val="000000"/>
                      </a:gs>
                    </a:gsLst>
                    <a:lin ang="0" scaled="1"/>
                  </a:gradFill>
                  <a:ln>
                    <a:solidFill>
                      <a:prstClr val="black"/>
                    </a:solidFill>
                    <a:bevel/>
                  </a:ln>
                </p:spPr>
                <p:txBody>
                  <a:bodyPr rot="10800000"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ctr" eaLnBrk="1" hangingPunct="1"/>
                    <a:endParaRPr lang="zh-CN" altLang="en-US" sz="2400" b="1">
                      <a:solidFill>
                        <a:schemeClr val="bg1"/>
                      </a:solidFill>
                      <a:latin typeface="Arial" pitchFamily="34" charset="0"/>
                    </a:endParaRPr>
                  </a:p>
                </p:txBody>
              </p:sp>
              <p:sp>
                <p:nvSpPr>
                  <p:cNvPr id="141408" name="Oval 156"/>
                  <p:cNvSpPr/>
                  <p:nvPr/>
                </p:nvSpPr>
                <p:spPr>
                  <a:xfrm>
                    <a:off x="4560" y="2845"/>
                    <a:ext cx="215" cy="215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rgbClr val="C0C0C0"/>
                      </a:gs>
                      <a:gs pos="100000">
                        <a:srgbClr val="000000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 rot="10800000"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ctr" eaLnBrk="1" hangingPunct="1"/>
                    <a:endParaRPr lang="zh-CN" altLang="en-US" sz="2400" b="1">
                      <a:solidFill>
                        <a:schemeClr val="bg1"/>
                      </a:solidFill>
                      <a:latin typeface="Arial" pitchFamily="34" charset="0"/>
                    </a:endParaRPr>
                  </a:p>
                </p:txBody>
              </p:sp>
              <p:sp>
                <p:nvSpPr>
                  <p:cNvPr id="141409" name="Oval 157"/>
                  <p:cNvSpPr/>
                  <p:nvPr/>
                </p:nvSpPr>
                <p:spPr>
                  <a:xfrm>
                    <a:off x="4580" y="3660"/>
                    <a:ext cx="215" cy="215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rgbClr val="C0C0C0"/>
                      </a:gs>
                      <a:gs pos="100000">
                        <a:srgbClr val="000000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 rot="10800000"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ctr" eaLnBrk="1" hangingPunct="1"/>
                    <a:endParaRPr lang="zh-CN" altLang="en-US" sz="2400" b="1">
                      <a:solidFill>
                        <a:schemeClr val="bg1"/>
                      </a:solidFill>
                      <a:latin typeface="Arial" pitchFamily="34" charset="0"/>
                    </a:endParaRPr>
                  </a:p>
                </p:txBody>
              </p:sp>
            </p:grpSp>
          </p:grpSp>
        </p:grpSp>
      </p:grpSp>
      <p:sp>
        <p:nvSpPr>
          <p:cNvPr id="141410" name="TextBox 8"/>
          <p:cNvSpPr txBox="1"/>
          <p:nvPr/>
        </p:nvSpPr>
        <p:spPr>
          <a:xfrm>
            <a:off x="2928926" y="5039938"/>
            <a:ext cx="5643602" cy="153233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实验</a:t>
            </a:r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1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保持动滑轮重一定，改变钩码重力。</a:t>
            </a:r>
            <a:endParaRPr lang="zh-CN" altLang="en-US" sz="2800" b="1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11" name="TextBox 3"/>
          <p:cNvSpPr/>
          <p:nvPr/>
        </p:nvSpPr>
        <p:spPr>
          <a:xfrm>
            <a:off x="395288" y="5300662"/>
            <a:ext cx="8458200" cy="1031875"/>
          </a:xfrm>
          <a:prstGeom prst="rect">
            <a:avLst/>
          </a:prstGeom>
          <a:noFill/>
          <a:ln>
            <a:noFill/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1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结论：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1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   动滑轮重一定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物重</a:t>
            </a:r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越大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，机械效率越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41412" name="xjhlx13"/>
          <p:cNvGrpSpPr/>
          <p:nvPr/>
        </p:nvGrpSpPr>
        <p:grpSpPr>
          <a:xfrm>
            <a:off x="8037512" y="3789362"/>
            <a:ext cx="287338" cy="373062"/>
            <a:chOff x="6627" y="2220"/>
            <a:chExt cx="1155" cy="1502"/>
          </a:xfrm>
        </p:grpSpPr>
        <p:sp>
          <p:nvSpPr>
            <p:cNvPr id="141413" name="Freeform 135"/>
            <p:cNvSpPr/>
            <p:nvPr/>
          </p:nvSpPr>
          <p:spPr>
            <a:xfrm>
              <a:off x="7067" y="3288"/>
              <a:ext cx="338" cy="43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2020" h="2594">
                  <a:moveTo>
                    <a:pt x="472" y="15"/>
                  </a:moveTo>
                  <a:cubicBezTo>
                    <a:pt x="472" y="107"/>
                    <a:pt x="477" y="387"/>
                    <a:pt x="472" y="552"/>
                  </a:cubicBezTo>
                  <a:cubicBezTo>
                    <a:pt x="467" y="717"/>
                    <a:pt x="480" y="887"/>
                    <a:pt x="442" y="1005"/>
                  </a:cubicBezTo>
                  <a:cubicBezTo>
                    <a:pt x="404" y="1123"/>
                    <a:pt x="302" y="1180"/>
                    <a:pt x="247" y="1260"/>
                  </a:cubicBezTo>
                  <a:cubicBezTo>
                    <a:pt x="192" y="1340"/>
                    <a:pt x="152" y="1398"/>
                    <a:pt x="112" y="1488"/>
                  </a:cubicBezTo>
                  <a:cubicBezTo>
                    <a:pt x="72" y="1578"/>
                    <a:pt x="14" y="1706"/>
                    <a:pt x="7" y="1800"/>
                  </a:cubicBezTo>
                  <a:cubicBezTo>
                    <a:pt x="0" y="1894"/>
                    <a:pt x="25" y="1968"/>
                    <a:pt x="67" y="2055"/>
                  </a:cubicBezTo>
                  <a:cubicBezTo>
                    <a:pt x="109" y="2142"/>
                    <a:pt x="165" y="2245"/>
                    <a:pt x="262" y="2325"/>
                  </a:cubicBezTo>
                  <a:cubicBezTo>
                    <a:pt x="359" y="2405"/>
                    <a:pt x="515" y="2498"/>
                    <a:pt x="652" y="2535"/>
                  </a:cubicBezTo>
                  <a:cubicBezTo>
                    <a:pt x="789" y="2572"/>
                    <a:pt x="937" y="2594"/>
                    <a:pt x="1087" y="2550"/>
                  </a:cubicBezTo>
                  <a:cubicBezTo>
                    <a:pt x="1237" y="2506"/>
                    <a:pt x="1440" y="2366"/>
                    <a:pt x="1552" y="2268"/>
                  </a:cubicBezTo>
                  <a:cubicBezTo>
                    <a:pt x="1664" y="2170"/>
                    <a:pt x="1702" y="2069"/>
                    <a:pt x="1762" y="1965"/>
                  </a:cubicBezTo>
                  <a:cubicBezTo>
                    <a:pt x="1822" y="1861"/>
                    <a:pt x="1872" y="1759"/>
                    <a:pt x="1912" y="1644"/>
                  </a:cubicBezTo>
                  <a:cubicBezTo>
                    <a:pt x="1952" y="1529"/>
                    <a:pt x="2020" y="1309"/>
                    <a:pt x="2002" y="1275"/>
                  </a:cubicBezTo>
                  <a:cubicBezTo>
                    <a:pt x="1984" y="1241"/>
                    <a:pt x="1874" y="1355"/>
                    <a:pt x="1807" y="1440"/>
                  </a:cubicBezTo>
                  <a:cubicBezTo>
                    <a:pt x="1740" y="1525"/>
                    <a:pt x="1669" y="1690"/>
                    <a:pt x="1597" y="1785"/>
                  </a:cubicBezTo>
                  <a:cubicBezTo>
                    <a:pt x="1525" y="1880"/>
                    <a:pt x="1442" y="1953"/>
                    <a:pt x="1372" y="2010"/>
                  </a:cubicBezTo>
                  <a:cubicBezTo>
                    <a:pt x="1302" y="2067"/>
                    <a:pt x="1257" y="2113"/>
                    <a:pt x="1177" y="2130"/>
                  </a:cubicBezTo>
                  <a:cubicBezTo>
                    <a:pt x="1097" y="2147"/>
                    <a:pt x="982" y="2147"/>
                    <a:pt x="892" y="2115"/>
                  </a:cubicBezTo>
                  <a:cubicBezTo>
                    <a:pt x="802" y="2083"/>
                    <a:pt x="677" y="2022"/>
                    <a:pt x="637" y="1935"/>
                  </a:cubicBezTo>
                  <a:cubicBezTo>
                    <a:pt x="597" y="1848"/>
                    <a:pt x="612" y="1702"/>
                    <a:pt x="652" y="1590"/>
                  </a:cubicBezTo>
                  <a:cubicBezTo>
                    <a:pt x="692" y="1478"/>
                    <a:pt x="817" y="1355"/>
                    <a:pt x="877" y="1260"/>
                  </a:cubicBezTo>
                  <a:cubicBezTo>
                    <a:pt x="937" y="1165"/>
                    <a:pt x="990" y="1112"/>
                    <a:pt x="1012" y="1020"/>
                  </a:cubicBezTo>
                  <a:cubicBezTo>
                    <a:pt x="1034" y="928"/>
                    <a:pt x="1012" y="786"/>
                    <a:pt x="1012" y="708"/>
                  </a:cubicBezTo>
                  <a:cubicBezTo>
                    <a:pt x="1012" y="630"/>
                    <a:pt x="1012" y="670"/>
                    <a:pt x="1012" y="552"/>
                  </a:cubicBezTo>
                  <a:cubicBezTo>
                    <a:pt x="1012" y="434"/>
                    <a:pt x="1012" y="115"/>
                    <a:pt x="1012" y="0"/>
                  </a:cubicBezTo>
                </a:path>
              </a:pathLst>
            </a:custGeom>
            <a:solidFill>
              <a:srgbClr val="000000"/>
            </a:solidFill>
            <a:ln>
              <a:solidFill>
                <a:prstClr val="black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41414" name="Freeform 136"/>
            <p:cNvSpPr/>
            <p:nvPr/>
          </p:nvSpPr>
          <p:spPr>
            <a:xfrm flipH="1" flipV="1">
              <a:off x="7002" y="2220"/>
              <a:ext cx="338" cy="43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2020" h="2594">
                  <a:moveTo>
                    <a:pt x="472" y="15"/>
                  </a:moveTo>
                  <a:cubicBezTo>
                    <a:pt x="472" y="107"/>
                    <a:pt x="477" y="387"/>
                    <a:pt x="472" y="552"/>
                  </a:cubicBezTo>
                  <a:cubicBezTo>
                    <a:pt x="467" y="717"/>
                    <a:pt x="480" y="887"/>
                    <a:pt x="442" y="1005"/>
                  </a:cubicBezTo>
                  <a:cubicBezTo>
                    <a:pt x="404" y="1123"/>
                    <a:pt x="302" y="1180"/>
                    <a:pt x="247" y="1260"/>
                  </a:cubicBezTo>
                  <a:cubicBezTo>
                    <a:pt x="192" y="1340"/>
                    <a:pt x="152" y="1398"/>
                    <a:pt x="112" y="1488"/>
                  </a:cubicBezTo>
                  <a:cubicBezTo>
                    <a:pt x="72" y="1578"/>
                    <a:pt x="14" y="1706"/>
                    <a:pt x="7" y="1800"/>
                  </a:cubicBezTo>
                  <a:cubicBezTo>
                    <a:pt x="0" y="1894"/>
                    <a:pt x="25" y="1968"/>
                    <a:pt x="67" y="2055"/>
                  </a:cubicBezTo>
                  <a:cubicBezTo>
                    <a:pt x="109" y="2142"/>
                    <a:pt x="165" y="2245"/>
                    <a:pt x="262" y="2325"/>
                  </a:cubicBezTo>
                  <a:cubicBezTo>
                    <a:pt x="359" y="2405"/>
                    <a:pt x="515" y="2498"/>
                    <a:pt x="652" y="2535"/>
                  </a:cubicBezTo>
                  <a:cubicBezTo>
                    <a:pt x="789" y="2572"/>
                    <a:pt x="937" y="2594"/>
                    <a:pt x="1087" y="2550"/>
                  </a:cubicBezTo>
                  <a:cubicBezTo>
                    <a:pt x="1237" y="2506"/>
                    <a:pt x="1440" y="2366"/>
                    <a:pt x="1552" y="2268"/>
                  </a:cubicBezTo>
                  <a:cubicBezTo>
                    <a:pt x="1664" y="2170"/>
                    <a:pt x="1702" y="2069"/>
                    <a:pt x="1762" y="1965"/>
                  </a:cubicBezTo>
                  <a:cubicBezTo>
                    <a:pt x="1822" y="1861"/>
                    <a:pt x="1872" y="1759"/>
                    <a:pt x="1912" y="1644"/>
                  </a:cubicBezTo>
                  <a:cubicBezTo>
                    <a:pt x="1952" y="1529"/>
                    <a:pt x="2020" y="1309"/>
                    <a:pt x="2002" y="1275"/>
                  </a:cubicBezTo>
                  <a:cubicBezTo>
                    <a:pt x="1984" y="1241"/>
                    <a:pt x="1874" y="1355"/>
                    <a:pt x="1807" y="1440"/>
                  </a:cubicBezTo>
                  <a:cubicBezTo>
                    <a:pt x="1740" y="1525"/>
                    <a:pt x="1669" y="1690"/>
                    <a:pt x="1597" y="1785"/>
                  </a:cubicBezTo>
                  <a:cubicBezTo>
                    <a:pt x="1525" y="1880"/>
                    <a:pt x="1442" y="1953"/>
                    <a:pt x="1372" y="2010"/>
                  </a:cubicBezTo>
                  <a:cubicBezTo>
                    <a:pt x="1302" y="2067"/>
                    <a:pt x="1257" y="2113"/>
                    <a:pt x="1177" y="2130"/>
                  </a:cubicBezTo>
                  <a:cubicBezTo>
                    <a:pt x="1097" y="2147"/>
                    <a:pt x="982" y="2147"/>
                    <a:pt x="892" y="2115"/>
                  </a:cubicBezTo>
                  <a:cubicBezTo>
                    <a:pt x="802" y="2083"/>
                    <a:pt x="677" y="2022"/>
                    <a:pt x="637" y="1935"/>
                  </a:cubicBezTo>
                  <a:cubicBezTo>
                    <a:pt x="597" y="1848"/>
                    <a:pt x="612" y="1702"/>
                    <a:pt x="652" y="1590"/>
                  </a:cubicBezTo>
                  <a:cubicBezTo>
                    <a:pt x="692" y="1478"/>
                    <a:pt x="817" y="1355"/>
                    <a:pt x="877" y="1260"/>
                  </a:cubicBezTo>
                  <a:cubicBezTo>
                    <a:pt x="937" y="1165"/>
                    <a:pt x="990" y="1112"/>
                    <a:pt x="1012" y="1020"/>
                  </a:cubicBezTo>
                  <a:cubicBezTo>
                    <a:pt x="1034" y="928"/>
                    <a:pt x="1012" y="786"/>
                    <a:pt x="1012" y="708"/>
                  </a:cubicBezTo>
                  <a:cubicBezTo>
                    <a:pt x="1012" y="630"/>
                    <a:pt x="1012" y="670"/>
                    <a:pt x="1012" y="552"/>
                  </a:cubicBezTo>
                  <a:cubicBezTo>
                    <a:pt x="1012" y="434"/>
                    <a:pt x="1012" y="115"/>
                    <a:pt x="1012" y="0"/>
                  </a:cubicBezTo>
                </a:path>
              </a:pathLst>
            </a:custGeom>
            <a:solidFill>
              <a:srgbClr val="000000"/>
            </a:solidFill>
            <a:ln>
              <a:solidFill>
                <a:prstClr val="black"/>
              </a:solidFill>
              <a:bevel/>
            </a:ln>
          </p:spPr>
          <p:txBody>
            <a:bodyPr rot="1080000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41415" name="Rectangle 137"/>
            <p:cNvSpPr/>
            <p:nvPr/>
          </p:nvSpPr>
          <p:spPr>
            <a:xfrm>
              <a:off x="6627" y="2614"/>
              <a:ext cx="1155" cy="760"/>
            </a:xfrm>
            <a:prstGeom prst="rect">
              <a:avLst/>
            </a:prstGeom>
            <a:gradFill rotWithShape="0">
              <a:gsLst>
                <a:gs pos="0">
                  <a:srgbClr val="333333"/>
                </a:gs>
                <a:gs pos="50000">
                  <a:srgbClr val="C0C0C0"/>
                </a:gs>
                <a:gs pos="100000">
                  <a:srgbClr val="333333"/>
                </a:gs>
              </a:gsLst>
              <a:lin ang="0" scaled="1"/>
            </a:gradFill>
            <a:ln>
              <a:solidFill>
                <a:prstClr val="black"/>
              </a:solidFill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grpSp>
        <p:nvGrpSpPr>
          <p:cNvPr id="141416" name="xjhlx13"/>
          <p:cNvGrpSpPr/>
          <p:nvPr/>
        </p:nvGrpSpPr>
        <p:grpSpPr>
          <a:xfrm>
            <a:off x="8486775" y="3789362"/>
            <a:ext cx="287338" cy="373062"/>
            <a:chOff x="6627" y="2220"/>
            <a:chExt cx="1155" cy="1502"/>
          </a:xfrm>
        </p:grpSpPr>
        <p:sp>
          <p:nvSpPr>
            <p:cNvPr id="141417" name="Freeform 135"/>
            <p:cNvSpPr/>
            <p:nvPr/>
          </p:nvSpPr>
          <p:spPr>
            <a:xfrm>
              <a:off x="7067" y="3288"/>
              <a:ext cx="338" cy="43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2020" h="2594">
                  <a:moveTo>
                    <a:pt x="472" y="15"/>
                  </a:moveTo>
                  <a:cubicBezTo>
                    <a:pt x="472" y="107"/>
                    <a:pt x="477" y="387"/>
                    <a:pt x="472" y="552"/>
                  </a:cubicBezTo>
                  <a:cubicBezTo>
                    <a:pt x="467" y="717"/>
                    <a:pt x="480" y="887"/>
                    <a:pt x="442" y="1005"/>
                  </a:cubicBezTo>
                  <a:cubicBezTo>
                    <a:pt x="404" y="1123"/>
                    <a:pt x="302" y="1180"/>
                    <a:pt x="247" y="1260"/>
                  </a:cubicBezTo>
                  <a:cubicBezTo>
                    <a:pt x="192" y="1340"/>
                    <a:pt x="152" y="1398"/>
                    <a:pt x="112" y="1488"/>
                  </a:cubicBezTo>
                  <a:cubicBezTo>
                    <a:pt x="72" y="1578"/>
                    <a:pt x="14" y="1706"/>
                    <a:pt x="7" y="1800"/>
                  </a:cubicBezTo>
                  <a:cubicBezTo>
                    <a:pt x="0" y="1894"/>
                    <a:pt x="25" y="1968"/>
                    <a:pt x="67" y="2055"/>
                  </a:cubicBezTo>
                  <a:cubicBezTo>
                    <a:pt x="109" y="2142"/>
                    <a:pt x="165" y="2245"/>
                    <a:pt x="262" y="2325"/>
                  </a:cubicBezTo>
                  <a:cubicBezTo>
                    <a:pt x="359" y="2405"/>
                    <a:pt x="515" y="2498"/>
                    <a:pt x="652" y="2535"/>
                  </a:cubicBezTo>
                  <a:cubicBezTo>
                    <a:pt x="789" y="2572"/>
                    <a:pt x="937" y="2594"/>
                    <a:pt x="1087" y="2550"/>
                  </a:cubicBezTo>
                  <a:cubicBezTo>
                    <a:pt x="1237" y="2506"/>
                    <a:pt x="1440" y="2366"/>
                    <a:pt x="1552" y="2268"/>
                  </a:cubicBezTo>
                  <a:cubicBezTo>
                    <a:pt x="1664" y="2170"/>
                    <a:pt x="1702" y="2069"/>
                    <a:pt x="1762" y="1965"/>
                  </a:cubicBezTo>
                  <a:cubicBezTo>
                    <a:pt x="1822" y="1861"/>
                    <a:pt x="1872" y="1759"/>
                    <a:pt x="1912" y="1644"/>
                  </a:cubicBezTo>
                  <a:cubicBezTo>
                    <a:pt x="1952" y="1529"/>
                    <a:pt x="2020" y="1309"/>
                    <a:pt x="2002" y="1275"/>
                  </a:cubicBezTo>
                  <a:cubicBezTo>
                    <a:pt x="1984" y="1241"/>
                    <a:pt x="1874" y="1355"/>
                    <a:pt x="1807" y="1440"/>
                  </a:cubicBezTo>
                  <a:cubicBezTo>
                    <a:pt x="1740" y="1525"/>
                    <a:pt x="1669" y="1690"/>
                    <a:pt x="1597" y="1785"/>
                  </a:cubicBezTo>
                  <a:cubicBezTo>
                    <a:pt x="1525" y="1880"/>
                    <a:pt x="1442" y="1953"/>
                    <a:pt x="1372" y="2010"/>
                  </a:cubicBezTo>
                  <a:cubicBezTo>
                    <a:pt x="1302" y="2067"/>
                    <a:pt x="1257" y="2113"/>
                    <a:pt x="1177" y="2130"/>
                  </a:cubicBezTo>
                  <a:cubicBezTo>
                    <a:pt x="1097" y="2147"/>
                    <a:pt x="982" y="2147"/>
                    <a:pt x="892" y="2115"/>
                  </a:cubicBezTo>
                  <a:cubicBezTo>
                    <a:pt x="802" y="2083"/>
                    <a:pt x="677" y="2022"/>
                    <a:pt x="637" y="1935"/>
                  </a:cubicBezTo>
                  <a:cubicBezTo>
                    <a:pt x="597" y="1848"/>
                    <a:pt x="612" y="1702"/>
                    <a:pt x="652" y="1590"/>
                  </a:cubicBezTo>
                  <a:cubicBezTo>
                    <a:pt x="692" y="1478"/>
                    <a:pt x="817" y="1355"/>
                    <a:pt x="877" y="1260"/>
                  </a:cubicBezTo>
                  <a:cubicBezTo>
                    <a:pt x="937" y="1165"/>
                    <a:pt x="990" y="1112"/>
                    <a:pt x="1012" y="1020"/>
                  </a:cubicBezTo>
                  <a:cubicBezTo>
                    <a:pt x="1034" y="928"/>
                    <a:pt x="1012" y="786"/>
                    <a:pt x="1012" y="708"/>
                  </a:cubicBezTo>
                  <a:cubicBezTo>
                    <a:pt x="1012" y="630"/>
                    <a:pt x="1012" y="670"/>
                    <a:pt x="1012" y="552"/>
                  </a:cubicBezTo>
                  <a:cubicBezTo>
                    <a:pt x="1012" y="434"/>
                    <a:pt x="1012" y="115"/>
                    <a:pt x="1012" y="0"/>
                  </a:cubicBezTo>
                </a:path>
              </a:pathLst>
            </a:custGeom>
            <a:solidFill>
              <a:srgbClr val="000000"/>
            </a:solidFill>
            <a:ln>
              <a:solidFill>
                <a:prstClr val="black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41418" name="Freeform 136"/>
            <p:cNvSpPr/>
            <p:nvPr/>
          </p:nvSpPr>
          <p:spPr>
            <a:xfrm flipH="1" flipV="1">
              <a:off x="7002" y="2220"/>
              <a:ext cx="338" cy="43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2020" h="2594">
                  <a:moveTo>
                    <a:pt x="472" y="15"/>
                  </a:moveTo>
                  <a:cubicBezTo>
                    <a:pt x="472" y="107"/>
                    <a:pt x="477" y="387"/>
                    <a:pt x="472" y="552"/>
                  </a:cubicBezTo>
                  <a:cubicBezTo>
                    <a:pt x="467" y="717"/>
                    <a:pt x="480" y="887"/>
                    <a:pt x="442" y="1005"/>
                  </a:cubicBezTo>
                  <a:cubicBezTo>
                    <a:pt x="404" y="1123"/>
                    <a:pt x="302" y="1180"/>
                    <a:pt x="247" y="1260"/>
                  </a:cubicBezTo>
                  <a:cubicBezTo>
                    <a:pt x="192" y="1340"/>
                    <a:pt x="152" y="1398"/>
                    <a:pt x="112" y="1488"/>
                  </a:cubicBezTo>
                  <a:cubicBezTo>
                    <a:pt x="72" y="1578"/>
                    <a:pt x="14" y="1706"/>
                    <a:pt x="7" y="1800"/>
                  </a:cubicBezTo>
                  <a:cubicBezTo>
                    <a:pt x="0" y="1894"/>
                    <a:pt x="25" y="1968"/>
                    <a:pt x="67" y="2055"/>
                  </a:cubicBezTo>
                  <a:cubicBezTo>
                    <a:pt x="109" y="2142"/>
                    <a:pt x="165" y="2245"/>
                    <a:pt x="262" y="2325"/>
                  </a:cubicBezTo>
                  <a:cubicBezTo>
                    <a:pt x="359" y="2405"/>
                    <a:pt x="515" y="2498"/>
                    <a:pt x="652" y="2535"/>
                  </a:cubicBezTo>
                  <a:cubicBezTo>
                    <a:pt x="789" y="2572"/>
                    <a:pt x="937" y="2594"/>
                    <a:pt x="1087" y="2550"/>
                  </a:cubicBezTo>
                  <a:cubicBezTo>
                    <a:pt x="1237" y="2506"/>
                    <a:pt x="1440" y="2366"/>
                    <a:pt x="1552" y="2268"/>
                  </a:cubicBezTo>
                  <a:cubicBezTo>
                    <a:pt x="1664" y="2170"/>
                    <a:pt x="1702" y="2069"/>
                    <a:pt x="1762" y="1965"/>
                  </a:cubicBezTo>
                  <a:cubicBezTo>
                    <a:pt x="1822" y="1861"/>
                    <a:pt x="1872" y="1759"/>
                    <a:pt x="1912" y="1644"/>
                  </a:cubicBezTo>
                  <a:cubicBezTo>
                    <a:pt x="1952" y="1529"/>
                    <a:pt x="2020" y="1309"/>
                    <a:pt x="2002" y="1275"/>
                  </a:cubicBezTo>
                  <a:cubicBezTo>
                    <a:pt x="1984" y="1241"/>
                    <a:pt x="1874" y="1355"/>
                    <a:pt x="1807" y="1440"/>
                  </a:cubicBezTo>
                  <a:cubicBezTo>
                    <a:pt x="1740" y="1525"/>
                    <a:pt x="1669" y="1690"/>
                    <a:pt x="1597" y="1785"/>
                  </a:cubicBezTo>
                  <a:cubicBezTo>
                    <a:pt x="1525" y="1880"/>
                    <a:pt x="1442" y="1953"/>
                    <a:pt x="1372" y="2010"/>
                  </a:cubicBezTo>
                  <a:cubicBezTo>
                    <a:pt x="1302" y="2067"/>
                    <a:pt x="1257" y="2113"/>
                    <a:pt x="1177" y="2130"/>
                  </a:cubicBezTo>
                  <a:cubicBezTo>
                    <a:pt x="1097" y="2147"/>
                    <a:pt x="982" y="2147"/>
                    <a:pt x="892" y="2115"/>
                  </a:cubicBezTo>
                  <a:cubicBezTo>
                    <a:pt x="802" y="2083"/>
                    <a:pt x="677" y="2022"/>
                    <a:pt x="637" y="1935"/>
                  </a:cubicBezTo>
                  <a:cubicBezTo>
                    <a:pt x="597" y="1848"/>
                    <a:pt x="612" y="1702"/>
                    <a:pt x="652" y="1590"/>
                  </a:cubicBezTo>
                  <a:cubicBezTo>
                    <a:pt x="692" y="1478"/>
                    <a:pt x="817" y="1355"/>
                    <a:pt x="877" y="1260"/>
                  </a:cubicBezTo>
                  <a:cubicBezTo>
                    <a:pt x="937" y="1165"/>
                    <a:pt x="990" y="1112"/>
                    <a:pt x="1012" y="1020"/>
                  </a:cubicBezTo>
                  <a:cubicBezTo>
                    <a:pt x="1034" y="928"/>
                    <a:pt x="1012" y="786"/>
                    <a:pt x="1012" y="708"/>
                  </a:cubicBezTo>
                  <a:cubicBezTo>
                    <a:pt x="1012" y="630"/>
                    <a:pt x="1012" y="670"/>
                    <a:pt x="1012" y="552"/>
                  </a:cubicBezTo>
                  <a:cubicBezTo>
                    <a:pt x="1012" y="434"/>
                    <a:pt x="1012" y="115"/>
                    <a:pt x="1012" y="0"/>
                  </a:cubicBezTo>
                </a:path>
              </a:pathLst>
            </a:custGeom>
            <a:solidFill>
              <a:srgbClr val="000000"/>
            </a:solidFill>
            <a:ln>
              <a:solidFill>
                <a:prstClr val="black"/>
              </a:solidFill>
              <a:bevel/>
            </a:ln>
          </p:spPr>
          <p:txBody>
            <a:bodyPr rot="1080000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41419" name="Rectangle 137"/>
            <p:cNvSpPr/>
            <p:nvPr/>
          </p:nvSpPr>
          <p:spPr>
            <a:xfrm>
              <a:off x="6627" y="2614"/>
              <a:ext cx="1155" cy="760"/>
            </a:xfrm>
            <a:prstGeom prst="rect">
              <a:avLst/>
            </a:prstGeom>
            <a:gradFill rotWithShape="0">
              <a:gsLst>
                <a:gs pos="0">
                  <a:srgbClr val="333333"/>
                </a:gs>
                <a:gs pos="50000">
                  <a:srgbClr val="C0C0C0"/>
                </a:gs>
                <a:gs pos="100000">
                  <a:srgbClr val="333333"/>
                </a:gs>
              </a:gsLst>
              <a:lin ang="0" scaled="1"/>
            </a:gradFill>
            <a:ln>
              <a:solidFill>
                <a:prstClr val="black"/>
              </a:solidFill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grpSp>
        <p:nvGrpSpPr>
          <p:cNvPr id="141420" name="xjhlx13"/>
          <p:cNvGrpSpPr/>
          <p:nvPr/>
        </p:nvGrpSpPr>
        <p:grpSpPr>
          <a:xfrm>
            <a:off x="8083550" y="4238625"/>
            <a:ext cx="287338" cy="373062"/>
            <a:chOff x="6627" y="2220"/>
            <a:chExt cx="1155" cy="1502"/>
          </a:xfrm>
        </p:grpSpPr>
        <p:sp>
          <p:nvSpPr>
            <p:cNvPr id="141421" name="Freeform 135"/>
            <p:cNvSpPr/>
            <p:nvPr/>
          </p:nvSpPr>
          <p:spPr>
            <a:xfrm>
              <a:off x="7067" y="3288"/>
              <a:ext cx="338" cy="43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2020" h="2594">
                  <a:moveTo>
                    <a:pt x="472" y="15"/>
                  </a:moveTo>
                  <a:cubicBezTo>
                    <a:pt x="472" y="107"/>
                    <a:pt x="477" y="387"/>
                    <a:pt x="472" y="552"/>
                  </a:cubicBezTo>
                  <a:cubicBezTo>
                    <a:pt x="467" y="717"/>
                    <a:pt x="480" y="887"/>
                    <a:pt x="442" y="1005"/>
                  </a:cubicBezTo>
                  <a:cubicBezTo>
                    <a:pt x="404" y="1123"/>
                    <a:pt x="302" y="1180"/>
                    <a:pt x="247" y="1260"/>
                  </a:cubicBezTo>
                  <a:cubicBezTo>
                    <a:pt x="192" y="1340"/>
                    <a:pt x="152" y="1398"/>
                    <a:pt x="112" y="1488"/>
                  </a:cubicBezTo>
                  <a:cubicBezTo>
                    <a:pt x="72" y="1578"/>
                    <a:pt x="14" y="1706"/>
                    <a:pt x="7" y="1800"/>
                  </a:cubicBezTo>
                  <a:cubicBezTo>
                    <a:pt x="0" y="1894"/>
                    <a:pt x="25" y="1968"/>
                    <a:pt x="67" y="2055"/>
                  </a:cubicBezTo>
                  <a:cubicBezTo>
                    <a:pt x="109" y="2142"/>
                    <a:pt x="165" y="2245"/>
                    <a:pt x="262" y="2325"/>
                  </a:cubicBezTo>
                  <a:cubicBezTo>
                    <a:pt x="359" y="2405"/>
                    <a:pt x="515" y="2498"/>
                    <a:pt x="652" y="2535"/>
                  </a:cubicBezTo>
                  <a:cubicBezTo>
                    <a:pt x="789" y="2572"/>
                    <a:pt x="937" y="2594"/>
                    <a:pt x="1087" y="2550"/>
                  </a:cubicBezTo>
                  <a:cubicBezTo>
                    <a:pt x="1237" y="2506"/>
                    <a:pt x="1440" y="2366"/>
                    <a:pt x="1552" y="2268"/>
                  </a:cubicBezTo>
                  <a:cubicBezTo>
                    <a:pt x="1664" y="2170"/>
                    <a:pt x="1702" y="2069"/>
                    <a:pt x="1762" y="1965"/>
                  </a:cubicBezTo>
                  <a:cubicBezTo>
                    <a:pt x="1822" y="1861"/>
                    <a:pt x="1872" y="1759"/>
                    <a:pt x="1912" y="1644"/>
                  </a:cubicBezTo>
                  <a:cubicBezTo>
                    <a:pt x="1952" y="1529"/>
                    <a:pt x="2020" y="1309"/>
                    <a:pt x="2002" y="1275"/>
                  </a:cubicBezTo>
                  <a:cubicBezTo>
                    <a:pt x="1984" y="1241"/>
                    <a:pt x="1874" y="1355"/>
                    <a:pt x="1807" y="1440"/>
                  </a:cubicBezTo>
                  <a:cubicBezTo>
                    <a:pt x="1740" y="1525"/>
                    <a:pt x="1669" y="1690"/>
                    <a:pt x="1597" y="1785"/>
                  </a:cubicBezTo>
                  <a:cubicBezTo>
                    <a:pt x="1525" y="1880"/>
                    <a:pt x="1442" y="1953"/>
                    <a:pt x="1372" y="2010"/>
                  </a:cubicBezTo>
                  <a:cubicBezTo>
                    <a:pt x="1302" y="2067"/>
                    <a:pt x="1257" y="2113"/>
                    <a:pt x="1177" y="2130"/>
                  </a:cubicBezTo>
                  <a:cubicBezTo>
                    <a:pt x="1097" y="2147"/>
                    <a:pt x="982" y="2147"/>
                    <a:pt x="892" y="2115"/>
                  </a:cubicBezTo>
                  <a:cubicBezTo>
                    <a:pt x="802" y="2083"/>
                    <a:pt x="677" y="2022"/>
                    <a:pt x="637" y="1935"/>
                  </a:cubicBezTo>
                  <a:cubicBezTo>
                    <a:pt x="597" y="1848"/>
                    <a:pt x="612" y="1702"/>
                    <a:pt x="652" y="1590"/>
                  </a:cubicBezTo>
                  <a:cubicBezTo>
                    <a:pt x="692" y="1478"/>
                    <a:pt x="817" y="1355"/>
                    <a:pt x="877" y="1260"/>
                  </a:cubicBezTo>
                  <a:cubicBezTo>
                    <a:pt x="937" y="1165"/>
                    <a:pt x="990" y="1112"/>
                    <a:pt x="1012" y="1020"/>
                  </a:cubicBezTo>
                  <a:cubicBezTo>
                    <a:pt x="1034" y="928"/>
                    <a:pt x="1012" y="786"/>
                    <a:pt x="1012" y="708"/>
                  </a:cubicBezTo>
                  <a:cubicBezTo>
                    <a:pt x="1012" y="630"/>
                    <a:pt x="1012" y="670"/>
                    <a:pt x="1012" y="552"/>
                  </a:cubicBezTo>
                  <a:cubicBezTo>
                    <a:pt x="1012" y="434"/>
                    <a:pt x="1012" y="115"/>
                    <a:pt x="1012" y="0"/>
                  </a:cubicBezTo>
                </a:path>
              </a:pathLst>
            </a:custGeom>
            <a:solidFill>
              <a:srgbClr val="000000"/>
            </a:solidFill>
            <a:ln>
              <a:solidFill>
                <a:prstClr val="black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41422" name="Freeform 136"/>
            <p:cNvSpPr/>
            <p:nvPr/>
          </p:nvSpPr>
          <p:spPr>
            <a:xfrm flipH="1" flipV="1">
              <a:off x="7002" y="2220"/>
              <a:ext cx="338" cy="43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2020" h="2594">
                  <a:moveTo>
                    <a:pt x="472" y="15"/>
                  </a:moveTo>
                  <a:cubicBezTo>
                    <a:pt x="472" y="107"/>
                    <a:pt x="477" y="387"/>
                    <a:pt x="472" y="552"/>
                  </a:cubicBezTo>
                  <a:cubicBezTo>
                    <a:pt x="467" y="717"/>
                    <a:pt x="480" y="887"/>
                    <a:pt x="442" y="1005"/>
                  </a:cubicBezTo>
                  <a:cubicBezTo>
                    <a:pt x="404" y="1123"/>
                    <a:pt x="302" y="1180"/>
                    <a:pt x="247" y="1260"/>
                  </a:cubicBezTo>
                  <a:cubicBezTo>
                    <a:pt x="192" y="1340"/>
                    <a:pt x="152" y="1398"/>
                    <a:pt x="112" y="1488"/>
                  </a:cubicBezTo>
                  <a:cubicBezTo>
                    <a:pt x="72" y="1578"/>
                    <a:pt x="14" y="1706"/>
                    <a:pt x="7" y="1800"/>
                  </a:cubicBezTo>
                  <a:cubicBezTo>
                    <a:pt x="0" y="1894"/>
                    <a:pt x="25" y="1968"/>
                    <a:pt x="67" y="2055"/>
                  </a:cubicBezTo>
                  <a:cubicBezTo>
                    <a:pt x="109" y="2142"/>
                    <a:pt x="165" y="2245"/>
                    <a:pt x="262" y="2325"/>
                  </a:cubicBezTo>
                  <a:cubicBezTo>
                    <a:pt x="359" y="2405"/>
                    <a:pt x="515" y="2498"/>
                    <a:pt x="652" y="2535"/>
                  </a:cubicBezTo>
                  <a:cubicBezTo>
                    <a:pt x="789" y="2572"/>
                    <a:pt x="937" y="2594"/>
                    <a:pt x="1087" y="2550"/>
                  </a:cubicBezTo>
                  <a:cubicBezTo>
                    <a:pt x="1237" y="2506"/>
                    <a:pt x="1440" y="2366"/>
                    <a:pt x="1552" y="2268"/>
                  </a:cubicBezTo>
                  <a:cubicBezTo>
                    <a:pt x="1664" y="2170"/>
                    <a:pt x="1702" y="2069"/>
                    <a:pt x="1762" y="1965"/>
                  </a:cubicBezTo>
                  <a:cubicBezTo>
                    <a:pt x="1822" y="1861"/>
                    <a:pt x="1872" y="1759"/>
                    <a:pt x="1912" y="1644"/>
                  </a:cubicBezTo>
                  <a:cubicBezTo>
                    <a:pt x="1952" y="1529"/>
                    <a:pt x="2020" y="1309"/>
                    <a:pt x="2002" y="1275"/>
                  </a:cubicBezTo>
                  <a:cubicBezTo>
                    <a:pt x="1984" y="1241"/>
                    <a:pt x="1874" y="1355"/>
                    <a:pt x="1807" y="1440"/>
                  </a:cubicBezTo>
                  <a:cubicBezTo>
                    <a:pt x="1740" y="1525"/>
                    <a:pt x="1669" y="1690"/>
                    <a:pt x="1597" y="1785"/>
                  </a:cubicBezTo>
                  <a:cubicBezTo>
                    <a:pt x="1525" y="1880"/>
                    <a:pt x="1442" y="1953"/>
                    <a:pt x="1372" y="2010"/>
                  </a:cubicBezTo>
                  <a:cubicBezTo>
                    <a:pt x="1302" y="2067"/>
                    <a:pt x="1257" y="2113"/>
                    <a:pt x="1177" y="2130"/>
                  </a:cubicBezTo>
                  <a:cubicBezTo>
                    <a:pt x="1097" y="2147"/>
                    <a:pt x="982" y="2147"/>
                    <a:pt x="892" y="2115"/>
                  </a:cubicBezTo>
                  <a:cubicBezTo>
                    <a:pt x="802" y="2083"/>
                    <a:pt x="677" y="2022"/>
                    <a:pt x="637" y="1935"/>
                  </a:cubicBezTo>
                  <a:cubicBezTo>
                    <a:pt x="597" y="1848"/>
                    <a:pt x="612" y="1702"/>
                    <a:pt x="652" y="1590"/>
                  </a:cubicBezTo>
                  <a:cubicBezTo>
                    <a:pt x="692" y="1478"/>
                    <a:pt x="817" y="1355"/>
                    <a:pt x="877" y="1260"/>
                  </a:cubicBezTo>
                  <a:cubicBezTo>
                    <a:pt x="937" y="1165"/>
                    <a:pt x="990" y="1112"/>
                    <a:pt x="1012" y="1020"/>
                  </a:cubicBezTo>
                  <a:cubicBezTo>
                    <a:pt x="1034" y="928"/>
                    <a:pt x="1012" y="786"/>
                    <a:pt x="1012" y="708"/>
                  </a:cubicBezTo>
                  <a:cubicBezTo>
                    <a:pt x="1012" y="630"/>
                    <a:pt x="1012" y="670"/>
                    <a:pt x="1012" y="552"/>
                  </a:cubicBezTo>
                  <a:cubicBezTo>
                    <a:pt x="1012" y="434"/>
                    <a:pt x="1012" y="115"/>
                    <a:pt x="1012" y="0"/>
                  </a:cubicBezTo>
                </a:path>
              </a:pathLst>
            </a:custGeom>
            <a:solidFill>
              <a:srgbClr val="000000"/>
            </a:solidFill>
            <a:ln>
              <a:solidFill>
                <a:prstClr val="black"/>
              </a:solidFill>
              <a:bevel/>
            </a:ln>
          </p:spPr>
          <p:txBody>
            <a:bodyPr rot="1080000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41423" name="Rectangle 137"/>
            <p:cNvSpPr/>
            <p:nvPr/>
          </p:nvSpPr>
          <p:spPr>
            <a:xfrm>
              <a:off x="6627" y="2614"/>
              <a:ext cx="1155" cy="760"/>
            </a:xfrm>
            <a:prstGeom prst="rect">
              <a:avLst/>
            </a:prstGeom>
            <a:gradFill rotWithShape="0">
              <a:gsLst>
                <a:gs pos="0">
                  <a:srgbClr val="333333"/>
                </a:gs>
                <a:gs pos="50000">
                  <a:srgbClr val="C0C0C0"/>
                </a:gs>
                <a:gs pos="100000">
                  <a:srgbClr val="333333"/>
                </a:gs>
              </a:gsLst>
              <a:lin ang="0" scaled="1"/>
            </a:gradFill>
            <a:ln>
              <a:solidFill>
                <a:prstClr val="black"/>
              </a:solidFill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grpSp>
        <p:nvGrpSpPr>
          <p:cNvPr id="141424" name="xjhlx13"/>
          <p:cNvGrpSpPr/>
          <p:nvPr/>
        </p:nvGrpSpPr>
        <p:grpSpPr>
          <a:xfrm>
            <a:off x="8532812" y="4238625"/>
            <a:ext cx="287338" cy="373062"/>
            <a:chOff x="6627" y="2220"/>
            <a:chExt cx="1155" cy="1502"/>
          </a:xfrm>
        </p:grpSpPr>
        <p:sp>
          <p:nvSpPr>
            <p:cNvPr id="141425" name="Freeform 135"/>
            <p:cNvSpPr/>
            <p:nvPr/>
          </p:nvSpPr>
          <p:spPr>
            <a:xfrm>
              <a:off x="7067" y="3288"/>
              <a:ext cx="338" cy="43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2020" h="2594">
                  <a:moveTo>
                    <a:pt x="472" y="15"/>
                  </a:moveTo>
                  <a:cubicBezTo>
                    <a:pt x="472" y="107"/>
                    <a:pt x="477" y="387"/>
                    <a:pt x="472" y="552"/>
                  </a:cubicBezTo>
                  <a:cubicBezTo>
                    <a:pt x="467" y="717"/>
                    <a:pt x="480" y="887"/>
                    <a:pt x="442" y="1005"/>
                  </a:cubicBezTo>
                  <a:cubicBezTo>
                    <a:pt x="404" y="1123"/>
                    <a:pt x="302" y="1180"/>
                    <a:pt x="247" y="1260"/>
                  </a:cubicBezTo>
                  <a:cubicBezTo>
                    <a:pt x="192" y="1340"/>
                    <a:pt x="152" y="1398"/>
                    <a:pt x="112" y="1488"/>
                  </a:cubicBezTo>
                  <a:cubicBezTo>
                    <a:pt x="72" y="1578"/>
                    <a:pt x="14" y="1706"/>
                    <a:pt x="7" y="1800"/>
                  </a:cubicBezTo>
                  <a:cubicBezTo>
                    <a:pt x="0" y="1894"/>
                    <a:pt x="25" y="1968"/>
                    <a:pt x="67" y="2055"/>
                  </a:cubicBezTo>
                  <a:cubicBezTo>
                    <a:pt x="109" y="2142"/>
                    <a:pt x="165" y="2245"/>
                    <a:pt x="262" y="2325"/>
                  </a:cubicBezTo>
                  <a:cubicBezTo>
                    <a:pt x="359" y="2405"/>
                    <a:pt x="515" y="2498"/>
                    <a:pt x="652" y="2535"/>
                  </a:cubicBezTo>
                  <a:cubicBezTo>
                    <a:pt x="789" y="2572"/>
                    <a:pt x="937" y="2594"/>
                    <a:pt x="1087" y="2550"/>
                  </a:cubicBezTo>
                  <a:cubicBezTo>
                    <a:pt x="1237" y="2506"/>
                    <a:pt x="1440" y="2366"/>
                    <a:pt x="1552" y="2268"/>
                  </a:cubicBezTo>
                  <a:cubicBezTo>
                    <a:pt x="1664" y="2170"/>
                    <a:pt x="1702" y="2069"/>
                    <a:pt x="1762" y="1965"/>
                  </a:cubicBezTo>
                  <a:cubicBezTo>
                    <a:pt x="1822" y="1861"/>
                    <a:pt x="1872" y="1759"/>
                    <a:pt x="1912" y="1644"/>
                  </a:cubicBezTo>
                  <a:cubicBezTo>
                    <a:pt x="1952" y="1529"/>
                    <a:pt x="2020" y="1309"/>
                    <a:pt x="2002" y="1275"/>
                  </a:cubicBezTo>
                  <a:cubicBezTo>
                    <a:pt x="1984" y="1241"/>
                    <a:pt x="1874" y="1355"/>
                    <a:pt x="1807" y="1440"/>
                  </a:cubicBezTo>
                  <a:cubicBezTo>
                    <a:pt x="1740" y="1525"/>
                    <a:pt x="1669" y="1690"/>
                    <a:pt x="1597" y="1785"/>
                  </a:cubicBezTo>
                  <a:cubicBezTo>
                    <a:pt x="1525" y="1880"/>
                    <a:pt x="1442" y="1953"/>
                    <a:pt x="1372" y="2010"/>
                  </a:cubicBezTo>
                  <a:cubicBezTo>
                    <a:pt x="1302" y="2067"/>
                    <a:pt x="1257" y="2113"/>
                    <a:pt x="1177" y="2130"/>
                  </a:cubicBezTo>
                  <a:cubicBezTo>
                    <a:pt x="1097" y="2147"/>
                    <a:pt x="982" y="2147"/>
                    <a:pt x="892" y="2115"/>
                  </a:cubicBezTo>
                  <a:cubicBezTo>
                    <a:pt x="802" y="2083"/>
                    <a:pt x="677" y="2022"/>
                    <a:pt x="637" y="1935"/>
                  </a:cubicBezTo>
                  <a:cubicBezTo>
                    <a:pt x="597" y="1848"/>
                    <a:pt x="612" y="1702"/>
                    <a:pt x="652" y="1590"/>
                  </a:cubicBezTo>
                  <a:cubicBezTo>
                    <a:pt x="692" y="1478"/>
                    <a:pt x="817" y="1355"/>
                    <a:pt x="877" y="1260"/>
                  </a:cubicBezTo>
                  <a:cubicBezTo>
                    <a:pt x="937" y="1165"/>
                    <a:pt x="990" y="1112"/>
                    <a:pt x="1012" y="1020"/>
                  </a:cubicBezTo>
                  <a:cubicBezTo>
                    <a:pt x="1034" y="928"/>
                    <a:pt x="1012" y="786"/>
                    <a:pt x="1012" y="708"/>
                  </a:cubicBezTo>
                  <a:cubicBezTo>
                    <a:pt x="1012" y="630"/>
                    <a:pt x="1012" y="670"/>
                    <a:pt x="1012" y="552"/>
                  </a:cubicBezTo>
                  <a:cubicBezTo>
                    <a:pt x="1012" y="434"/>
                    <a:pt x="1012" y="115"/>
                    <a:pt x="1012" y="0"/>
                  </a:cubicBezTo>
                </a:path>
              </a:pathLst>
            </a:custGeom>
            <a:solidFill>
              <a:srgbClr val="000000"/>
            </a:solidFill>
            <a:ln>
              <a:solidFill>
                <a:prstClr val="black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41426" name="Freeform 136"/>
            <p:cNvSpPr/>
            <p:nvPr/>
          </p:nvSpPr>
          <p:spPr>
            <a:xfrm flipH="1" flipV="1">
              <a:off x="7002" y="2220"/>
              <a:ext cx="338" cy="43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2020" h="2594">
                  <a:moveTo>
                    <a:pt x="472" y="15"/>
                  </a:moveTo>
                  <a:cubicBezTo>
                    <a:pt x="472" y="107"/>
                    <a:pt x="477" y="387"/>
                    <a:pt x="472" y="552"/>
                  </a:cubicBezTo>
                  <a:cubicBezTo>
                    <a:pt x="467" y="717"/>
                    <a:pt x="480" y="887"/>
                    <a:pt x="442" y="1005"/>
                  </a:cubicBezTo>
                  <a:cubicBezTo>
                    <a:pt x="404" y="1123"/>
                    <a:pt x="302" y="1180"/>
                    <a:pt x="247" y="1260"/>
                  </a:cubicBezTo>
                  <a:cubicBezTo>
                    <a:pt x="192" y="1340"/>
                    <a:pt x="152" y="1398"/>
                    <a:pt x="112" y="1488"/>
                  </a:cubicBezTo>
                  <a:cubicBezTo>
                    <a:pt x="72" y="1578"/>
                    <a:pt x="14" y="1706"/>
                    <a:pt x="7" y="1800"/>
                  </a:cubicBezTo>
                  <a:cubicBezTo>
                    <a:pt x="0" y="1894"/>
                    <a:pt x="25" y="1968"/>
                    <a:pt x="67" y="2055"/>
                  </a:cubicBezTo>
                  <a:cubicBezTo>
                    <a:pt x="109" y="2142"/>
                    <a:pt x="165" y="2245"/>
                    <a:pt x="262" y="2325"/>
                  </a:cubicBezTo>
                  <a:cubicBezTo>
                    <a:pt x="359" y="2405"/>
                    <a:pt x="515" y="2498"/>
                    <a:pt x="652" y="2535"/>
                  </a:cubicBezTo>
                  <a:cubicBezTo>
                    <a:pt x="789" y="2572"/>
                    <a:pt x="937" y="2594"/>
                    <a:pt x="1087" y="2550"/>
                  </a:cubicBezTo>
                  <a:cubicBezTo>
                    <a:pt x="1237" y="2506"/>
                    <a:pt x="1440" y="2366"/>
                    <a:pt x="1552" y="2268"/>
                  </a:cubicBezTo>
                  <a:cubicBezTo>
                    <a:pt x="1664" y="2170"/>
                    <a:pt x="1702" y="2069"/>
                    <a:pt x="1762" y="1965"/>
                  </a:cubicBezTo>
                  <a:cubicBezTo>
                    <a:pt x="1822" y="1861"/>
                    <a:pt x="1872" y="1759"/>
                    <a:pt x="1912" y="1644"/>
                  </a:cubicBezTo>
                  <a:cubicBezTo>
                    <a:pt x="1952" y="1529"/>
                    <a:pt x="2020" y="1309"/>
                    <a:pt x="2002" y="1275"/>
                  </a:cubicBezTo>
                  <a:cubicBezTo>
                    <a:pt x="1984" y="1241"/>
                    <a:pt x="1874" y="1355"/>
                    <a:pt x="1807" y="1440"/>
                  </a:cubicBezTo>
                  <a:cubicBezTo>
                    <a:pt x="1740" y="1525"/>
                    <a:pt x="1669" y="1690"/>
                    <a:pt x="1597" y="1785"/>
                  </a:cubicBezTo>
                  <a:cubicBezTo>
                    <a:pt x="1525" y="1880"/>
                    <a:pt x="1442" y="1953"/>
                    <a:pt x="1372" y="2010"/>
                  </a:cubicBezTo>
                  <a:cubicBezTo>
                    <a:pt x="1302" y="2067"/>
                    <a:pt x="1257" y="2113"/>
                    <a:pt x="1177" y="2130"/>
                  </a:cubicBezTo>
                  <a:cubicBezTo>
                    <a:pt x="1097" y="2147"/>
                    <a:pt x="982" y="2147"/>
                    <a:pt x="892" y="2115"/>
                  </a:cubicBezTo>
                  <a:cubicBezTo>
                    <a:pt x="802" y="2083"/>
                    <a:pt x="677" y="2022"/>
                    <a:pt x="637" y="1935"/>
                  </a:cubicBezTo>
                  <a:cubicBezTo>
                    <a:pt x="597" y="1848"/>
                    <a:pt x="612" y="1702"/>
                    <a:pt x="652" y="1590"/>
                  </a:cubicBezTo>
                  <a:cubicBezTo>
                    <a:pt x="692" y="1478"/>
                    <a:pt x="817" y="1355"/>
                    <a:pt x="877" y="1260"/>
                  </a:cubicBezTo>
                  <a:cubicBezTo>
                    <a:pt x="937" y="1165"/>
                    <a:pt x="990" y="1112"/>
                    <a:pt x="1012" y="1020"/>
                  </a:cubicBezTo>
                  <a:cubicBezTo>
                    <a:pt x="1034" y="928"/>
                    <a:pt x="1012" y="786"/>
                    <a:pt x="1012" y="708"/>
                  </a:cubicBezTo>
                  <a:cubicBezTo>
                    <a:pt x="1012" y="630"/>
                    <a:pt x="1012" y="670"/>
                    <a:pt x="1012" y="552"/>
                  </a:cubicBezTo>
                  <a:cubicBezTo>
                    <a:pt x="1012" y="434"/>
                    <a:pt x="1012" y="115"/>
                    <a:pt x="1012" y="0"/>
                  </a:cubicBezTo>
                </a:path>
              </a:pathLst>
            </a:custGeom>
            <a:solidFill>
              <a:srgbClr val="000000"/>
            </a:solidFill>
            <a:ln>
              <a:solidFill>
                <a:prstClr val="black"/>
              </a:solidFill>
              <a:bevel/>
            </a:ln>
          </p:spPr>
          <p:txBody>
            <a:bodyPr rot="1080000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41427" name="Rectangle 137"/>
            <p:cNvSpPr/>
            <p:nvPr/>
          </p:nvSpPr>
          <p:spPr>
            <a:xfrm>
              <a:off x="6627" y="2614"/>
              <a:ext cx="1155" cy="760"/>
            </a:xfrm>
            <a:prstGeom prst="rect">
              <a:avLst/>
            </a:prstGeom>
            <a:gradFill rotWithShape="0">
              <a:gsLst>
                <a:gs pos="0">
                  <a:srgbClr val="333333"/>
                </a:gs>
                <a:gs pos="50000">
                  <a:srgbClr val="C0C0C0"/>
                </a:gs>
                <a:gs pos="100000">
                  <a:srgbClr val="333333"/>
                </a:gs>
              </a:gsLst>
              <a:lin ang="0" scaled="1"/>
            </a:gradFill>
            <a:ln>
              <a:solidFill>
                <a:prstClr val="black"/>
              </a:solidFill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graphicFrame>
        <p:nvGraphicFramePr>
          <p:cNvPr id="141428" name=""/>
          <p:cNvGraphicFramePr>
            <a:graphicFrameLocks noChangeAspect="1"/>
          </p:cNvGraphicFramePr>
          <p:nvPr/>
        </p:nvGraphicFramePr>
        <p:xfrm>
          <a:off x="6958012" y="2349500"/>
          <a:ext cx="3429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Equation" r:id="rId3" progId="Equation.DSMT4">
                  <p:embed/>
                </p:oleObj>
              </mc:Choice>
              <mc:Fallback>
                <p:oleObj name="Equation" r:id="rId3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958012" y="2349500"/>
                        <a:ext cx="342900" cy="404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1429" name=""/>
          <p:cNvSpPr/>
          <p:nvPr/>
        </p:nvSpPr>
        <p:spPr>
          <a:xfrm>
            <a:off x="2590800" y="27432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0.24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30" name=""/>
          <p:cNvSpPr/>
          <p:nvPr/>
        </p:nvSpPr>
        <p:spPr>
          <a:xfrm>
            <a:off x="3505200" y="27432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0.3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31" name=""/>
          <p:cNvSpPr/>
          <p:nvPr/>
        </p:nvSpPr>
        <p:spPr>
          <a:xfrm>
            <a:off x="4419600" y="27432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0.05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32" name=""/>
          <p:cNvSpPr/>
          <p:nvPr/>
        </p:nvSpPr>
        <p:spPr>
          <a:xfrm>
            <a:off x="5562600" y="27432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0.72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33" name=""/>
          <p:cNvSpPr/>
          <p:nvPr/>
        </p:nvSpPr>
        <p:spPr>
          <a:xfrm>
            <a:off x="6781800" y="27432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69%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34" name=""/>
          <p:cNvSpPr/>
          <p:nvPr/>
        </p:nvSpPr>
        <p:spPr>
          <a:xfrm>
            <a:off x="4406900" y="34290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0.15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35" name=""/>
          <p:cNvSpPr/>
          <p:nvPr/>
        </p:nvSpPr>
        <p:spPr>
          <a:xfrm>
            <a:off x="2654300" y="33528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0.6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36" name=""/>
          <p:cNvSpPr/>
          <p:nvPr/>
        </p:nvSpPr>
        <p:spPr>
          <a:xfrm>
            <a:off x="3492500" y="34290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0.3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37" name=""/>
          <p:cNvSpPr/>
          <p:nvPr/>
        </p:nvSpPr>
        <p:spPr>
          <a:xfrm>
            <a:off x="5486400" y="33528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0.18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38" name=""/>
          <p:cNvSpPr/>
          <p:nvPr/>
        </p:nvSpPr>
        <p:spPr>
          <a:xfrm>
            <a:off x="6629400" y="33528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83%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39" name=""/>
          <p:cNvSpPr/>
          <p:nvPr/>
        </p:nvSpPr>
        <p:spPr>
          <a:xfrm>
            <a:off x="3416300" y="40386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0.3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40" name=""/>
          <p:cNvSpPr/>
          <p:nvPr/>
        </p:nvSpPr>
        <p:spPr>
          <a:xfrm>
            <a:off x="4406900" y="40386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0.25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41" name=""/>
          <p:cNvSpPr/>
          <p:nvPr/>
        </p:nvSpPr>
        <p:spPr>
          <a:xfrm>
            <a:off x="2654300" y="40386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0.95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42" name=""/>
          <p:cNvSpPr/>
          <p:nvPr/>
        </p:nvSpPr>
        <p:spPr>
          <a:xfrm>
            <a:off x="5435600" y="4054475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0.285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43" name=""/>
          <p:cNvSpPr/>
          <p:nvPr/>
        </p:nvSpPr>
        <p:spPr>
          <a:xfrm>
            <a:off x="6731000" y="4054475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87.7%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444" name="TextBox 3"/>
          <p:cNvSpPr/>
          <p:nvPr/>
        </p:nvSpPr>
        <p:spPr>
          <a:xfrm>
            <a:off x="7467600" y="5562600"/>
            <a:ext cx="1447800" cy="561975"/>
          </a:xfrm>
          <a:prstGeom prst="rect">
            <a:avLst/>
          </a:prstGeom>
          <a:noFill/>
          <a:ln>
            <a:noFill/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10000"/>
              </a:lnSpc>
            </a:pPr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大</a:t>
            </a:r>
            <a:endParaRPr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1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1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41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41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41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41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41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141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141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1" dur="500"/>
                                        <p:tgtEl>
                                          <p:spTgt spid="141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7" dur="500"/>
                                        <p:tgtEl>
                                          <p:spTgt spid="14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3" dur="500"/>
                                        <p:tgtEl>
                                          <p:spTgt spid="14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9" dur="500"/>
                                        <p:tgtEl>
                                          <p:spTgt spid="14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430" grpId="0"/>
      <p:bldP spid="141431" grpId="1"/>
      <p:bldP spid="141432" grpId="2"/>
      <p:bldP spid="141433" grpId="3" build="allAtOnce"/>
      <p:bldP spid="141434" grpId="4"/>
      <p:bldP spid="141436" grpId="5"/>
      <p:bldP spid="141437" grpId="6"/>
      <p:bldP spid="141438" grpId="7"/>
      <p:bldP spid="141439" grpId="8"/>
      <p:bldP spid="141440" grpId="9"/>
      <p:bldP spid="141442" grpId="10"/>
      <p:bldP spid="141443" grpId="11"/>
      <p:bldP spid="141444" grpId="12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2338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42339" name=""/>
          <p:cNvGraphicFramePr/>
          <p:nvPr/>
        </p:nvGraphicFramePr>
        <p:xfrm>
          <a:off x="1736725" y="2349500"/>
          <a:ext cx="6983412" cy="2065338"/>
        </p:xfrm>
        <a:graphic>
          <a:graphicData uri="http://schemas.openxmlformats.org/drawingml/2006/table">
            <a:tbl>
              <a:tblPr/>
              <a:tblGrid>
                <a:gridCol w="431800"/>
                <a:gridCol w="900112"/>
                <a:gridCol w="900112"/>
                <a:gridCol w="790575"/>
                <a:gridCol w="792162"/>
                <a:gridCol w="1081088"/>
                <a:gridCol w="1104900"/>
                <a:gridCol w="982662"/>
              </a:tblGrid>
              <a:tr h="703262"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zh-CN" b="1">
                        <a:latin typeface="宋体" pitchFamily="2" charset="-122"/>
                      </a:endParaRPr>
                    </a:p>
                  </a:txBody>
                  <a:tcPr anchor="ctr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 i="1">
                          <a:latin typeface="Times New Roman" pitchFamily="18" charset="0"/>
                        </a:rPr>
                        <a:t>G</a:t>
                      </a:r>
                      <a:r>
                        <a:rPr lang="en-US" altLang="zh-CN" b="1">
                          <a:latin typeface="Times New Roman" pitchFamily="18" charset="0"/>
                        </a:rPr>
                        <a:t>/N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 i="1">
                          <a:latin typeface="Times New Roman" pitchFamily="18" charset="0"/>
                        </a:rPr>
                        <a:t>h</a:t>
                      </a:r>
                      <a:r>
                        <a:rPr lang="en-US" altLang="zh-CN" b="1">
                          <a:latin typeface="Times New Roman" pitchFamily="18" charset="0"/>
                        </a:rPr>
                        <a:t>/m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 i="1">
                          <a:latin typeface="Times New Roman" pitchFamily="18" charset="0"/>
                        </a:rPr>
                        <a:t>F</a:t>
                      </a:r>
                      <a:r>
                        <a:rPr lang="en-US" altLang="zh-CN" b="1">
                          <a:latin typeface="Times New Roman" pitchFamily="18" charset="0"/>
                        </a:rPr>
                        <a:t>/N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 i="1">
                          <a:latin typeface="Times New Roman" pitchFamily="18" charset="0"/>
                        </a:rPr>
                        <a:t>s</a:t>
                      </a:r>
                      <a:r>
                        <a:rPr lang="en-US" altLang="zh-CN" b="1">
                          <a:latin typeface="Times New Roman" pitchFamily="18" charset="0"/>
                        </a:rPr>
                        <a:t>/m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 i="1">
                          <a:latin typeface="Times New Roman" pitchFamily="18" charset="0"/>
                        </a:rPr>
                        <a:t>W</a:t>
                      </a:r>
                      <a:r>
                        <a:rPr lang="zh-CN" altLang="en-US" b="1" baseline="-25000">
                          <a:latin typeface="Times New Roman" pitchFamily="18" charset="0"/>
                        </a:rPr>
                        <a:t>有</a:t>
                      </a:r>
                      <a:r>
                        <a:rPr lang="en-US" altLang="zh-CN" b="1">
                          <a:latin typeface="Times New Roman" pitchFamily="18" charset="0"/>
                        </a:rPr>
                        <a:t>/J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 i="1">
                          <a:latin typeface="Times New Roman" pitchFamily="18" charset="0"/>
                        </a:rPr>
                        <a:t>W</a:t>
                      </a:r>
                      <a:r>
                        <a:rPr lang="zh-CN" altLang="en-US" b="1" baseline="-25000">
                          <a:latin typeface="Times New Roman" pitchFamily="18" charset="0"/>
                        </a:rPr>
                        <a:t>总</a:t>
                      </a:r>
                      <a:r>
                        <a:rPr lang="en-US" altLang="zh-CN" b="1">
                          <a:latin typeface="Times New Roman" pitchFamily="18" charset="0"/>
                        </a:rPr>
                        <a:t>/J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 i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647700"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>
                          <a:latin typeface="Times New Roman" pitchFamily="18" charset="0"/>
                        </a:rPr>
                        <a:t>1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zh-CN" b="1">
                        <a:solidFill>
                          <a:schemeClr val="bg1"/>
                        </a:solidFill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zh-CN" b="1">
                        <a:solidFill>
                          <a:schemeClr val="bg1"/>
                        </a:solidFill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solidFill>
                          <a:schemeClr val="bg1"/>
                        </a:solidFill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714375"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r>
                        <a:rPr lang="en-US" altLang="zh-CN" b="1">
                          <a:latin typeface="Times New Roman" pitchFamily="18" charset="0"/>
                        </a:rPr>
                        <a:t>2</a:t>
                      </a:r>
                      <a:endParaRPr lang="en-US" altLang="zh-CN" b="1">
                        <a:latin typeface="Times New Roman" pitchFamily="18" charset="0"/>
                      </a:endParaRPr>
                    </a:p>
                  </a:txBody>
                  <a:tcPr anchor="ctr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zh-CN" b="1">
                        <a:solidFill>
                          <a:schemeClr val="bg1"/>
                        </a:solidFill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zh-CN" b="1">
                        <a:solidFill>
                          <a:schemeClr val="bg1"/>
                        </a:solidFill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r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</a:pPr>
                      <a:endParaRPr lang="zh-CN" altLang="en-US" b="1">
                        <a:solidFill>
                          <a:schemeClr val="bg1"/>
                        </a:solidFill>
                        <a:latin typeface="Times New Roman" pitchFamily="18" charset="0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2377" name="TextBox 8"/>
          <p:cNvSpPr txBox="1"/>
          <p:nvPr/>
        </p:nvSpPr>
        <p:spPr>
          <a:xfrm>
            <a:off x="2928926" y="5039938"/>
            <a:ext cx="5643602" cy="153233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实验</a:t>
            </a:r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2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保持钩码重力一定，改变动滑轮重。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378" name="TextBox 3"/>
          <p:cNvSpPr/>
          <p:nvPr/>
        </p:nvSpPr>
        <p:spPr>
          <a:xfrm>
            <a:off x="1676400" y="4876800"/>
            <a:ext cx="7072312" cy="1041400"/>
          </a:xfrm>
          <a:prstGeom prst="rect">
            <a:avLst/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16200000" scaled="1"/>
          </a:gradFill>
          <a:ln>
            <a:solidFill>
              <a:srgbClr val="7D60A0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1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结论：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10000"/>
              </a:lnSpc>
            </a:pPr>
            <a:r>
              <a:rPr lang="zh-CN" altLang="en-US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    物重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一定，动滑轮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越重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，机械效率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低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42379" name=""/>
          <p:cNvGrpSpPr/>
          <p:nvPr/>
        </p:nvGrpSpPr>
        <p:grpSpPr>
          <a:xfrm>
            <a:off x="385762" y="3654425"/>
            <a:ext cx="974725" cy="2879725"/>
            <a:chOff x="243" y="2245"/>
            <a:chExt cx="614" cy="1814"/>
          </a:xfrm>
        </p:grpSpPr>
        <p:sp>
          <p:nvSpPr>
            <p:cNvPr id="142380" name="Text Box 234"/>
            <p:cNvSpPr/>
            <p:nvPr/>
          </p:nvSpPr>
          <p:spPr>
            <a:xfrm>
              <a:off x="640" y="2727"/>
              <a:ext cx="217" cy="30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/>
              <a:r>
                <a:rPr lang="en-US" altLang="zh-CN" sz="2000" b="1" i="1">
                  <a:latin typeface="Times New Roman" pitchFamily="18" charset="0"/>
                </a:rPr>
                <a:t>F</a:t>
              </a:r>
              <a:endParaRPr lang="en-US" altLang="zh-CN" sz="2000" b="1">
                <a:latin typeface="Arial" pitchFamily="34" charset="0"/>
              </a:endParaRPr>
            </a:p>
          </p:txBody>
        </p:sp>
        <p:grpSp>
          <p:nvGrpSpPr>
            <p:cNvPr id="142381" name=""/>
            <p:cNvGrpSpPr/>
            <p:nvPr/>
          </p:nvGrpSpPr>
          <p:grpSpPr>
            <a:xfrm>
              <a:off x="243" y="2245"/>
              <a:ext cx="482" cy="1814"/>
              <a:chOff x="323" y="1820"/>
              <a:chExt cx="601" cy="2154"/>
            </a:xfrm>
          </p:grpSpPr>
          <p:grpSp>
            <p:nvGrpSpPr>
              <p:cNvPr id="142382" name=""/>
              <p:cNvGrpSpPr/>
              <p:nvPr/>
            </p:nvGrpSpPr>
            <p:grpSpPr>
              <a:xfrm>
                <a:off x="514" y="3436"/>
                <a:ext cx="245" cy="538"/>
                <a:chOff x="514" y="3493"/>
                <a:chExt cx="245" cy="538"/>
              </a:xfrm>
            </p:grpSpPr>
            <p:grpSp>
              <p:nvGrpSpPr>
                <p:cNvPr id="142383" name="xjhlx13"/>
                <p:cNvGrpSpPr/>
                <p:nvPr/>
              </p:nvGrpSpPr>
              <p:grpSpPr>
                <a:xfrm>
                  <a:off x="514" y="3747"/>
                  <a:ext cx="240" cy="284"/>
                  <a:chOff x="6627" y="2220"/>
                  <a:chExt cx="1155" cy="1502"/>
                </a:xfrm>
              </p:grpSpPr>
              <p:sp>
                <p:nvSpPr>
                  <p:cNvPr id="142384" name="Freeform 223"/>
                  <p:cNvSpPr/>
                  <p:nvPr/>
                </p:nvSpPr>
                <p:spPr>
                  <a:xfrm>
                    <a:off x="7067" y="3288"/>
                    <a:ext cx="338" cy="434"/>
                  </a:xfrm>
                  <a:custGeom>
                    <a:gdLst>
                      <a:gd name="GT0" fmla="+- l w 0"/>
                      <a:gd name="GT1" fmla="+- t h 0"/>
                    </a:gdLst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l" t="t" r="GT0" b="GT1"/>
                    <a:pathLst>
                      <a:path w="2020" h="2594">
                        <a:moveTo>
                          <a:pt x="472" y="15"/>
                        </a:moveTo>
                        <a:cubicBezTo>
                          <a:pt x="472" y="107"/>
                          <a:pt x="477" y="387"/>
                          <a:pt x="472" y="552"/>
                        </a:cubicBezTo>
                        <a:cubicBezTo>
                          <a:pt x="467" y="717"/>
                          <a:pt x="480" y="887"/>
                          <a:pt x="442" y="1005"/>
                        </a:cubicBezTo>
                        <a:cubicBezTo>
                          <a:pt x="404" y="1123"/>
                          <a:pt x="302" y="1180"/>
                          <a:pt x="247" y="1260"/>
                        </a:cubicBezTo>
                        <a:cubicBezTo>
                          <a:pt x="192" y="1340"/>
                          <a:pt x="152" y="1398"/>
                          <a:pt x="112" y="1488"/>
                        </a:cubicBezTo>
                        <a:cubicBezTo>
                          <a:pt x="72" y="1578"/>
                          <a:pt x="14" y="1706"/>
                          <a:pt x="7" y="1800"/>
                        </a:cubicBezTo>
                        <a:cubicBezTo>
                          <a:pt x="0" y="1894"/>
                          <a:pt x="25" y="1968"/>
                          <a:pt x="67" y="2055"/>
                        </a:cubicBezTo>
                        <a:cubicBezTo>
                          <a:pt x="109" y="2142"/>
                          <a:pt x="165" y="2245"/>
                          <a:pt x="262" y="2325"/>
                        </a:cubicBezTo>
                        <a:cubicBezTo>
                          <a:pt x="359" y="2405"/>
                          <a:pt x="515" y="2498"/>
                          <a:pt x="652" y="2535"/>
                        </a:cubicBezTo>
                        <a:cubicBezTo>
                          <a:pt x="789" y="2572"/>
                          <a:pt x="937" y="2594"/>
                          <a:pt x="1087" y="2550"/>
                        </a:cubicBezTo>
                        <a:cubicBezTo>
                          <a:pt x="1237" y="2506"/>
                          <a:pt x="1440" y="2366"/>
                          <a:pt x="1552" y="2268"/>
                        </a:cubicBezTo>
                        <a:cubicBezTo>
                          <a:pt x="1664" y="2170"/>
                          <a:pt x="1702" y="2069"/>
                          <a:pt x="1762" y="1965"/>
                        </a:cubicBezTo>
                        <a:cubicBezTo>
                          <a:pt x="1822" y="1861"/>
                          <a:pt x="1872" y="1759"/>
                          <a:pt x="1912" y="1644"/>
                        </a:cubicBezTo>
                        <a:cubicBezTo>
                          <a:pt x="1952" y="1529"/>
                          <a:pt x="2020" y="1309"/>
                          <a:pt x="2002" y="1275"/>
                        </a:cubicBezTo>
                        <a:cubicBezTo>
                          <a:pt x="1984" y="1241"/>
                          <a:pt x="1874" y="1355"/>
                          <a:pt x="1807" y="1440"/>
                        </a:cubicBezTo>
                        <a:cubicBezTo>
                          <a:pt x="1740" y="1525"/>
                          <a:pt x="1669" y="1690"/>
                          <a:pt x="1597" y="1785"/>
                        </a:cubicBezTo>
                        <a:cubicBezTo>
                          <a:pt x="1525" y="1880"/>
                          <a:pt x="1442" y="1953"/>
                          <a:pt x="1372" y="2010"/>
                        </a:cubicBezTo>
                        <a:cubicBezTo>
                          <a:pt x="1302" y="2067"/>
                          <a:pt x="1257" y="2113"/>
                          <a:pt x="1177" y="2130"/>
                        </a:cubicBezTo>
                        <a:cubicBezTo>
                          <a:pt x="1097" y="2147"/>
                          <a:pt x="982" y="2147"/>
                          <a:pt x="892" y="2115"/>
                        </a:cubicBezTo>
                        <a:cubicBezTo>
                          <a:pt x="802" y="2083"/>
                          <a:pt x="677" y="2022"/>
                          <a:pt x="637" y="1935"/>
                        </a:cubicBezTo>
                        <a:cubicBezTo>
                          <a:pt x="597" y="1848"/>
                          <a:pt x="612" y="1702"/>
                          <a:pt x="652" y="1590"/>
                        </a:cubicBezTo>
                        <a:cubicBezTo>
                          <a:pt x="692" y="1478"/>
                          <a:pt x="817" y="1355"/>
                          <a:pt x="877" y="1260"/>
                        </a:cubicBezTo>
                        <a:cubicBezTo>
                          <a:pt x="937" y="1165"/>
                          <a:pt x="990" y="1112"/>
                          <a:pt x="1012" y="1020"/>
                        </a:cubicBezTo>
                        <a:cubicBezTo>
                          <a:pt x="1034" y="928"/>
                          <a:pt x="1012" y="786"/>
                          <a:pt x="1012" y="708"/>
                        </a:cubicBezTo>
                        <a:cubicBezTo>
                          <a:pt x="1012" y="630"/>
                          <a:pt x="1012" y="670"/>
                          <a:pt x="1012" y="552"/>
                        </a:cubicBezTo>
                        <a:cubicBezTo>
                          <a:pt x="1012" y="434"/>
                          <a:pt x="1012" y="115"/>
                          <a:pt x="1012" y="0"/>
                        </a:cubicBezTo>
                      </a:path>
                    </a:pathLst>
                  </a:custGeom>
                  <a:solidFill>
                    <a:srgbClr val="000000"/>
                  </a:solidFill>
                  <a:ln>
                    <a:solidFill>
                      <a:prstClr val="black"/>
                    </a:solidFill>
                    <a:bevel/>
                  </a:ln>
                </p:spPr>
                <p:txBody>
                  <a:bodyPr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ctr" eaLnBrk="1" hangingPunct="1"/>
                    <a:endParaRPr lang="zh-CN" altLang="en-US" sz="2400" b="1">
                      <a:solidFill>
                        <a:schemeClr val="bg1"/>
                      </a:solidFill>
                      <a:latin typeface="Arial" pitchFamily="34" charset="0"/>
                    </a:endParaRPr>
                  </a:p>
                </p:txBody>
              </p:sp>
              <p:sp>
                <p:nvSpPr>
                  <p:cNvPr id="142385" name="Freeform 224"/>
                  <p:cNvSpPr/>
                  <p:nvPr/>
                </p:nvSpPr>
                <p:spPr>
                  <a:xfrm flipH="1" flipV="1">
                    <a:off x="7002" y="2220"/>
                    <a:ext cx="338" cy="434"/>
                  </a:xfrm>
                  <a:custGeom>
                    <a:gdLst>
                      <a:gd name="GT0" fmla="+- l w 0"/>
                      <a:gd name="GT1" fmla="+- t h 0"/>
                    </a:gdLst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l" t="t" r="GT0" b="GT1"/>
                    <a:pathLst>
                      <a:path w="2020" h="2594">
                        <a:moveTo>
                          <a:pt x="472" y="15"/>
                        </a:moveTo>
                        <a:cubicBezTo>
                          <a:pt x="472" y="107"/>
                          <a:pt x="477" y="387"/>
                          <a:pt x="472" y="552"/>
                        </a:cubicBezTo>
                        <a:cubicBezTo>
                          <a:pt x="467" y="717"/>
                          <a:pt x="480" y="887"/>
                          <a:pt x="442" y="1005"/>
                        </a:cubicBezTo>
                        <a:cubicBezTo>
                          <a:pt x="404" y="1123"/>
                          <a:pt x="302" y="1180"/>
                          <a:pt x="247" y="1260"/>
                        </a:cubicBezTo>
                        <a:cubicBezTo>
                          <a:pt x="192" y="1340"/>
                          <a:pt x="152" y="1398"/>
                          <a:pt x="112" y="1488"/>
                        </a:cubicBezTo>
                        <a:cubicBezTo>
                          <a:pt x="72" y="1578"/>
                          <a:pt x="14" y="1706"/>
                          <a:pt x="7" y="1800"/>
                        </a:cubicBezTo>
                        <a:cubicBezTo>
                          <a:pt x="0" y="1894"/>
                          <a:pt x="25" y="1968"/>
                          <a:pt x="67" y="2055"/>
                        </a:cubicBezTo>
                        <a:cubicBezTo>
                          <a:pt x="109" y="2142"/>
                          <a:pt x="165" y="2245"/>
                          <a:pt x="262" y="2325"/>
                        </a:cubicBezTo>
                        <a:cubicBezTo>
                          <a:pt x="359" y="2405"/>
                          <a:pt x="515" y="2498"/>
                          <a:pt x="652" y="2535"/>
                        </a:cubicBezTo>
                        <a:cubicBezTo>
                          <a:pt x="789" y="2572"/>
                          <a:pt x="937" y="2594"/>
                          <a:pt x="1087" y="2550"/>
                        </a:cubicBezTo>
                        <a:cubicBezTo>
                          <a:pt x="1237" y="2506"/>
                          <a:pt x="1440" y="2366"/>
                          <a:pt x="1552" y="2268"/>
                        </a:cubicBezTo>
                        <a:cubicBezTo>
                          <a:pt x="1664" y="2170"/>
                          <a:pt x="1702" y="2069"/>
                          <a:pt x="1762" y="1965"/>
                        </a:cubicBezTo>
                        <a:cubicBezTo>
                          <a:pt x="1822" y="1861"/>
                          <a:pt x="1872" y="1759"/>
                          <a:pt x="1912" y="1644"/>
                        </a:cubicBezTo>
                        <a:cubicBezTo>
                          <a:pt x="1952" y="1529"/>
                          <a:pt x="2020" y="1309"/>
                          <a:pt x="2002" y="1275"/>
                        </a:cubicBezTo>
                        <a:cubicBezTo>
                          <a:pt x="1984" y="1241"/>
                          <a:pt x="1874" y="1355"/>
                          <a:pt x="1807" y="1440"/>
                        </a:cubicBezTo>
                        <a:cubicBezTo>
                          <a:pt x="1740" y="1525"/>
                          <a:pt x="1669" y="1690"/>
                          <a:pt x="1597" y="1785"/>
                        </a:cubicBezTo>
                        <a:cubicBezTo>
                          <a:pt x="1525" y="1880"/>
                          <a:pt x="1442" y="1953"/>
                          <a:pt x="1372" y="2010"/>
                        </a:cubicBezTo>
                        <a:cubicBezTo>
                          <a:pt x="1302" y="2067"/>
                          <a:pt x="1257" y="2113"/>
                          <a:pt x="1177" y="2130"/>
                        </a:cubicBezTo>
                        <a:cubicBezTo>
                          <a:pt x="1097" y="2147"/>
                          <a:pt x="982" y="2147"/>
                          <a:pt x="892" y="2115"/>
                        </a:cubicBezTo>
                        <a:cubicBezTo>
                          <a:pt x="802" y="2083"/>
                          <a:pt x="677" y="2022"/>
                          <a:pt x="637" y="1935"/>
                        </a:cubicBezTo>
                        <a:cubicBezTo>
                          <a:pt x="597" y="1848"/>
                          <a:pt x="612" y="1702"/>
                          <a:pt x="652" y="1590"/>
                        </a:cubicBezTo>
                        <a:cubicBezTo>
                          <a:pt x="692" y="1478"/>
                          <a:pt x="817" y="1355"/>
                          <a:pt x="877" y="1260"/>
                        </a:cubicBezTo>
                        <a:cubicBezTo>
                          <a:pt x="937" y="1165"/>
                          <a:pt x="990" y="1112"/>
                          <a:pt x="1012" y="1020"/>
                        </a:cubicBezTo>
                        <a:cubicBezTo>
                          <a:pt x="1034" y="928"/>
                          <a:pt x="1012" y="786"/>
                          <a:pt x="1012" y="708"/>
                        </a:cubicBezTo>
                        <a:cubicBezTo>
                          <a:pt x="1012" y="630"/>
                          <a:pt x="1012" y="670"/>
                          <a:pt x="1012" y="552"/>
                        </a:cubicBezTo>
                        <a:cubicBezTo>
                          <a:pt x="1012" y="434"/>
                          <a:pt x="1012" y="115"/>
                          <a:pt x="1012" y="0"/>
                        </a:cubicBezTo>
                      </a:path>
                    </a:pathLst>
                  </a:custGeom>
                  <a:solidFill>
                    <a:srgbClr val="000000"/>
                  </a:solidFill>
                  <a:ln>
                    <a:solidFill>
                      <a:prstClr val="black"/>
                    </a:solidFill>
                    <a:bevel/>
                  </a:ln>
                </p:spPr>
                <p:txBody>
                  <a:bodyPr rot="10800000"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ctr" eaLnBrk="1" hangingPunct="1"/>
                    <a:endParaRPr lang="zh-CN" altLang="en-US" sz="2400" b="1">
                      <a:solidFill>
                        <a:schemeClr val="bg1"/>
                      </a:solidFill>
                      <a:latin typeface="Arial" pitchFamily="34" charset="0"/>
                    </a:endParaRPr>
                  </a:p>
                </p:txBody>
              </p:sp>
              <p:sp>
                <p:nvSpPr>
                  <p:cNvPr id="142386" name="Rectangle 225"/>
                  <p:cNvSpPr/>
                  <p:nvPr/>
                </p:nvSpPr>
                <p:spPr>
                  <a:xfrm>
                    <a:off x="6627" y="2614"/>
                    <a:ext cx="1155" cy="760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333333"/>
                      </a:gs>
                      <a:gs pos="50000">
                        <a:srgbClr val="C0C0C0"/>
                      </a:gs>
                      <a:gs pos="100000">
                        <a:srgbClr val="333333"/>
                      </a:gs>
                    </a:gsLst>
                    <a:lin ang="0" scaled="1"/>
                  </a:gradFill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ctr" eaLnBrk="1" hangingPunct="1"/>
                    <a:endParaRPr lang="zh-CN" altLang="en-US" sz="2400" b="1">
                      <a:solidFill>
                        <a:schemeClr val="bg1"/>
                      </a:solidFill>
                      <a:latin typeface="Arial" pitchFamily="34" charset="0"/>
                    </a:endParaRPr>
                  </a:p>
                </p:txBody>
              </p:sp>
            </p:grpSp>
            <p:grpSp>
              <p:nvGrpSpPr>
                <p:cNvPr id="142387" name="xjhlx13"/>
                <p:cNvGrpSpPr/>
                <p:nvPr/>
              </p:nvGrpSpPr>
              <p:grpSpPr>
                <a:xfrm>
                  <a:off x="527" y="3493"/>
                  <a:ext cx="232" cy="283"/>
                  <a:chOff x="6627" y="2220"/>
                  <a:chExt cx="1155" cy="1502"/>
                </a:xfrm>
              </p:grpSpPr>
              <p:sp>
                <p:nvSpPr>
                  <p:cNvPr id="142388" name="Freeform 227"/>
                  <p:cNvSpPr/>
                  <p:nvPr/>
                </p:nvSpPr>
                <p:spPr>
                  <a:xfrm>
                    <a:off x="7067" y="3288"/>
                    <a:ext cx="338" cy="434"/>
                  </a:xfrm>
                  <a:custGeom>
                    <a:gdLst>
                      <a:gd name="GT0" fmla="+- l w 0"/>
                      <a:gd name="GT1" fmla="+- t h 0"/>
                    </a:gdLst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l" t="t" r="GT0" b="GT1"/>
                    <a:pathLst>
                      <a:path w="2020" h="2594">
                        <a:moveTo>
                          <a:pt x="472" y="15"/>
                        </a:moveTo>
                        <a:cubicBezTo>
                          <a:pt x="472" y="107"/>
                          <a:pt x="477" y="387"/>
                          <a:pt x="472" y="552"/>
                        </a:cubicBezTo>
                        <a:cubicBezTo>
                          <a:pt x="467" y="717"/>
                          <a:pt x="480" y="887"/>
                          <a:pt x="442" y="1005"/>
                        </a:cubicBezTo>
                        <a:cubicBezTo>
                          <a:pt x="404" y="1123"/>
                          <a:pt x="302" y="1180"/>
                          <a:pt x="247" y="1260"/>
                        </a:cubicBezTo>
                        <a:cubicBezTo>
                          <a:pt x="192" y="1340"/>
                          <a:pt x="152" y="1398"/>
                          <a:pt x="112" y="1488"/>
                        </a:cubicBezTo>
                        <a:cubicBezTo>
                          <a:pt x="72" y="1578"/>
                          <a:pt x="14" y="1706"/>
                          <a:pt x="7" y="1800"/>
                        </a:cubicBezTo>
                        <a:cubicBezTo>
                          <a:pt x="0" y="1894"/>
                          <a:pt x="25" y="1968"/>
                          <a:pt x="67" y="2055"/>
                        </a:cubicBezTo>
                        <a:cubicBezTo>
                          <a:pt x="109" y="2142"/>
                          <a:pt x="165" y="2245"/>
                          <a:pt x="262" y="2325"/>
                        </a:cubicBezTo>
                        <a:cubicBezTo>
                          <a:pt x="359" y="2405"/>
                          <a:pt x="515" y="2498"/>
                          <a:pt x="652" y="2535"/>
                        </a:cubicBezTo>
                        <a:cubicBezTo>
                          <a:pt x="789" y="2572"/>
                          <a:pt x="937" y="2594"/>
                          <a:pt x="1087" y="2550"/>
                        </a:cubicBezTo>
                        <a:cubicBezTo>
                          <a:pt x="1237" y="2506"/>
                          <a:pt x="1440" y="2366"/>
                          <a:pt x="1552" y="2268"/>
                        </a:cubicBezTo>
                        <a:cubicBezTo>
                          <a:pt x="1664" y="2170"/>
                          <a:pt x="1702" y="2069"/>
                          <a:pt x="1762" y="1965"/>
                        </a:cubicBezTo>
                        <a:cubicBezTo>
                          <a:pt x="1822" y="1861"/>
                          <a:pt x="1872" y="1759"/>
                          <a:pt x="1912" y="1644"/>
                        </a:cubicBezTo>
                        <a:cubicBezTo>
                          <a:pt x="1952" y="1529"/>
                          <a:pt x="2020" y="1309"/>
                          <a:pt x="2002" y="1275"/>
                        </a:cubicBezTo>
                        <a:cubicBezTo>
                          <a:pt x="1984" y="1241"/>
                          <a:pt x="1874" y="1355"/>
                          <a:pt x="1807" y="1440"/>
                        </a:cubicBezTo>
                        <a:cubicBezTo>
                          <a:pt x="1740" y="1525"/>
                          <a:pt x="1669" y="1690"/>
                          <a:pt x="1597" y="1785"/>
                        </a:cubicBezTo>
                        <a:cubicBezTo>
                          <a:pt x="1525" y="1880"/>
                          <a:pt x="1442" y="1953"/>
                          <a:pt x="1372" y="2010"/>
                        </a:cubicBezTo>
                        <a:cubicBezTo>
                          <a:pt x="1302" y="2067"/>
                          <a:pt x="1257" y="2113"/>
                          <a:pt x="1177" y="2130"/>
                        </a:cubicBezTo>
                        <a:cubicBezTo>
                          <a:pt x="1097" y="2147"/>
                          <a:pt x="982" y="2147"/>
                          <a:pt x="892" y="2115"/>
                        </a:cubicBezTo>
                        <a:cubicBezTo>
                          <a:pt x="802" y="2083"/>
                          <a:pt x="677" y="2022"/>
                          <a:pt x="637" y="1935"/>
                        </a:cubicBezTo>
                        <a:cubicBezTo>
                          <a:pt x="597" y="1848"/>
                          <a:pt x="612" y="1702"/>
                          <a:pt x="652" y="1590"/>
                        </a:cubicBezTo>
                        <a:cubicBezTo>
                          <a:pt x="692" y="1478"/>
                          <a:pt x="817" y="1355"/>
                          <a:pt x="877" y="1260"/>
                        </a:cubicBezTo>
                        <a:cubicBezTo>
                          <a:pt x="937" y="1165"/>
                          <a:pt x="990" y="1112"/>
                          <a:pt x="1012" y="1020"/>
                        </a:cubicBezTo>
                        <a:cubicBezTo>
                          <a:pt x="1034" y="928"/>
                          <a:pt x="1012" y="786"/>
                          <a:pt x="1012" y="708"/>
                        </a:cubicBezTo>
                        <a:cubicBezTo>
                          <a:pt x="1012" y="630"/>
                          <a:pt x="1012" y="670"/>
                          <a:pt x="1012" y="552"/>
                        </a:cubicBezTo>
                        <a:cubicBezTo>
                          <a:pt x="1012" y="434"/>
                          <a:pt x="1012" y="115"/>
                          <a:pt x="1012" y="0"/>
                        </a:cubicBezTo>
                      </a:path>
                    </a:pathLst>
                  </a:custGeom>
                  <a:solidFill>
                    <a:srgbClr val="000000"/>
                  </a:solidFill>
                  <a:ln>
                    <a:solidFill>
                      <a:prstClr val="black"/>
                    </a:solidFill>
                    <a:bevel/>
                  </a:ln>
                </p:spPr>
                <p:txBody>
                  <a:bodyPr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ctr" eaLnBrk="1" hangingPunct="1"/>
                    <a:endParaRPr lang="zh-CN" altLang="en-US" sz="2400" b="1">
                      <a:solidFill>
                        <a:schemeClr val="bg1"/>
                      </a:solidFill>
                      <a:latin typeface="Arial" pitchFamily="34" charset="0"/>
                    </a:endParaRPr>
                  </a:p>
                </p:txBody>
              </p:sp>
              <p:sp>
                <p:nvSpPr>
                  <p:cNvPr id="142389" name="Freeform 228"/>
                  <p:cNvSpPr/>
                  <p:nvPr/>
                </p:nvSpPr>
                <p:spPr>
                  <a:xfrm flipH="1" flipV="1">
                    <a:off x="7002" y="2220"/>
                    <a:ext cx="338" cy="434"/>
                  </a:xfrm>
                  <a:custGeom>
                    <a:gdLst>
                      <a:gd name="GT0" fmla="+- l w 0"/>
                      <a:gd name="GT1" fmla="+- t h 0"/>
                    </a:gdLst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l" t="t" r="GT0" b="GT1"/>
                    <a:pathLst>
                      <a:path w="2020" h="2594">
                        <a:moveTo>
                          <a:pt x="472" y="15"/>
                        </a:moveTo>
                        <a:cubicBezTo>
                          <a:pt x="472" y="107"/>
                          <a:pt x="477" y="387"/>
                          <a:pt x="472" y="552"/>
                        </a:cubicBezTo>
                        <a:cubicBezTo>
                          <a:pt x="467" y="717"/>
                          <a:pt x="480" y="887"/>
                          <a:pt x="442" y="1005"/>
                        </a:cubicBezTo>
                        <a:cubicBezTo>
                          <a:pt x="404" y="1123"/>
                          <a:pt x="302" y="1180"/>
                          <a:pt x="247" y="1260"/>
                        </a:cubicBezTo>
                        <a:cubicBezTo>
                          <a:pt x="192" y="1340"/>
                          <a:pt x="152" y="1398"/>
                          <a:pt x="112" y="1488"/>
                        </a:cubicBezTo>
                        <a:cubicBezTo>
                          <a:pt x="72" y="1578"/>
                          <a:pt x="14" y="1706"/>
                          <a:pt x="7" y="1800"/>
                        </a:cubicBezTo>
                        <a:cubicBezTo>
                          <a:pt x="0" y="1894"/>
                          <a:pt x="25" y="1968"/>
                          <a:pt x="67" y="2055"/>
                        </a:cubicBezTo>
                        <a:cubicBezTo>
                          <a:pt x="109" y="2142"/>
                          <a:pt x="165" y="2245"/>
                          <a:pt x="262" y="2325"/>
                        </a:cubicBezTo>
                        <a:cubicBezTo>
                          <a:pt x="359" y="2405"/>
                          <a:pt x="515" y="2498"/>
                          <a:pt x="652" y="2535"/>
                        </a:cubicBezTo>
                        <a:cubicBezTo>
                          <a:pt x="789" y="2572"/>
                          <a:pt x="937" y="2594"/>
                          <a:pt x="1087" y="2550"/>
                        </a:cubicBezTo>
                        <a:cubicBezTo>
                          <a:pt x="1237" y="2506"/>
                          <a:pt x="1440" y="2366"/>
                          <a:pt x="1552" y="2268"/>
                        </a:cubicBezTo>
                        <a:cubicBezTo>
                          <a:pt x="1664" y="2170"/>
                          <a:pt x="1702" y="2069"/>
                          <a:pt x="1762" y="1965"/>
                        </a:cubicBezTo>
                        <a:cubicBezTo>
                          <a:pt x="1822" y="1861"/>
                          <a:pt x="1872" y="1759"/>
                          <a:pt x="1912" y="1644"/>
                        </a:cubicBezTo>
                        <a:cubicBezTo>
                          <a:pt x="1952" y="1529"/>
                          <a:pt x="2020" y="1309"/>
                          <a:pt x="2002" y="1275"/>
                        </a:cubicBezTo>
                        <a:cubicBezTo>
                          <a:pt x="1984" y="1241"/>
                          <a:pt x="1874" y="1355"/>
                          <a:pt x="1807" y="1440"/>
                        </a:cubicBezTo>
                        <a:cubicBezTo>
                          <a:pt x="1740" y="1525"/>
                          <a:pt x="1669" y="1690"/>
                          <a:pt x="1597" y="1785"/>
                        </a:cubicBezTo>
                        <a:cubicBezTo>
                          <a:pt x="1525" y="1880"/>
                          <a:pt x="1442" y="1953"/>
                          <a:pt x="1372" y="2010"/>
                        </a:cubicBezTo>
                        <a:cubicBezTo>
                          <a:pt x="1302" y="2067"/>
                          <a:pt x="1257" y="2113"/>
                          <a:pt x="1177" y="2130"/>
                        </a:cubicBezTo>
                        <a:cubicBezTo>
                          <a:pt x="1097" y="2147"/>
                          <a:pt x="982" y="2147"/>
                          <a:pt x="892" y="2115"/>
                        </a:cubicBezTo>
                        <a:cubicBezTo>
                          <a:pt x="802" y="2083"/>
                          <a:pt x="677" y="2022"/>
                          <a:pt x="637" y="1935"/>
                        </a:cubicBezTo>
                        <a:cubicBezTo>
                          <a:pt x="597" y="1848"/>
                          <a:pt x="612" y="1702"/>
                          <a:pt x="652" y="1590"/>
                        </a:cubicBezTo>
                        <a:cubicBezTo>
                          <a:pt x="692" y="1478"/>
                          <a:pt x="817" y="1355"/>
                          <a:pt x="877" y="1260"/>
                        </a:cubicBezTo>
                        <a:cubicBezTo>
                          <a:pt x="937" y="1165"/>
                          <a:pt x="990" y="1112"/>
                          <a:pt x="1012" y="1020"/>
                        </a:cubicBezTo>
                        <a:cubicBezTo>
                          <a:pt x="1034" y="928"/>
                          <a:pt x="1012" y="786"/>
                          <a:pt x="1012" y="708"/>
                        </a:cubicBezTo>
                        <a:cubicBezTo>
                          <a:pt x="1012" y="630"/>
                          <a:pt x="1012" y="670"/>
                          <a:pt x="1012" y="552"/>
                        </a:cubicBezTo>
                        <a:cubicBezTo>
                          <a:pt x="1012" y="434"/>
                          <a:pt x="1012" y="115"/>
                          <a:pt x="1012" y="0"/>
                        </a:cubicBezTo>
                      </a:path>
                    </a:pathLst>
                  </a:custGeom>
                  <a:solidFill>
                    <a:srgbClr val="000000"/>
                  </a:solidFill>
                  <a:ln>
                    <a:solidFill>
                      <a:prstClr val="black"/>
                    </a:solidFill>
                    <a:bevel/>
                  </a:ln>
                </p:spPr>
                <p:txBody>
                  <a:bodyPr rot="10800000"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ctr" eaLnBrk="1" hangingPunct="1"/>
                    <a:endParaRPr lang="zh-CN" altLang="en-US" sz="2400" b="1">
                      <a:solidFill>
                        <a:schemeClr val="bg1"/>
                      </a:solidFill>
                      <a:latin typeface="Arial" pitchFamily="34" charset="0"/>
                    </a:endParaRPr>
                  </a:p>
                </p:txBody>
              </p:sp>
              <p:sp>
                <p:nvSpPr>
                  <p:cNvPr id="142390" name="Rectangle 229"/>
                  <p:cNvSpPr/>
                  <p:nvPr/>
                </p:nvSpPr>
                <p:spPr>
                  <a:xfrm>
                    <a:off x="6627" y="2614"/>
                    <a:ext cx="1155" cy="760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333333"/>
                      </a:gs>
                      <a:gs pos="50000">
                        <a:srgbClr val="C0C0C0"/>
                      </a:gs>
                      <a:gs pos="100000">
                        <a:srgbClr val="333333"/>
                      </a:gs>
                    </a:gsLst>
                    <a:lin ang="0" scaled="1"/>
                  </a:gradFill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ctr" eaLnBrk="1" hangingPunct="1"/>
                    <a:endParaRPr lang="zh-CN" altLang="en-US" sz="2400" b="1">
                      <a:solidFill>
                        <a:schemeClr val="bg1"/>
                      </a:solidFill>
                      <a:latin typeface="Arial" pitchFamily="34" charset="0"/>
                    </a:endParaRPr>
                  </a:p>
                </p:txBody>
              </p:sp>
            </p:grpSp>
          </p:grpSp>
          <p:grpSp>
            <p:nvGrpSpPr>
              <p:cNvPr id="142391" name=""/>
              <p:cNvGrpSpPr/>
              <p:nvPr/>
            </p:nvGrpSpPr>
            <p:grpSpPr>
              <a:xfrm>
                <a:off x="323" y="1820"/>
                <a:ext cx="601" cy="1644"/>
                <a:chOff x="323" y="1820"/>
                <a:chExt cx="601" cy="1644"/>
              </a:xfrm>
            </p:grpSpPr>
            <p:cxnSp>
              <p:nvCxnSpPr>
                <p:cNvPr id="142392" name="Line 230"/>
                <p:cNvCxnSpPr/>
                <p:nvPr/>
              </p:nvCxnSpPr>
              <p:spPr>
                <a:xfrm flipH="1">
                  <a:off x="486" y="2488"/>
                  <a:ext cx="131" cy="385"/>
                </a:xfrm>
                <a:prstGeom prst="line">
                  <a:avLst/>
                </a:prstGeom>
                <a:noFill/>
                <a:ln w="19050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142393" name="Line 231"/>
                <p:cNvCxnSpPr/>
                <p:nvPr/>
              </p:nvCxnSpPr>
              <p:spPr>
                <a:xfrm flipH="1">
                  <a:off x="722" y="2180"/>
                  <a:ext cx="61" cy="744"/>
                </a:xfrm>
                <a:prstGeom prst="line">
                  <a:avLst/>
                </a:prstGeom>
                <a:noFill/>
                <a:ln w="19050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142394" name="Line 232"/>
                <p:cNvCxnSpPr/>
                <p:nvPr/>
              </p:nvCxnSpPr>
              <p:spPr>
                <a:xfrm flipH="1">
                  <a:off x="459" y="2128"/>
                  <a:ext cx="27" cy="1053"/>
                </a:xfrm>
                <a:prstGeom prst="line">
                  <a:avLst/>
                </a:prstGeom>
                <a:noFill/>
                <a:ln w="19050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142395" name="Line 233"/>
                <p:cNvCxnSpPr/>
                <p:nvPr/>
              </p:nvCxnSpPr>
              <p:spPr>
                <a:xfrm flipV="1">
                  <a:off x="774" y="2617"/>
                  <a:ext cx="53" cy="564"/>
                </a:xfrm>
                <a:prstGeom prst="line">
                  <a:avLst/>
                </a:prstGeom>
                <a:noFill/>
                <a:ln w="19050">
                  <a:solidFill>
                    <a:prstClr val="black"/>
                  </a:solidFill>
                  <a:miter lim="800000"/>
                  <a:tailEnd type="triangle" len="lg"/>
                </a:ln>
              </p:spPr>
            </p:cxnSp>
            <p:grpSp>
              <p:nvGrpSpPr>
                <p:cNvPr id="142396" name="Group 235"/>
                <p:cNvGrpSpPr/>
                <p:nvPr/>
              </p:nvGrpSpPr>
              <p:grpSpPr>
                <a:xfrm flipV="1">
                  <a:off x="323" y="1820"/>
                  <a:ext cx="601" cy="30"/>
                  <a:chOff x="3121" y="1752"/>
                  <a:chExt cx="722" cy="130"/>
                </a:xfrm>
              </p:grpSpPr>
              <p:cxnSp>
                <p:nvCxnSpPr>
                  <p:cNvPr id="142397" name="Line 236"/>
                  <p:cNvCxnSpPr/>
                  <p:nvPr/>
                </p:nvCxnSpPr>
                <p:spPr>
                  <a:xfrm flipH="1">
                    <a:off x="3121" y="1760"/>
                    <a:ext cx="120" cy="122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142398" name="Line 237"/>
                  <p:cNvCxnSpPr/>
                  <p:nvPr/>
                </p:nvCxnSpPr>
                <p:spPr>
                  <a:xfrm flipH="1">
                    <a:off x="3241" y="1760"/>
                    <a:ext cx="121" cy="122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142399" name="Line 238"/>
                  <p:cNvCxnSpPr/>
                  <p:nvPr/>
                </p:nvCxnSpPr>
                <p:spPr>
                  <a:xfrm flipH="1">
                    <a:off x="3362" y="1760"/>
                    <a:ext cx="120" cy="122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142400" name="Line 239"/>
                  <p:cNvCxnSpPr/>
                  <p:nvPr/>
                </p:nvCxnSpPr>
                <p:spPr>
                  <a:xfrm flipH="1">
                    <a:off x="3482" y="1760"/>
                    <a:ext cx="120" cy="122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142401" name="Line 240"/>
                  <p:cNvCxnSpPr/>
                  <p:nvPr/>
                </p:nvCxnSpPr>
                <p:spPr>
                  <a:xfrm flipH="1">
                    <a:off x="3602" y="1760"/>
                    <a:ext cx="120" cy="122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142402" name="Line 241"/>
                  <p:cNvCxnSpPr/>
                  <p:nvPr/>
                </p:nvCxnSpPr>
                <p:spPr>
                  <a:xfrm flipH="1">
                    <a:off x="3722" y="1760"/>
                    <a:ext cx="121" cy="122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142403" name="Line 242"/>
                  <p:cNvCxnSpPr/>
                  <p:nvPr/>
                </p:nvCxnSpPr>
                <p:spPr>
                  <a:xfrm>
                    <a:off x="3144" y="1752"/>
                    <a:ext cx="698" cy="0"/>
                  </a:xfrm>
                  <a:prstGeom prst="line">
                    <a:avLst/>
                  </a:prstGeom>
                  <a:noFill/>
                  <a:ln w="19050">
                    <a:solidFill>
                      <a:prstClr val="black"/>
                    </a:solidFill>
                    <a:miter lim="800000"/>
                  </a:ln>
                </p:spPr>
              </p:cxnSp>
            </p:grpSp>
            <p:grpSp>
              <p:nvGrpSpPr>
                <p:cNvPr id="142404" name=""/>
                <p:cNvGrpSpPr/>
                <p:nvPr/>
              </p:nvGrpSpPr>
              <p:grpSpPr>
                <a:xfrm>
                  <a:off x="449" y="2667"/>
                  <a:ext cx="333" cy="797"/>
                  <a:chOff x="449" y="2667"/>
                  <a:chExt cx="333" cy="797"/>
                </a:xfrm>
              </p:grpSpPr>
              <p:sp>
                <p:nvSpPr>
                  <p:cNvPr id="142405" name="Freeform 250"/>
                  <p:cNvSpPr/>
                  <p:nvPr/>
                </p:nvSpPr>
                <p:spPr>
                  <a:xfrm rot="21360000" flipV="1">
                    <a:off x="595" y="2667"/>
                    <a:ext cx="77" cy="103"/>
                  </a:xfrm>
                  <a:custGeom>
                    <a:gdLst>
                      <a:gd name="GT0" fmla="+- l w 0"/>
                      <a:gd name="GT1" fmla="+- t h 0"/>
                    </a:gdLst>
                    <a:cxnLst>
                      <a:cxn ang="0">
                        <a:pos x="1" y="0"/>
                      </a:cxn>
                      <a:cxn ang="0">
                        <a:pos x="1" y="1"/>
                      </a:cxn>
                      <a:cxn ang="0">
                        <a:pos x="0" y="1"/>
                      </a:cxn>
                      <a:cxn ang="0">
                        <a:pos x="0" y="1"/>
                      </a:cxn>
                      <a:cxn ang="0">
                        <a:pos x="0" y="1"/>
                      </a:cxn>
                      <a:cxn ang="0">
                        <a:pos x="0" y="2"/>
                      </a:cxn>
                      <a:cxn ang="0">
                        <a:pos x="0" y="2"/>
                      </a:cxn>
                      <a:cxn ang="0">
                        <a:pos x="0" y="2"/>
                      </a:cxn>
                      <a:cxn ang="0">
                        <a:pos x="1" y="3"/>
                      </a:cxn>
                      <a:cxn ang="0">
                        <a:pos x="1" y="3"/>
                      </a:cxn>
                      <a:cxn ang="0">
                        <a:pos x="2" y="2"/>
                      </a:cxn>
                      <a:cxn ang="0">
                        <a:pos x="2" y="2"/>
                      </a:cxn>
                      <a:cxn ang="0">
                        <a:pos x="2" y="2"/>
                      </a:cxn>
                      <a:cxn ang="0">
                        <a:pos x="2" y="1"/>
                      </a:cxn>
                      <a:cxn ang="0">
                        <a:pos x="2" y="1"/>
                      </a:cxn>
                      <a:cxn ang="0">
                        <a:pos x="2" y="2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1" y="1"/>
                      </a:cxn>
                      <a:cxn ang="0">
                        <a:pos x="1" y="1"/>
                      </a:cxn>
                      <a:cxn ang="0">
                        <a:pos x="1" y="1"/>
                      </a:cxn>
                      <a:cxn ang="0">
                        <a:pos x="1" y="1"/>
                      </a:cxn>
                      <a:cxn ang="0">
                        <a:pos x="1" y="0"/>
                      </a:cxn>
                    </a:cxnLst>
                    <a:rect l="l" t="t" r="GT0" b="GT1"/>
                    <a:pathLst>
                      <a:path w="2020" h="2594">
                        <a:moveTo>
                          <a:pt x="472" y="15"/>
                        </a:moveTo>
                        <a:cubicBezTo>
                          <a:pt x="472" y="107"/>
                          <a:pt x="477" y="387"/>
                          <a:pt x="472" y="552"/>
                        </a:cubicBezTo>
                        <a:cubicBezTo>
                          <a:pt x="467" y="717"/>
                          <a:pt x="480" y="887"/>
                          <a:pt x="442" y="1005"/>
                        </a:cubicBezTo>
                        <a:cubicBezTo>
                          <a:pt x="404" y="1123"/>
                          <a:pt x="302" y="1180"/>
                          <a:pt x="247" y="1260"/>
                        </a:cubicBezTo>
                        <a:cubicBezTo>
                          <a:pt x="192" y="1340"/>
                          <a:pt x="152" y="1398"/>
                          <a:pt x="112" y="1488"/>
                        </a:cubicBezTo>
                        <a:cubicBezTo>
                          <a:pt x="72" y="1578"/>
                          <a:pt x="14" y="1706"/>
                          <a:pt x="7" y="1800"/>
                        </a:cubicBezTo>
                        <a:cubicBezTo>
                          <a:pt x="0" y="1894"/>
                          <a:pt x="25" y="1968"/>
                          <a:pt x="67" y="2055"/>
                        </a:cubicBezTo>
                        <a:cubicBezTo>
                          <a:pt x="109" y="2142"/>
                          <a:pt x="165" y="2245"/>
                          <a:pt x="262" y="2325"/>
                        </a:cubicBezTo>
                        <a:cubicBezTo>
                          <a:pt x="359" y="2405"/>
                          <a:pt x="515" y="2498"/>
                          <a:pt x="652" y="2535"/>
                        </a:cubicBezTo>
                        <a:cubicBezTo>
                          <a:pt x="789" y="2572"/>
                          <a:pt x="937" y="2594"/>
                          <a:pt x="1087" y="2550"/>
                        </a:cubicBezTo>
                        <a:cubicBezTo>
                          <a:pt x="1237" y="2506"/>
                          <a:pt x="1440" y="2366"/>
                          <a:pt x="1552" y="2268"/>
                        </a:cubicBezTo>
                        <a:cubicBezTo>
                          <a:pt x="1664" y="2170"/>
                          <a:pt x="1702" y="2069"/>
                          <a:pt x="1762" y="1965"/>
                        </a:cubicBezTo>
                        <a:cubicBezTo>
                          <a:pt x="1822" y="1861"/>
                          <a:pt x="1872" y="1759"/>
                          <a:pt x="1912" y="1644"/>
                        </a:cubicBezTo>
                        <a:cubicBezTo>
                          <a:pt x="1952" y="1529"/>
                          <a:pt x="2020" y="1309"/>
                          <a:pt x="2002" y="1275"/>
                        </a:cubicBezTo>
                        <a:cubicBezTo>
                          <a:pt x="1984" y="1241"/>
                          <a:pt x="1874" y="1355"/>
                          <a:pt x="1807" y="1440"/>
                        </a:cubicBezTo>
                        <a:cubicBezTo>
                          <a:pt x="1740" y="1525"/>
                          <a:pt x="1669" y="1690"/>
                          <a:pt x="1597" y="1785"/>
                        </a:cubicBezTo>
                        <a:cubicBezTo>
                          <a:pt x="1525" y="1880"/>
                          <a:pt x="1442" y="1953"/>
                          <a:pt x="1372" y="2010"/>
                        </a:cubicBezTo>
                        <a:cubicBezTo>
                          <a:pt x="1302" y="2067"/>
                          <a:pt x="1257" y="2113"/>
                          <a:pt x="1177" y="2130"/>
                        </a:cubicBezTo>
                        <a:cubicBezTo>
                          <a:pt x="1097" y="2147"/>
                          <a:pt x="982" y="2147"/>
                          <a:pt x="892" y="2115"/>
                        </a:cubicBezTo>
                        <a:cubicBezTo>
                          <a:pt x="802" y="2083"/>
                          <a:pt x="677" y="2022"/>
                          <a:pt x="637" y="1935"/>
                        </a:cubicBezTo>
                        <a:cubicBezTo>
                          <a:pt x="597" y="1848"/>
                          <a:pt x="612" y="1702"/>
                          <a:pt x="652" y="1590"/>
                        </a:cubicBezTo>
                        <a:cubicBezTo>
                          <a:pt x="692" y="1478"/>
                          <a:pt x="817" y="1355"/>
                          <a:pt x="877" y="1260"/>
                        </a:cubicBezTo>
                        <a:cubicBezTo>
                          <a:pt x="937" y="1165"/>
                          <a:pt x="990" y="1112"/>
                          <a:pt x="1012" y="1020"/>
                        </a:cubicBezTo>
                        <a:cubicBezTo>
                          <a:pt x="1034" y="928"/>
                          <a:pt x="1012" y="786"/>
                          <a:pt x="1012" y="708"/>
                        </a:cubicBezTo>
                        <a:cubicBezTo>
                          <a:pt x="1012" y="630"/>
                          <a:pt x="1012" y="670"/>
                          <a:pt x="1012" y="552"/>
                        </a:cubicBezTo>
                        <a:cubicBezTo>
                          <a:pt x="1012" y="434"/>
                          <a:pt x="1012" y="115"/>
                          <a:pt x="1012" y="0"/>
                        </a:cubicBezTo>
                      </a:path>
                    </a:pathLst>
                  </a:custGeom>
                  <a:solidFill>
                    <a:srgbClr val="000000"/>
                  </a:solidFill>
                  <a:ln>
                    <a:solidFill>
                      <a:prstClr val="black"/>
                    </a:solidFill>
                    <a:bevel/>
                  </a:ln>
                </p:spPr>
                <p:txBody>
                  <a:bodyPr rot="10800000"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ctr" eaLnBrk="1" hangingPunct="1"/>
                    <a:endParaRPr lang="zh-CN" altLang="en-US" sz="2400" b="1">
                      <a:solidFill>
                        <a:schemeClr val="bg1"/>
                      </a:solidFill>
                      <a:latin typeface="Arial" pitchFamily="34" charset="0"/>
                    </a:endParaRPr>
                  </a:p>
                </p:txBody>
              </p:sp>
              <p:grpSp>
                <p:nvGrpSpPr>
                  <p:cNvPr id="142406" name="xjhlx8"/>
                  <p:cNvGrpSpPr/>
                  <p:nvPr/>
                </p:nvGrpSpPr>
                <p:grpSpPr>
                  <a:xfrm rot="5400000" flipH="1">
                    <a:off x="458" y="2823"/>
                    <a:ext cx="316" cy="246"/>
                    <a:chOff x="6892" y="783"/>
                    <a:chExt cx="813" cy="579"/>
                  </a:xfrm>
                </p:grpSpPr>
                <p:grpSp>
                  <p:nvGrpSpPr>
                    <p:cNvPr id="142407" name="Group 197"/>
                    <p:cNvGrpSpPr/>
                    <p:nvPr/>
                  </p:nvGrpSpPr>
                  <p:grpSpPr>
                    <a:xfrm>
                      <a:off x="7125" y="783"/>
                      <a:ext cx="580" cy="579"/>
                      <a:chOff x="2400" y="2400"/>
                      <a:chExt cx="1440" cy="1440"/>
                    </a:xfrm>
                  </p:grpSpPr>
                  <p:sp>
                    <p:nvSpPr>
                      <p:cNvPr id="142408" name="Oval 198"/>
                      <p:cNvSpPr/>
                      <p:nvPr/>
                    </p:nvSpPr>
                    <p:spPr>
                      <a:xfrm>
                        <a:off x="2400" y="2400"/>
                        <a:ext cx="1440" cy="1440"/>
                      </a:xfrm>
                      <a:prstGeom prst="ellipse">
                        <a:avLst/>
                      </a:prstGeom>
                      <a:gradFill rotWithShape="0">
                        <a:gsLst>
                          <a:gs pos="0">
                            <a:srgbClr val="FFFFFF"/>
                          </a:gs>
                          <a:gs pos="100000">
                            <a:srgbClr val="8F8F8F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>
                        <a:solidFill>
                          <a:prstClr val="black"/>
                        </a:solidFill>
                        <a:miter lim="800000"/>
                      </a:ln>
                    </p:spPr>
                    <p:txBody>
                      <a:bodyPr rot="16200000"/>
                      <a:lstStyle>
                        <a:lvl1pPr marL="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1pPr>
                        <a:lvl2pPr marL="4572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2pPr>
                        <a:lvl3pPr marL="9144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3pPr>
                        <a:lvl4pPr marL="13716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4pPr>
                        <a:lvl5pPr marL="18288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5pPr>
                      </a:lstStyle>
                      <a:p>
                        <a:pPr marL="0" lvl="0" indent="0" algn="ctr" eaLnBrk="1" hangingPunct="1"/>
                        <a:endParaRPr lang="zh-CN" altLang="en-US" sz="2400" b="1">
                          <a:solidFill>
                            <a:schemeClr val="bg1"/>
                          </a:solidFill>
                          <a:latin typeface="Arial" pitchFamily="34" charset="0"/>
                        </a:endParaRPr>
                      </a:p>
                    </p:txBody>
                  </p:sp>
                  <p:sp>
                    <p:nvSpPr>
                      <p:cNvPr id="142409" name="Oval 199"/>
                      <p:cNvSpPr/>
                      <p:nvPr/>
                    </p:nvSpPr>
                    <p:spPr>
                      <a:xfrm>
                        <a:off x="2600" y="2600"/>
                        <a:ext cx="1040" cy="1040"/>
                      </a:xfrm>
                      <a:prstGeom prst="ellipse">
                        <a:avLst/>
                      </a:prstGeom>
                      <a:gradFill rotWithShape="0">
                        <a:gsLst>
                          <a:gs pos="0">
                            <a:srgbClr val="FFFFFF"/>
                          </a:gs>
                          <a:gs pos="100000">
                            <a:srgbClr val="000000"/>
                          </a:gs>
                        </a:gsLst>
                        <a:lin ang="2700000" scaled="1"/>
                      </a:gradFill>
                      <a:ln>
                        <a:noFill/>
                        <a:miter lim="800000"/>
                      </a:ln>
                    </p:spPr>
                    <p:txBody>
                      <a:bodyPr rot="16200000"/>
                      <a:lstStyle>
                        <a:lvl1pPr marL="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1pPr>
                        <a:lvl2pPr marL="4572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2pPr>
                        <a:lvl3pPr marL="9144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3pPr>
                        <a:lvl4pPr marL="13716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4pPr>
                        <a:lvl5pPr marL="18288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5pPr>
                      </a:lstStyle>
                      <a:p>
                        <a:pPr marL="0" lvl="0" indent="0" algn="ctr" eaLnBrk="1" hangingPunct="1"/>
                        <a:endParaRPr lang="zh-CN" altLang="en-US" sz="2400" b="1">
                          <a:solidFill>
                            <a:schemeClr val="bg1"/>
                          </a:solidFill>
                          <a:latin typeface="Arial" pitchFamily="34" charset="0"/>
                        </a:endParaRPr>
                      </a:p>
                    </p:txBody>
                  </p:sp>
                  <p:sp>
                    <p:nvSpPr>
                      <p:cNvPr id="142410" name="Oval 200"/>
                      <p:cNvSpPr/>
                      <p:nvPr/>
                    </p:nvSpPr>
                    <p:spPr>
                      <a:xfrm>
                        <a:off x="2800" y="2800"/>
                        <a:ext cx="640" cy="640"/>
                      </a:xfrm>
                      <a:prstGeom prst="ellipse">
                        <a:avLst/>
                      </a:prstGeom>
                      <a:gradFill rotWithShape="0">
                        <a:gsLst>
                          <a:gs pos="0">
                            <a:srgbClr val="808080"/>
                          </a:gs>
                          <a:gs pos="100000">
                            <a:srgbClr val="969696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>
                        <a:noFill/>
                        <a:miter lim="800000"/>
                      </a:ln>
                    </p:spPr>
                    <p:txBody>
                      <a:bodyPr rot="16200000"/>
                      <a:lstStyle>
                        <a:lvl1pPr marL="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1pPr>
                        <a:lvl2pPr marL="4572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2pPr>
                        <a:lvl3pPr marL="9144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3pPr>
                        <a:lvl4pPr marL="13716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4pPr>
                        <a:lvl5pPr marL="18288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5pPr>
                      </a:lstStyle>
                      <a:p>
                        <a:pPr marL="0" lvl="0" indent="0" algn="ctr" eaLnBrk="1" hangingPunct="1"/>
                        <a:endParaRPr lang="zh-CN" altLang="en-US" sz="2400" b="1">
                          <a:solidFill>
                            <a:schemeClr val="bg1"/>
                          </a:solidFill>
                          <a:latin typeface="Arial" pitchFamily="34" charset="0"/>
                        </a:endParaRPr>
                      </a:p>
                    </p:txBody>
                  </p:sp>
                  <p:sp>
                    <p:nvSpPr>
                      <p:cNvPr id="142411" name="Oval 201"/>
                      <p:cNvSpPr/>
                      <p:nvPr/>
                    </p:nvSpPr>
                    <p:spPr>
                      <a:xfrm>
                        <a:off x="3000" y="3000"/>
                        <a:ext cx="240" cy="240"/>
                      </a:xfrm>
                      <a:prstGeom prst="ellipse">
                        <a:avLst/>
                      </a:prstGeom>
                      <a:solidFill>
                        <a:srgbClr val="333333"/>
                      </a:solidFill>
                      <a:ln>
                        <a:solidFill>
                          <a:prstClr val="black"/>
                        </a:solidFill>
                        <a:miter lim="800000"/>
                      </a:ln>
                    </p:spPr>
                    <p:txBody>
                      <a:bodyPr rot="16200000"/>
                      <a:lstStyle>
                        <a:lvl1pPr marL="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1pPr>
                        <a:lvl2pPr marL="4572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2pPr>
                        <a:lvl3pPr marL="9144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3pPr>
                        <a:lvl4pPr marL="13716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4pPr>
                        <a:lvl5pPr marL="18288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5pPr>
                      </a:lstStyle>
                      <a:p>
                        <a:pPr marL="0" lvl="0" indent="0" algn="ctr" eaLnBrk="1" hangingPunct="1"/>
                        <a:endParaRPr lang="zh-CN" altLang="en-US" sz="2400" b="1">
                          <a:solidFill>
                            <a:schemeClr val="bg1"/>
                          </a:solidFill>
                          <a:latin typeface="Arial" pitchFamily="34" charset="0"/>
                        </a:endParaRPr>
                      </a:p>
                    </p:txBody>
                  </p:sp>
                </p:grpSp>
                <p:sp>
                  <p:nvSpPr>
                    <p:cNvPr id="142412" name="Rectangle 202"/>
                    <p:cNvSpPr/>
                    <p:nvPr/>
                  </p:nvSpPr>
                  <p:spPr>
                    <a:xfrm>
                      <a:off x="6892" y="1024"/>
                      <a:ext cx="555" cy="97"/>
                    </a:xfrm>
                    <a:prstGeom prst="rect">
                      <a:avLst/>
                    </a:prstGeom>
                    <a:gradFill rotWithShape="0">
                      <a:gsLst>
                        <a:gs pos="0">
                          <a:srgbClr val="000000"/>
                        </a:gs>
                        <a:gs pos="50000">
                          <a:srgbClr val="FFFFFF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 rot="1620000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</p:grpSp>
              <p:grpSp>
                <p:nvGrpSpPr>
                  <p:cNvPr id="142413" name="Group 204"/>
                  <p:cNvGrpSpPr/>
                  <p:nvPr/>
                </p:nvGrpSpPr>
                <p:grpSpPr>
                  <a:xfrm>
                    <a:off x="449" y="3027"/>
                    <a:ext cx="333" cy="308"/>
                    <a:chOff x="2400" y="2400"/>
                    <a:chExt cx="1440" cy="1440"/>
                  </a:xfrm>
                </p:grpSpPr>
                <p:sp>
                  <p:nvSpPr>
                    <p:cNvPr id="142414" name="Oval 205"/>
                    <p:cNvSpPr/>
                    <p:nvPr/>
                  </p:nvSpPr>
                  <p:spPr>
                    <a:xfrm>
                      <a:off x="2400" y="2400"/>
                      <a:ext cx="1440" cy="144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8F8F8F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42415" name="Oval 206"/>
                    <p:cNvSpPr/>
                    <p:nvPr/>
                  </p:nvSpPr>
                  <p:spPr>
                    <a:xfrm>
                      <a:off x="2600" y="2600"/>
                      <a:ext cx="1040" cy="104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000000"/>
                        </a:gs>
                      </a:gsLst>
                      <a:lin ang="2700000" scaled="1"/>
                    </a:gradFill>
                    <a:ln>
                      <a:noFill/>
                      <a:miter lim="800000"/>
                    </a:ln>
                  </p:spPr>
                  <p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42416" name="Oval 207"/>
                    <p:cNvSpPr/>
                    <p:nvPr/>
                  </p:nvSpPr>
                  <p:spPr>
                    <a:xfrm>
                      <a:off x="2800" y="2800"/>
                      <a:ext cx="640" cy="64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rgbClr val="808080"/>
                        </a:gs>
                        <a:gs pos="100000">
                          <a:srgbClr val="969696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noFill/>
                      <a:miter lim="800000"/>
                    </a:ln>
                  </p:spPr>
                  <p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42417" name="Oval 208"/>
                    <p:cNvSpPr/>
                    <p:nvPr/>
                  </p:nvSpPr>
                  <p:spPr>
                    <a:xfrm>
                      <a:off x="3000" y="3000"/>
                      <a:ext cx="240" cy="240"/>
                    </a:xfrm>
                    <a:prstGeom prst="ellipse">
                      <a:avLst/>
                    </a:prstGeom>
                    <a:solidFill>
                      <a:srgbClr val="333333"/>
                    </a:solidFill>
                    <a:ln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</p:grpSp>
              <p:grpSp>
                <p:nvGrpSpPr>
                  <p:cNvPr id="142418" name=""/>
                  <p:cNvGrpSpPr/>
                  <p:nvPr/>
                </p:nvGrpSpPr>
                <p:grpSpPr>
                  <a:xfrm>
                    <a:off x="570" y="2744"/>
                    <a:ext cx="102" cy="720"/>
                    <a:chOff x="584" y="2840"/>
                    <a:chExt cx="113" cy="766"/>
                  </a:xfrm>
                </p:grpSpPr>
                <p:sp>
                  <p:nvSpPr>
                    <p:cNvPr id="142419" name="Freeform 210"/>
                    <p:cNvSpPr/>
                    <p:nvPr/>
                  </p:nvSpPr>
                  <p:spPr>
                    <a:xfrm>
                      <a:off x="612" y="3500"/>
                      <a:ext cx="77" cy="106"/>
                    </a:xfrm>
                    <a:custGeom>
                      <a:gdLst>
                        <a:gd name="GT0" fmla="+- l w 0"/>
                        <a:gd name="GT1" fmla="+- t h 0"/>
                      </a:gdLst>
                      <a:cxnLst>
                        <a:cxn ang="0">
                          <a:pos x="1" y="0"/>
                        </a:cxn>
                        <a:cxn ang="0">
                          <a:pos x="1" y="1"/>
                        </a:cxn>
                        <a:cxn ang="0">
                          <a:pos x="0" y="1"/>
                        </a:cxn>
                        <a:cxn ang="0">
                          <a:pos x="0" y="1"/>
                        </a:cxn>
                        <a:cxn ang="0">
                          <a:pos x="0" y="1"/>
                        </a:cxn>
                        <a:cxn ang="0">
                          <a:pos x="0" y="2"/>
                        </a:cxn>
                        <a:cxn ang="0">
                          <a:pos x="0" y="2"/>
                        </a:cxn>
                        <a:cxn ang="0">
                          <a:pos x="0" y="2"/>
                        </a:cxn>
                        <a:cxn ang="0">
                          <a:pos x="1" y="3"/>
                        </a:cxn>
                        <a:cxn ang="0">
                          <a:pos x="1" y="3"/>
                        </a:cxn>
                        <a:cxn ang="0">
                          <a:pos x="2" y="2"/>
                        </a:cxn>
                        <a:cxn ang="0">
                          <a:pos x="2" y="2"/>
                        </a:cxn>
                        <a:cxn ang="0">
                          <a:pos x="2" y="2"/>
                        </a:cxn>
                        <a:cxn ang="0">
                          <a:pos x="2" y="1"/>
                        </a:cxn>
                        <a:cxn ang="0">
                          <a:pos x="2" y="1"/>
                        </a:cxn>
                        <a:cxn ang="0">
                          <a:pos x="2" y="2"/>
                        </a:cxn>
                        <a:cxn ang="0">
                          <a:pos x="1" y="2"/>
                        </a:cxn>
                        <a:cxn ang="0">
                          <a:pos x="1" y="2"/>
                        </a:cxn>
                        <a:cxn ang="0">
                          <a:pos x="1" y="2"/>
                        </a:cxn>
                        <a:cxn ang="0">
                          <a:pos x="1" y="2"/>
                        </a:cxn>
                        <a:cxn ang="0">
                          <a:pos x="1" y="2"/>
                        </a:cxn>
                        <a:cxn ang="0">
                          <a:pos x="1" y="1"/>
                        </a:cxn>
                        <a:cxn ang="0">
                          <a:pos x="1" y="1"/>
                        </a:cxn>
                        <a:cxn ang="0">
                          <a:pos x="1" y="1"/>
                        </a:cxn>
                        <a:cxn ang="0">
                          <a:pos x="1" y="1"/>
                        </a:cxn>
                        <a:cxn ang="0">
                          <a:pos x="1" y="0"/>
                        </a:cxn>
                      </a:cxnLst>
                      <a:rect l="l" t="t" r="GT0" b="GT1"/>
                      <a:pathLst>
                        <a:path w="2020" h="2594">
                          <a:moveTo>
                            <a:pt x="472" y="15"/>
                          </a:moveTo>
                          <a:cubicBezTo>
                            <a:pt x="472" y="107"/>
                            <a:pt x="477" y="387"/>
                            <a:pt x="472" y="552"/>
                          </a:cubicBezTo>
                          <a:cubicBezTo>
                            <a:pt x="467" y="717"/>
                            <a:pt x="480" y="887"/>
                            <a:pt x="442" y="1005"/>
                          </a:cubicBezTo>
                          <a:cubicBezTo>
                            <a:pt x="404" y="1123"/>
                            <a:pt x="302" y="1180"/>
                            <a:pt x="247" y="1260"/>
                          </a:cubicBezTo>
                          <a:cubicBezTo>
                            <a:pt x="192" y="1340"/>
                            <a:pt x="152" y="1398"/>
                            <a:pt x="112" y="1488"/>
                          </a:cubicBezTo>
                          <a:cubicBezTo>
                            <a:pt x="72" y="1578"/>
                            <a:pt x="14" y="1706"/>
                            <a:pt x="7" y="1800"/>
                          </a:cubicBezTo>
                          <a:cubicBezTo>
                            <a:pt x="0" y="1894"/>
                            <a:pt x="25" y="1968"/>
                            <a:pt x="67" y="2055"/>
                          </a:cubicBezTo>
                          <a:cubicBezTo>
                            <a:pt x="109" y="2142"/>
                            <a:pt x="165" y="2245"/>
                            <a:pt x="262" y="2325"/>
                          </a:cubicBezTo>
                          <a:cubicBezTo>
                            <a:pt x="359" y="2405"/>
                            <a:pt x="515" y="2498"/>
                            <a:pt x="652" y="2535"/>
                          </a:cubicBezTo>
                          <a:cubicBezTo>
                            <a:pt x="789" y="2572"/>
                            <a:pt x="937" y="2594"/>
                            <a:pt x="1087" y="2550"/>
                          </a:cubicBezTo>
                          <a:cubicBezTo>
                            <a:pt x="1237" y="2506"/>
                            <a:pt x="1440" y="2366"/>
                            <a:pt x="1552" y="2268"/>
                          </a:cubicBezTo>
                          <a:cubicBezTo>
                            <a:pt x="1664" y="2170"/>
                            <a:pt x="1702" y="2069"/>
                            <a:pt x="1762" y="1965"/>
                          </a:cubicBezTo>
                          <a:cubicBezTo>
                            <a:pt x="1822" y="1861"/>
                            <a:pt x="1872" y="1759"/>
                            <a:pt x="1912" y="1644"/>
                          </a:cubicBezTo>
                          <a:cubicBezTo>
                            <a:pt x="1952" y="1529"/>
                            <a:pt x="2020" y="1309"/>
                            <a:pt x="2002" y="1275"/>
                          </a:cubicBezTo>
                          <a:cubicBezTo>
                            <a:pt x="1984" y="1241"/>
                            <a:pt x="1874" y="1355"/>
                            <a:pt x="1807" y="1440"/>
                          </a:cubicBezTo>
                          <a:cubicBezTo>
                            <a:pt x="1740" y="1525"/>
                            <a:pt x="1669" y="1690"/>
                            <a:pt x="1597" y="1785"/>
                          </a:cubicBezTo>
                          <a:cubicBezTo>
                            <a:pt x="1525" y="1880"/>
                            <a:pt x="1442" y="1953"/>
                            <a:pt x="1372" y="2010"/>
                          </a:cubicBezTo>
                          <a:cubicBezTo>
                            <a:pt x="1302" y="2067"/>
                            <a:pt x="1257" y="2113"/>
                            <a:pt x="1177" y="2130"/>
                          </a:cubicBezTo>
                          <a:cubicBezTo>
                            <a:pt x="1097" y="2147"/>
                            <a:pt x="982" y="2147"/>
                            <a:pt x="892" y="2115"/>
                          </a:cubicBezTo>
                          <a:cubicBezTo>
                            <a:pt x="802" y="2083"/>
                            <a:pt x="677" y="2022"/>
                            <a:pt x="637" y="1935"/>
                          </a:cubicBezTo>
                          <a:cubicBezTo>
                            <a:pt x="597" y="1848"/>
                            <a:pt x="612" y="1702"/>
                            <a:pt x="652" y="1590"/>
                          </a:cubicBezTo>
                          <a:cubicBezTo>
                            <a:pt x="692" y="1478"/>
                            <a:pt x="817" y="1355"/>
                            <a:pt x="877" y="1260"/>
                          </a:cubicBezTo>
                          <a:cubicBezTo>
                            <a:pt x="937" y="1165"/>
                            <a:pt x="990" y="1112"/>
                            <a:pt x="1012" y="1020"/>
                          </a:cubicBezTo>
                          <a:cubicBezTo>
                            <a:pt x="1034" y="928"/>
                            <a:pt x="1012" y="786"/>
                            <a:pt x="1012" y="708"/>
                          </a:cubicBezTo>
                          <a:cubicBezTo>
                            <a:pt x="1012" y="630"/>
                            <a:pt x="1012" y="670"/>
                            <a:pt x="1012" y="552"/>
                          </a:cubicBezTo>
                          <a:cubicBezTo>
                            <a:pt x="1012" y="434"/>
                            <a:pt x="1012" y="115"/>
                            <a:pt x="1012" y="0"/>
                          </a:cubicBezTo>
                        </a:path>
                      </a:pathLst>
                    </a:custGeom>
                    <a:solidFill>
                      <a:srgbClr val="000000"/>
                    </a:solidFill>
                    <a:ln>
                      <a:solidFill>
                        <a:prstClr val="black"/>
                      </a:solidFill>
                      <a:bevel/>
                    </a:ln>
                  </p:spPr>
                  <p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42420" name="Freeform 212"/>
                    <p:cNvSpPr/>
                    <p:nvPr/>
                  </p:nvSpPr>
                  <p:spPr>
                    <a:xfrm>
                      <a:off x="584" y="3165"/>
                      <a:ext cx="113" cy="356"/>
                    </a:xfrm>
                    <a:custGeom>
                      <a:gdLst>
                        <a:gd name="GT0" fmla="+- l w 0"/>
                        <a:gd name="GT1" fmla="+- t h 0"/>
                      </a:gdLst>
                      <a:cxnLst>
                        <a:cxn ang="0">
                          <a:pos x="0" y="0"/>
                        </a:cxn>
                        <a:cxn ang="0">
                          <a:pos x="915" y="15"/>
                        </a:cxn>
                        <a:cxn ang="0">
                          <a:pos x="630" y="1180"/>
                        </a:cxn>
                        <a:cxn ang="0">
                          <a:pos x="270" y="1155"/>
                        </a:cxn>
                        <a:cxn ang="0">
                          <a:pos x="0" y="0"/>
                        </a:cxn>
                      </a:cxnLst>
                      <a:rect l="l" t="t" r="GT0" b="GT1"/>
                      <a:pathLst>
                        <a:path w="915" h="1180">
                          <a:moveTo>
                            <a:pt x="0" y="0"/>
                          </a:moveTo>
                          <a:lnTo>
                            <a:pt x="915" y="15"/>
                          </a:lnTo>
                          <a:lnTo>
                            <a:pt x="630" y="1180"/>
                          </a:lnTo>
                          <a:lnTo>
                            <a:pt x="270" y="1155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rgbClr val="000000"/>
                        </a:gs>
                        <a:gs pos="50000">
                          <a:srgbClr val="969696"/>
                        </a:gs>
                        <a:gs pos="100000">
                          <a:srgbClr val="000000"/>
                        </a:gs>
                      </a:gsLst>
                      <a:lin ang="0" scaled="1"/>
                    </a:gradFill>
                    <a:ln>
                      <a:solidFill>
                        <a:prstClr val="black"/>
                      </a:solidFill>
                      <a:bevel/>
                    </a:ln>
                  </p:spPr>
                  <p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42421" name="Oval 213"/>
                    <p:cNvSpPr/>
                    <p:nvPr/>
                  </p:nvSpPr>
                  <p:spPr>
                    <a:xfrm>
                      <a:off x="615" y="3275"/>
                      <a:ext cx="54" cy="47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rgbClr val="C0C0C0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42422" name="Oval 214"/>
                    <p:cNvSpPr/>
                    <p:nvPr/>
                  </p:nvSpPr>
                  <p:spPr>
                    <a:xfrm>
                      <a:off x="609" y="3463"/>
                      <a:ext cx="54" cy="47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rgbClr val="C0C0C0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42423" name="Freeform 212"/>
                    <p:cNvSpPr/>
                    <p:nvPr/>
                  </p:nvSpPr>
                  <p:spPr>
                    <a:xfrm flipV="1">
                      <a:off x="584" y="2840"/>
                      <a:ext cx="113" cy="356"/>
                    </a:xfrm>
                    <a:custGeom>
                      <a:gdLst>
                        <a:gd name="GT0" fmla="+- l w 0"/>
                        <a:gd name="GT1" fmla="+- t h 0"/>
                      </a:gdLst>
                      <a:cxnLst>
                        <a:cxn ang="0">
                          <a:pos x="0" y="0"/>
                        </a:cxn>
                        <a:cxn ang="0">
                          <a:pos x="915" y="15"/>
                        </a:cxn>
                        <a:cxn ang="0">
                          <a:pos x="630" y="1180"/>
                        </a:cxn>
                        <a:cxn ang="0">
                          <a:pos x="270" y="1155"/>
                        </a:cxn>
                        <a:cxn ang="0">
                          <a:pos x="0" y="0"/>
                        </a:cxn>
                      </a:cxnLst>
                      <a:rect l="l" t="t" r="GT0" b="GT1"/>
                      <a:pathLst>
                        <a:path w="915" h="1180">
                          <a:moveTo>
                            <a:pt x="0" y="0"/>
                          </a:moveTo>
                          <a:lnTo>
                            <a:pt x="915" y="15"/>
                          </a:lnTo>
                          <a:lnTo>
                            <a:pt x="630" y="1180"/>
                          </a:lnTo>
                          <a:lnTo>
                            <a:pt x="270" y="1155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rgbClr val="000000"/>
                        </a:gs>
                        <a:gs pos="50000">
                          <a:srgbClr val="969696"/>
                        </a:gs>
                        <a:gs pos="100000">
                          <a:srgbClr val="000000"/>
                        </a:gs>
                      </a:gsLst>
                      <a:lin ang="0" scaled="1"/>
                    </a:gradFill>
                    <a:ln>
                      <a:solidFill>
                        <a:prstClr val="black"/>
                      </a:solidFill>
                      <a:bevel/>
                    </a:ln>
                  </p:spPr>
                  <p:txBody>
                    <a:bodyPr rot="1080000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42424" name="Oval 213"/>
                    <p:cNvSpPr/>
                    <p:nvPr/>
                  </p:nvSpPr>
                  <p:spPr>
                    <a:xfrm>
                      <a:off x="612" y="2982"/>
                      <a:ext cx="54" cy="47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rgbClr val="C0C0C0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42425" name="Oval 213"/>
                    <p:cNvSpPr/>
                    <p:nvPr/>
                  </p:nvSpPr>
                  <p:spPr>
                    <a:xfrm>
                      <a:off x="603" y="2840"/>
                      <a:ext cx="54" cy="47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rgbClr val="C0C0C0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42426" name=""/>
                    <p:cNvSpPr/>
                    <p:nvPr/>
                  </p:nvSpPr>
                  <p:spPr>
                    <a:xfrm>
                      <a:off x="603" y="3166"/>
                      <a:ext cx="81" cy="59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969696">
                            <a:gamma/>
                            <a:shade val="60392"/>
                            <a:invGamma/>
                          </a:srgbClr>
                        </a:gs>
                        <a:gs pos="50000">
                          <a:srgbClr val="969696"/>
                        </a:gs>
                        <a:gs pos="100000">
                          <a:srgbClr val="969696">
                            <a:gamma/>
                            <a:shade val="60392"/>
                            <a:invGamma/>
                          </a:srgbClr>
                        </a:gs>
                      </a:gsLst>
                      <a:lin ang="0" scaled="1"/>
                    </a:gradFill>
                    <a:ln>
                      <a:noFill/>
                      <a:miter lim="800000"/>
                    </a:ln>
                    <a:effectLst/>
                  </p:spPr>
                </p:sp>
              </p:grpSp>
            </p:grpSp>
            <p:grpSp>
              <p:nvGrpSpPr>
                <p:cNvPr id="142427" name=""/>
                <p:cNvGrpSpPr/>
                <p:nvPr/>
              </p:nvGrpSpPr>
              <p:grpSpPr>
                <a:xfrm>
                  <a:off x="466" y="1820"/>
                  <a:ext cx="335" cy="693"/>
                  <a:chOff x="414" y="1848"/>
                  <a:chExt cx="362" cy="765"/>
                </a:xfrm>
              </p:grpSpPr>
              <p:grpSp>
                <p:nvGrpSpPr>
                  <p:cNvPr id="142428" name=""/>
                  <p:cNvGrpSpPr/>
                  <p:nvPr/>
                </p:nvGrpSpPr>
                <p:grpSpPr>
                  <a:xfrm>
                    <a:off x="414" y="1933"/>
                    <a:ext cx="362" cy="680"/>
                    <a:chOff x="414" y="1962"/>
                    <a:chExt cx="362" cy="680"/>
                  </a:xfrm>
                </p:grpSpPr>
                <p:grpSp>
                  <p:nvGrpSpPr>
                    <p:cNvPr id="142429" name=""/>
                    <p:cNvGrpSpPr/>
                    <p:nvPr/>
                  </p:nvGrpSpPr>
                  <p:grpSpPr>
                    <a:xfrm>
                      <a:off x="414" y="2106"/>
                      <a:ext cx="347" cy="536"/>
                      <a:chOff x="414" y="2106"/>
                      <a:chExt cx="347" cy="536"/>
                    </a:xfrm>
                  </p:grpSpPr>
                  <p:grpSp>
                    <p:nvGrpSpPr>
                      <p:cNvPr id="142430" name="Group 153"/>
                      <p:cNvGrpSpPr/>
                      <p:nvPr/>
                    </p:nvGrpSpPr>
                    <p:grpSpPr>
                      <a:xfrm>
                        <a:off x="414" y="2106"/>
                        <a:ext cx="347" cy="334"/>
                        <a:chOff x="2400" y="2400"/>
                        <a:chExt cx="1440" cy="1440"/>
                      </a:xfrm>
                    </p:grpSpPr>
                    <p:sp>
                      <p:nvSpPr>
                        <p:cNvPr id="142431" name="Oval 154"/>
                        <p:cNvSpPr/>
                        <p:nvPr/>
                      </p:nvSpPr>
                      <p:spPr>
                        <a:xfrm>
                          <a:off x="2400" y="2400"/>
                          <a:ext cx="1440" cy="1440"/>
                        </a:xfrm>
                        <a:prstGeom prst="ellipse">
                          <a:avLst/>
                        </a:prstGeom>
                        <a:gradFill rotWithShape="0">
                          <a:gsLst>
                            <a:gs pos="0">
                              <a:srgbClr val="FFFFFF"/>
                            </a:gs>
                            <a:gs pos="100000">
                              <a:srgbClr val="8F8F8F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>
                          <a:solidFill>
                            <a:prstClr val="black"/>
                          </a:solidFill>
                          <a:miter lim="800000"/>
                        </a:ln>
                      </p:spPr>
                      <p:txBody>
                        <a:bodyPr/>
                        <a:lstStyle>
                          <a:lvl1pPr marL="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1pPr>
                          <a:lvl2pPr marL="4572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2pPr>
                          <a:lvl3pPr marL="9144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3pPr>
                          <a:lvl4pPr marL="13716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4pPr>
                          <a:lvl5pPr marL="18288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5pPr>
                        </a:lstStyle>
                        <a:p>
                          <a:pPr marL="0" lvl="0" indent="0" algn="ctr" eaLnBrk="1" hangingPunct="1"/>
                          <a:endParaRPr lang="zh-CN" altLang="en-US" sz="2400" b="1">
                            <a:solidFill>
                              <a:schemeClr val="bg1"/>
                            </a:solidFill>
                            <a:latin typeface="Arial" pitchFamily="34" charset="0"/>
                          </a:endParaRPr>
                        </a:p>
                      </p:txBody>
                    </p:sp>
                    <p:sp>
                      <p:nvSpPr>
                        <p:cNvPr id="142432" name="Oval 155"/>
                        <p:cNvSpPr/>
                        <p:nvPr/>
                      </p:nvSpPr>
                      <p:spPr>
                        <a:xfrm>
                          <a:off x="2600" y="2600"/>
                          <a:ext cx="1040" cy="1040"/>
                        </a:xfrm>
                        <a:prstGeom prst="ellipse">
                          <a:avLst/>
                        </a:prstGeom>
                        <a:gradFill rotWithShape="0">
                          <a:gsLst>
                            <a:gs pos="0">
                              <a:srgbClr val="FFFFFF"/>
                            </a:gs>
                            <a:gs pos="100000">
                              <a:srgbClr val="000000"/>
                            </a:gs>
                          </a:gsLst>
                          <a:lin ang="2700000" scaled="1"/>
                        </a:gradFill>
                        <a:ln>
                          <a:noFill/>
                          <a:miter lim="800000"/>
                        </a:ln>
                      </p:spPr>
                      <p:txBody>
                        <a:bodyPr/>
                        <a:lstStyle>
                          <a:lvl1pPr marL="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1pPr>
                          <a:lvl2pPr marL="4572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2pPr>
                          <a:lvl3pPr marL="9144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3pPr>
                          <a:lvl4pPr marL="13716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4pPr>
                          <a:lvl5pPr marL="18288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5pPr>
                        </a:lstStyle>
                        <a:p>
                          <a:pPr marL="0" lvl="0" indent="0" algn="ctr" eaLnBrk="1" hangingPunct="1"/>
                          <a:endParaRPr lang="zh-CN" altLang="en-US" sz="2400" b="1">
                            <a:solidFill>
                              <a:schemeClr val="bg1"/>
                            </a:solidFill>
                            <a:latin typeface="Arial" pitchFamily="34" charset="0"/>
                          </a:endParaRPr>
                        </a:p>
                      </p:txBody>
                    </p:sp>
                    <p:sp>
                      <p:nvSpPr>
                        <p:cNvPr id="142433" name="Oval 156"/>
                        <p:cNvSpPr/>
                        <p:nvPr/>
                      </p:nvSpPr>
                      <p:spPr>
                        <a:xfrm>
                          <a:off x="2800" y="2800"/>
                          <a:ext cx="640" cy="640"/>
                        </a:xfrm>
                        <a:prstGeom prst="ellipse">
                          <a:avLst/>
                        </a:prstGeom>
                        <a:gradFill rotWithShape="0">
                          <a:gsLst>
                            <a:gs pos="0">
                              <a:srgbClr val="808080"/>
                            </a:gs>
                            <a:gs pos="100000">
                              <a:srgbClr val="969696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>
                          <a:noFill/>
                          <a:miter lim="800000"/>
                        </a:ln>
                      </p:spPr>
                      <p:txBody>
                        <a:bodyPr/>
                        <a:lstStyle>
                          <a:lvl1pPr marL="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1pPr>
                          <a:lvl2pPr marL="4572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2pPr>
                          <a:lvl3pPr marL="9144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3pPr>
                          <a:lvl4pPr marL="13716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4pPr>
                          <a:lvl5pPr marL="18288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5pPr>
                        </a:lstStyle>
                        <a:p>
                          <a:pPr marL="0" lvl="0" indent="0" algn="ctr" eaLnBrk="1" hangingPunct="1"/>
                          <a:endParaRPr lang="zh-CN" altLang="en-US" sz="2400" b="1">
                            <a:solidFill>
                              <a:schemeClr val="bg1"/>
                            </a:solidFill>
                            <a:latin typeface="Arial" pitchFamily="34" charset="0"/>
                          </a:endParaRPr>
                        </a:p>
                      </p:txBody>
                    </p:sp>
                    <p:sp>
                      <p:nvSpPr>
                        <p:cNvPr id="142434" name="Oval 157"/>
                        <p:cNvSpPr/>
                        <p:nvPr/>
                      </p:nvSpPr>
                      <p:spPr>
                        <a:xfrm>
                          <a:off x="3000" y="3000"/>
                          <a:ext cx="240" cy="240"/>
                        </a:xfrm>
                        <a:prstGeom prst="ellipse">
                          <a:avLst/>
                        </a:prstGeom>
                        <a:solidFill>
                          <a:srgbClr val="333333"/>
                        </a:solidFill>
                        <a:ln>
                          <a:solidFill>
                            <a:prstClr val="black"/>
                          </a:solidFill>
                          <a:miter lim="800000"/>
                        </a:ln>
                      </p:spPr>
                      <p:txBody>
                        <a:bodyPr/>
                        <a:lstStyle>
                          <a:lvl1pPr marL="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1pPr>
                          <a:lvl2pPr marL="4572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2pPr>
                          <a:lvl3pPr marL="9144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3pPr>
                          <a:lvl4pPr marL="13716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4pPr>
                          <a:lvl5pPr marL="18288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5pPr>
                        </a:lstStyle>
                        <a:p>
                          <a:pPr marL="0" lvl="0" indent="0" algn="ctr" eaLnBrk="1" hangingPunct="1"/>
                          <a:endParaRPr lang="zh-CN" altLang="en-US" sz="2400" b="1">
                            <a:solidFill>
                              <a:schemeClr val="bg1"/>
                            </a:solidFill>
                            <a:latin typeface="Arial" pitchFamily="34" charset="0"/>
                          </a:endParaRPr>
                        </a:p>
                      </p:txBody>
                    </p:sp>
                  </p:grpSp>
                  <p:grpSp>
                    <p:nvGrpSpPr>
                      <p:cNvPr id="142435" name=""/>
                      <p:cNvGrpSpPr/>
                      <p:nvPr/>
                    </p:nvGrpSpPr>
                    <p:grpSpPr>
                      <a:xfrm>
                        <a:off x="479" y="2239"/>
                        <a:ext cx="221" cy="403"/>
                        <a:chOff x="479" y="2239"/>
                        <a:chExt cx="221" cy="403"/>
                      </a:xfrm>
                    </p:grpSpPr>
                    <p:sp>
                      <p:nvSpPr>
                        <p:cNvPr id="142436" name="Freeform 159"/>
                        <p:cNvSpPr/>
                        <p:nvPr/>
                      </p:nvSpPr>
                      <p:spPr>
                        <a:xfrm flipH="1">
                          <a:off x="527" y="2557"/>
                          <a:ext cx="105" cy="85"/>
                        </a:xfrm>
                        <a:custGeom>
                          <a:gdLst>
                            <a:gd name="GT0" fmla="+- l w 0"/>
                            <a:gd name="GT1" fmla="+- t h 0"/>
                          </a:gdLst>
                          <a:cxnLst>
                            <a:cxn ang="0">
                              <a:pos x="1" y="0"/>
                            </a:cxn>
                            <a:cxn ang="0">
                              <a:pos x="1" y="1"/>
                            </a:cxn>
                            <a:cxn ang="0">
                              <a:pos x="0" y="1"/>
                            </a:cxn>
                            <a:cxn ang="0">
                              <a:pos x="0" y="1"/>
                            </a:cxn>
                            <a:cxn ang="0">
                              <a:pos x="0" y="1"/>
                            </a:cxn>
                            <a:cxn ang="0">
                              <a:pos x="0" y="2"/>
                            </a:cxn>
                            <a:cxn ang="0">
                              <a:pos x="0" y="2"/>
                            </a:cxn>
                            <a:cxn ang="0">
                              <a:pos x="0" y="2"/>
                            </a:cxn>
                            <a:cxn ang="0">
                              <a:pos x="1" y="3"/>
                            </a:cxn>
                            <a:cxn ang="0">
                              <a:pos x="1" y="3"/>
                            </a:cxn>
                            <a:cxn ang="0">
                              <a:pos x="2" y="2"/>
                            </a:cxn>
                            <a:cxn ang="0">
                              <a:pos x="2" y="2"/>
                            </a:cxn>
                            <a:cxn ang="0">
                              <a:pos x="2" y="2"/>
                            </a:cxn>
                            <a:cxn ang="0">
                              <a:pos x="2" y="1"/>
                            </a:cxn>
                            <a:cxn ang="0">
                              <a:pos x="2" y="1"/>
                            </a:cxn>
                            <a:cxn ang="0">
                              <a:pos x="2" y="2"/>
                            </a:cxn>
                            <a:cxn ang="0">
                              <a:pos x="1" y="2"/>
                            </a:cxn>
                            <a:cxn ang="0">
                              <a:pos x="1" y="2"/>
                            </a:cxn>
                            <a:cxn ang="0">
                              <a:pos x="1" y="2"/>
                            </a:cxn>
                            <a:cxn ang="0">
                              <a:pos x="1" y="2"/>
                            </a:cxn>
                            <a:cxn ang="0">
                              <a:pos x="1" y="2"/>
                            </a:cxn>
                            <a:cxn ang="0">
                              <a:pos x="1" y="1"/>
                            </a:cxn>
                            <a:cxn ang="0">
                              <a:pos x="1" y="1"/>
                            </a:cxn>
                            <a:cxn ang="0">
                              <a:pos x="1" y="1"/>
                            </a:cxn>
                            <a:cxn ang="0">
                              <a:pos x="1" y="1"/>
                            </a:cxn>
                            <a:cxn ang="0">
                              <a:pos x="1" y="0"/>
                            </a:cxn>
                          </a:cxnLst>
                          <a:rect l="l" t="t" r="GT0" b="GT1"/>
                          <a:pathLst>
                            <a:path w="2020" h="2594">
                              <a:moveTo>
                                <a:pt x="472" y="15"/>
                              </a:moveTo>
                              <a:cubicBezTo>
                                <a:pt x="472" y="107"/>
                                <a:pt x="477" y="387"/>
                                <a:pt x="472" y="552"/>
                              </a:cubicBezTo>
                              <a:cubicBezTo>
                                <a:pt x="467" y="717"/>
                                <a:pt x="480" y="887"/>
                                <a:pt x="442" y="1005"/>
                              </a:cubicBezTo>
                              <a:cubicBezTo>
                                <a:pt x="404" y="1123"/>
                                <a:pt x="302" y="1180"/>
                                <a:pt x="247" y="1260"/>
                              </a:cubicBezTo>
                              <a:cubicBezTo>
                                <a:pt x="192" y="1340"/>
                                <a:pt x="152" y="1398"/>
                                <a:pt x="112" y="1488"/>
                              </a:cubicBezTo>
                              <a:cubicBezTo>
                                <a:pt x="72" y="1578"/>
                                <a:pt x="14" y="1706"/>
                                <a:pt x="7" y="1800"/>
                              </a:cubicBezTo>
                              <a:cubicBezTo>
                                <a:pt x="0" y="1894"/>
                                <a:pt x="25" y="1968"/>
                                <a:pt x="67" y="2055"/>
                              </a:cubicBezTo>
                              <a:cubicBezTo>
                                <a:pt x="109" y="2142"/>
                                <a:pt x="165" y="2245"/>
                                <a:pt x="262" y="2325"/>
                              </a:cubicBezTo>
                              <a:cubicBezTo>
                                <a:pt x="359" y="2405"/>
                                <a:pt x="515" y="2498"/>
                                <a:pt x="652" y="2535"/>
                              </a:cubicBezTo>
                              <a:cubicBezTo>
                                <a:pt x="789" y="2572"/>
                                <a:pt x="937" y="2594"/>
                                <a:pt x="1087" y="2550"/>
                              </a:cubicBezTo>
                              <a:cubicBezTo>
                                <a:pt x="1237" y="2506"/>
                                <a:pt x="1440" y="2366"/>
                                <a:pt x="1552" y="2268"/>
                              </a:cubicBezTo>
                              <a:cubicBezTo>
                                <a:pt x="1664" y="2170"/>
                                <a:pt x="1702" y="2069"/>
                                <a:pt x="1762" y="1965"/>
                              </a:cubicBezTo>
                              <a:cubicBezTo>
                                <a:pt x="1822" y="1861"/>
                                <a:pt x="1872" y="1759"/>
                                <a:pt x="1912" y="1644"/>
                              </a:cubicBezTo>
                              <a:cubicBezTo>
                                <a:pt x="1952" y="1529"/>
                                <a:pt x="2020" y="1309"/>
                                <a:pt x="2002" y="1275"/>
                              </a:cubicBezTo>
                              <a:cubicBezTo>
                                <a:pt x="1984" y="1241"/>
                                <a:pt x="1874" y="1355"/>
                                <a:pt x="1807" y="1440"/>
                              </a:cubicBezTo>
                              <a:cubicBezTo>
                                <a:pt x="1740" y="1525"/>
                                <a:pt x="1669" y="1690"/>
                                <a:pt x="1597" y="1785"/>
                              </a:cubicBezTo>
                              <a:cubicBezTo>
                                <a:pt x="1525" y="1880"/>
                                <a:pt x="1442" y="1953"/>
                                <a:pt x="1372" y="2010"/>
                              </a:cubicBezTo>
                              <a:cubicBezTo>
                                <a:pt x="1302" y="2067"/>
                                <a:pt x="1257" y="2113"/>
                                <a:pt x="1177" y="2130"/>
                              </a:cubicBezTo>
                              <a:cubicBezTo>
                                <a:pt x="1097" y="2147"/>
                                <a:pt x="982" y="2147"/>
                                <a:pt x="892" y="2115"/>
                              </a:cubicBezTo>
                              <a:cubicBezTo>
                                <a:pt x="802" y="2083"/>
                                <a:pt x="677" y="2022"/>
                                <a:pt x="637" y="1935"/>
                              </a:cubicBezTo>
                              <a:cubicBezTo>
                                <a:pt x="597" y="1848"/>
                                <a:pt x="612" y="1702"/>
                                <a:pt x="652" y="1590"/>
                              </a:cubicBezTo>
                              <a:cubicBezTo>
                                <a:pt x="692" y="1478"/>
                                <a:pt x="817" y="1355"/>
                                <a:pt x="877" y="1260"/>
                              </a:cubicBezTo>
                              <a:cubicBezTo>
                                <a:pt x="937" y="1165"/>
                                <a:pt x="990" y="1112"/>
                                <a:pt x="1012" y="1020"/>
                              </a:cubicBezTo>
                              <a:cubicBezTo>
                                <a:pt x="1034" y="928"/>
                                <a:pt x="1012" y="786"/>
                                <a:pt x="1012" y="708"/>
                              </a:cubicBezTo>
                              <a:cubicBezTo>
                                <a:pt x="1012" y="630"/>
                                <a:pt x="1012" y="670"/>
                                <a:pt x="1012" y="552"/>
                              </a:cubicBezTo>
                              <a:cubicBezTo>
                                <a:pt x="1012" y="434"/>
                                <a:pt x="1012" y="115"/>
                                <a:pt x="1012" y="0"/>
                              </a:cubicBezTo>
                            </a:path>
                          </a:pathLst>
                        </a:custGeom>
                        <a:solidFill>
                          <a:srgbClr val="000000"/>
                        </a:solidFill>
                        <a:ln>
                          <a:solidFill>
                            <a:prstClr val="black"/>
                          </a:solidFill>
                          <a:bevel/>
                        </a:ln>
                      </p:spPr>
                      <p:txBody>
                        <a:bodyPr/>
                        <a:lstStyle>
                          <a:lvl1pPr marL="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1pPr>
                          <a:lvl2pPr marL="4572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2pPr>
                          <a:lvl3pPr marL="9144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3pPr>
                          <a:lvl4pPr marL="13716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4pPr>
                          <a:lvl5pPr marL="1828800" indent="0" algn="l" defTabSz="914400" rtl="0" eaLnBrk="0" fontAlgn="base" hangingPunct="0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defRPr kumimoji="0" lang="zh-CN" altLang="en-US" sz="1800" b="0" i="0" u="none" baseline="0">
                              <a:solidFill>
                                <a:schemeClr val="tx1"/>
                              </a:solidFill>
                              <a:latin typeface="Calibri" pitchFamily="34" charset="0"/>
                              <a:ea typeface="宋体" pitchFamily="2" charset="-122"/>
                            </a:defRPr>
                          </a:lvl5pPr>
                        </a:lstStyle>
                        <a:p>
                          <a:pPr marL="0" lvl="0" indent="0" algn="ctr" eaLnBrk="1" hangingPunct="1"/>
                          <a:endParaRPr lang="zh-CN" altLang="en-US" sz="2400" b="1">
                            <a:solidFill>
                              <a:schemeClr val="bg1"/>
                            </a:solidFill>
                            <a:latin typeface="Arial" pitchFamily="34" charset="0"/>
                          </a:endParaRPr>
                        </a:p>
                      </p:txBody>
                    </p:sp>
                    <p:grpSp>
                      <p:nvGrpSpPr>
                        <p:cNvPr id="142437" name="Group 160"/>
                        <p:cNvGrpSpPr/>
                        <p:nvPr/>
                      </p:nvGrpSpPr>
                      <p:grpSpPr>
                        <a:xfrm>
                          <a:off x="479" y="2239"/>
                          <a:ext cx="221" cy="274"/>
                          <a:chOff x="4230" y="2795"/>
                          <a:chExt cx="915" cy="1180"/>
                        </a:xfrm>
                      </p:grpSpPr>
                      <p:sp>
                        <p:nvSpPr>
                          <p:cNvPr id="142438" name="Freeform 161"/>
                          <p:cNvSpPr/>
                          <p:nvPr/>
                        </p:nvSpPr>
                        <p:spPr>
                          <a:xfrm>
                            <a:off x="4230" y="2795"/>
                            <a:ext cx="915" cy="1180"/>
                          </a:xfrm>
                          <a:custGeom>
                            <a:gdLst>
                              <a:gd name="GT0" fmla="+- l w 0"/>
                              <a:gd name="GT1" fmla="+- t h 0"/>
                            </a:gdLst>
                            <a:cxnLst>
                              <a:cxn ang="0">
                                <a:pos x="0" y="0"/>
                              </a:cxn>
                              <a:cxn ang="0">
                                <a:pos x="915" y="15"/>
                              </a:cxn>
                              <a:cxn ang="0">
                                <a:pos x="630" y="1180"/>
                              </a:cxn>
                              <a:cxn ang="0">
                                <a:pos x="270" y="1155"/>
                              </a:cxn>
                              <a:cxn ang="0">
                                <a:pos x="0" y="0"/>
                              </a:cxn>
                            </a:cxnLst>
                            <a:rect l="l" t="t" r="GT0" b="GT1"/>
                            <a:pathLst>
                              <a:path w="915" h="1180">
                                <a:moveTo>
                                  <a:pt x="0" y="0"/>
                                </a:moveTo>
                                <a:lnTo>
                                  <a:pt x="915" y="15"/>
                                </a:lnTo>
                                <a:lnTo>
                                  <a:pt x="630" y="1180"/>
                                </a:lnTo>
                                <a:lnTo>
                                  <a:pt x="270" y="1155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000000"/>
                              </a:gs>
                              <a:gs pos="50000">
                                <a:srgbClr val="969696"/>
                              </a:gs>
                              <a:gs pos="100000">
                                <a:srgbClr val="000000"/>
                              </a:gs>
                            </a:gsLst>
                            <a:lin ang="0" scaled="1"/>
                          </a:gradFill>
                          <a:ln>
                            <a:solidFill>
                              <a:prstClr val="black"/>
                            </a:solidFill>
                            <a:bevel/>
                          </a:ln>
                        </p:spPr>
                        <p:txBody>
                          <a:bodyPr/>
                          <a:lstStyle>
                            <a:lvl1pPr marL="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1pPr>
                            <a:lvl2pPr marL="45720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2pPr>
                            <a:lvl3pPr marL="91440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3pPr>
                            <a:lvl4pPr marL="137160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4pPr>
                            <a:lvl5pPr marL="182880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5pPr>
                          </a:lstStyle>
                          <a:p>
                            <a:pPr marL="0" lvl="0" indent="0" algn="ctr" eaLnBrk="1" hangingPunct="1"/>
                            <a:endParaRPr lang="zh-CN" altLang="en-US" sz="2400" b="1">
                              <a:solidFill>
                                <a:schemeClr val="bg1"/>
                              </a:solidFill>
                              <a:latin typeface="Arial" pitchFamily="34" charset="0"/>
                            </a:endParaRPr>
                          </a:p>
                        </p:txBody>
                      </p:sp>
                      <p:sp>
                        <p:nvSpPr>
                          <p:cNvPr id="142439" name="Oval 162"/>
                          <p:cNvSpPr/>
                          <p:nvPr/>
                        </p:nvSpPr>
                        <p:spPr>
                          <a:xfrm>
                            <a:off x="4560" y="2845"/>
                            <a:ext cx="215" cy="215"/>
                          </a:xfrm>
                          <a:prstGeom prst="ellipse">
                            <a:avLst/>
                          </a:prstGeom>
                          <a:gradFill rotWithShape="0">
                            <a:gsLst>
                              <a:gs pos="0">
                                <a:srgbClr val="C0C0C0"/>
                              </a:gs>
                              <a:gs pos="100000">
                                <a:srgbClr val="000000"/>
                              </a:gs>
                            </a:gsLst>
                            <a:path path="shape">
                              <a:fillToRect l="50000" t="50000" r="50000" b="50000"/>
                            </a:path>
                          </a:gradFill>
                          <a:ln>
                            <a:solidFill>
                              <a:prstClr val="black"/>
                            </a:solidFill>
                            <a:miter lim="800000"/>
                          </a:ln>
                        </p:spPr>
                        <p:txBody>
                          <a:bodyPr/>
                          <a:lstStyle>
                            <a:lvl1pPr marL="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1pPr>
                            <a:lvl2pPr marL="45720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2pPr>
                            <a:lvl3pPr marL="91440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3pPr>
                            <a:lvl4pPr marL="137160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4pPr>
                            <a:lvl5pPr marL="182880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5pPr>
                          </a:lstStyle>
                          <a:p>
                            <a:pPr marL="0" lvl="0" indent="0" algn="ctr" eaLnBrk="1" hangingPunct="1"/>
                            <a:endParaRPr lang="zh-CN" altLang="en-US" sz="2400" b="1">
                              <a:solidFill>
                                <a:schemeClr val="bg1"/>
                              </a:solidFill>
                              <a:latin typeface="Arial" pitchFamily="34" charset="0"/>
                            </a:endParaRPr>
                          </a:p>
                        </p:txBody>
                      </p:sp>
                      <p:sp>
                        <p:nvSpPr>
                          <p:cNvPr id="142440" name="Oval 163"/>
                          <p:cNvSpPr/>
                          <p:nvPr/>
                        </p:nvSpPr>
                        <p:spPr>
                          <a:xfrm>
                            <a:off x="4580" y="3660"/>
                            <a:ext cx="215" cy="215"/>
                          </a:xfrm>
                          <a:prstGeom prst="ellipse">
                            <a:avLst/>
                          </a:prstGeom>
                          <a:gradFill rotWithShape="0">
                            <a:gsLst>
                              <a:gs pos="0">
                                <a:srgbClr val="C0C0C0"/>
                              </a:gs>
                              <a:gs pos="100000">
                                <a:srgbClr val="000000"/>
                              </a:gs>
                            </a:gsLst>
                            <a:path path="shape">
                              <a:fillToRect l="50000" t="50000" r="50000" b="50000"/>
                            </a:path>
                          </a:gradFill>
                          <a:ln>
                            <a:solidFill>
                              <a:prstClr val="black"/>
                            </a:solidFill>
                            <a:miter lim="800000"/>
                          </a:ln>
                        </p:spPr>
                        <p:txBody>
                          <a:bodyPr/>
                          <a:lstStyle>
                            <a:lvl1pPr marL="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1pPr>
                            <a:lvl2pPr marL="45720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2pPr>
                            <a:lvl3pPr marL="91440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3pPr>
                            <a:lvl4pPr marL="137160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4pPr>
                            <a:lvl5pPr marL="1828800" indent="0" algn="l" defTabSz="914400" rtl="0" eaLnBrk="0" fontAlgn="base" hangingPunct="0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defRPr kumimoji="0" lang="zh-CN" altLang="en-US" sz="1800" b="0" i="0" u="none" baseline="0">
                                <a:solidFill>
                                  <a:schemeClr val="tx1"/>
                                </a:solidFill>
                                <a:latin typeface="Calibri" pitchFamily="34" charset="0"/>
                                <a:ea typeface="宋体" pitchFamily="2" charset="-122"/>
                              </a:defRPr>
                            </a:lvl5pPr>
                          </a:lstStyle>
                          <a:p>
                            <a:pPr marL="0" lvl="0" indent="0" algn="ctr" eaLnBrk="1" hangingPunct="1"/>
                            <a:endParaRPr lang="zh-CN" altLang="en-US" sz="2400" b="1">
                              <a:solidFill>
                                <a:schemeClr val="bg1"/>
                              </a:solidFill>
                              <a:latin typeface="Arial" pitchFamily="34" charset="0"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142441" name="Group 184"/>
                    <p:cNvGrpSpPr/>
                    <p:nvPr/>
                  </p:nvGrpSpPr>
                  <p:grpSpPr>
                    <a:xfrm flipV="1">
                      <a:off x="429" y="2112"/>
                      <a:ext cx="347" cy="334"/>
                      <a:chOff x="2400" y="2400"/>
                      <a:chExt cx="1440" cy="1440"/>
                    </a:xfrm>
                  </p:grpSpPr>
                  <p:sp>
                    <p:nvSpPr>
                      <p:cNvPr id="142442" name="Oval 185"/>
                      <p:cNvSpPr/>
                      <p:nvPr/>
                    </p:nvSpPr>
                    <p:spPr>
                      <a:xfrm>
                        <a:off x="2400" y="2400"/>
                        <a:ext cx="1440" cy="1440"/>
                      </a:xfrm>
                      <a:prstGeom prst="ellipse">
                        <a:avLst/>
                      </a:prstGeom>
                      <a:gradFill rotWithShape="0">
                        <a:gsLst>
                          <a:gs pos="0">
                            <a:srgbClr val="FFFFFF"/>
                          </a:gs>
                          <a:gs pos="100000">
                            <a:srgbClr val="8F8F8F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>
                        <a:solidFill>
                          <a:prstClr val="black"/>
                        </a:solidFill>
                        <a:miter lim="800000"/>
                      </a:ln>
                    </p:spPr>
                    <p:txBody>
                      <a:bodyPr rot="10800000"/>
                      <a:lstStyle>
                        <a:lvl1pPr marL="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1pPr>
                        <a:lvl2pPr marL="4572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2pPr>
                        <a:lvl3pPr marL="9144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3pPr>
                        <a:lvl4pPr marL="13716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4pPr>
                        <a:lvl5pPr marL="18288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5pPr>
                      </a:lstStyle>
                      <a:p>
                        <a:pPr marL="0" lvl="0" indent="0" algn="ctr" eaLnBrk="1" hangingPunct="1"/>
                        <a:endParaRPr lang="zh-CN" altLang="en-US" sz="2400" b="1">
                          <a:solidFill>
                            <a:schemeClr val="bg1"/>
                          </a:solidFill>
                          <a:latin typeface="Arial" pitchFamily="34" charset="0"/>
                        </a:endParaRPr>
                      </a:p>
                    </p:txBody>
                  </p:sp>
                  <p:sp>
                    <p:nvSpPr>
                      <p:cNvPr id="142443" name="Oval 186"/>
                      <p:cNvSpPr/>
                      <p:nvPr/>
                    </p:nvSpPr>
                    <p:spPr>
                      <a:xfrm>
                        <a:off x="2600" y="2600"/>
                        <a:ext cx="1040" cy="1040"/>
                      </a:xfrm>
                      <a:prstGeom prst="ellipse">
                        <a:avLst/>
                      </a:prstGeom>
                      <a:gradFill rotWithShape="0">
                        <a:gsLst>
                          <a:gs pos="0">
                            <a:srgbClr val="FFFFFF"/>
                          </a:gs>
                          <a:gs pos="100000">
                            <a:srgbClr val="000000"/>
                          </a:gs>
                        </a:gsLst>
                        <a:lin ang="2700000" scaled="1"/>
                      </a:gradFill>
                      <a:ln>
                        <a:noFill/>
                        <a:miter lim="800000"/>
                      </a:ln>
                    </p:spPr>
                    <p:txBody>
                      <a:bodyPr rot="10800000"/>
                      <a:lstStyle>
                        <a:lvl1pPr marL="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1pPr>
                        <a:lvl2pPr marL="4572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2pPr>
                        <a:lvl3pPr marL="9144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3pPr>
                        <a:lvl4pPr marL="13716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4pPr>
                        <a:lvl5pPr marL="18288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5pPr>
                      </a:lstStyle>
                      <a:p>
                        <a:pPr marL="0" lvl="0" indent="0" algn="ctr" eaLnBrk="1" hangingPunct="1"/>
                        <a:endParaRPr lang="zh-CN" altLang="en-US" sz="2400" b="1">
                          <a:solidFill>
                            <a:schemeClr val="bg1"/>
                          </a:solidFill>
                          <a:latin typeface="Arial" pitchFamily="34" charset="0"/>
                        </a:endParaRPr>
                      </a:p>
                    </p:txBody>
                  </p:sp>
                  <p:sp>
                    <p:nvSpPr>
                      <p:cNvPr id="142444" name="Oval 187"/>
                      <p:cNvSpPr/>
                      <p:nvPr/>
                    </p:nvSpPr>
                    <p:spPr>
                      <a:xfrm>
                        <a:off x="2800" y="2800"/>
                        <a:ext cx="640" cy="640"/>
                      </a:xfrm>
                      <a:prstGeom prst="ellipse">
                        <a:avLst/>
                      </a:prstGeom>
                      <a:gradFill rotWithShape="0">
                        <a:gsLst>
                          <a:gs pos="0">
                            <a:srgbClr val="808080"/>
                          </a:gs>
                          <a:gs pos="100000">
                            <a:srgbClr val="969696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>
                        <a:noFill/>
                        <a:miter lim="800000"/>
                      </a:ln>
                    </p:spPr>
                    <p:txBody>
                      <a:bodyPr rot="10800000"/>
                      <a:lstStyle>
                        <a:lvl1pPr marL="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1pPr>
                        <a:lvl2pPr marL="4572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2pPr>
                        <a:lvl3pPr marL="9144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3pPr>
                        <a:lvl4pPr marL="13716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4pPr>
                        <a:lvl5pPr marL="18288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5pPr>
                      </a:lstStyle>
                      <a:p>
                        <a:pPr marL="0" lvl="0" indent="0" algn="ctr" eaLnBrk="1" hangingPunct="1"/>
                        <a:endParaRPr lang="zh-CN" altLang="en-US" sz="2400" b="1">
                          <a:solidFill>
                            <a:schemeClr val="bg1"/>
                          </a:solidFill>
                          <a:latin typeface="Arial" pitchFamily="34" charset="0"/>
                        </a:endParaRPr>
                      </a:p>
                    </p:txBody>
                  </p:sp>
                  <p:sp>
                    <p:nvSpPr>
                      <p:cNvPr id="142445" name="Oval 188"/>
                      <p:cNvSpPr/>
                      <p:nvPr/>
                    </p:nvSpPr>
                    <p:spPr>
                      <a:xfrm>
                        <a:off x="3000" y="3000"/>
                        <a:ext cx="240" cy="240"/>
                      </a:xfrm>
                      <a:prstGeom prst="ellipse">
                        <a:avLst/>
                      </a:prstGeom>
                      <a:solidFill>
                        <a:srgbClr val="333333"/>
                      </a:solidFill>
                      <a:ln>
                        <a:solidFill>
                          <a:prstClr val="black"/>
                        </a:solidFill>
                        <a:miter lim="800000"/>
                      </a:ln>
                    </p:spPr>
                    <p:txBody>
                      <a:bodyPr rot="10800000"/>
                      <a:lstStyle>
                        <a:lvl1pPr marL="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1pPr>
                        <a:lvl2pPr marL="4572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2pPr>
                        <a:lvl3pPr marL="9144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3pPr>
                        <a:lvl4pPr marL="13716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4pPr>
                        <a:lvl5pPr marL="18288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5pPr>
                      </a:lstStyle>
                      <a:p>
                        <a:pPr marL="0" lvl="0" indent="0" algn="ctr" eaLnBrk="1" hangingPunct="1"/>
                        <a:endParaRPr lang="zh-CN" altLang="en-US" sz="2400" b="1">
                          <a:solidFill>
                            <a:schemeClr val="bg1"/>
                          </a:solidFill>
                          <a:latin typeface="Arial" pitchFamily="34" charset="0"/>
                        </a:endParaRPr>
                      </a:p>
                    </p:txBody>
                  </p:sp>
                </p:grpSp>
                <p:sp>
                  <p:nvSpPr>
                    <p:cNvPr id="142446" name="Freeform 190"/>
                    <p:cNvSpPr/>
                    <p:nvPr/>
                  </p:nvSpPr>
                  <p:spPr>
                    <a:xfrm flipV="1">
                      <a:off x="555" y="1962"/>
                      <a:ext cx="114" cy="85"/>
                    </a:xfrm>
                    <a:custGeom>
                      <a:gdLst>
                        <a:gd name="GT0" fmla="+- l w 0"/>
                        <a:gd name="GT1" fmla="+- t h 0"/>
                      </a:gdLst>
                      <a:cxnLst>
                        <a:cxn ang="0">
                          <a:pos x="1" y="0"/>
                        </a:cxn>
                        <a:cxn ang="0">
                          <a:pos x="1" y="1"/>
                        </a:cxn>
                        <a:cxn ang="0">
                          <a:pos x="0" y="1"/>
                        </a:cxn>
                        <a:cxn ang="0">
                          <a:pos x="0" y="1"/>
                        </a:cxn>
                        <a:cxn ang="0">
                          <a:pos x="0" y="1"/>
                        </a:cxn>
                        <a:cxn ang="0">
                          <a:pos x="0" y="2"/>
                        </a:cxn>
                        <a:cxn ang="0">
                          <a:pos x="0" y="2"/>
                        </a:cxn>
                        <a:cxn ang="0">
                          <a:pos x="0" y="2"/>
                        </a:cxn>
                        <a:cxn ang="0">
                          <a:pos x="1" y="3"/>
                        </a:cxn>
                        <a:cxn ang="0">
                          <a:pos x="1" y="3"/>
                        </a:cxn>
                        <a:cxn ang="0">
                          <a:pos x="2" y="2"/>
                        </a:cxn>
                        <a:cxn ang="0">
                          <a:pos x="2" y="2"/>
                        </a:cxn>
                        <a:cxn ang="0">
                          <a:pos x="2" y="2"/>
                        </a:cxn>
                        <a:cxn ang="0">
                          <a:pos x="2" y="1"/>
                        </a:cxn>
                        <a:cxn ang="0">
                          <a:pos x="2" y="1"/>
                        </a:cxn>
                        <a:cxn ang="0">
                          <a:pos x="2" y="2"/>
                        </a:cxn>
                        <a:cxn ang="0">
                          <a:pos x="1" y="2"/>
                        </a:cxn>
                        <a:cxn ang="0">
                          <a:pos x="1" y="2"/>
                        </a:cxn>
                        <a:cxn ang="0">
                          <a:pos x="1" y="2"/>
                        </a:cxn>
                        <a:cxn ang="0">
                          <a:pos x="1" y="2"/>
                        </a:cxn>
                        <a:cxn ang="0">
                          <a:pos x="1" y="2"/>
                        </a:cxn>
                        <a:cxn ang="0">
                          <a:pos x="1" y="1"/>
                        </a:cxn>
                        <a:cxn ang="0">
                          <a:pos x="1" y="1"/>
                        </a:cxn>
                        <a:cxn ang="0">
                          <a:pos x="1" y="1"/>
                        </a:cxn>
                        <a:cxn ang="0">
                          <a:pos x="1" y="1"/>
                        </a:cxn>
                        <a:cxn ang="0">
                          <a:pos x="1" y="0"/>
                        </a:cxn>
                      </a:cxnLst>
                      <a:rect l="l" t="t" r="GT0" b="GT1"/>
                      <a:pathLst>
                        <a:path w="2020" h="2594">
                          <a:moveTo>
                            <a:pt x="472" y="15"/>
                          </a:moveTo>
                          <a:cubicBezTo>
                            <a:pt x="472" y="107"/>
                            <a:pt x="477" y="387"/>
                            <a:pt x="472" y="552"/>
                          </a:cubicBezTo>
                          <a:cubicBezTo>
                            <a:pt x="467" y="717"/>
                            <a:pt x="480" y="887"/>
                            <a:pt x="442" y="1005"/>
                          </a:cubicBezTo>
                          <a:cubicBezTo>
                            <a:pt x="404" y="1123"/>
                            <a:pt x="302" y="1180"/>
                            <a:pt x="247" y="1260"/>
                          </a:cubicBezTo>
                          <a:cubicBezTo>
                            <a:pt x="192" y="1340"/>
                            <a:pt x="152" y="1398"/>
                            <a:pt x="112" y="1488"/>
                          </a:cubicBezTo>
                          <a:cubicBezTo>
                            <a:pt x="72" y="1578"/>
                            <a:pt x="14" y="1706"/>
                            <a:pt x="7" y="1800"/>
                          </a:cubicBezTo>
                          <a:cubicBezTo>
                            <a:pt x="0" y="1894"/>
                            <a:pt x="25" y="1968"/>
                            <a:pt x="67" y="2055"/>
                          </a:cubicBezTo>
                          <a:cubicBezTo>
                            <a:pt x="109" y="2142"/>
                            <a:pt x="165" y="2245"/>
                            <a:pt x="262" y="2325"/>
                          </a:cubicBezTo>
                          <a:cubicBezTo>
                            <a:pt x="359" y="2405"/>
                            <a:pt x="515" y="2498"/>
                            <a:pt x="652" y="2535"/>
                          </a:cubicBezTo>
                          <a:cubicBezTo>
                            <a:pt x="789" y="2572"/>
                            <a:pt x="937" y="2594"/>
                            <a:pt x="1087" y="2550"/>
                          </a:cubicBezTo>
                          <a:cubicBezTo>
                            <a:pt x="1237" y="2506"/>
                            <a:pt x="1440" y="2366"/>
                            <a:pt x="1552" y="2268"/>
                          </a:cubicBezTo>
                          <a:cubicBezTo>
                            <a:pt x="1664" y="2170"/>
                            <a:pt x="1702" y="2069"/>
                            <a:pt x="1762" y="1965"/>
                          </a:cubicBezTo>
                          <a:cubicBezTo>
                            <a:pt x="1822" y="1861"/>
                            <a:pt x="1872" y="1759"/>
                            <a:pt x="1912" y="1644"/>
                          </a:cubicBezTo>
                          <a:cubicBezTo>
                            <a:pt x="1952" y="1529"/>
                            <a:pt x="2020" y="1309"/>
                            <a:pt x="2002" y="1275"/>
                          </a:cubicBezTo>
                          <a:cubicBezTo>
                            <a:pt x="1984" y="1241"/>
                            <a:pt x="1874" y="1355"/>
                            <a:pt x="1807" y="1440"/>
                          </a:cubicBezTo>
                          <a:cubicBezTo>
                            <a:pt x="1740" y="1525"/>
                            <a:pt x="1669" y="1690"/>
                            <a:pt x="1597" y="1785"/>
                          </a:cubicBezTo>
                          <a:cubicBezTo>
                            <a:pt x="1525" y="1880"/>
                            <a:pt x="1442" y="1953"/>
                            <a:pt x="1372" y="2010"/>
                          </a:cubicBezTo>
                          <a:cubicBezTo>
                            <a:pt x="1302" y="2067"/>
                            <a:pt x="1257" y="2113"/>
                            <a:pt x="1177" y="2130"/>
                          </a:cubicBezTo>
                          <a:cubicBezTo>
                            <a:pt x="1097" y="2147"/>
                            <a:pt x="982" y="2147"/>
                            <a:pt x="892" y="2115"/>
                          </a:cubicBezTo>
                          <a:cubicBezTo>
                            <a:pt x="802" y="2083"/>
                            <a:pt x="677" y="2022"/>
                            <a:pt x="637" y="1935"/>
                          </a:cubicBezTo>
                          <a:cubicBezTo>
                            <a:pt x="597" y="1848"/>
                            <a:pt x="612" y="1702"/>
                            <a:pt x="652" y="1590"/>
                          </a:cubicBezTo>
                          <a:cubicBezTo>
                            <a:pt x="692" y="1478"/>
                            <a:pt x="817" y="1355"/>
                            <a:pt x="877" y="1260"/>
                          </a:cubicBezTo>
                          <a:cubicBezTo>
                            <a:pt x="937" y="1165"/>
                            <a:pt x="990" y="1112"/>
                            <a:pt x="1012" y="1020"/>
                          </a:cubicBezTo>
                          <a:cubicBezTo>
                            <a:pt x="1034" y="928"/>
                            <a:pt x="1012" y="786"/>
                            <a:pt x="1012" y="708"/>
                          </a:cubicBezTo>
                          <a:cubicBezTo>
                            <a:pt x="1012" y="630"/>
                            <a:pt x="1012" y="670"/>
                            <a:pt x="1012" y="552"/>
                          </a:cubicBezTo>
                          <a:cubicBezTo>
                            <a:pt x="1012" y="434"/>
                            <a:pt x="1012" y="115"/>
                            <a:pt x="1012" y="0"/>
                          </a:cubicBezTo>
                        </a:path>
                      </a:pathLst>
                    </a:custGeom>
                    <a:solidFill>
                      <a:srgbClr val="000000"/>
                    </a:solidFill>
                    <a:ln>
                      <a:solidFill>
                        <a:prstClr val="black"/>
                      </a:solidFill>
                      <a:bevel/>
                    </a:ln>
                  </p:spPr>
                  <p:txBody>
                    <a:bodyPr rot="1080000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42447" name="Oval 194"/>
                    <p:cNvSpPr/>
                    <p:nvPr/>
                  </p:nvSpPr>
                  <p:spPr>
                    <a:xfrm flipV="1">
                      <a:off x="574" y="2067"/>
                      <a:ext cx="51" cy="49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rgbClr val="C0C0C0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 rot="1080000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  <p:grpSp>
                  <p:nvGrpSpPr>
                    <p:cNvPr id="142448" name=""/>
                    <p:cNvGrpSpPr/>
                    <p:nvPr/>
                  </p:nvGrpSpPr>
                  <p:grpSpPr>
                    <a:xfrm>
                      <a:off x="530" y="2039"/>
                      <a:ext cx="130" cy="513"/>
                      <a:chOff x="612" y="3048"/>
                      <a:chExt cx="148" cy="345"/>
                    </a:xfrm>
                  </p:grpSpPr>
                  <p:sp>
                    <p:nvSpPr>
                      <p:cNvPr id="142449" name="Freeform 192"/>
                      <p:cNvSpPr/>
                      <p:nvPr/>
                    </p:nvSpPr>
                    <p:spPr>
                      <a:xfrm flipV="1">
                        <a:off x="617" y="3048"/>
                        <a:ext cx="143" cy="184"/>
                      </a:xfrm>
                      <a:custGeom>
                        <a:gdLst>
                          <a:gd name="GT0" fmla="+- l w 0"/>
                          <a:gd name="GT1" fmla="+- t h 0"/>
                        </a:gdLst>
                        <a:cxnLst>
                          <a:cxn ang="0">
                            <a:pos x="0" y="0"/>
                          </a:cxn>
                          <a:cxn ang="0">
                            <a:pos x="915" y="15"/>
                          </a:cxn>
                          <a:cxn ang="0">
                            <a:pos x="630" y="1180"/>
                          </a:cxn>
                          <a:cxn ang="0">
                            <a:pos x="270" y="1155"/>
                          </a:cxn>
                          <a:cxn ang="0">
                            <a:pos x="0" y="0"/>
                          </a:cxn>
                        </a:cxnLst>
                        <a:rect l="l" t="t" r="GT0" b="GT1"/>
                        <a:pathLst>
                          <a:path w="915" h="1180">
                            <a:moveTo>
                              <a:pt x="0" y="0"/>
                            </a:moveTo>
                            <a:lnTo>
                              <a:pt x="915" y="15"/>
                            </a:lnTo>
                            <a:lnTo>
                              <a:pt x="630" y="1180"/>
                            </a:lnTo>
                            <a:lnTo>
                              <a:pt x="270" y="1155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000000"/>
                          </a:gs>
                          <a:gs pos="50000">
                            <a:srgbClr val="969696"/>
                          </a:gs>
                          <a:gs pos="100000">
                            <a:srgbClr val="000000"/>
                          </a:gs>
                        </a:gsLst>
                        <a:lin ang="0" scaled="1"/>
                      </a:gradFill>
                      <a:ln>
                        <a:solidFill>
                          <a:prstClr val="black"/>
                        </a:solidFill>
                        <a:bevel/>
                      </a:ln>
                    </p:spPr>
                    <p:txBody>
                      <a:bodyPr rot="10800000"/>
                      <a:lstStyle>
                        <a:lvl1pPr marL="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1pPr>
                        <a:lvl2pPr marL="4572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2pPr>
                        <a:lvl3pPr marL="9144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3pPr>
                        <a:lvl4pPr marL="13716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4pPr>
                        <a:lvl5pPr marL="18288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5pPr>
                      </a:lstStyle>
                      <a:p>
                        <a:pPr marL="0" lvl="0" indent="0" algn="ctr" eaLnBrk="1" hangingPunct="1"/>
                        <a:endParaRPr lang="zh-CN" altLang="en-US" sz="2400" b="1">
                          <a:solidFill>
                            <a:schemeClr val="bg1"/>
                          </a:solidFill>
                          <a:latin typeface="Arial" pitchFamily="34" charset="0"/>
                        </a:endParaRPr>
                      </a:p>
                    </p:txBody>
                  </p:sp>
                  <p:sp>
                    <p:nvSpPr>
                      <p:cNvPr id="142450" name="Freeform 192"/>
                      <p:cNvSpPr/>
                      <p:nvPr/>
                    </p:nvSpPr>
                    <p:spPr>
                      <a:xfrm>
                        <a:off x="612" y="3209"/>
                        <a:ext cx="143" cy="184"/>
                      </a:xfrm>
                      <a:custGeom>
                        <a:gdLst>
                          <a:gd name="GT0" fmla="+- l w 0"/>
                          <a:gd name="GT1" fmla="+- t h 0"/>
                        </a:gdLst>
                        <a:cxnLst>
                          <a:cxn ang="0">
                            <a:pos x="0" y="0"/>
                          </a:cxn>
                          <a:cxn ang="0">
                            <a:pos x="915" y="15"/>
                          </a:cxn>
                          <a:cxn ang="0">
                            <a:pos x="630" y="1180"/>
                          </a:cxn>
                          <a:cxn ang="0">
                            <a:pos x="270" y="1155"/>
                          </a:cxn>
                          <a:cxn ang="0">
                            <a:pos x="0" y="0"/>
                          </a:cxn>
                        </a:cxnLst>
                        <a:rect l="l" t="t" r="GT0" b="GT1"/>
                        <a:pathLst>
                          <a:path w="915" h="1180">
                            <a:moveTo>
                              <a:pt x="0" y="0"/>
                            </a:moveTo>
                            <a:lnTo>
                              <a:pt x="915" y="15"/>
                            </a:lnTo>
                            <a:lnTo>
                              <a:pt x="630" y="1180"/>
                            </a:lnTo>
                            <a:lnTo>
                              <a:pt x="270" y="1155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000000"/>
                          </a:gs>
                          <a:gs pos="50000">
                            <a:srgbClr val="969696"/>
                          </a:gs>
                          <a:gs pos="100000">
                            <a:srgbClr val="000000"/>
                          </a:gs>
                        </a:gsLst>
                        <a:lin ang="0" scaled="1"/>
                      </a:gradFill>
                      <a:ln>
                        <a:solidFill>
                          <a:prstClr val="black"/>
                        </a:solidFill>
                        <a:bevel/>
                      </a:ln>
                    </p:spPr>
                    <p:txBody>
                      <a:bodyPr/>
                      <a:lstStyle>
                        <a:lvl1pPr marL="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1pPr>
                        <a:lvl2pPr marL="4572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2pPr>
                        <a:lvl3pPr marL="9144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3pPr>
                        <a:lvl4pPr marL="13716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4pPr>
                        <a:lvl5pPr marL="1828800" indent="0" algn="l" defTabSz="914400" rtl="0" eaLnBrk="0" fontAlgn="base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kumimoji="0" lang="zh-CN" altLang="en-US" sz="1800" b="0" i="0" u="none" baseline="0">
                            <a:solidFill>
                              <a:schemeClr val="tx1"/>
                            </a:solidFill>
                            <a:latin typeface="Calibri" pitchFamily="34" charset="0"/>
                            <a:ea typeface="宋体" pitchFamily="2" charset="-122"/>
                          </a:defRPr>
                        </a:lvl5pPr>
                      </a:lstStyle>
                      <a:p>
                        <a:pPr marL="0" lvl="0" indent="0" algn="ctr" eaLnBrk="1" hangingPunct="1"/>
                        <a:endParaRPr lang="zh-CN" altLang="en-US" sz="2400" b="1">
                          <a:solidFill>
                            <a:schemeClr val="bg1"/>
                          </a:solidFill>
                          <a:latin typeface="Arial" pitchFamily="34" charset="0"/>
                        </a:endParaRPr>
                      </a:p>
                    </p:txBody>
                  </p:sp>
                </p:grpSp>
                <p:sp>
                  <p:nvSpPr>
                    <p:cNvPr id="142451" name="Oval 193"/>
                    <p:cNvSpPr/>
                    <p:nvPr/>
                  </p:nvSpPr>
                  <p:spPr>
                    <a:xfrm flipV="1">
                      <a:off x="567" y="2271"/>
                      <a:ext cx="50" cy="49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rgbClr val="C0C0C0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 rot="1080000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42452" name="Oval 193"/>
                    <p:cNvSpPr/>
                    <p:nvPr/>
                  </p:nvSpPr>
                  <p:spPr>
                    <a:xfrm flipV="1">
                      <a:off x="574" y="2026"/>
                      <a:ext cx="51" cy="49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rgbClr val="C0C0C0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 rot="1080000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142453" name="Oval 193"/>
                    <p:cNvSpPr/>
                    <p:nvPr/>
                  </p:nvSpPr>
                  <p:spPr>
                    <a:xfrm flipV="1">
                      <a:off x="567" y="2482"/>
                      <a:ext cx="50" cy="49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rgbClr val="C0C0C0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>
                      <a:solidFill>
                        <a:prstClr val="black"/>
                      </a:solidFill>
                      <a:miter lim="800000"/>
                    </a:ln>
                  </p:spPr>
                  <p:txBody>
                    <a:bodyPr rot="1080000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 b="1">
                        <a:solidFill>
                          <a:schemeClr val="bg1"/>
                        </a:solidFill>
                        <a:latin typeface="Arial" pitchFamily="34" charset="0"/>
                      </a:endParaRPr>
                    </a:p>
                  </p:txBody>
                </p:sp>
              </p:grpSp>
              <p:cxnSp>
                <p:nvCxnSpPr>
                  <p:cNvPr id="142454" name=""/>
                  <p:cNvCxnSpPr/>
                  <p:nvPr/>
                </p:nvCxnSpPr>
                <p:spPr>
                  <a:xfrm flipH="1">
                    <a:off x="584" y="1848"/>
                    <a:ext cx="0" cy="11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miter lim="800000"/>
                  </a:ln>
                  <a:effectLst/>
                </p:spPr>
              </p:cxnSp>
            </p:grpSp>
          </p:grpSp>
        </p:grpSp>
      </p:grpSp>
      <p:grpSp>
        <p:nvGrpSpPr>
          <p:cNvPr id="142455" name="xjhlx8"/>
          <p:cNvGrpSpPr/>
          <p:nvPr/>
        </p:nvGrpSpPr>
        <p:grpSpPr>
          <a:xfrm rot="16200000" flipH="1" flipV="1">
            <a:off x="519906" y="683419"/>
            <a:ext cx="579438" cy="425450"/>
            <a:chOff x="6892" y="783"/>
            <a:chExt cx="813" cy="579"/>
          </a:xfrm>
        </p:grpSpPr>
        <p:grpSp>
          <p:nvGrpSpPr>
            <p:cNvPr id="142456" name="Group 146"/>
            <p:cNvGrpSpPr/>
            <p:nvPr/>
          </p:nvGrpSpPr>
          <p:grpSpPr>
            <a:xfrm>
              <a:off x="7125" y="783"/>
              <a:ext cx="580" cy="579"/>
              <a:chOff x="2400" y="2400"/>
              <a:chExt cx="1440" cy="1440"/>
            </a:xfrm>
          </p:grpSpPr>
          <p:sp>
            <p:nvSpPr>
              <p:cNvPr id="142457" name="Oval 147"/>
              <p:cNvSpPr/>
              <p:nvPr/>
            </p:nvSpPr>
            <p:spPr>
              <a:xfrm>
                <a:off x="2400" y="2400"/>
                <a:ext cx="1440" cy="144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8F8F8F"/>
                  </a:gs>
                </a:gsLst>
                <a:path path="shape">
                  <a:fillToRect l="50000" t="50000" r="50000" b="50000"/>
                </a:path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 rot="1620000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2458" name="Oval 148"/>
              <p:cNvSpPr/>
              <p:nvPr/>
            </p:nvSpPr>
            <p:spPr>
              <a:xfrm>
                <a:off x="2600" y="2600"/>
                <a:ext cx="1040" cy="104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000000"/>
                  </a:gs>
                </a:gsLst>
                <a:lin ang="2700000" scaled="1"/>
              </a:gradFill>
              <a:ln>
                <a:noFill/>
                <a:miter lim="800000"/>
              </a:ln>
            </p:spPr>
            <p:txBody>
              <a:bodyPr rot="1620000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2459" name="Oval 149"/>
              <p:cNvSpPr/>
              <p:nvPr/>
            </p:nvSpPr>
            <p:spPr>
              <a:xfrm>
                <a:off x="2800" y="2800"/>
                <a:ext cx="640" cy="640"/>
              </a:xfrm>
              <a:prstGeom prst="ellipse">
                <a:avLst/>
              </a:prstGeom>
              <a:gradFill rotWithShape="0">
                <a:gsLst>
                  <a:gs pos="0">
                    <a:srgbClr val="808080"/>
                  </a:gs>
                  <a:gs pos="100000">
                    <a:srgbClr val="969696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  <a:miter lim="800000"/>
              </a:ln>
            </p:spPr>
            <p:txBody>
              <a:bodyPr rot="1620000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2460" name="Oval 150"/>
              <p:cNvSpPr/>
              <p:nvPr/>
            </p:nvSpPr>
            <p:spPr>
              <a:xfrm>
                <a:off x="3000" y="3000"/>
                <a:ext cx="240" cy="240"/>
              </a:xfrm>
              <a:prstGeom prst="ellipse">
                <a:avLst/>
              </a:prstGeom>
              <a:solidFill>
                <a:srgbClr val="333333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 rot="1620000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</p:grpSp>
        <p:sp>
          <p:nvSpPr>
            <p:cNvPr id="142461" name="Rectangle 151"/>
            <p:cNvSpPr/>
            <p:nvPr/>
          </p:nvSpPr>
          <p:spPr>
            <a:xfrm>
              <a:off x="6892" y="1024"/>
              <a:ext cx="555" cy="97"/>
            </a:xfrm>
            <a:prstGeom prst="rect">
              <a:avLst/>
            </a:prstGeom>
            <a:gradFill rotWithShape="0">
              <a:gsLst>
                <a:gs pos="0">
                  <a:srgbClr val="000000"/>
                </a:gs>
                <a:gs pos="50000">
                  <a:srgbClr val="FFFFFF"/>
                </a:gs>
                <a:gs pos="100000">
                  <a:srgbClr val="000000"/>
                </a:gs>
              </a:gsLst>
              <a:lin ang="5400000" scaled="1"/>
            </a:gradFill>
            <a:ln>
              <a:solidFill>
                <a:prstClr val="black"/>
              </a:solidFill>
              <a:miter lim="800000"/>
            </a:ln>
          </p:spPr>
          <p:txBody>
            <a:bodyPr rot="1620000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cxnSp>
        <p:nvCxnSpPr>
          <p:cNvPr id="142462" name="Line 164"/>
          <p:cNvCxnSpPr/>
          <p:nvPr/>
        </p:nvCxnSpPr>
        <p:spPr>
          <a:xfrm>
            <a:off x="538162" y="1474788"/>
            <a:ext cx="46038" cy="912812"/>
          </a:xfrm>
          <a:prstGeom prst="line">
            <a:avLst/>
          </a:prstGeom>
          <a:noFill/>
          <a:ln w="19050">
            <a:solidFill>
              <a:prstClr val="black"/>
            </a:solidFill>
            <a:miter lim="800000"/>
            <a:headEnd type="triangle" w="sm" len="lg"/>
          </a:ln>
        </p:spPr>
      </p:cxnSp>
      <p:cxnSp>
        <p:nvCxnSpPr>
          <p:cNvPr id="142463" name="Line 165"/>
          <p:cNvCxnSpPr/>
          <p:nvPr/>
        </p:nvCxnSpPr>
        <p:spPr>
          <a:xfrm flipH="1">
            <a:off x="1016000" y="993775"/>
            <a:ext cx="0" cy="1389062"/>
          </a:xfrm>
          <a:prstGeom prst="line">
            <a:avLst/>
          </a:prstGeom>
          <a:noFill/>
          <a:ln w="19050">
            <a:solidFill>
              <a:prstClr val="black"/>
            </a:solidFill>
            <a:miter lim="800000"/>
          </a:ln>
        </p:spPr>
      </p:cxnSp>
      <p:cxnSp>
        <p:nvCxnSpPr>
          <p:cNvPr id="142464" name="Line 166"/>
          <p:cNvCxnSpPr/>
          <p:nvPr/>
        </p:nvCxnSpPr>
        <p:spPr>
          <a:xfrm>
            <a:off x="603250" y="1036638"/>
            <a:ext cx="257175" cy="1028700"/>
          </a:xfrm>
          <a:prstGeom prst="line">
            <a:avLst/>
          </a:prstGeom>
          <a:noFill/>
          <a:ln w="19050">
            <a:solidFill>
              <a:prstClr val="black"/>
            </a:solidFill>
            <a:miter lim="800000"/>
          </a:ln>
        </p:spPr>
      </p:cxnSp>
      <p:grpSp>
        <p:nvGrpSpPr>
          <p:cNvPr id="142465" name="Group 175"/>
          <p:cNvGrpSpPr/>
          <p:nvPr/>
        </p:nvGrpSpPr>
        <p:grpSpPr>
          <a:xfrm flipV="1">
            <a:off x="425450" y="593725"/>
            <a:ext cx="827088" cy="44450"/>
            <a:chOff x="3121" y="1752"/>
            <a:chExt cx="722" cy="130"/>
          </a:xfrm>
        </p:grpSpPr>
        <p:cxnSp>
          <p:nvCxnSpPr>
            <p:cNvPr id="142466" name="Line 176"/>
            <p:cNvCxnSpPr/>
            <p:nvPr/>
          </p:nvCxnSpPr>
          <p:spPr>
            <a:xfrm flipH="1">
              <a:off x="3121" y="1760"/>
              <a:ext cx="120" cy="122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142467" name="Line 177"/>
            <p:cNvCxnSpPr/>
            <p:nvPr/>
          </p:nvCxnSpPr>
          <p:spPr>
            <a:xfrm flipH="1">
              <a:off x="3241" y="1760"/>
              <a:ext cx="121" cy="122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142468" name="Line 178"/>
            <p:cNvCxnSpPr/>
            <p:nvPr/>
          </p:nvCxnSpPr>
          <p:spPr>
            <a:xfrm flipH="1">
              <a:off x="3362" y="1760"/>
              <a:ext cx="120" cy="122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142469" name="Line 179"/>
            <p:cNvCxnSpPr/>
            <p:nvPr/>
          </p:nvCxnSpPr>
          <p:spPr>
            <a:xfrm flipH="1">
              <a:off x="3482" y="1760"/>
              <a:ext cx="120" cy="122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142470" name="Line 180"/>
            <p:cNvCxnSpPr/>
            <p:nvPr/>
          </p:nvCxnSpPr>
          <p:spPr>
            <a:xfrm flipH="1">
              <a:off x="3602" y="1760"/>
              <a:ext cx="120" cy="122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142471" name="Line 181"/>
            <p:cNvCxnSpPr/>
            <p:nvPr/>
          </p:nvCxnSpPr>
          <p:spPr>
            <a:xfrm flipH="1">
              <a:off x="3722" y="1760"/>
              <a:ext cx="121" cy="122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142472" name="Line 182"/>
            <p:cNvCxnSpPr/>
            <p:nvPr/>
          </p:nvCxnSpPr>
          <p:spPr>
            <a:xfrm>
              <a:off x="3144" y="1752"/>
              <a:ext cx="698" cy="0"/>
            </a:xfrm>
            <a:prstGeom prst="line">
              <a:avLst/>
            </a:prstGeom>
            <a:noFill/>
            <a:ln w="19050">
              <a:solidFill>
                <a:prstClr val="black"/>
              </a:solidFill>
              <a:miter lim="800000"/>
            </a:ln>
          </p:spPr>
        </p:cxnSp>
      </p:grpSp>
      <p:grpSp>
        <p:nvGrpSpPr>
          <p:cNvPr id="142473" name=""/>
          <p:cNvGrpSpPr/>
          <p:nvPr/>
        </p:nvGrpSpPr>
        <p:grpSpPr>
          <a:xfrm>
            <a:off x="385762" y="1268412"/>
            <a:ext cx="647700" cy="2219325"/>
            <a:chOff x="243" y="799"/>
            <a:chExt cx="408" cy="1398"/>
          </a:xfrm>
        </p:grpSpPr>
        <p:grpSp>
          <p:nvGrpSpPr>
            <p:cNvPr id="142474" name="xjhlx13"/>
            <p:cNvGrpSpPr/>
            <p:nvPr/>
          </p:nvGrpSpPr>
          <p:grpSpPr>
            <a:xfrm>
              <a:off x="442" y="1962"/>
              <a:ext cx="181" cy="235"/>
              <a:chOff x="6627" y="2220"/>
              <a:chExt cx="1155" cy="1502"/>
            </a:xfrm>
          </p:grpSpPr>
          <p:sp>
            <p:nvSpPr>
              <p:cNvPr id="142475" name="Freeform 172"/>
              <p:cNvSpPr/>
              <p:nvPr/>
            </p:nvSpPr>
            <p:spPr>
              <a:xfrm>
                <a:off x="7067" y="3288"/>
                <a:ext cx="338" cy="434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l" t="t" r="GT0" b="GT1"/>
                <a:pathLst>
                  <a:path w="2020" h="2594">
                    <a:moveTo>
                      <a:pt x="472" y="15"/>
                    </a:moveTo>
                    <a:cubicBezTo>
                      <a:pt x="472" y="107"/>
                      <a:pt x="477" y="387"/>
                      <a:pt x="472" y="552"/>
                    </a:cubicBezTo>
                    <a:cubicBezTo>
                      <a:pt x="467" y="717"/>
                      <a:pt x="480" y="887"/>
                      <a:pt x="442" y="1005"/>
                    </a:cubicBezTo>
                    <a:cubicBezTo>
                      <a:pt x="404" y="1123"/>
                      <a:pt x="302" y="1180"/>
                      <a:pt x="247" y="1260"/>
                    </a:cubicBezTo>
                    <a:cubicBezTo>
                      <a:pt x="192" y="1340"/>
                      <a:pt x="152" y="1398"/>
                      <a:pt x="112" y="1488"/>
                    </a:cubicBezTo>
                    <a:cubicBezTo>
                      <a:pt x="72" y="1578"/>
                      <a:pt x="14" y="1706"/>
                      <a:pt x="7" y="1800"/>
                    </a:cubicBezTo>
                    <a:cubicBezTo>
                      <a:pt x="0" y="1894"/>
                      <a:pt x="25" y="1968"/>
                      <a:pt x="67" y="2055"/>
                    </a:cubicBezTo>
                    <a:cubicBezTo>
                      <a:pt x="109" y="2142"/>
                      <a:pt x="165" y="2245"/>
                      <a:pt x="262" y="2325"/>
                    </a:cubicBezTo>
                    <a:cubicBezTo>
                      <a:pt x="359" y="2405"/>
                      <a:pt x="515" y="2498"/>
                      <a:pt x="652" y="2535"/>
                    </a:cubicBezTo>
                    <a:cubicBezTo>
                      <a:pt x="789" y="2572"/>
                      <a:pt x="937" y="2594"/>
                      <a:pt x="1087" y="2550"/>
                    </a:cubicBezTo>
                    <a:cubicBezTo>
                      <a:pt x="1237" y="2506"/>
                      <a:pt x="1440" y="2366"/>
                      <a:pt x="1552" y="2268"/>
                    </a:cubicBezTo>
                    <a:cubicBezTo>
                      <a:pt x="1664" y="2170"/>
                      <a:pt x="1702" y="2069"/>
                      <a:pt x="1762" y="1965"/>
                    </a:cubicBezTo>
                    <a:cubicBezTo>
                      <a:pt x="1822" y="1861"/>
                      <a:pt x="1872" y="1759"/>
                      <a:pt x="1912" y="1644"/>
                    </a:cubicBezTo>
                    <a:cubicBezTo>
                      <a:pt x="1952" y="1529"/>
                      <a:pt x="2020" y="1309"/>
                      <a:pt x="2002" y="1275"/>
                    </a:cubicBezTo>
                    <a:cubicBezTo>
                      <a:pt x="1984" y="1241"/>
                      <a:pt x="1874" y="1355"/>
                      <a:pt x="1807" y="1440"/>
                    </a:cubicBezTo>
                    <a:cubicBezTo>
                      <a:pt x="1740" y="1525"/>
                      <a:pt x="1669" y="1690"/>
                      <a:pt x="1597" y="1785"/>
                    </a:cubicBezTo>
                    <a:cubicBezTo>
                      <a:pt x="1525" y="1880"/>
                      <a:pt x="1442" y="1953"/>
                      <a:pt x="1372" y="2010"/>
                    </a:cubicBezTo>
                    <a:cubicBezTo>
                      <a:pt x="1302" y="2067"/>
                      <a:pt x="1257" y="2113"/>
                      <a:pt x="1177" y="2130"/>
                    </a:cubicBezTo>
                    <a:cubicBezTo>
                      <a:pt x="1097" y="2147"/>
                      <a:pt x="982" y="2147"/>
                      <a:pt x="892" y="2115"/>
                    </a:cubicBezTo>
                    <a:cubicBezTo>
                      <a:pt x="802" y="2083"/>
                      <a:pt x="677" y="2022"/>
                      <a:pt x="637" y="1935"/>
                    </a:cubicBezTo>
                    <a:cubicBezTo>
                      <a:pt x="597" y="1848"/>
                      <a:pt x="612" y="1702"/>
                      <a:pt x="652" y="1590"/>
                    </a:cubicBezTo>
                    <a:cubicBezTo>
                      <a:pt x="692" y="1478"/>
                      <a:pt x="817" y="1355"/>
                      <a:pt x="877" y="1260"/>
                    </a:cubicBezTo>
                    <a:cubicBezTo>
                      <a:pt x="937" y="1165"/>
                      <a:pt x="990" y="1112"/>
                      <a:pt x="1012" y="1020"/>
                    </a:cubicBezTo>
                    <a:cubicBezTo>
                      <a:pt x="1034" y="928"/>
                      <a:pt x="1012" y="786"/>
                      <a:pt x="1012" y="708"/>
                    </a:cubicBezTo>
                    <a:cubicBezTo>
                      <a:pt x="1012" y="630"/>
                      <a:pt x="1012" y="670"/>
                      <a:pt x="1012" y="552"/>
                    </a:cubicBezTo>
                    <a:cubicBezTo>
                      <a:pt x="1012" y="434"/>
                      <a:pt x="1012" y="115"/>
                      <a:pt x="1012" y="0"/>
                    </a:cubicBezTo>
                  </a:path>
                </a:pathLst>
              </a:custGeom>
              <a:solidFill>
                <a:srgbClr val="000000"/>
              </a:solidFill>
              <a:ln>
                <a:solidFill>
                  <a:prstClr val="black"/>
                </a:solidFill>
                <a:bevel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2476" name="Freeform 173"/>
              <p:cNvSpPr/>
              <p:nvPr/>
            </p:nvSpPr>
            <p:spPr>
              <a:xfrm flipH="1" flipV="1">
                <a:off x="7002" y="2220"/>
                <a:ext cx="338" cy="434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l" t="t" r="GT0" b="GT1"/>
                <a:pathLst>
                  <a:path w="2020" h="2594">
                    <a:moveTo>
                      <a:pt x="472" y="15"/>
                    </a:moveTo>
                    <a:cubicBezTo>
                      <a:pt x="472" y="107"/>
                      <a:pt x="477" y="387"/>
                      <a:pt x="472" y="552"/>
                    </a:cubicBezTo>
                    <a:cubicBezTo>
                      <a:pt x="467" y="717"/>
                      <a:pt x="480" y="887"/>
                      <a:pt x="442" y="1005"/>
                    </a:cubicBezTo>
                    <a:cubicBezTo>
                      <a:pt x="404" y="1123"/>
                      <a:pt x="302" y="1180"/>
                      <a:pt x="247" y="1260"/>
                    </a:cubicBezTo>
                    <a:cubicBezTo>
                      <a:pt x="192" y="1340"/>
                      <a:pt x="152" y="1398"/>
                      <a:pt x="112" y="1488"/>
                    </a:cubicBezTo>
                    <a:cubicBezTo>
                      <a:pt x="72" y="1578"/>
                      <a:pt x="14" y="1706"/>
                      <a:pt x="7" y="1800"/>
                    </a:cubicBezTo>
                    <a:cubicBezTo>
                      <a:pt x="0" y="1894"/>
                      <a:pt x="25" y="1968"/>
                      <a:pt x="67" y="2055"/>
                    </a:cubicBezTo>
                    <a:cubicBezTo>
                      <a:pt x="109" y="2142"/>
                      <a:pt x="165" y="2245"/>
                      <a:pt x="262" y="2325"/>
                    </a:cubicBezTo>
                    <a:cubicBezTo>
                      <a:pt x="359" y="2405"/>
                      <a:pt x="515" y="2498"/>
                      <a:pt x="652" y="2535"/>
                    </a:cubicBezTo>
                    <a:cubicBezTo>
                      <a:pt x="789" y="2572"/>
                      <a:pt x="937" y="2594"/>
                      <a:pt x="1087" y="2550"/>
                    </a:cubicBezTo>
                    <a:cubicBezTo>
                      <a:pt x="1237" y="2506"/>
                      <a:pt x="1440" y="2366"/>
                      <a:pt x="1552" y="2268"/>
                    </a:cubicBezTo>
                    <a:cubicBezTo>
                      <a:pt x="1664" y="2170"/>
                      <a:pt x="1702" y="2069"/>
                      <a:pt x="1762" y="1965"/>
                    </a:cubicBezTo>
                    <a:cubicBezTo>
                      <a:pt x="1822" y="1861"/>
                      <a:pt x="1872" y="1759"/>
                      <a:pt x="1912" y="1644"/>
                    </a:cubicBezTo>
                    <a:cubicBezTo>
                      <a:pt x="1952" y="1529"/>
                      <a:pt x="2020" y="1309"/>
                      <a:pt x="2002" y="1275"/>
                    </a:cubicBezTo>
                    <a:cubicBezTo>
                      <a:pt x="1984" y="1241"/>
                      <a:pt x="1874" y="1355"/>
                      <a:pt x="1807" y="1440"/>
                    </a:cubicBezTo>
                    <a:cubicBezTo>
                      <a:pt x="1740" y="1525"/>
                      <a:pt x="1669" y="1690"/>
                      <a:pt x="1597" y="1785"/>
                    </a:cubicBezTo>
                    <a:cubicBezTo>
                      <a:pt x="1525" y="1880"/>
                      <a:pt x="1442" y="1953"/>
                      <a:pt x="1372" y="2010"/>
                    </a:cubicBezTo>
                    <a:cubicBezTo>
                      <a:pt x="1302" y="2067"/>
                      <a:pt x="1257" y="2113"/>
                      <a:pt x="1177" y="2130"/>
                    </a:cubicBezTo>
                    <a:cubicBezTo>
                      <a:pt x="1097" y="2147"/>
                      <a:pt x="982" y="2147"/>
                      <a:pt x="892" y="2115"/>
                    </a:cubicBezTo>
                    <a:cubicBezTo>
                      <a:pt x="802" y="2083"/>
                      <a:pt x="677" y="2022"/>
                      <a:pt x="637" y="1935"/>
                    </a:cubicBezTo>
                    <a:cubicBezTo>
                      <a:pt x="597" y="1848"/>
                      <a:pt x="612" y="1702"/>
                      <a:pt x="652" y="1590"/>
                    </a:cubicBezTo>
                    <a:cubicBezTo>
                      <a:pt x="692" y="1478"/>
                      <a:pt x="817" y="1355"/>
                      <a:pt x="877" y="1260"/>
                    </a:cubicBezTo>
                    <a:cubicBezTo>
                      <a:pt x="937" y="1165"/>
                      <a:pt x="990" y="1112"/>
                      <a:pt x="1012" y="1020"/>
                    </a:cubicBezTo>
                    <a:cubicBezTo>
                      <a:pt x="1034" y="928"/>
                      <a:pt x="1012" y="786"/>
                      <a:pt x="1012" y="708"/>
                    </a:cubicBezTo>
                    <a:cubicBezTo>
                      <a:pt x="1012" y="630"/>
                      <a:pt x="1012" y="670"/>
                      <a:pt x="1012" y="552"/>
                    </a:cubicBezTo>
                    <a:cubicBezTo>
                      <a:pt x="1012" y="434"/>
                      <a:pt x="1012" y="115"/>
                      <a:pt x="1012" y="0"/>
                    </a:cubicBezTo>
                  </a:path>
                </a:pathLst>
              </a:custGeom>
              <a:solidFill>
                <a:srgbClr val="000000"/>
              </a:solidFill>
              <a:ln>
                <a:solidFill>
                  <a:prstClr val="black"/>
                </a:solidFill>
                <a:bevel/>
              </a:ln>
            </p:spPr>
            <p:txBody>
              <a:bodyPr rot="1080000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2477" name="Rectangle 174"/>
              <p:cNvSpPr/>
              <p:nvPr/>
            </p:nvSpPr>
            <p:spPr>
              <a:xfrm>
                <a:off x="6627" y="2614"/>
                <a:ext cx="1155" cy="760"/>
              </a:xfrm>
              <a:prstGeom prst="rect">
                <a:avLst/>
              </a:prstGeom>
              <a:gradFill rotWithShape="0">
                <a:gsLst>
                  <a:gs pos="0">
                    <a:srgbClr val="333333"/>
                  </a:gs>
                  <a:gs pos="50000">
                    <a:srgbClr val="C0C0C0"/>
                  </a:gs>
                  <a:gs pos="100000">
                    <a:srgbClr val="333333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</p:grpSp>
        <p:sp>
          <p:nvSpPr>
            <p:cNvPr id="142478" name="Text Box 144"/>
            <p:cNvSpPr/>
            <p:nvPr/>
          </p:nvSpPr>
          <p:spPr>
            <a:xfrm>
              <a:off x="243" y="799"/>
              <a:ext cx="170" cy="25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/>
              <a:r>
                <a:rPr lang="en-US" altLang="zh-CN" sz="2000" b="1" i="1">
                  <a:latin typeface="Times New Roman" pitchFamily="18" charset="0"/>
                </a:rPr>
                <a:t>F</a:t>
              </a:r>
              <a:endParaRPr lang="en-US" altLang="zh-CN" sz="2000" b="1">
                <a:latin typeface="Arial" pitchFamily="34" charset="0"/>
              </a:endParaRPr>
            </a:p>
          </p:txBody>
        </p:sp>
        <p:grpSp>
          <p:nvGrpSpPr>
            <p:cNvPr id="142479" name="xjhlx13"/>
            <p:cNvGrpSpPr/>
            <p:nvPr/>
          </p:nvGrpSpPr>
          <p:grpSpPr>
            <a:xfrm>
              <a:off x="439" y="1759"/>
              <a:ext cx="188" cy="239"/>
              <a:chOff x="6627" y="2220"/>
              <a:chExt cx="1155" cy="1502"/>
            </a:xfrm>
          </p:grpSpPr>
          <p:sp>
            <p:nvSpPr>
              <p:cNvPr id="142480" name="Freeform 168"/>
              <p:cNvSpPr/>
              <p:nvPr/>
            </p:nvSpPr>
            <p:spPr>
              <a:xfrm>
                <a:off x="7067" y="3288"/>
                <a:ext cx="338" cy="434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l" t="t" r="GT0" b="GT1"/>
                <a:pathLst>
                  <a:path w="2020" h="2594">
                    <a:moveTo>
                      <a:pt x="472" y="15"/>
                    </a:moveTo>
                    <a:cubicBezTo>
                      <a:pt x="472" y="107"/>
                      <a:pt x="477" y="387"/>
                      <a:pt x="472" y="552"/>
                    </a:cubicBezTo>
                    <a:cubicBezTo>
                      <a:pt x="467" y="717"/>
                      <a:pt x="480" y="887"/>
                      <a:pt x="442" y="1005"/>
                    </a:cubicBezTo>
                    <a:cubicBezTo>
                      <a:pt x="404" y="1123"/>
                      <a:pt x="302" y="1180"/>
                      <a:pt x="247" y="1260"/>
                    </a:cubicBezTo>
                    <a:cubicBezTo>
                      <a:pt x="192" y="1340"/>
                      <a:pt x="152" y="1398"/>
                      <a:pt x="112" y="1488"/>
                    </a:cubicBezTo>
                    <a:cubicBezTo>
                      <a:pt x="72" y="1578"/>
                      <a:pt x="14" y="1706"/>
                      <a:pt x="7" y="1800"/>
                    </a:cubicBezTo>
                    <a:cubicBezTo>
                      <a:pt x="0" y="1894"/>
                      <a:pt x="25" y="1968"/>
                      <a:pt x="67" y="2055"/>
                    </a:cubicBezTo>
                    <a:cubicBezTo>
                      <a:pt x="109" y="2142"/>
                      <a:pt x="165" y="2245"/>
                      <a:pt x="262" y="2325"/>
                    </a:cubicBezTo>
                    <a:cubicBezTo>
                      <a:pt x="359" y="2405"/>
                      <a:pt x="515" y="2498"/>
                      <a:pt x="652" y="2535"/>
                    </a:cubicBezTo>
                    <a:cubicBezTo>
                      <a:pt x="789" y="2572"/>
                      <a:pt x="937" y="2594"/>
                      <a:pt x="1087" y="2550"/>
                    </a:cubicBezTo>
                    <a:cubicBezTo>
                      <a:pt x="1237" y="2506"/>
                      <a:pt x="1440" y="2366"/>
                      <a:pt x="1552" y="2268"/>
                    </a:cubicBezTo>
                    <a:cubicBezTo>
                      <a:pt x="1664" y="2170"/>
                      <a:pt x="1702" y="2069"/>
                      <a:pt x="1762" y="1965"/>
                    </a:cubicBezTo>
                    <a:cubicBezTo>
                      <a:pt x="1822" y="1861"/>
                      <a:pt x="1872" y="1759"/>
                      <a:pt x="1912" y="1644"/>
                    </a:cubicBezTo>
                    <a:cubicBezTo>
                      <a:pt x="1952" y="1529"/>
                      <a:pt x="2020" y="1309"/>
                      <a:pt x="2002" y="1275"/>
                    </a:cubicBezTo>
                    <a:cubicBezTo>
                      <a:pt x="1984" y="1241"/>
                      <a:pt x="1874" y="1355"/>
                      <a:pt x="1807" y="1440"/>
                    </a:cubicBezTo>
                    <a:cubicBezTo>
                      <a:pt x="1740" y="1525"/>
                      <a:pt x="1669" y="1690"/>
                      <a:pt x="1597" y="1785"/>
                    </a:cubicBezTo>
                    <a:cubicBezTo>
                      <a:pt x="1525" y="1880"/>
                      <a:pt x="1442" y="1953"/>
                      <a:pt x="1372" y="2010"/>
                    </a:cubicBezTo>
                    <a:cubicBezTo>
                      <a:pt x="1302" y="2067"/>
                      <a:pt x="1257" y="2113"/>
                      <a:pt x="1177" y="2130"/>
                    </a:cubicBezTo>
                    <a:cubicBezTo>
                      <a:pt x="1097" y="2147"/>
                      <a:pt x="982" y="2147"/>
                      <a:pt x="892" y="2115"/>
                    </a:cubicBezTo>
                    <a:cubicBezTo>
                      <a:pt x="802" y="2083"/>
                      <a:pt x="677" y="2022"/>
                      <a:pt x="637" y="1935"/>
                    </a:cubicBezTo>
                    <a:cubicBezTo>
                      <a:pt x="597" y="1848"/>
                      <a:pt x="612" y="1702"/>
                      <a:pt x="652" y="1590"/>
                    </a:cubicBezTo>
                    <a:cubicBezTo>
                      <a:pt x="692" y="1478"/>
                      <a:pt x="817" y="1355"/>
                      <a:pt x="877" y="1260"/>
                    </a:cubicBezTo>
                    <a:cubicBezTo>
                      <a:pt x="937" y="1165"/>
                      <a:pt x="990" y="1112"/>
                      <a:pt x="1012" y="1020"/>
                    </a:cubicBezTo>
                    <a:cubicBezTo>
                      <a:pt x="1034" y="928"/>
                      <a:pt x="1012" y="786"/>
                      <a:pt x="1012" y="708"/>
                    </a:cubicBezTo>
                    <a:cubicBezTo>
                      <a:pt x="1012" y="630"/>
                      <a:pt x="1012" y="670"/>
                      <a:pt x="1012" y="552"/>
                    </a:cubicBezTo>
                    <a:cubicBezTo>
                      <a:pt x="1012" y="434"/>
                      <a:pt x="1012" y="115"/>
                      <a:pt x="1012" y="0"/>
                    </a:cubicBezTo>
                  </a:path>
                </a:pathLst>
              </a:custGeom>
              <a:solidFill>
                <a:srgbClr val="000000"/>
              </a:solidFill>
              <a:ln>
                <a:solidFill>
                  <a:prstClr val="black"/>
                </a:solidFill>
                <a:bevel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2481" name="Freeform 169"/>
              <p:cNvSpPr/>
              <p:nvPr/>
            </p:nvSpPr>
            <p:spPr>
              <a:xfrm flipH="1" flipV="1">
                <a:off x="7002" y="2220"/>
                <a:ext cx="338" cy="434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l" t="t" r="GT0" b="GT1"/>
                <a:pathLst>
                  <a:path w="2020" h="2594">
                    <a:moveTo>
                      <a:pt x="472" y="15"/>
                    </a:moveTo>
                    <a:cubicBezTo>
                      <a:pt x="472" y="107"/>
                      <a:pt x="477" y="387"/>
                      <a:pt x="472" y="552"/>
                    </a:cubicBezTo>
                    <a:cubicBezTo>
                      <a:pt x="467" y="717"/>
                      <a:pt x="480" y="887"/>
                      <a:pt x="442" y="1005"/>
                    </a:cubicBezTo>
                    <a:cubicBezTo>
                      <a:pt x="404" y="1123"/>
                      <a:pt x="302" y="1180"/>
                      <a:pt x="247" y="1260"/>
                    </a:cubicBezTo>
                    <a:cubicBezTo>
                      <a:pt x="192" y="1340"/>
                      <a:pt x="152" y="1398"/>
                      <a:pt x="112" y="1488"/>
                    </a:cubicBezTo>
                    <a:cubicBezTo>
                      <a:pt x="72" y="1578"/>
                      <a:pt x="14" y="1706"/>
                      <a:pt x="7" y="1800"/>
                    </a:cubicBezTo>
                    <a:cubicBezTo>
                      <a:pt x="0" y="1894"/>
                      <a:pt x="25" y="1968"/>
                      <a:pt x="67" y="2055"/>
                    </a:cubicBezTo>
                    <a:cubicBezTo>
                      <a:pt x="109" y="2142"/>
                      <a:pt x="165" y="2245"/>
                      <a:pt x="262" y="2325"/>
                    </a:cubicBezTo>
                    <a:cubicBezTo>
                      <a:pt x="359" y="2405"/>
                      <a:pt x="515" y="2498"/>
                      <a:pt x="652" y="2535"/>
                    </a:cubicBezTo>
                    <a:cubicBezTo>
                      <a:pt x="789" y="2572"/>
                      <a:pt x="937" y="2594"/>
                      <a:pt x="1087" y="2550"/>
                    </a:cubicBezTo>
                    <a:cubicBezTo>
                      <a:pt x="1237" y="2506"/>
                      <a:pt x="1440" y="2366"/>
                      <a:pt x="1552" y="2268"/>
                    </a:cubicBezTo>
                    <a:cubicBezTo>
                      <a:pt x="1664" y="2170"/>
                      <a:pt x="1702" y="2069"/>
                      <a:pt x="1762" y="1965"/>
                    </a:cubicBezTo>
                    <a:cubicBezTo>
                      <a:pt x="1822" y="1861"/>
                      <a:pt x="1872" y="1759"/>
                      <a:pt x="1912" y="1644"/>
                    </a:cubicBezTo>
                    <a:cubicBezTo>
                      <a:pt x="1952" y="1529"/>
                      <a:pt x="2020" y="1309"/>
                      <a:pt x="2002" y="1275"/>
                    </a:cubicBezTo>
                    <a:cubicBezTo>
                      <a:pt x="1984" y="1241"/>
                      <a:pt x="1874" y="1355"/>
                      <a:pt x="1807" y="1440"/>
                    </a:cubicBezTo>
                    <a:cubicBezTo>
                      <a:pt x="1740" y="1525"/>
                      <a:pt x="1669" y="1690"/>
                      <a:pt x="1597" y="1785"/>
                    </a:cubicBezTo>
                    <a:cubicBezTo>
                      <a:pt x="1525" y="1880"/>
                      <a:pt x="1442" y="1953"/>
                      <a:pt x="1372" y="2010"/>
                    </a:cubicBezTo>
                    <a:cubicBezTo>
                      <a:pt x="1302" y="2067"/>
                      <a:pt x="1257" y="2113"/>
                      <a:pt x="1177" y="2130"/>
                    </a:cubicBezTo>
                    <a:cubicBezTo>
                      <a:pt x="1097" y="2147"/>
                      <a:pt x="982" y="2147"/>
                      <a:pt x="892" y="2115"/>
                    </a:cubicBezTo>
                    <a:cubicBezTo>
                      <a:pt x="802" y="2083"/>
                      <a:pt x="677" y="2022"/>
                      <a:pt x="637" y="1935"/>
                    </a:cubicBezTo>
                    <a:cubicBezTo>
                      <a:pt x="597" y="1848"/>
                      <a:pt x="612" y="1702"/>
                      <a:pt x="652" y="1590"/>
                    </a:cubicBezTo>
                    <a:cubicBezTo>
                      <a:pt x="692" y="1478"/>
                      <a:pt x="817" y="1355"/>
                      <a:pt x="877" y="1260"/>
                    </a:cubicBezTo>
                    <a:cubicBezTo>
                      <a:pt x="937" y="1165"/>
                      <a:pt x="990" y="1112"/>
                      <a:pt x="1012" y="1020"/>
                    </a:cubicBezTo>
                    <a:cubicBezTo>
                      <a:pt x="1034" y="928"/>
                      <a:pt x="1012" y="786"/>
                      <a:pt x="1012" y="708"/>
                    </a:cubicBezTo>
                    <a:cubicBezTo>
                      <a:pt x="1012" y="630"/>
                      <a:pt x="1012" y="670"/>
                      <a:pt x="1012" y="552"/>
                    </a:cubicBezTo>
                    <a:cubicBezTo>
                      <a:pt x="1012" y="434"/>
                      <a:pt x="1012" y="115"/>
                      <a:pt x="1012" y="0"/>
                    </a:cubicBezTo>
                  </a:path>
                </a:pathLst>
              </a:custGeom>
              <a:solidFill>
                <a:srgbClr val="000000"/>
              </a:solidFill>
              <a:ln>
                <a:solidFill>
                  <a:prstClr val="black"/>
                </a:solidFill>
                <a:bevel/>
              </a:ln>
            </p:spPr>
            <p:txBody>
              <a:bodyPr rot="1080000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2482" name="Rectangle 170"/>
              <p:cNvSpPr/>
              <p:nvPr/>
            </p:nvSpPr>
            <p:spPr>
              <a:xfrm>
                <a:off x="6627" y="2614"/>
                <a:ext cx="1155" cy="760"/>
              </a:xfrm>
              <a:prstGeom prst="rect">
                <a:avLst/>
              </a:prstGeom>
              <a:gradFill rotWithShape="0">
                <a:gsLst>
                  <a:gs pos="0">
                    <a:srgbClr val="333333"/>
                  </a:gs>
                  <a:gs pos="50000">
                    <a:srgbClr val="C0C0C0"/>
                  </a:gs>
                  <a:gs pos="100000">
                    <a:srgbClr val="333333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 sz="2400" b="1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142483" name=""/>
            <p:cNvGrpSpPr/>
            <p:nvPr/>
          </p:nvGrpSpPr>
          <p:grpSpPr>
            <a:xfrm>
              <a:off x="368" y="1274"/>
              <a:ext cx="283" cy="518"/>
              <a:chOff x="1548" y="2925"/>
              <a:chExt cx="362" cy="666"/>
            </a:xfrm>
          </p:grpSpPr>
          <p:grpSp>
            <p:nvGrpSpPr>
              <p:cNvPr id="142484" name="Group 153"/>
              <p:cNvGrpSpPr/>
              <p:nvPr/>
            </p:nvGrpSpPr>
            <p:grpSpPr>
              <a:xfrm>
                <a:off x="1548" y="3069"/>
                <a:ext cx="347" cy="334"/>
                <a:chOff x="2400" y="2400"/>
                <a:chExt cx="1440" cy="1440"/>
              </a:xfrm>
            </p:grpSpPr>
            <p:sp>
              <p:nvSpPr>
                <p:cNvPr id="142485" name="Oval 154"/>
                <p:cNvSpPr/>
                <p:nvPr/>
              </p:nvSpPr>
              <p:spPr>
                <a:xfrm>
                  <a:off x="2400" y="2400"/>
                  <a:ext cx="1440" cy="14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8F8F8F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2486" name="Oval 155"/>
                <p:cNvSpPr/>
                <p:nvPr/>
              </p:nvSpPr>
              <p:spPr>
                <a:xfrm>
                  <a:off x="2600" y="2600"/>
                  <a:ext cx="1040" cy="10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>
                  <a:noFill/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2487" name="Oval 156"/>
                <p:cNvSpPr/>
                <p:nvPr/>
              </p:nvSpPr>
              <p:spPr>
                <a:xfrm>
                  <a:off x="2800" y="2800"/>
                  <a:ext cx="640" cy="6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808080"/>
                    </a:gs>
                    <a:gs pos="100000">
                      <a:srgbClr val="969696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2488" name="Oval 157"/>
                <p:cNvSpPr/>
                <p:nvPr/>
              </p:nvSpPr>
              <p:spPr>
                <a:xfrm>
                  <a:off x="3000" y="3000"/>
                  <a:ext cx="240" cy="240"/>
                </a:xfrm>
                <a:prstGeom prst="ellipse">
                  <a:avLst/>
                </a:prstGeom>
                <a:solidFill>
                  <a:srgbClr val="333333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</p:grpSp>
          <p:grpSp>
            <p:nvGrpSpPr>
              <p:cNvPr id="142489" name="Group 184"/>
              <p:cNvGrpSpPr/>
              <p:nvPr/>
            </p:nvGrpSpPr>
            <p:grpSpPr>
              <a:xfrm flipV="1">
                <a:off x="1563" y="3075"/>
                <a:ext cx="347" cy="334"/>
                <a:chOff x="2400" y="2400"/>
                <a:chExt cx="1440" cy="1440"/>
              </a:xfrm>
            </p:grpSpPr>
            <p:sp>
              <p:nvSpPr>
                <p:cNvPr id="142490" name="Oval 185"/>
                <p:cNvSpPr/>
                <p:nvPr/>
              </p:nvSpPr>
              <p:spPr>
                <a:xfrm>
                  <a:off x="2400" y="2400"/>
                  <a:ext cx="1440" cy="14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8F8F8F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2491" name="Oval 186"/>
                <p:cNvSpPr/>
                <p:nvPr/>
              </p:nvSpPr>
              <p:spPr>
                <a:xfrm>
                  <a:off x="2600" y="2600"/>
                  <a:ext cx="1040" cy="10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>
                  <a:noFill/>
                  <a:miter lim="800000"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2492" name="Oval 187"/>
                <p:cNvSpPr/>
                <p:nvPr/>
              </p:nvSpPr>
              <p:spPr>
                <a:xfrm>
                  <a:off x="2800" y="2800"/>
                  <a:ext cx="640" cy="6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808080"/>
                    </a:gs>
                    <a:gs pos="100000">
                      <a:srgbClr val="969696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  <a:miter lim="800000"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2493" name="Oval 188"/>
                <p:cNvSpPr/>
                <p:nvPr/>
              </p:nvSpPr>
              <p:spPr>
                <a:xfrm>
                  <a:off x="3000" y="3000"/>
                  <a:ext cx="240" cy="240"/>
                </a:xfrm>
                <a:prstGeom prst="ellipse">
                  <a:avLst/>
                </a:prstGeom>
                <a:solidFill>
                  <a:srgbClr val="333333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</p:grpSp>
          <p:grpSp>
            <p:nvGrpSpPr>
              <p:cNvPr id="142494" name=""/>
              <p:cNvGrpSpPr/>
              <p:nvPr/>
            </p:nvGrpSpPr>
            <p:grpSpPr>
              <a:xfrm>
                <a:off x="1689" y="2925"/>
                <a:ext cx="114" cy="666"/>
                <a:chOff x="243" y="2621"/>
                <a:chExt cx="114" cy="666"/>
              </a:xfrm>
            </p:grpSpPr>
            <p:sp>
              <p:nvSpPr>
                <p:cNvPr id="142495" name="Freeform 210"/>
                <p:cNvSpPr/>
                <p:nvPr/>
              </p:nvSpPr>
              <p:spPr>
                <a:xfrm flipV="1">
                  <a:off x="272" y="2621"/>
                  <a:ext cx="77" cy="106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1" y="0"/>
                    </a:cxn>
                    <a:cxn ang="0">
                      <a:pos x="1" y="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1" y="3"/>
                    </a:cxn>
                    <a:cxn ang="0">
                      <a:pos x="1" y="3"/>
                    </a:cxn>
                    <a:cxn ang="0">
                      <a:pos x="2" y="2"/>
                    </a:cxn>
                    <a:cxn ang="0">
                      <a:pos x="2" y="2"/>
                    </a:cxn>
                    <a:cxn ang="0">
                      <a:pos x="2" y="2"/>
                    </a:cxn>
                    <a:cxn ang="0">
                      <a:pos x="2" y="1"/>
                    </a:cxn>
                    <a:cxn ang="0">
                      <a:pos x="2" y="1"/>
                    </a:cxn>
                    <a:cxn ang="0">
                      <a:pos x="2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0"/>
                    </a:cxn>
                  </a:cxnLst>
                  <a:rect l="l" t="t" r="GT0" b="GT1"/>
                  <a:pathLst>
                    <a:path w="2020" h="2594">
                      <a:moveTo>
                        <a:pt x="472" y="15"/>
                      </a:moveTo>
                      <a:cubicBezTo>
                        <a:pt x="472" y="107"/>
                        <a:pt x="477" y="387"/>
                        <a:pt x="472" y="552"/>
                      </a:cubicBezTo>
                      <a:cubicBezTo>
                        <a:pt x="467" y="717"/>
                        <a:pt x="480" y="887"/>
                        <a:pt x="442" y="1005"/>
                      </a:cubicBezTo>
                      <a:cubicBezTo>
                        <a:pt x="404" y="1123"/>
                        <a:pt x="302" y="1180"/>
                        <a:pt x="247" y="1260"/>
                      </a:cubicBezTo>
                      <a:cubicBezTo>
                        <a:pt x="192" y="1340"/>
                        <a:pt x="152" y="1398"/>
                        <a:pt x="112" y="1488"/>
                      </a:cubicBezTo>
                      <a:cubicBezTo>
                        <a:pt x="72" y="1578"/>
                        <a:pt x="14" y="1706"/>
                        <a:pt x="7" y="1800"/>
                      </a:cubicBezTo>
                      <a:cubicBezTo>
                        <a:pt x="0" y="1894"/>
                        <a:pt x="25" y="1968"/>
                        <a:pt x="67" y="2055"/>
                      </a:cubicBezTo>
                      <a:cubicBezTo>
                        <a:pt x="109" y="2142"/>
                        <a:pt x="165" y="2245"/>
                        <a:pt x="262" y="2325"/>
                      </a:cubicBezTo>
                      <a:cubicBezTo>
                        <a:pt x="359" y="2405"/>
                        <a:pt x="515" y="2498"/>
                        <a:pt x="652" y="2535"/>
                      </a:cubicBezTo>
                      <a:cubicBezTo>
                        <a:pt x="789" y="2572"/>
                        <a:pt x="937" y="2594"/>
                        <a:pt x="1087" y="2550"/>
                      </a:cubicBezTo>
                      <a:cubicBezTo>
                        <a:pt x="1237" y="2506"/>
                        <a:pt x="1440" y="2366"/>
                        <a:pt x="1552" y="2268"/>
                      </a:cubicBezTo>
                      <a:cubicBezTo>
                        <a:pt x="1664" y="2170"/>
                        <a:pt x="1702" y="2069"/>
                        <a:pt x="1762" y="1965"/>
                      </a:cubicBezTo>
                      <a:cubicBezTo>
                        <a:pt x="1822" y="1861"/>
                        <a:pt x="1872" y="1759"/>
                        <a:pt x="1912" y="1644"/>
                      </a:cubicBezTo>
                      <a:cubicBezTo>
                        <a:pt x="1952" y="1529"/>
                        <a:pt x="2020" y="1309"/>
                        <a:pt x="2002" y="1275"/>
                      </a:cubicBezTo>
                      <a:cubicBezTo>
                        <a:pt x="1984" y="1241"/>
                        <a:pt x="1874" y="1355"/>
                        <a:pt x="1807" y="1440"/>
                      </a:cubicBezTo>
                      <a:cubicBezTo>
                        <a:pt x="1740" y="1525"/>
                        <a:pt x="1669" y="1690"/>
                        <a:pt x="1597" y="1785"/>
                      </a:cubicBezTo>
                      <a:cubicBezTo>
                        <a:pt x="1525" y="1880"/>
                        <a:pt x="1442" y="1953"/>
                        <a:pt x="1372" y="2010"/>
                      </a:cubicBezTo>
                      <a:cubicBezTo>
                        <a:pt x="1302" y="2067"/>
                        <a:pt x="1257" y="2113"/>
                        <a:pt x="1177" y="2130"/>
                      </a:cubicBezTo>
                      <a:cubicBezTo>
                        <a:pt x="1097" y="2147"/>
                        <a:pt x="982" y="2147"/>
                        <a:pt x="892" y="2115"/>
                      </a:cubicBezTo>
                      <a:cubicBezTo>
                        <a:pt x="802" y="2083"/>
                        <a:pt x="677" y="2022"/>
                        <a:pt x="637" y="1935"/>
                      </a:cubicBezTo>
                      <a:cubicBezTo>
                        <a:pt x="597" y="1848"/>
                        <a:pt x="612" y="1702"/>
                        <a:pt x="652" y="1590"/>
                      </a:cubicBezTo>
                      <a:cubicBezTo>
                        <a:pt x="692" y="1478"/>
                        <a:pt x="817" y="1355"/>
                        <a:pt x="877" y="1260"/>
                      </a:cubicBezTo>
                      <a:cubicBezTo>
                        <a:pt x="937" y="1165"/>
                        <a:pt x="990" y="1112"/>
                        <a:pt x="1012" y="1020"/>
                      </a:cubicBezTo>
                      <a:cubicBezTo>
                        <a:pt x="1034" y="928"/>
                        <a:pt x="1012" y="786"/>
                        <a:pt x="1012" y="708"/>
                      </a:cubicBezTo>
                      <a:cubicBezTo>
                        <a:pt x="1012" y="630"/>
                        <a:pt x="1012" y="670"/>
                        <a:pt x="1012" y="552"/>
                      </a:cubicBezTo>
                      <a:cubicBezTo>
                        <a:pt x="1012" y="434"/>
                        <a:pt x="1012" y="115"/>
                        <a:pt x="1012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solidFill>
                    <a:prstClr val="black"/>
                  </a:solidFill>
                  <a:bevel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2496" name="Freeform 210"/>
                <p:cNvSpPr/>
                <p:nvPr/>
              </p:nvSpPr>
              <p:spPr>
                <a:xfrm>
                  <a:off x="271" y="3181"/>
                  <a:ext cx="77" cy="106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1" y="0"/>
                    </a:cxn>
                    <a:cxn ang="0">
                      <a:pos x="1" y="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1" y="3"/>
                    </a:cxn>
                    <a:cxn ang="0">
                      <a:pos x="1" y="3"/>
                    </a:cxn>
                    <a:cxn ang="0">
                      <a:pos x="2" y="2"/>
                    </a:cxn>
                    <a:cxn ang="0">
                      <a:pos x="2" y="2"/>
                    </a:cxn>
                    <a:cxn ang="0">
                      <a:pos x="2" y="2"/>
                    </a:cxn>
                    <a:cxn ang="0">
                      <a:pos x="2" y="1"/>
                    </a:cxn>
                    <a:cxn ang="0">
                      <a:pos x="2" y="1"/>
                    </a:cxn>
                    <a:cxn ang="0">
                      <a:pos x="2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0"/>
                    </a:cxn>
                  </a:cxnLst>
                  <a:rect l="l" t="t" r="GT0" b="GT1"/>
                  <a:pathLst>
                    <a:path w="2020" h="2594">
                      <a:moveTo>
                        <a:pt x="472" y="15"/>
                      </a:moveTo>
                      <a:cubicBezTo>
                        <a:pt x="472" y="107"/>
                        <a:pt x="477" y="387"/>
                        <a:pt x="472" y="552"/>
                      </a:cubicBezTo>
                      <a:cubicBezTo>
                        <a:pt x="467" y="717"/>
                        <a:pt x="480" y="887"/>
                        <a:pt x="442" y="1005"/>
                      </a:cubicBezTo>
                      <a:cubicBezTo>
                        <a:pt x="404" y="1123"/>
                        <a:pt x="302" y="1180"/>
                        <a:pt x="247" y="1260"/>
                      </a:cubicBezTo>
                      <a:cubicBezTo>
                        <a:pt x="192" y="1340"/>
                        <a:pt x="152" y="1398"/>
                        <a:pt x="112" y="1488"/>
                      </a:cubicBezTo>
                      <a:cubicBezTo>
                        <a:pt x="72" y="1578"/>
                        <a:pt x="14" y="1706"/>
                        <a:pt x="7" y="1800"/>
                      </a:cubicBezTo>
                      <a:cubicBezTo>
                        <a:pt x="0" y="1894"/>
                        <a:pt x="25" y="1968"/>
                        <a:pt x="67" y="2055"/>
                      </a:cubicBezTo>
                      <a:cubicBezTo>
                        <a:pt x="109" y="2142"/>
                        <a:pt x="165" y="2245"/>
                        <a:pt x="262" y="2325"/>
                      </a:cubicBezTo>
                      <a:cubicBezTo>
                        <a:pt x="359" y="2405"/>
                        <a:pt x="515" y="2498"/>
                        <a:pt x="652" y="2535"/>
                      </a:cubicBezTo>
                      <a:cubicBezTo>
                        <a:pt x="789" y="2572"/>
                        <a:pt x="937" y="2594"/>
                        <a:pt x="1087" y="2550"/>
                      </a:cubicBezTo>
                      <a:cubicBezTo>
                        <a:pt x="1237" y="2506"/>
                        <a:pt x="1440" y="2366"/>
                        <a:pt x="1552" y="2268"/>
                      </a:cubicBezTo>
                      <a:cubicBezTo>
                        <a:pt x="1664" y="2170"/>
                        <a:pt x="1702" y="2069"/>
                        <a:pt x="1762" y="1965"/>
                      </a:cubicBezTo>
                      <a:cubicBezTo>
                        <a:pt x="1822" y="1861"/>
                        <a:pt x="1872" y="1759"/>
                        <a:pt x="1912" y="1644"/>
                      </a:cubicBezTo>
                      <a:cubicBezTo>
                        <a:pt x="1952" y="1529"/>
                        <a:pt x="2020" y="1309"/>
                        <a:pt x="2002" y="1275"/>
                      </a:cubicBezTo>
                      <a:cubicBezTo>
                        <a:pt x="1984" y="1241"/>
                        <a:pt x="1874" y="1355"/>
                        <a:pt x="1807" y="1440"/>
                      </a:cubicBezTo>
                      <a:cubicBezTo>
                        <a:pt x="1740" y="1525"/>
                        <a:pt x="1669" y="1690"/>
                        <a:pt x="1597" y="1785"/>
                      </a:cubicBezTo>
                      <a:cubicBezTo>
                        <a:pt x="1525" y="1880"/>
                        <a:pt x="1442" y="1953"/>
                        <a:pt x="1372" y="2010"/>
                      </a:cubicBezTo>
                      <a:cubicBezTo>
                        <a:pt x="1302" y="2067"/>
                        <a:pt x="1257" y="2113"/>
                        <a:pt x="1177" y="2130"/>
                      </a:cubicBezTo>
                      <a:cubicBezTo>
                        <a:pt x="1097" y="2147"/>
                        <a:pt x="982" y="2147"/>
                        <a:pt x="892" y="2115"/>
                      </a:cubicBezTo>
                      <a:cubicBezTo>
                        <a:pt x="802" y="2083"/>
                        <a:pt x="677" y="2022"/>
                        <a:pt x="637" y="1935"/>
                      </a:cubicBezTo>
                      <a:cubicBezTo>
                        <a:pt x="597" y="1848"/>
                        <a:pt x="612" y="1702"/>
                        <a:pt x="652" y="1590"/>
                      </a:cubicBezTo>
                      <a:cubicBezTo>
                        <a:pt x="692" y="1478"/>
                        <a:pt x="817" y="1355"/>
                        <a:pt x="877" y="1260"/>
                      </a:cubicBezTo>
                      <a:cubicBezTo>
                        <a:pt x="937" y="1165"/>
                        <a:pt x="990" y="1112"/>
                        <a:pt x="1012" y="1020"/>
                      </a:cubicBezTo>
                      <a:cubicBezTo>
                        <a:pt x="1034" y="928"/>
                        <a:pt x="1012" y="786"/>
                        <a:pt x="1012" y="708"/>
                      </a:cubicBezTo>
                      <a:cubicBezTo>
                        <a:pt x="1012" y="630"/>
                        <a:pt x="1012" y="670"/>
                        <a:pt x="1012" y="552"/>
                      </a:cubicBezTo>
                      <a:cubicBezTo>
                        <a:pt x="1012" y="434"/>
                        <a:pt x="1012" y="115"/>
                        <a:pt x="1012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solidFill>
                    <a:prstClr val="black"/>
                  </a:solidFill>
                  <a:bevel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2497" name="Freeform 212"/>
                <p:cNvSpPr/>
                <p:nvPr/>
              </p:nvSpPr>
              <p:spPr>
                <a:xfrm>
                  <a:off x="243" y="2910"/>
                  <a:ext cx="114" cy="271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0" y="0"/>
                    </a:cxn>
                    <a:cxn ang="0">
                      <a:pos x="915" y="15"/>
                    </a:cxn>
                    <a:cxn ang="0">
                      <a:pos x="630" y="1180"/>
                    </a:cxn>
                    <a:cxn ang="0">
                      <a:pos x="270" y="1155"/>
                    </a:cxn>
                    <a:cxn ang="0">
                      <a:pos x="0" y="0"/>
                    </a:cxn>
                  </a:cxnLst>
                  <a:rect l="l" t="t" r="GT0" b="GT1"/>
                  <a:pathLst>
                    <a:path w="915" h="1180">
                      <a:moveTo>
                        <a:pt x="0" y="0"/>
                      </a:moveTo>
                      <a:lnTo>
                        <a:pt x="915" y="15"/>
                      </a:lnTo>
                      <a:lnTo>
                        <a:pt x="630" y="1180"/>
                      </a:lnTo>
                      <a:lnTo>
                        <a:pt x="270" y="115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000000"/>
                    </a:gs>
                    <a:gs pos="50000">
                      <a:srgbClr val="969696"/>
                    </a:gs>
                    <a:gs pos="100000">
                      <a:srgbClr val="000000"/>
                    </a:gs>
                  </a:gsLst>
                  <a:lin ang="0" scaled="1"/>
                </a:gradFill>
                <a:ln>
                  <a:solidFill>
                    <a:prstClr val="black"/>
                  </a:solidFill>
                  <a:bevel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2498" name="Oval 214"/>
                <p:cNvSpPr/>
                <p:nvPr/>
              </p:nvSpPr>
              <p:spPr>
                <a:xfrm>
                  <a:off x="268" y="3152"/>
                  <a:ext cx="54" cy="47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0C0C0"/>
                    </a:gs>
                    <a:gs pos="100000">
                      <a:srgbClr val="00000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2499" name="Freeform 212"/>
                <p:cNvSpPr/>
                <p:nvPr/>
              </p:nvSpPr>
              <p:spPr>
                <a:xfrm flipV="1">
                  <a:off x="243" y="2699"/>
                  <a:ext cx="114" cy="242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0" y="0"/>
                    </a:cxn>
                    <a:cxn ang="0">
                      <a:pos x="915" y="15"/>
                    </a:cxn>
                    <a:cxn ang="0">
                      <a:pos x="630" y="1180"/>
                    </a:cxn>
                    <a:cxn ang="0">
                      <a:pos x="270" y="1155"/>
                    </a:cxn>
                    <a:cxn ang="0">
                      <a:pos x="0" y="0"/>
                    </a:cxn>
                  </a:cxnLst>
                  <a:rect l="l" t="t" r="GT0" b="GT1"/>
                  <a:pathLst>
                    <a:path w="915" h="1180">
                      <a:moveTo>
                        <a:pt x="0" y="0"/>
                      </a:moveTo>
                      <a:lnTo>
                        <a:pt x="915" y="15"/>
                      </a:lnTo>
                      <a:lnTo>
                        <a:pt x="630" y="1180"/>
                      </a:lnTo>
                      <a:lnTo>
                        <a:pt x="270" y="115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000000"/>
                    </a:gs>
                    <a:gs pos="50000">
                      <a:srgbClr val="969696"/>
                    </a:gs>
                    <a:gs pos="100000">
                      <a:srgbClr val="000000"/>
                    </a:gs>
                  </a:gsLst>
                  <a:lin ang="0" scaled="1"/>
                </a:gradFill>
                <a:ln>
                  <a:solidFill>
                    <a:prstClr val="black"/>
                  </a:solidFill>
                  <a:bevel/>
                </a:ln>
              </p:spPr>
              <p:txBody>
                <a:bodyPr rot="10800000"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2500" name="Oval 213"/>
                <p:cNvSpPr/>
                <p:nvPr/>
              </p:nvSpPr>
              <p:spPr>
                <a:xfrm>
                  <a:off x="271" y="2699"/>
                  <a:ext cx="54" cy="47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0C0C0"/>
                    </a:gs>
                    <a:gs pos="100000">
                      <a:srgbClr val="00000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42501" name=""/>
                <p:cNvSpPr/>
                <p:nvPr/>
              </p:nvSpPr>
              <p:spPr>
                <a:xfrm>
                  <a:off x="262" y="2911"/>
                  <a:ext cx="81" cy="5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969696">
                        <a:gamma/>
                        <a:shade val="60392"/>
                        <a:invGamma/>
                      </a:srgbClr>
                    </a:gs>
                    <a:gs pos="50000">
                      <a:srgbClr val="969696"/>
                    </a:gs>
                    <a:gs pos="100000">
                      <a:srgbClr val="969696">
                        <a:gamma/>
                        <a:shade val="60392"/>
                        <a:invGamma/>
                      </a:srgbClr>
                    </a:gs>
                  </a:gsLst>
                  <a:lin ang="0" scaled="1"/>
                </a:gradFill>
                <a:ln>
                  <a:noFill/>
                  <a:miter lim="800000"/>
                </a:ln>
                <a:effectLst/>
              </p:spPr>
            </p:sp>
            <p:sp>
              <p:nvSpPr>
                <p:cNvPr id="142502" name="Oval 213"/>
                <p:cNvSpPr/>
                <p:nvPr/>
              </p:nvSpPr>
              <p:spPr>
                <a:xfrm>
                  <a:off x="274" y="2925"/>
                  <a:ext cx="54" cy="47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0C0C0"/>
                    </a:gs>
                    <a:gs pos="100000">
                      <a:srgbClr val="00000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ctr" eaLnBrk="1" hangingPunct="1"/>
                  <a:endParaRPr lang="zh-CN" altLang="en-US" sz="2400" b="1">
                    <a:solidFill>
                      <a:schemeClr val="bg1"/>
                    </a:solidFill>
                    <a:latin typeface="Arial" pitchFamily="34" charset="0"/>
                  </a:endParaRPr>
                </a:p>
              </p:txBody>
            </p:sp>
          </p:grpSp>
        </p:grpSp>
      </p:grpSp>
      <p:graphicFrame>
        <p:nvGraphicFramePr>
          <p:cNvPr id="142503" name=""/>
          <p:cNvGraphicFramePr>
            <a:graphicFrameLocks noChangeAspect="1"/>
          </p:cNvGraphicFramePr>
          <p:nvPr/>
        </p:nvGraphicFramePr>
        <p:xfrm>
          <a:off x="8081962" y="2528888"/>
          <a:ext cx="3429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Equation" r:id="rId3" progId="Equation.DSMT4">
                  <p:embed/>
                </p:oleObj>
              </mc:Choice>
              <mc:Fallback>
                <p:oleObj name="Equation" r:id="rId3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081962" y="2528888"/>
                        <a:ext cx="342900" cy="404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2504" name=""/>
          <p:cNvSpPr/>
          <p:nvPr/>
        </p:nvSpPr>
        <p:spPr>
          <a:xfrm>
            <a:off x="2133600" y="29718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1.0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505" name=""/>
          <p:cNvSpPr/>
          <p:nvPr/>
        </p:nvSpPr>
        <p:spPr>
          <a:xfrm>
            <a:off x="2133600" y="35814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1.0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506" name=""/>
          <p:cNvSpPr/>
          <p:nvPr/>
        </p:nvSpPr>
        <p:spPr>
          <a:xfrm>
            <a:off x="3124200" y="28956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0.1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507" name=""/>
          <p:cNvSpPr/>
          <p:nvPr/>
        </p:nvSpPr>
        <p:spPr>
          <a:xfrm>
            <a:off x="3048000" y="35814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0.1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508" name=""/>
          <p:cNvSpPr/>
          <p:nvPr/>
        </p:nvSpPr>
        <p:spPr>
          <a:xfrm>
            <a:off x="4038600" y="28956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0.7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509" name=""/>
          <p:cNvSpPr/>
          <p:nvPr/>
        </p:nvSpPr>
        <p:spPr>
          <a:xfrm>
            <a:off x="4800600" y="28956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0.3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510" name=""/>
          <p:cNvSpPr/>
          <p:nvPr/>
        </p:nvSpPr>
        <p:spPr>
          <a:xfrm>
            <a:off x="5715000" y="28956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0.1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511" name=""/>
          <p:cNvSpPr/>
          <p:nvPr/>
        </p:nvSpPr>
        <p:spPr>
          <a:xfrm>
            <a:off x="6629400" y="29718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0.21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512" name=""/>
          <p:cNvSpPr/>
          <p:nvPr/>
        </p:nvSpPr>
        <p:spPr>
          <a:xfrm>
            <a:off x="7667625" y="2924175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47.6%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513" name=""/>
          <p:cNvSpPr/>
          <p:nvPr/>
        </p:nvSpPr>
        <p:spPr>
          <a:xfrm>
            <a:off x="3940175" y="3611562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0.8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514" name=""/>
          <p:cNvSpPr/>
          <p:nvPr/>
        </p:nvSpPr>
        <p:spPr>
          <a:xfrm>
            <a:off x="4783138" y="3608388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0.3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515" name=""/>
          <p:cNvSpPr/>
          <p:nvPr/>
        </p:nvSpPr>
        <p:spPr>
          <a:xfrm>
            <a:off x="5651500" y="36449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0.1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516" name=""/>
          <p:cNvSpPr/>
          <p:nvPr/>
        </p:nvSpPr>
        <p:spPr>
          <a:xfrm>
            <a:off x="6553200" y="36576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0.24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517" name=""/>
          <p:cNvSpPr/>
          <p:nvPr/>
        </p:nvSpPr>
        <p:spPr>
          <a:xfrm>
            <a:off x="7667625" y="3644900"/>
            <a:ext cx="1295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41.7%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2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2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42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42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4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4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4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14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142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78" grpId="0"/>
      <p:bldP spid="142509" grpId="1"/>
      <p:bldP spid="142510" grpId="2"/>
      <p:bldP spid="142511" grpId="3"/>
      <p:bldP spid="142512" grpId="4"/>
      <p:bldP spid="142514" grpId="5"/>
      <p:bldP spid="142515" grpId="6"/>
      <p:bldP spid="142516" grpId="7"/>
      <p:bldP spid="142517" grpId="8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62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7748612" cy="278537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．关于机械效率的说法中正确的是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  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．越省力的机械，效率越高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．做有用功越多的机械，效率越高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．做相同的功，额外功的值越小，效率越高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．做功越快的机械，效率越高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43363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15888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364" name="TextBox 10"/>
          <p:cNvSpPr/>
          <p:nvPr/>
        </p:nvSpPr>
        <p:spPr>
          <a:xfrm>
            <a:off x="7316788" y="1808162"/>
            <a:ext cx="56673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C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 </a:t>
            </a:r>
            <a:endParaRPr lang="en-US" altLang="zh-CN" sz="2800" b="1">
              <a:solidFill>
                <a:srgbClr val="FF00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grpSp>
        <p:nvGrpSpPr>
          <p:cNvPr id="143365" name=""/>
          <p:cNvGrpSpPr/>
          <p:nvPr/>
        </p:nvGrpSpPr>
        <p:grpSpPr>
          <a:xfrm>
            <a:off x="611188" y="188912"/>
            <a:ext cx="2205038" cy="785812"/>
            <a:chOff x="442" y="2500"/>
            <a:chExt cx="1389" cy="495"/>
          </a:xfrm>
        </p:grpSpPr>
        <p:pic>
          <p:nvPicPr>
            <p:cNvPr id="143366" name="Rectangle 15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442" y="2500"/>
              <a:ext cx="1389" cy="495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43367" name=""/>
            <p:cNvSpPr/>
            <p:nvPr/>
          </p:nvSpPr>
          <p:spPr>
            <a:xfrm>
              <a:off x="544" y="2589"/>
              <a:ext cx="1271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3200" b="1">
                  <a:solidFill>
                    <a:schemeClr val="bg1"/>
                  </a:solidFill>
                </a:rPr>
                <a:t>  </a:t>
              </a:r>
              <a:r>
                <a:rPr lang="zh-CN" altLang="en-US" sz="3200" b="1">
                  <a:solidFill>
                    <a:schemeClr val="bg1"/>
                  </a:solidFill>
                  <a:ea typeface="黑体" pitchFamily="49" charset="-122"/>
                </a:rPr>
                <a:t>练一练</a:t>
              </a:r>
              <a:endParaRPr lang="zh-CN" altLang="en-US" sz="3200" b="1">
                <a:solidFill>
                  <a:schemeClr val="bg1"/>
                </a:solidFill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4386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7748612" cy="278537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图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为测量滑轮组机械效率的实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algn="just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验装置，钩码总重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6 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     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algn="just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）实验时要竖直向上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______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  <a:p>
            <a:pPr marL="0" lvl="0" indent="0" algn="just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拉动弹簧测力计，由图可知拉力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algn="just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大小为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_______N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，若钩码上升的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algn="just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高度为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8cm,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则弹簧测力计向上移动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______cm,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该滑轮组的机械效率为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________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algn="just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）若仅增加钩码的个数，该滑轮组有机械效率将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_______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（选填：“增大”、“减小”或“不变”）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44387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15888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4388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5957888" y="801688"/>
            <a:ext cx="2460625" cy="2744788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44389" name="TextBox 10"/>
          <p:cNvSpPr/>
          <p:nvPr/>
        </p:nvSpPr>
        <p:spPr>
          <a:xfrm>
            <a:off x="4338638" y="2201862"/>
            <a:ext cx="11239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缓慢</a:t>
            </a:r>
            <a:endParaRPr lang="zh-CN" altLang="en-US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4390" name="TextBox 10"/>
          <p:cNvSpPr/>
          <p:nvPr/>
        </p:nvSpPr>
        <p:spPr>
          <a:xfrm>
            <a:off x="1908175" y="3236912"/>
            <a:ext cx="9461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2.4</a:t>
            </a:r>
            <a:endParaRPr lang="en-US" altLang="zh-CN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4391" name="TextBox 10"/>
          <p:cNvSpPr/>
          <p:nvPr/>
        </p:nvSpPr>
        <p:spPr>
          <a:xfrm>
            <a:off x="6227762" y="3771900"/>
            <a:ext cx="7207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24</a:t>
            </a:r>
            <a:endParaRPr lang="en-US" altLang="zh-CN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4392" name="TextBox 10"/>
          <p:cNvSpPr/>
          <p:nvPr/>
        </p:nvSpPr>
        <p:spPr>
          <a:xfrm>
            <a:off x="3392488" y="4311650"/>
            <a:ext cx="13509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83.3%</a:t>
            </a:r>
            <a:endParaRPr lang="en-US" altLang="zh-CN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4393" name="TextBox 10"/>
          <p:cNvSpPr/>
          <p:nvPr/>
        </p:nvSpPr>
        <p:spPr>
          <a:xfrm>
            <a:off x="1052512" y="5256212"/>
            <a:ext cx="13509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增大</a:t>
            </a:r>
            <a:endParaRPr lang="zh-CN" altLang="en-US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44394" name=""/>
          <p:cNvGrpSpPr/>
          <p:nvPr/>
        </p:nvGrpSpPr>
        <p:grpSpPr>
          <a:xfrm>
            <a:off x="611188" y="188912"/>
            <a:ext cx="2205038" cy="785812"/>
            <a:chOff x="442" y="2500"/>
            <a:chExt cx="1389" cy="495"/>
          </a:xfrm>
        </p:grpSpPr>
        <p:pic>
          <p:nvPicPr>
            <p:cNvPr id="144395" name="Rectangle 15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442" y="2500"/>
              <a:ext cx="1389" cy="495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44396" name=""/>
            <p:cNvSpPr/>
            <p:nvPr/>
          </p:nvSpPr>
          <p:spPr>
            <a:xfrm>
              <a:off x="544" y="2589"/>
              <a:ext cx="1271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3200" b="1">
                  <a:solidFill>
                    <a:schemeClr val="bg1"/>
                  </a:solidFill>
                </a:rPr>
                <a:t>  </a:t>
              </a:r>
              <a:r>
                <a:rPr lang="zh-CN" altLang="en-US" sz="3200" b="1">
                  <a:solidFill>
                    <a:schemeClr val="bg1"/>
                  </a:solidFill>
                  <a:ea typeface="黑体" pitchFamily="49" charset="-122"/>
                </a:rPr>
                <a:t>练一练</a:t>
              </a:r>
              <a:endParaRPr lang="zh-CN" altLang="en-US" sz="3200" b="1">
                <a:solidFill>
                  <a:schemeClr val="bg1"/>
                </a:solidFill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4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4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44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44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44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9" grpId="0"/>
      <p:bldP spid="144390" grpId="1"/>
      <p:bldP spid="144391" grpId="2"/>
      <p:bldP spid="144392" grpId="3"/>
      <p:bldP spid="144393" grpId="4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5410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7748612" cy="278537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zh-CN" sz="2800" b="1">
                <a:latin typeface="黑体" pitchFamily="49" charset="-122"/>
                <a:ea typeface="黑体" pitchFamily="49" charset="-122"/>
              </a:rPr>
              <a:t>在“测滑轮组机械效率”的实验中，用同一滑轮组进行两次实验，实验数据如下表：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algn="just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⑴此实验所用滑轮的个数至少是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个，其中动滑轮有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个。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algn="just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⑵第一次实验测得滑轮组的机械效率为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________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，第二次实验时滑轮组的机械效率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第一次的机械效率（选填“大于”、“小于”或“等于”）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45411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45412" name=""/>
          <p:cNvGraphicFramePr/>
          <p:nvPr/>
        </p:nvGraphicFramePr>
        <p:xfrm>
          <a:off x="539750" y="4221162"/>
          <a:ext cx="8010525" cy="2116138"/>
        </p:xfrm>
        <a:graphic>
          <a:graphicData uri="http://schemas.openxmlformats.org/drawingml/2006/table">
            <a:tbl>
              <a:tblPr/>
              <a:tblGrid>
                <a:gridCol w="633075"/>
                <a:gridCol w="1368767"/>
                <a:gridCol w="1791870"/>
                <a:gridCol w="1899224"/>
                <a:gridCol w="2317590"/>
              </a:tblGrid>
              <a:tr h="1084262"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黑体" pitchFamily="49" charset="-122"/>
                          <a:ea typeface="黑体" pitchFamily="49" charset="-122"/>
                        </a:rPr>
                        <a:t>次数</a:t>
                      </a:r>
                      <a:endParaRPr lang="zh-CN" altLang="en-US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黑体" pitchFamily="49" charset="-122"/>
                          <a:ea typeface="黑体" pitchFamily="49" charset="-122"/>
                        </a:rPr>
                        <a:t>钩码重</a:t>
                      </a: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/N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黑体" pitchFamily="49" charset="-122"/>
                          <a:ea typeface="黑体" pitchFamily="49" charset="-122"/>
                        </a:rPr>
                        <a:t>钩码上升高度</a:t>
                      </a: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/cm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黑体" pitchFamily="49" charset="-122"/>
                          <a:ea typeface="黑体" pitchFamily="49" charset="-122"/>
                        </a:rPr>
                        <a:t>弹簧测力计示数</a:t>
                      </a: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/N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黑体" pitchFamily="49" charset="-122"/>
                          <a:ea typeface="黑体" pitchFamily="49" charset="-122"/>
                        </a:rPr>
                        <a:t>弹簧测力计移动距离</a:t>
                      </a: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/cm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17525"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1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2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10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0.8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40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14350"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2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5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5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1.5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 anchor="ctr"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20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rnd">
                      <a:solidFill>
                        <a:prstClr val="black"/>
                      </a:solidFill>
                      <a:miter lim="800000"/>
                    </a:lnL>
                    <a:lnR w="12700" cap="rnd">
                      <a:solidFill>
                        <a:prstClr val="black"/>
                      </a:solidFill>
                      <a:miter lim="800000"/>
                    </a:lnR>
                    <a:lnT w="12700" cap="rnd">
                      <a:solidFill>
                        <a:prstClr val="black"/>
                      </a:solidFill>
                      <a:miter lim="800000"/>
                    </a:lnT>
                    <a:lnB w="12700" cap="rnd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5438" name="TextBox 10"/>
          <p:cNvSpPr/>
          <p:nvPr/>
        </p:nvSpPr>
        <p:spPr>
          <a:xfrm>
            <a:off x="5786438" y="1538288"/>
            <a:ext cx="68421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</a:t>
            </a:r>
            <a:endParaRPr lang="en-US" altLang="zh-CN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5439" name="TextBox 10"/>
          <p:cNvSpPr/>
          <p:nvPr/>
        </p:nvSpPr>
        <p:spPr>
          <a:xfrm>
            <a:off x="1466850" y="2084388"/>
            <a:ext cx="5588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endParaRPr lang="en-US" altLang="zh-CN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5440" name="TextBox 10"/>
          <p:cNvSpPr/>
          <p:nvPr/>
        </p:nvSpPr>
        <p:spPr>
          <a:xfrm>
            <a:off x="6732588" y="2579688"/>
            <a:ext cx="13509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62.5%</a:t>
            </a:r>
            <a:endParaRPr lang="en-US" altLang="zh-CN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5441" name="TextBox 10"/>
          <p:cNvSpPr/>
          <p:nvPr/>
        </p:nvSpPr>
        <p:spPr>
          <a:xfrm>
            <a:off x="5607050" y="3024188"/>
            <a:ext cx="13509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大于</a:t>
            </a:r>
            <a:endParaRPr lang="zh-CN" altLang="en-US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5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5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45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45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38" grpId="0"/>
      <p:bldP spid="145439" grpId="1"/>
      <p:bldP spid="145440" grpId="2"/>
      <p:bldP spid="145441" grpId="3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6434" name="TextBox 1"/>
          <p:cNvSpPr txBox="1">
            <a:spLocks noChangeArrowheads="1"/>
          </p:cNvSpPr>
          <p:nvPr/>
        </p:nvSpPr>
        <p:spPr bwMode="auto">
          <a:xfrm>
            <a:off x="966792" y="1484313"/>
            <a:ext cx="6176976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．小明想把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1000N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的木箱搬到高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h=5m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，长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L=10m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，的斜面上，如图所示，他沿斜面向上用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F=600N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的拉力使木箱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以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v=0.2m/s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的速度匀速从斜面底端拉到斜面顶端。求：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⑴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小明同学拉木箱的功率是多大？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⑵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该斜面的机械效率是多少？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⑶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木箱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在斜面上匀速运动时受到的摩擦力是多大？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46435" name=""/>
          <p:cNvPicPr/>
          <p:nvPr/>
        </p:nvPicPr>
        <p:blipFill>
          <a:blip r:link="rId2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46436" name=""/>
          <p:cNvPicPr/>
          <p:nvPr/>
        </p:nvPicPr>
        <p:blipFill>
          <a:blip r:link="rId3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miter lim="800000"/>
          </a:ln>
        </p:spPr>
      </p:pic>
      <p:grpSp>
        <p:nvGrpSpPr>
          <p:cNvPr id="146437" name=""/>
          <p:cNvGrpSpPr/>
          <p:nvPr/>
        </p:nvGrpSpPr>
        <p:grpSpPr>
          <a:xfrm>
            <a:off x="2590800" y="4343400"/>
            <a:ext cx="4267200" cy="2105025"/>
            <a:chOff x="1632" y="2736"/>
            <a:chExt cx="2688" cy="1326"/>
          </a:xfrm>
        </p:grpSpPr>
        <p:pic>
          <p:nvPicPr>
            <p:cNvPr id="146438" name=""/>
            <p:cNvPicPr/>
            <p:nvPr/>
          </p:nvPicPr>
          <p:blipFill>
            <a:blip r:embed="rId4"/>
            <a:srcRect t="6751"/>
            <a:stretch>
              <a:fillRect/>
            </a:stretch>
          </p:blipFill>
          <p:spPr>
            <a:xfrm>
              <a:off x="1632" y="2736"/>
              <a:ext cx="2688" cy="1326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</p:pic>
        <p:sp>
          <p:nvSpPr>
            <p:cNvPr id="146439" name=""/>
            <p:cNvSpPr/>
            <p:nvPr/>
          </p:nvSpPr>
          <p:spPr>
            <a:xfrm>
              <a:off x="2496" y="2976"/>
              <a:ext cx="336" cy="288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>
                  <a:latin typeface="黑体" pitchFamily="49" charset="-122"/>
                  <a:ea typeface="黑体" pitchFamily="49" charset="-122"/>
                </a:rPr>
                <a:t>L</a:t>
              </a:r>
              <a:endParaRPr lang="en-US" altLang="zh-CN" sz="24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46440" name=""/>
            <p:cNvSpPr/>
            <p:nvPr/>
          </p:nvSpPr>
          <p:spPr>
            <a:xfrm>
              <a:off x="2160" y="2736"/>
              <a:ext cx="528" cy="288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>
                <a:spcBef>
                  <a:spcPct val="50000"/>
                </a:spcBef>
              </a:pPr>
              <a:endParaRPr lang="zh-CN" altLang="en-US" sz="2400" b="1"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endParaRPr lang="zh-CN" altLang="zh-CN"/>
          </a:p>
        </p:txBody>
      </p:sp>
      <p:pic>
        <p:nvPicPr>
          <p:cNvPr id="30723" name="Picture 3" descr="0606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0724" name="WordArt 5"/>
          <p:cNvSpPr/>
          <p:nvPr/>
        </p:nvSpPr>
        <p:spPr>
          <a:xfrm>
            <a:off x="381000" y="3810000"/>
            <a:ext cx="3182938" cy="2647950"/>
          </a:xfrm>
          <a:gradFill rotWithShape="1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miter lim="800000"/>
          </a:ln>
          <a:effectLst>
            <a:outerShdw dist="53882" dir="2700000" algn="ctr">
              <a:srgbClr val="9999FF"/>
            </a:out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sz="3600" kern="10">
                <a:ln>
                  <a:solidFill>
                    <a:srgbClr val="CC99FF"/>
                  </a:solidFill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/>
                  </a:outerShdw>
                </a:effectLst>
                <a:latin typeface="宋体"/>
              </a:rPr>
              <a:t>再见</a:t>
            </a:r>
          </a:p>
        </p:txBody>
      </p:sp>
      <p:pic>
        <p:nvPicPr>
          <p:cNvPr id="3072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357100" y="112141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Studio">
  <a:themeElements>
    <a:clrScheme name="">
      <a:dk1>
        <a:srgbClr val="FFFFFF"/>
      </a:dk1>
      <a:lt1>
        <a:srgbClr val="000000"/>
      </a:lt1>
      <a:dk2>
        <a:srgbClr val="CCCC99"/>
      </a:dk2>
      <a:lt2>
        <a:srgbClr val="336666"/>
      </a:lt2>
      <a:accent1>
        <a:srgbClr val="97CDCC"/>
      </a:accent1>
      <a:accent2>
        <a:srgbClr val="D6E0E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9CC00"/>
      </a:hlink>
      <a:folHlink>
        <a:srgbClr val="336666"/>
      </a:folHlink>
    </a:clrScheme>
    <a:fontScheme name="Arial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CCCC99"/>
        </a:dk2>
        <a:lt2>
          <a:srgbClr val="336666"/>
        </a:lt2>
        <a:accent1>
          <a:srgbClr val="97CD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336666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666699"/>
        </a:dk2>
        <a:lt2>
          <a:srgbClr val="3732A0"/>
        </a:lt2>
        <a:accent1>
          <a:srgbClr val="CCCCFF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CC"/>
        </a:hlink>
        <a:folHlink>
          <a:srgbClr val="9094B8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5F5F5F"/>
        </a:dk2>
        <a:lt2>
          <a:srgbClr val="CD0505"/>
        </a:lt2>
        <a:accent1>
          <a:srgbClr val="D2D5DE"/>
        </a:accent1>
        <a:accent2>
          <a:srgbClr val="D5575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42D1E"/>
        </a:hlink>
        <a:folHlink>
          <a:srgbClr val="7C849E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CC3300"/>
        </a:dk2>
        <a:lt2>
          <a:srgbClr val="551A07"/>
        </a:lt2>
        <a:accent1>
          <a:srgbClr val="F4B400"/>
        </a:accent1>
        <a:accent2>
          <a:srgbClr val="99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6699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FFCC00"/>
        </a:dk2>
        <a:lt2>
          <a:srgbClr val="FF0000"/>
        </a:lt2>
        <a:accent1>
          <a:srgbClr val="66CC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00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6600"/>
        </a:hlink>
        <a:folHlink>
          <a:srgbClr val="434B1F"/>
        </a:folHlink>
      </a:clrScheme>
    </a:extraClrScheme>
    <a:extraClrScheme>
      <a:clrScheme name="">
        <a:dk1>
          <a:srgbClr val="530901"/>
        </a:dk1>
        <a:lt1>
          <a:srgbClr val="FFFFFF"/>
        </a:lt1>
        <a:dk2>
          <a:srgbClr val="766997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993300"/>
        </a:folHlink>
      </a:clrScheme>
    </a:extraClrScheme>
    <a:extraClrScheme>
      <a:clrScheme name="">
        <a:dk1>
          <a:srgbClr val="4C004C"/>
        </a:dk1>
        <a:lt1>
          <a:srgbClr val="FFFFFF"/>
        </a:lt1>
        <a:dk2>
          <a:srgbClr val="666699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006699"/>
        </a:folHlink>
      </a:clrScheme>
    </a:extraClrScheme>
    <a:extraClrScheme>
      <a:clrScheme name="">
        <a:dk1>
          <a:srgbClr val="1E1551"/>
        </a:dk1>
        <a:lt1>
          <a:srgbClr val="FFFFFF"/>
        </a:lt1>
        <a:dk2>
          <a:srgbClr val="565682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005986"/>
        </a:folHlink>
      </a:clrScheme>
    </a:extraClrScheme>
    <a:extraClrScheme>
      <a:clrScheme name="">
        <a:dk1>
          <a:srgbClr val="2E5D5C"/>
        </a:dk1>
        <a:lt1>
          <a:srgbClr val="FFFFFF"/>
        </a:lt1>
        <a:dk2>
          <a:srgbClr val="CCCC99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99"/>
        </a:hlink>
        <a:folHlink>
          <a:srgbClr val="428A8C"/>
        </a:folHlink>
      </a:clrScheme>
    </a:extraClrScheme>
  </a:extraClrScheme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366</Paragraphs>
  <Slides>38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baseType="lpstr" size="39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三、机械效率</vt:lpstr>
      <vt:lpstr>Slide 28</vt:lpstr>
      <vt:lpstr>Slide 29</vt:lpstr>
      <vt:lpstr>4、为什么机械效率总小于1？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2020-12-02T13:11:10.451</cp:lastPrinted>
  <dcterms:created xsi:type="dcterms:W3CDTF">2020-12-02T13:11:10Z</dcterms:created>
  <dcterms:modified xsi:type="dcterms:W3CDTF">2020-12-02T05:11:11Z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