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Default Extension="tiff" ContentType="image/tif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338" r:id="rId4"/>
    <p:sldId id="422" r:id="rId5"/>
    <p:sldId id="385" r:id="rId6"/>
    <p:sldId id="427" r:id="rId7"/>
    <p:sldId id="500" r:id="rId8"/>
    <p:sldId id="428" r:id="rId9"/>
    <p:sldId id="436" r:id="rId10"/>
    <p:sldId id="437" r:id="rId11"/>
    <p:sldId id="438" r:id="rId12"/>
    <p:sldId id="439" r:id="rId13"/>
    <p:sldId id="440" r:id="rId14"/>
    <p:sldId id="503" r:id="rId15"/>
    <p:sldId id="504" r:id="rId16"/>
    <p:sldId id="505" r:id="rId17"/>
    <p:sldId id="442" r:id="rId18"/>
    <p:sldId id="553" r:id="rId19"/>
    <p:sldId id="443" r:id="rId20"/>
    <p:sldId id="445" r:id="rId21"/>
    <p:sldId id="446" r:id="rId22"/>
    <p:sldId id="506" r:id="rId23"/>
    <p:sldId id="507" r:id="rId24"/>
    <p:sldId id="508" r:id="rId25"/>
    <p:sldId id="509" r:id="rId26"/>
    <p:sldId id="510" r:id="rId27"/>
    <p:sldId id="514" r:id="rId28"/>
    <p:sldId id="448" r:id="rId29"/>
    <p:sldId id="449" r:id="rId30"/>
    <p:sldId id="450" r:id="rId31"/>
    <p:sldId id="451" r:id="rId32"/>
    <p:sldId id="452" r:id="rId33"/>
    <p:sldId id="453" r:id="rId34"/>
    <p:sldId id="454" r:id="rId35"/>
    <p:sldId id="455" r:id="rId36"/>
    <p:sldId id="456" r:id="rId37"/>
    <p:sldId id="457" r:id="rId38"/>
    <p:sldId id="459" r:id="rId39"/>
    <p:sldId id="460" r:id="rId40"/>
    <p:sldId id="461" r:id="rId41"/>
    <p:sldId id="462" r:id="rId42"/>
    <p:sldId id="463" r:id="rId43"/>
    <p:sldId id="464" r:id="rId44"/>
    <p:sldId id="465" r:id="rId45"/>
    <p:sldId id="466" r:id="rId46"/>
    <p:sldId id="467" r:id="rId47"/>
    <p:sldId id="468" r:id="rId48"/>
    <p:sldId id="495" r:id="rId49"/>
    <p:sldId id="496" r:id="rId50"/>
    <p:sldId id="497" r:id="rId51"/>
  </p:sldIdLst>
  <p:sldSz cx="12187238" cy="6840538"/>
  <p:notesSz cx="6858000" cy="9144000"/>
  <p:custDataLst>
    <p:tags r:id="rId52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73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slide" Target="slides/slide41.xml" /><Relationship Id="rId45" Type="http://schemas.openxmlformats.org/officeDocument/2006/relationships/slide" Target="slides/slide42.xml" /><Relationship Id="rId46" Type="http://schemas.openxmlformats.org/officeDocument/2006/relationships/slide" Target="slides/slide43.xml" /><Relationship Id="rId47" Type="http://schemas.openxmlformats.org/officeDocument/2006/relationships/slide" Target="slides/slide44.xml" /><Relationship Id="rId48" Type="http://schemas.openxmlformats.org/officeDocument/2006/relationships/slide" Target="slides/slide45.xml" /><Relationship Id="rId49" Type="http://schemas.openxmlformats.org/officeDocument/2006/relationships/slide" Target="slides/slide46.xml" /><Relationship Id="rId5" Type="http://schemas.openxmlformats.org/officeDocument/2006/relationships/slide" Target="slides/slide2.xml" /><Relationship Id="rId50" Type="http://schemas.openxmlformats.org/officeDocument/2006/relationships/slide" Target="slides/slide47.xml" /><Relationship Id="rId51" Type="http://schemas.openxmlformats.org/officeDocument/2006/relationships/slide" Target="slides/slide48.xml" /><Relationship Id="rId52" Type="http://schemas.openxmlformats.org/officeDocument/2006/relationships/tags" Target="tags/tag1.xml" /><Relationship Id="rId53" Type="http://schemas.openxmlformats.org/officeDocument/2006/relationships/presProps" Target="presProps.xml" /><Relationship Id="rId54" Type="http://schemas.openxmlformats.org/officeDocument/2006/relationships/viewProps" Target="viewProps.xml" /><Relationship Id="rId55" Type="http://schemas.openxmlformats.org/officeDocument/2006/relationships/theme" Target="theme/theme1.xml" /><Relationship Id="rId56" Type="http://schemas.openxmlformats.org/officeDocument/2006/relationships/tableStyles" Target="tableStyles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8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9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2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4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0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Relationship Id="rId2" Type="http://schemas.openxmlformats.org/officeDocument/2006/relationships/image" Target="../media/image67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0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0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/>
          </a:p>
        </p:txBody>
      </p:sp>
      <p:sp>
        <p:nvSpPr>
          <p:cNvPr id="5120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1" i="0" u="none" baseline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EC81CDEB-FEC9-4E89-9724-1826FAC35A34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5120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1" i="0" u="none" baseline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/>
          </a:p>
        </p:txBody>
      </p:sp>
      <p:sp>
        <p:nvSpPr>
          <p:cNvPr id="5120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1" i="0" u="none" baseline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CC9AD3D8-40A4-40AE-B519-4231AFA5493D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017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017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87D76546-0693-4D81-9D04-680B24030616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018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018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018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018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DF3854A6-59D6-4CA5-B1DA-6AE915707BE0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3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4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.doc" TargetMode="Internal" /><Relationship Id="rId3" Type="http://schemas.openxmlformats.org/officeDocument/2006/relationships/image" Target="../media/image5.emf" /><Relationship Id="rId4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.png" /><Relationship Id="rId3" Type="http://schemas.openxmlformats.org/officeDocument/2006/relationships/oleObject" Target="../embeddings/oleObject5.doc" TargetMode="Internal" /><Relationship Id="rId4" Type="http://schemas.openxmlformats.org/officeDocument/2006/relationships/image" Target="../media/image7.emf" /><Relationship Id="rId5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png" /><Relationship Id="rId3" Type="http://schemas.openxmlformats.org/officeDocument/2006/relationships/oleObject" Target="../embeddings/oleObject6.doc" TargetMode="Internal" /><Relationship Id="rId4" Type="http://schemas.openxmlformats.org/officeDocument/2006/relationships/image" Target="../media/image9.emf" /><Relationship Id="rId5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10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11.emf" /><Relationship Id="rId4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png" /><Relationship Id="rId3" Type="http://schemas.openxmlformats.org/officeDocument/2006/relationships/oleObject" Target="../embeddings/oleObject9.doc" TargetMode="Internal" /><Relationship Id="rId4" Type="http://schemas.openxmlformats.org/officeDocument/2006/relationships/image" Target="../media/image13.emf" /><Relationship Id="rId5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14.emf" /><Relationship Id="rId4" Type="http://schemas.openxmlformats.org/officeDocument/2006/relationships/image" Target="../media/image15.png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16.emf" /><Relationship Id="rId4" Type="http://schemas.openxmlformats.org/officeDocument/2006/relationships/image" Target="../media/image17.png" /><Relationship Id="rId5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8.emf" /><Relationship Id="rId4" Type="http://schemas.openxmlformats.org/officeDocument/2006/relationships/image" Target="../media/image19.png" /><Relationship Id="rId5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20.emf" /><Relationship Id="rId4" Type="http://schemas.openxmlformats.org/officeDocument/2006/relationships/image" Target="../media/image21.png" /><Relationship Id="rId5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22.emf" /><Relationship Id="rId4" Type="http://schemas.openxmlformats.org/officeDocument/2006/relationships/image" Target="../media/image23.png" /><Relationship Id="rId5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24.emf" /><Relationship Id="rId4" Type="http://schemas.openxmlformats.org/officeDocument/2006/relationships/image" Target="../media/image25.tiff" /><Relationship Id="rId5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26.emf" /><Relationship Id="rId4" Type="http://schemas.openxmlformats.org/officeDocument/2006/relationships/image" Target="../media/image27.tiff" /><Relationship Id="rId5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8.doc" TargetMode="Internal" /><Relationship Id="rId3" Type="http://schemas.openxmlformats.org/officeDocument/2006/relationships/image" Target="../media/image29.emf" /><Relationship Id="rId4" Type="http://schemas.openxmlformats.org/officeDocument/2006/relationships/image" Target="../media/image30.png" /><Relationship Id="rId5" Type="http://schemas.openxmlformats.org/officeDocument/2006/relationships/vmlDrawing" Target="../drawings/vmlDrawing17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31.emf" /><Relationship Id="rId4" Type="http://schemas.openxmlformats.org/officeDocument/2006/relationships/image" Target="../media/image32.png" /><Relationship Id="rId5" Type="http://schemas.openxmlformats.org/officeDocument/2006/relationships/vmlDrawing" Target="../drawings/vmlDrawing18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33.emf" /><Relationship Id="rId4" Type="http://schemas.openxmlformats.org/officeDocument/2006/relationships/vmlDrawing" Target="../drawings/vmlDrawing19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34.emf" /><Relationship Id="rId4" Type="http://schemas.openxmlformats.org/officeDocument/2006/relationships/image" Target="../media/image35.png" /><Relationship Id="rId5" Type="http://schemas.openxmlformats.org/officeDocument/2006/relationships/vmlDrawing" Target="../drawings/vmlDrawing20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36.emf" /><Relationship Id="rId4" Type="http://schemas.openxmlformats.org/officeDocument/2006/relationships/vmlDrawing" Target="../drawings/vmlDrawing21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37.emf" /><Relationship Id="rId4" Type="http://schemas.openxmlformats.org/officeDocument/2006/relationships/vmlDrawing" Target="../drawings/vmlDrawing22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38.emf" /><Relationship Id="rId4" Type="http://schemas.openxmlformats.org/officeDocument/2006/relationships/vmlDrawing" Target="../drawings/vmlDrawing23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39.emf" /><Relationship Id="rId4" Type="http://schemas.openxmlformats.org/officeDocument/2006/relationships/vmlDrawing" Target="../drawings/vmlDrawing24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40.emf" /><Relationship Id="rId4" Type="http://schemas.openxmlformats.org/officeDocument/2006/relationships/vmlDrawing" Target="../drawings/vmlDrawing25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7.doc" TargetMode="Internal" /><Relationship Id="rId3" Type="http://schemas.openxmlformats.org/officeDocument/2006/relationships/image" Target="../media/image41.emf" /><Relationship Id="rId4" Type="http://schemas.openxmlformats.org/officeDocument/2006/relationships/vmlDrawing" Target="../drawings/vmlDrawing26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42.emf" /><Relationship Id="rId4" Type="http://schemas.openxmlformats.org/officeDocument/2006/relationships/vmlDrawing" Target="../drawings/vmlDrawing27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43.emf" /><Relationship Id="rId4" Type="http://schemas.openxmlformats.org/officeDocument/2006/relationships/vmlDrawing" Target="../drawings/vmlDrawing28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44.emf" /><Relationship Id="rId4" Type="http://schemas.openxmlformats.org/officeDocument/2006/relationships/vmlDrawing" Target="../drawings/vmlDrawing29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45.emf" /><Relationship Id="rId4" Type="http://schemas.openxmlformats.org/officeDocument/2006/relationships/vmlDrawing" Target="../drawings/vmlDrawing30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46.emf" /><Relationship Id="rId4" Type="http://schemas.openxmlformats.org/officeDocument/2006/relationships/vmlDrawing" Target="../drawings/vmlDrawing31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3.doc" TargetMode="Internal" /><Relationship Id="rId3" Type="http://schemas.openxmlformats.org/officeDocument/2006/relationships/image" Target="../media/image47.emf" /><Relationship Id="rId4" Type="http://schemas.openxmlformats.org/officeDocument/2006/relationships/vmlDrawing" Target="../drawings/vmlDrawing32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48.emf" /><Relationship Id="rId4" Type="http://schemas.openxmlformats.org/officeDocument/2006/relationships/vmlDrawing" Target="../drawings/vmlDrawing33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9.png" /><Relationship Id="rId3" Type="http://schemas.openxmlformats.org/officeDocument/2006/relationships/oleObject" Target="../embeddings/oleObject35.doc" TargetMode="Internal" /><Relationship Id="rId4" Type="http://schemas.openxmlformats.org/officeDocument/2006/relationships/image" Target="../media/image50.emf" /><Relationship Id="rId5" Type="http://schemas.openxmlformats.org/officeDocument/2006/relationships/vmlDrawing" Target="../drawings/vmlDrawing34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51.emf" /><Relationship Id="rId4" Type="http://schemas.openxmlformats.org/officeDocument/2006/relationships/image" Target="../media/image52.tiff" /><Relationship Id="rId5" Type="http://schemas.openxmlformats.org/officeDocument/2006/relationships/vmlDrawing" Target="../drawings/vmlDrawing35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3.png" /><Relationship Id="rId3" Type="http://schemas.openxmlformats.org/officeDocument/2006/relationships/oleObject" Target="../embeddings/oleObject37.doc" TargetMode="Internal" /><Relationship Id="rId4" Type="http://schemas.openxmlformats.org/officeDocument/2006/relationships/image" Target="../media/image54.emf" /><Relationship Id="rId5" Type="http://schemas.openxmlformats.org/officeDocument/2006/relationships/image" Target="../media/image55.png" /><Relationship Id="rId6" Type="http://schemas.openxmlformats.org/officeDocument/2006/relationships/vmlDrawing" Target="../drawings/vmlDrawing36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56.emf" /><Relationship Id="rId4" Type="http://schemas.openxmlformats.org/officeDocument/2006/relationships/vmlDrawing" Target="../drawings/vmlDrawing37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57.emf" /><Relationship Id="rId4" Type="http://schemas.openxmlformats.org/officeDocument/2006/relationships/image" Target="../media/image58.png" /><Relationship Id="rId5" Type="http://schemas.openxmlformats.org/officeDocument/2006/relationships/vmlDrawing" Target="../drawings/vmlDrawing38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0.doc" TargetMode="Internal" /><Relationship Id="rId3" Type="http://schemas.openxmlformats.org/officeDocument/2006/relationships/image" Target="../media/image59.emf" /><Relationship Id="rId4" Type="http://schemas.openxmlformats.org/officeDocument/2006/relationships/vmlDrawing" Target="../drawings/vmlDrawing39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1.doc" TargetMode="Internal" /><Relationship Id="rId3" Type="http://schemas.openxmlformats.org/officeDocument/2006/relationships/image" Target="../media/image60.emf" /><Relationship Id="rId4" Type="http://schemas.openxmlformats.org/officeDocument/2006/relationships/vmlDrawing" Target="../drawings/vmlDrawing40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2.doc" TargetMode="Internal" /><Relationship Id="rId3" Type="http://schemas.openxmlformats.org/officeDocument/2006/relationships/image" Target="../media/image61.emf" /><Relationship Id="rId4" Type="http://schemas.openxmlformats.org/officeDocument/2006/relationships/vmlDrawing" Target="../drawings/vmlDrawing41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3.doc" TargetMode="Internal" /><Relationship Id="rId3" Type="http://schemas.openxmlformats.org/officeDocument/2006/relationships/image" Target="../media/image62.emf" /><Relationship Id="rId4" Type="http://schemas.openxmlformats.org/officeDocument/2006/relationships/vmlDrawing" Target="../drawings/vmlDrawing42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63.emf" /><Relationship Id="rId4" Type="http://schemas.openxmlformats.org/officeDocument/2006/relationships/vmlDrawing" Target="../drawings/vmlDrawing43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64.emf" /><Relationship Id="rId4" Type="http://schemas.openxmlformats.org/officeDocument/2006/relationships/image" Target="../media/image65.png" /><Relationship Id="rId5" Type="http://schemas.openxmlformats.org/officeDocument/2006/relationships/image" Target="../media/image66.png" /><Relationship Id="rId6" Type="http://schemas.openxmlformats.org/officeDocument/2006/relationships/oleObject" Target="../embeddings/oleObject46.doc" TargetMode="Internal" /><Relationship Id="rId7" Type="http://schemas.openxmlformats.org/officeDocument/2006/relationships/image" Target="../media/image67.emf" /><Relationship Id="rId8" Type="http://schemas.openxmlformats.org/officeDocument/2006/relationships/vmlDrawing" Target="../drawings/vmlDrawing44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68.emf" /><Relationship Id="rId4" Type="http://schemas.openxmlformats.org/officeDocument/2006/relationships/vmlDrawing" Target="../drawings/vmlDrawing45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9.png" /><Relationship Id="rId3" Type="http://schemas.openxmlformats.org/officeDocument/2006/relationships/oleObject" Target="../embeddings/oleObject48.doc" TargetMode="Internal" /><Relationship Id="rId4" Type="http://schemas.openxmlformats.org/officeDocument/2006/relationships/image" Target="../media/image70.emf" /><Relationship Id="rId5" Type="http://schemas.openxmlformats.org/officeDocument/2006/relationships/image" Target="../media/image71.png" /><Relationship Id="rId6" Type="http://schemas.openxmlformats.org/officeDocument/2006/relationships/vmlDrawing" Target="../drawings/vmlDrawing46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4" name="TextBox 20"/>
          <p:cNvSpPr/>
          <p:nvPr/>
        </p:nvSpPr>
        <p:spPr>
          <a:xfrm>
            <a:off x="1412875" y="2770188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　透镜及其应用</a:t>
            </a:r>
            <a:endParaRPr lang="zh-CN" altLang="en-US" sz="60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9638" y="1044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69"/>
          <p:cNvSpPr/>
          <p:nvPr/>
        </p:nvSpPr>
        <p:spPr>
          <a:xfrm>
            <a:off x="2205038" y="989013"/>
            <a:ext cx="13319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透　镜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1026" name="对象 10270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1"/>
          <p:cNvSpPr/>
          <p:nvPr/>
        </p:nvSpPr>
        <p:spPr>
          <a:xfrm>
            <a:off x="3213100" y="21240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厚 </a:t>
            </a:r>
            <a:endParaRPr lang="zh-CN" altLang="en-US"/>
          </a:p>
        </p:txBody>
      </p:sp>
      <p:sp>
        <p:nvSpPr>
          <p:cNvPr id="1030" name="矩形 10272"/>
          <p:cNvSpPr/>
          <p:nvPr/>
        </p:nvSpPr>
        <p:spPr>
          <a:xfrm>
            <a:off x="5084763" y="21240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薄 </a:t>
            </a:r>
            <a:endParaRPr lang="zh-CN" altLang="en-US"/>
          </a:p>
        </p:txBody>
      </p:sp>
      <p:sp>
        <p:nvSpPr>
          <p:cNvPr id="1031" name="矩形 10273"/>
          <p:cNvSpPr/>
          <p:nvPr/>
        </p:nvSpPr>
        <p:spPr>
          <a:xfrm>
            <a:off x="3241675" y="27003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薄 </a:t>
            </a:r>
            <a:endParaRPr lang="zh-CN" altLang="en-US"/>
          </a:p>
        </p:txBody>
      </p:sp>
      <p:sp>
        <p:nvSpPr>
          <p:cNvPr id="1032" name="矩形 10274"/>
          <p:cNvSpPr/>
          <p:nvPr/>
        </p:nvSpPr>
        <p:spPr>
          <a:xfrm>
            <a:off x="5084763" y="27003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厚 </a:t>
            </a:r>
            <a:endParaRPr lang="zh-CN" altLang="en-US"/>
          </a:p>
        </p:txBody>
      </p:sp>
      <p:sp>
        <p:nvSpPr>
          <p:cNvPr id="1033" name="矩形 10275"/>
          <p:cNvSpPr/>
          <p:nvPr/>
        </p:nvSpPr>
        <p:spPr>
          <a:xfrm>
            <a:off x="3284538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会聚 </a:t>
            </a:r>
            <a:endParaRPr lang="zh-CN" altLang="en-US"/>
          </a:p>
        </p:txBody>
      </p:sp>
      <p:sp>
        <p:nvSpPr>
          <p:cNvPr id="1034" name="矩形 10276"/>
          <p:cNvSpPr/>
          <p:nvPr/>
        </p:nvSpPr>
        <p:spPr>
          <a:xfrm>
            <a:off x="3357563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发散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  <p:bldP spid="1031" grpId="0"/>
      <p:bldP spid="1032" grpId="0"/>
      <p:bldP spid="1033" grpId="0"/>
      <p:bldP spid="10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050" name="对象 11274"/>
          <p:cNvGraphicFramePr>
            <a:graphicFrameLocks noChangeAspect="1"/>
          </p:cNvGraphicFramePr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1275"/>
          <p:cNvSpPr/>
          <p:nvPr/>
        </p:nvSpPr>
        <p:spPr>
          <a:xfrm>
            <a:off x="9045575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  <p:sp>
        <p:nvSpPr>
          <p:cNvPr id="2052" name="矩形 11276"/>
          <p:cNvSpPr/>
          <p:nvPr/>
        </p:nvSpPr>
        <p:spPr>
          <a:xfrm>
            <a:off x="7102475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会聚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074" name="对象 63505"/>
          <p:cNvGraphicFramePr>
            <a:graphicFrameLocks noChangeAspect="1"/>
          </p:cNvGraphicFramePr>
          <p:nvPr/>
        </p:nvGraphicFramePr>
        <p:xfrm>
          <a:off x="296863" y="2165350"/>
          <a:ext cx="11591925" cy="25098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11591925" imgH="2509838" progId="Word.Document.8">
                  <p:embed/>
                </p:oleObj>
              </mc:Choice>
              <mc:Fallback>
                <p:oleObj r:id="rId2" imgW="11591925" imgH="25098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165350"/>
                        <a:ext cx="11591925" cy="2509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矩形 63506"/>
          <p:cNvSpPr/>
          <p:nvPr/>
        </p:nvSpPr>
        <p:spPr>
          <a:xfrm>
            <a:off x="6165850" y="2124075"/>
            <a:ext cx="361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f </a:t>
            </a:r>
            <a:endParaRPr lang="en-US" altLang="zh-CN" i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098" name="对象 146436"/>
          <p:cNvGraphicFramePr>
            <a:graphicFrameLocks noChangeAspect="1"/>
          </p:cNvGraphicFramePr>
          <p:nvPr/>
        </p:nvGraphicFramePr>
        <p:xfrm>
          <a:off x="230188" y="261938"/>
          <a:ext cx="11725275" cy="6457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11725275" imgH="6457950" progId="Word.Document.8">
                  <p:embed/>
                </p:oleObj>
              </mc:Choice>
              <mc:Fallback>
                <p:oleObj r:id="rId2" imgW="11725275" imgH="6457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261938"/>
                        <a:ext cx="11725275" cy="6457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3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57325" y="8318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4" name="矩形 64518"/>
          <p:cNvSpPr/>
          <p:nvPr/>
        </p:nvSpPr>
        <p:spPr>
          <a:xfrm>
            <a:off x="2781300" y="754063"/>
            <a:ext cx="41163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凸透镜成像规律及其应用 </a:t>
            </a:r>
            <a:endParaRPr lang="zh-CN" altLang="en-US" sz="280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graphicFrame>
        <p:nvGraphicFramePr>
          <p:cNvPr id="5122" name="对象 64519"/>
          <p:cNvGraphicFramePr>
            <a:graphicFrameLocks noChangeAspect="1"/>
          </p:cNvGraphicFramePr>
          <p:nvPr/>
        </p:nvGraphicFramePr>
        <p:xfrm>
          <a:off x="179388" y="1454150"/>
          <a:ext cx="11752262" cy="47021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11752262" imgH="4702175" progId="Word.Document.8">
                  <p:embed/>
                </p:oleObj>
              </mc:Choice>
              <mc:Fallback>
                <p:oleObj r:id="rId3" imgW="11752262" imgH="47021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9388" y="1454150"/>
                        <a:ext cx="11752262" cy="4702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矩形 64520"/>
          <p:cNvSpPr/>
          <p:nvPr/>
        </p:nvSpPr>
        <p:spPr>
          <a:xfrm>
            <a:off x="9356725" y="31146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照相机 </a:t>
            </a:r>
            <a:endParaRPr lang="zh-CN" altLang="en-US"/>
          </a:p>
        </p:txBody>
      </p:sp>
      <p:sp>
        <p:nvSpPr>
          <p:cNvPr id="5126" name="矩形 64521"/>
          <p:cNvSpPr/>
          <p:nvPr/>
        </p:nvSpPr>
        <p:spPr>
          <a:xfrm>
            <a:off x="8612188" y="36353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实 </a:t>
            </a:r>
            <a:endParaRPr lang="zh-CN" altLang="en-US"/>
          </a:p>
        </p:txBody>
      </p:sp>
      <p:sp>
        <p:nvSpPr>
          <p:cNvPr id="5127" name="矩形 64522"/>
          <p:cNvSpPr/>
          <p:nvPr/>
        </p:nvSpPr>
        <p:spPr>
          <a:xfrm>
            <a:off x="6524625" y="41719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倒立 </a:t>
            </a:r>
            <a:endParaRPr lang="zh-CN" altLang="en-US"/>
          </a:p>
        </p:txBody>
      </p:sp>
      <p:sp>
        <p:nvSpPr>
          <p:cNvPr id="5128" name="矩形 64523"/>
          <p:cNvSpPr/>
          <p:nvPr/>
        </p:nvSpPr>
        <p:spPr>
          <a:xfrm>
            <a:off x="7604125" y="4178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放大 </a:t>
            </a:r>
            <a:endParaRPr lang="zh-CN" altLang="en-US"/>
          </a:p>
        </p:txBody>
      </p:sp>
      <p:sp>
        <p:nvSpPr>
          <p:cNvPr id="5129" name="矩形 64524"/>
          <p:cNvSpPr/>
          <p:nvPr/>
        </p:nvSpPr>
        <p:spPr>
          <a:xfrm>
            <a:off x="8540750" y="416718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实 </a:t>
            </a:r>
            <a:endParaRPr lang="zh-CN" altLang="en-US"/>
          </a:p>
        </p:txBody>
      </p:sp>
      <p:sp>
        <p:nvSpPr>
          <p:cNvPr id="5130" name="矩形 64525"/>
          <p:cNvSpPr/>
          <p:nvPr/>
        </p:nvSpPr>
        <p:spPr>
          <a:xfrm>
            <a:off x="9404350" y="4178300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投影仪 </a:t>
            </a:r>
            <a:endParaRPr lang="zh-CN" altLang="en-US"/>
          </a:p>
        </p:txBody>
      </p:sp>
      <p:sp>
        <p:nvSpPr>
          <p:cNvPr id="5131" name="矩形 64526"/>
          <p:cNvSpPr/>
          <p:nvPr/>
        </p:nvSpPr>
        <p:spPr>
          <a:xfrm>
            <a:off x="6524625" y="52911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正立 </a:t>
            </a:r>
            <a:endParaRPr lang="zh-CN" altLang="en-US"/>
          </a:p>
        </p:txBody>
      </p:sp>
      <p:sp>
        <p:nvSpPr>
          <p:cNvPr id="5132" name="矩形 64527"/>
          <p:cNvSpPr/>
          <p:nvPr/>
        </p:nvSpPr>
        <p:spPr>
          <a:xfrm>
            <a:off x="7616825" y="53133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放大 </a:t>
            </a:r>
            <a:endParaRPr lang="zh-CN" altLang="en-US"/>
          </a:p>
        </p:txBody>
      </p:sp>
      <p:sp>
        <p:nvSpPr>
          <p:cNvPr id="5133" name="矩形 64528"/>
          <p:cNvSpPr/>
          <p:nvPr/>
        </p:nvSpPr>
        <p:spPr>
          <a:xfrm>
            <a:off x="8540750" y="53133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虚 </a:t>
            </a:r>
            <a:endParaRPr lang="zh-CN" altLang="en-US"/>
          </a:p>
        </p:txBody>
      </p:sp>
      <p:sp>
        <p:nvSpPr>
          <p:cNvPr id="5134" name="矩形 64529"/>
          <p:cNvSpPr/>
          <p:nvPr/>
        </p:nvSpPr>
        <p:spPr>
          <a:xfrm>
            <a:off x="9404350" y="531336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放大镜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6" grpId="0"/>
      <p:bldP spid="5127" grpId="0"/>
      <p:bldP spid="5128" grpId="0"/>
      <p:bldP spid="5129" grpId="0"/>
      <p:bldP spid="5130" grpId="0"/>
      <p:bldP spid="5131" grpId="0"/>
      <p:bldP spid="5132" grpId="0"/>
      <p:bldP spid="5133" grpId="0"/>
      <p:bldP spid="51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7" name="图片 72705" descr="考点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2096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矩形 72718"/>
          <p:cNvSpPr/>
          <p:nvPr/>
        </p:nvSpPr>
        <p:spPr>
          <a:xfrm>
            <a:off x="2205038" y="1173163"/>
            <a:ext cx="2046287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眼睛和眼镜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6146" name="对象 72719"/>
          <p:cNvGraphicFramePr>
            <a:graphicFrameLocks noChangeAspect="1"/>
          </p:cNvGraphicFramePr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矩形 72720"/>
          <p:cNvSpPr/>
          <p:nvPr/>
        </p:nvSpPr>
        <p:spPr>
          <a:xfrm>
            <a:off x="7102475" y="2411413"/>
            <a:ext cx="12557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凸透镜 </a:t>
            </a:r>
            <a:endParaRPr lang="zh-CN" altLang="en-US"/>
          </a:p>
        </p:txBody>
      </p:sp>
      <p:sp>
        <p:nvSpPr>
          <p:cNvPr id="6150" name="矩形 72721"/>
          <p:cNvSpPr/>
          <p:nvPr/>
        </p:nvSpPr>
        <p:spPr>
          <a:xfrm>
            <a:off x="6237288" y="3060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光屏 </a:t>
            </a:r>
            <a:endParaRPr lang="zh-CN" altLang="en-US"/>
          </a:p>
        </p:txBody>
      </p:sp>
      <p:sp>
        <p:nvSpPr>
          <p:cNvPr id="6151" name="矩形 72722"/>
          <p:cNvSpPr/>
          <p:nvPr/>
        </p:nvSpPr>
        <p:spPr>
          <a:xfrm>
            <a:off x="3357563" y="36337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倒立 </a:t>
            </a:r>
            <a:endParaRPr lang="zh-CN" altLang="en-US"/>
          </a:p>
        </p:txBody>
      </p:sp>
      <p:sp>
        <p:nvSpPr>
          <p:cNvPr id="6152" name="矩形 72723"/>
          <p:cNvSpPr/>
          <p:nvPr/>
        </p:nvSpPr>
        <p:spPr>
          <a:xfrm>
            <a:off x="4868863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缩小 </a:t>
            </a:r>
            <a:endParaRPr lang="zh-CN" altLang="en-US"/>
          </a:p>
        </p:txBody>
      </p:sp>
      <p:sp>
        <p:nvSpPr>
          <p:cNvPr id="6153" name="矩形 72724"/>
          <p:cNvSpPr/>
          <p:nvPr/>
        </p:nvSpPr>
        <p:spPr>
          <a:xfrm>
            <a:off x="6310313" y="36369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实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  <p:bldP spid="6151" grpId="0"/>
      <p:bldP spid="6152" grpId="0"/>
      <p:bldP spid="61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7170" name="对象 75784"/>
          <p:cNvGraphicFramePr>
            <a:graphicFrameLocks noChangeAspect="1"/>
          </p:cNvGraphicFramePr>
          <p:nvPr/>
        </p:nvGraphicFramePr>
        <p:xfrm>
          <a:off x="228600" y="700088"/>
          <a:ext cx="11728450" cy="54403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728450" imgH="5440362" progId="Word.Document.8">
                  <p:embed/>
                </p:oleObj>
              </mc:Choice>
              <mc:Fallback>
                <p:oleObj r:id="rId2" imgW="11728450" imgH="54403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700088"/>
                        <a:ext cx="11728450" cy="5440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矩形 75785"/>
          <p:cNvSpPr/>
          <p:nvPr/>
        </p:nvSpPr>
        <p:spPr>
          <a:xfrm>
            <a:off x="3213100" y="36369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前 </a:t>
            </a:r>
            <a:endParaRPr lang="zh-CN" altLang="en-US"/>
          </a:p>
        </p:txBody>
      </p:sp>
      <p:sp>
        <p:nvSpPr>
          <p:cNvPr id="7172" name="矩形 75786"/>
          <p:cNvSpPr/>
          <p:nvPr/>
        </p:nvSpPr>
        <p:spPr>
          <a:xfrm>
            <a:off x="8612188" y="37084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8194" name="对象 74817"/>
          <p:cNvGraphicFramePr>
            <a:graphicFrameLocks noChangeAspect="1"/>
          </p:cNvGraphicFramePr>
          <p:nvPr/>
        </p:nvGraphicFramePr>
        <p:xfrm>
          <a:off x="228600" y="1525588"/>
          <a:ext cx="11728450" cy="37893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1728450" imgH="3789362" progId="Word.Document.8">
                  <p:embed/>
                </p:oleObj>
              </mc:Choice>
              <mc:Fallback>
                <p:oleObj r:id="rId2" imgW="11728450" imgH="37893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1525588"/>
                        <a:ext cx="11728450" cy="3789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矩形 74818"/>
          <p:cNvSpPr/>
          <p:nvPr/>
        </p:nvSpPr>
        <p:spPr>
          <a:xfrm>
            <a:off x="2060575" y="21955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凹 </a:t>
            </a:r>
            <a:endParaRPr lang="zh-CN" altLang="en-US"/>
          </a:p>
        </p:txBody>
      </p:sp>
      <p:sp>
        <p:nvSpPr>
          <p:cNvPr id="8196" name="矩形 74819"/>
          <p:cNvSpPr/>
          <p:nvPr/>
        </p:nvSpPr>
        <p:spPr>
          <a:xfrm>
            <a:off x="7461250" y="21240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凸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19" name="图片 737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50" y="127476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0" name="矩形 73736"/>
          <p:cNvSpPr/>
          <p:nvPr/>
        </p:nvSpPr>
        <p:spPr>
          <a:xfrm>
            <a:off x="1557338" y="1244600"/>
            <a:ext cx="2760662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显微镜和望远镜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9218" name="对象 73737"/>
          <p:cNvGraphicFramePr>
            <a:graphicFrameLocks noChangeAspect="1"/>
          </p:cNvGraphicFramePr>
          <p:nvPr/>
        </p:nvGraphicFramePr>
        <p:xfrm>
          <a:off x="225425" y="2028825"/>
          <a:ext cx="11725275" cy="3349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3" imgW="11725275" imgH="3349625" progId="Word.Document.8">
                  <p:embed/>
                </p:oleObj>
              </mc:Choice>
              <mc:Fallback>
                <p:oleObj r:id="rId3" imgW="11725275" imgH="3349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5425" y="2028825"/>
                        <a:ext cx="11725275" cy="3349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1" name="矩形 73738"/>
          <p:cNvSpPr/>
          <p:nvPr/>
        </p:nvSpPr>
        <p:spPr>
          <a:xfrm>
            <a:off x="5981700" y="2627313"/>
            <a:ext cx="12557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放大镜 </a:t>
            </a:r>
            <a:endParaRPr lang="zh-CN" altLang="en-US"/>
          </a:p>
        </p:txBody>
      </p:sp>
      <p:sp>
        <p:nvSpPr>
          <p:cNvPr id="9222" name="矩形 73739"/>
          <p:cNvSpPr/>
          <p:nvPr/>
        </p:nvSpPr>
        <p:spPr>
          <a:xfrm>
            <a:off x="8204200" y="26273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正立 </a:t>
            </a:r>
            <a:endParaRPr lang="zh-CN" altLang="en-US"/>
          </a:p>
        </p:txBody>
      </p:sp>
      <p:sp>
        <p:nvSpPr>
          <p:cNvPr id="9223" name="矩形 73740"/>
          <p:cNvSpPr/>
          <p:nvPr/>
        </p:nvSpPr>
        <p:spPr>
          <a:xfrm>
            <a:off x="10763250" y="26273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虚 </a:t>
            </a:r>
            <a:endParaRPr lang="zh-CN" altLang="en-US"/>
          </a:p>
        </p:txBody>
      </p:sp>
      <p:sp>
        <p:nvSpPr>
          <p:cNvPr id="9224" name="矩形 73741"/>
          <p:cNvSpPr/>
          <p:nvPr/>
        </p:nvSpPr>
        <p:spPr>
          <a:xfrm>
            <a:off x="2852738" y="38512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倒立 </a:t>
            </a:r>
            <a:endParaRPr lang="zh-CN" altLang="en-US"/>
          </a:p>
        </p:txBody>
      </p:sp>
      <p:sp>
        <p:nvSpPr>
          <p:cNvPr id="9225" name="矩形 73742"/>
          <p:cNvSpPr/>
          <p:nvPr/>
        </p:nvSpPr>
        <p:spPr>
          <a:xfrm>
            <a:off x="4076700" y="38512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放大 </a:t>
            </a:r>
            <a:endParaRPr lang="zh-CN" altLang="en-US"/>
          </a:p>
        </p:txBody>
      </p:sp>
      <p:sp>
        <p:nvSpPr>
          <p:cNvPr id="9226" name="矩形 73743"/>
          <p:cNvSpPr/>
          <p:nvPr/>
        </p:nvSpPr>
        <p:spPr>
          <a:xfrm>
            <a:off x="5229225" y="3851275"/>
            <a:ext cx="6429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实 </a:t>
            </a:r>
            <a:endParaRPr lang="zh-CN" altLang="en-US"/>
          </a:p>
        </p:txBody>
      </p:sp>
      <p:sp>
        <p:nvSpPr>
          <p:cNvPr id="9227" name="矩形 73744"/>
          <p:cNvSpPr/>
          <p:nvPr/>
        </p:nvSpPr>
        <p:spPr>
          <a:xfrm>
            <a:off x="2995613" y="438308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投影仪 </a:t>
            </a:r>
            <a:endParaRPr lang="zh-CN" altLang="en-US"/>
          </a:p>
        </p:txBody>
      </p:sp>
      <p:sp>
        <p:nvSpPr>
          <p:cNvPr id="9228" name="矩形 73745"/>
          <p:cNvSpPr/>
          <p:nvPr/>
        </p:nvSpPr>
        <p:spPr>
          <a:xfrm>
            <a:off x="10283825" y="38512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倒立 </a:t>
            </a:r>
            <a:endParaRPr lang="zh-CN" altLang="en-US"/>
          </a:p>
        </p:txBody>
      </p:sp>
      <p:sp>
        <p:nvSpPr>
          <p:cNvPr id="9229" name="矩形 73746"/>
          <p:cNvSpPr/>
          <p:nvPr/>
        </p:nvSpPr>
        <p:spPr>
          <a:xfrm>
            <a:off x="7670800" y="4379913"/>
            <a:ext cx="6429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实 </a:t>
            </a:r>
            <a:endParaRPr lang="zh-CN" altLang="en-US"/>
          </a:p>
        </p:txBody>
      </p:sp>
      <p:sp>
        <p:nvSpPr>
          <p:cNvPr id="9230" name="矩形 73747"/>
          <p:cNvSpPr/>
          <p:nvPr/>
        </p:nvSpPr>
        <p:spPr>
          <a:xfrm>
            <a:off x="10671175" y="437991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照相机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 fill="hold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  <p:bldP spid="9223" grpId="0"/>
      <p:bldP spid="9224" grpId="0"/>
      <p:bldP spid="9225" grpId="0"/>
      <p:bldP spid="9226" grpId="0"/>
      <p:bldP spid="9227" grpId="0"/>
      <p:bldP spid="9228" grpId="0"/>
      <p:bldP spid="9229" grpId="0"/>
      <p:bldP spid="92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0242" name="对象 76852"/>
          <p:cNvGraphicFramePr>
            <a:graphicFrameLocks noChangeAspect="1"/>
          </p:cNvGraphicFramePr>
          <p:nvPr/>
        </p:nvGraphicFramePr>
        <p:xfrm>
          <a:off x="182563" y="757238"/>
          <a:ext cx="11752262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11752262" imgH="5530850" progId="Word.Document.8">
                  <p:embed/>
                </p:oleObj>
              </mc:Choice>
              <mc:Fallback>
                <p:oleObj r:id="rId2" imgW="11752262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2563" y="757238"/>
                        <a:ext cx="11752262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3" name="图片 768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4913" y="4143375"/>
            <a:ext cx="2398712" cy="1747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76854"/>
          <p:cNvSpPr/>
          <p:nvPr/>
        </p:nvSpPr>
        <p:spPr>
          <a:xfrm>
            <a:off x="4968875" y="277336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会聚 </a:t>
            </a:r>
            <a:endParaRPr lang="zh-CN" altLang="en-US"/>
          </a:p>
        </p:txBody>
      </p:sp>
      <p:sp>
        <p:nvSpPr>
          <p:cNvPr id="10245" name="矩形 76855"/>
          <p:cNvSpPr/>
          <p:nvPr/>
        </p:nvSpPr>
        <p:spPr>
          <a:xfrm>
            <a:off x="8178800" y="33496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小于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1266" name="对象 152577"/>
          <p:cNvGraphicFramePr>
            <a:graphicFrameLocks noChangeAspect="1"/>
          </p:cNvGraphicFramePr>
          <p:nvPr/>
        </p:nvGraphicFramePr>
        <p:xfrm>
          <a:off x="215900" y="611188"/>
          <a:ext cx="11742738" cy="550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11742738" imgH="5507037" progId="Word.Document.8">
                  <p:embed/>
                </p:oleObj>
              </mc:Choice>
              <mc:Fallback>
                <p:oleObj r:id="rId2" imgW="11742738" imgH="55070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5900" y="611188"/>
                        <a:ext cx="11742738" cy="550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7" name="图片 15257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5300" y="3992563"/>
            <a:ext cx="2803525" cy="14970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152579"/>
          <p:cNvSpPr/>
          <p:nvPr/>
        </p:nvSpPr>
        <p:spPr>
          <a:xfrm>
            <a:off x="8396288" y="14779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凸透镜 </a:t>
            </a:r>
            <a:endParaRPr lang="zh-CN" altLang="en-US"/>
          </a:p>
        </p:txBody>
      </p:sp>
      <p:sp>
        <p:nvSpPr>
          <p:cNvPr id="11269" name="矩形 152580"/>
          <p:cNvSpPr/>
          <p:nvPr/>
        </p:nvSpPr>
        <p:spPr>
          <a:xfrm>
            <a:off x="4437063" y="262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靠近 </a:t>
            </a:r>
            <a:endParaRPr lang="zh-CN" altLang="en-US"/>
          </a:p>
        </p:txBody>
      </p:sp>
      <p:sp>
        <p:nvSpPr>
          <p:cNvPr id="11270" name="矩形 152581"/>
          <p:cNvSpPr/>
          <p:nvPr/>
        </p:nvSpPr>
        <p:spPr>
          <a:xfrm>
            <a:off x="1412875" y="32051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缩小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  <p:bldP spid="112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2290" name="对象 153601"/>
          <p:cNvGraphicFramePr>
            <a:graphicFrameLocks noChangeAspect="1"/>
          </p:cNvGraphicFramePr>
          <p:nvPr/>
        </p:nvGraphicFramePr>
        <p:xfrm>
          <a:off x="211138" y="644525"/>
          <a:ext cx="11752262" cy="58531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752262" imgH="5853113" progId="Word.Document.8">
                  <p:embed/>
                </p:oleObj>
              </mc:Choice>
              <mc:Fallback>
                <p:oleObj r:id="rId2" imgW="11752262" imgH="58531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1138" y="644525"/>
                        <a:ext cx="11752262" cy="5853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1" name="图片 1536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0113" y="3173413"/>
            <a:ext cx="2005012" cy="2622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153603"/>
          <p:cNvSpPr/>
          <p:nvPr/>
        </p:nvSpPr>
        <p:spPr>
          <a:xfrm>
            <a:off x="6264275" y="1158875"/>
            <a:ext cx="12557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凸透镜 </a:t>
            </a:r>
            <a:endParaRPr lang="zh-CN" altLang="en-US"/>
          </a:p>
        </p:txBody>
      </p:sp>
      <p:sp>
        <p:nvSpPr>
          <p:cNvPr id="12293" name="矩形 153604"/>
          <p:cNvSpPr/>
          <p:nvPr/>
        </p:nvSpPr>
        <p:spPr>
          <a:xfrm>
            <a:off x="2193925" y="17367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倒立 </a:t>
            </a:r>
            <a:endParaRPr lang="zh-CN" altLang="en-US"/>
          </a:p>
        </p:txBody>
      </p:sp>
      <p:sp>
        <p:nvSpPr>
          <p:cNvPr id="12294" name="矩形 153605"/>
          <p:cNvSpPr/>
          <p:nvPr/>
        </p:nvSpPr>
        <p:spPr>
          <a:xfrm>
            <a:off x="4552950" y="17367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实 </a:t>
            </a:r>
            <a:endParaRPr lang="zh-CN" altLang="en-US"/>
          </a:p>
        </p:txBody>
      </p:sp>
      <p:sp>
        <p:nvSpPr>
          <p:cNvPr id="12295" name="矩形 153606"/>
          <p:cNvSpPr/>
          <p:nvPr/>
        </p:nvSpPr>
        <p:spPr>
          <a:xfrm>
            <a:off x="1341438" y="23542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近 </a:t>
            </a:r>
            <a:endParaRPr lang="zh-CN" altLang="en-US"/>
          </a:p>
        </p:txBody>
      </p:sp>
      <p:sp>
        <p:nvSpPr>
          <p:cNvPr id="12296" name="矩形 153607"/>
          <p:cNvSpPr/>
          <p:nvPr/>
        </p:nvSpPr>
        <p:spPr>
          <a:xfrm>
            <a:off x="5313363" y="23542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远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5" grpId="0"/>
      <p:bldP spid="122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3314" name="对象 154626"/>
          <p:cNvGraphicFramePr>
            <a:graphicFrameLocks noChangeAspect="1"/>
          </p:cNvGraphicFramePr>
          <p:nvPr/>
        </p:nvGraphicFramePr>
        <p:xfrm>
          <a:off x="193675" y="565150"/>
          <a:ext cx="11609388" cy="5857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609388" imgH="5857875" progId="Word.Document.8">
                  <p:embed/>
                </p:oleObj>
              </mc:Choice>
              <mc:Fallback>
                <p:oleObj r:id="rId2" imgW="11609388" imgH="58578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3675" y="565150"/>
                        <a:ext cx="11609388" cy="5857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图片 1546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2588" y="3563938"/>
            <a:ext cx="3311525" cy="1663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154628"/>
          <p:cNvSpPr/>
          <p:nvPr/>
        </p:nvSpPr>
        <p:spPr>
          <a:xfrm>
            <a:off x="5661025" y="16922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放大 </a:t>
            </a:r>
            <a:endParaRPr lang="zh-CN" altLang="en-US"/>
          </a:p>
        </p:txBody>
      </p:sp>
      <p:sp>
        <p:nvSpPr>
          <p:cNvPr id="13317" name="矩形 154629"/>
          <p:cNvSpPr/>
          <p:nvPr/>
        </p:nvSpPr>
        <p:spPr>
          <a:xfrm>
            <a:off x="2058988" y="22685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凸 </a:t>
            </a:r>
            <a:endParaRPr lang="zh-CN" altLang="en-US"/>
          </a:p>
        </p:txBody>
      </p:sp>
      <p:sp>
        <p:nvSpPr>
          <p:cNvPr id="13318" name="矩形 154630"/>
          <p:cNvSpPr/>
          <p:nvPr/>
        </p:nvSpPr>
        <p:spPr>
          <a:xfrm>
            <a:off x="2347913" y="28448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  <p:bldP spid="133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4338" name="对象 80905"/>
          <p:cNvGraphicFramePr>
            <a:graphicFrameLocks noChangeAspect="1"/>
          </p:cNvGraphicFramePr>
          <p:nvPr/>
        </p:nvGraphicFramePr>
        <p:xfrm>
          <a:off x="301625" y="635000"/>
          <a:ext cx="11582400" cy="3994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582400" imgH="3994150" progId="Word.Document.8">
                  <p:embed/>
                </p:oleObj>
              </mc:Choice>
              <mc:Fallback>
                <p:oleObj r:id="rId2" imgW="11582400" imgH="39941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635000"/>
                        <a:ext cx="11582400" cy="3994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39" name="图片 2" descr="aw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3563" y="4629150"/>
            <a:ext cx="6245225" cy="14239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5362" name="对象 79875"/>
          <p:cNvGraphicFramePr>
            <a:graphicFrameLocks noChangeAspect="1"/>
          </p:cNvGraphicFramePr>
          <p:nvPr/>
        </p:nvGraphicFramePr>
        <p:xfrm>
          <a:off x="2341563" y="4014788"/>
          <a:ext cx="8378825" cy="19954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8378825" imgH="1995487" progId="Word.Document.8">
                  <p:embed/>
                </p:oleObj>
              </mc:Choice>
              <mc:Fallback>
                <p:oleObj r:id="rId2" imgW="8378825" imgH="19954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41563" y="4014788"/>
                        <a:ext cx="8378825" cy="1995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3" name="图片 3" descr="aw39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800" y="1187450"/>
            <a:ext cx="6965950" cy="1974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文本框 4"/>
          <p:cNvSpPr/>
          <p:nvPr/>
        </p:nvSpPr>
        <p:spPr>
          <a:xfrm>
            <a:off x="4043363" y="3333750"/>
            <a:ext cx="50022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丙　                                           丁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6386" name="对象 79876"/>
          <p:cNvGraphicFramePr>
            <a:graphicFrameLocks noChangeAspect="1"/>
          </p:cNvGraphicFramePr>
          <p:nvPr/>
        </p:nvGraphicFramePr>
        <p:xfrm>
          <a:off x="314325" y="3760788"/>
          <a:ext cx="11020425" cy="22812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020425" imgH="2281237" progId="Word.Document.8">
                  <p:embed/>
                </p:oleObj>
              </mc:Choice>
              <mc:Fallback>
                <p:oleObj r:id="rId2" imgW="11020425" imgH="22812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4325" y="3760788"/>
                        <a:ext cx="11020425" cy="2281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文本框 1"/>
          <p:cNvSpPr/>
          <p:nvPr/>
        </p:nvSpPr>
        <p:spPr>
          <a:xfrm>
            <a:off x="3608388" y="3005138"/>
            <a:ext cx="592296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>
                <a:solidFill>
                  <a:schemeClr val="tx1"/>
                </a:solidFill>
              </a:rPr>
              <a:t> </a:t>
            </a:r>
            <a:r>
              <a:rPr lang="zh-CN" altLang="en-US">
                <a:solidFill>
                  <a:schemeClr val="tx1"/>
                </a:solidFill>
              </a:rPr>
              <a:t>戊                　                                      己　　　　　　　　　　</a:t>
            </a:r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6388" name="图片 2" descr="aw39-2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5075" y="1038225"/>
            <a:ext cx="7650163" cy="17256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11" name="图片 819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9588" y="3335338"/>
            <a:ext cx="2990850" cy="17049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8434" name="对象 82947"/>
          <p:cNvGraphicFramePr>
            <a:graphicFrameLocks noChangeAspect="1"/>
          </p:cNvGraphicFramePr>
          <p:nvPr/>
        </p:nvGraphicFramePr>
        <p:xfrm>
          <a:off x="260350" y="1116013"/>
          <a:ext cx="11472863" cy="38020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11472863" imgH="3802062" progId="Word.Document.8">
                  <p:embed/>
                </p:oleObj>
              </mc:Choice>
              <mc:Fallback>
                <p:oleObj r:id="rId2" imgW="11472863" imgH="38020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1116013"/>
                        <a:ext cx="11472863" cy="3802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5" name="图片 829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5488" y="2987675"/>
            <a:ext cx="4591050" cy="18875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9458" name="对象 155649"/>
          <p:cNvGraphicFramePr>
            <a:graphicFrameLocks noChangeAspect="1"/>
          </p:cNvGraphicFramePr>
          <p:nvPr/>
        </p:nvGraphicFramePr>
        <p:xfrm>
          <a:off x="265113" y="395288"/>
          <a:ext cx="11587162" cy="40306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11587162" imgH="4030662" progId="Word.Document.8">
                  <p:embed/>
                </p:oleObj>
              </mc:Choice>
              <mc:Fallback>
                <p:oleObj r:id="rId2" imgW="11587162" imgH="40306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395288"/>
                        <a:ext cx="11587162" cy="4030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59" name="图片 1556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0175" y="4354513"/>
            <a:ext cx="5040313" cy="2120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155651"/>
          <p:cNvSpPr/>
          <p:nvPr/>
        </p:nvSpPr>
        <p:spPr>
          <a:xfrm>
            <a:off x="7029450" y="28860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倒立 </a:t>
            </a:r>
            <a:endParaRPr lang="zh-CN" altLang="en-US"/>
          </a:p>
        </p:txBody>
      </p:sp>
      <p:sp>
        <p:nvSpPr>
          <p:cNvPr id="19461" name="矩形 155652"/>
          <p:cNvSpPr/>
          <p:nvPr/>
        </p:nvSpPr>
        <p:spPr>
          <a:xfrm>
            <a:off x="8613775" y="2919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缩小 </a:t>
            </a:r>
            <a:endParaRPr lang="zh-CN" altLang="en-US"/>
          </a:p>
        </p:txBody>
      </p:sp>
      <p:sp>
        <p:nvSpPr>
          <p:cNvPr id="19462" name="矩形 155653"/>
          <p:cNvSpPr/>
          <p:nvPr/>
        </p:nvSpPr>
        <p:spPr>
          <a:xfrm>
            <a:off x="7104063" y="3411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倒立 </a:t>
            </a:r>
            <a:endParaRPr lang="zh-CN" altLang="en-US"/>
          </a:p>
        </p:txBody>
      </p:sp>
      <p:sp>
        <p:nvSpPr>
          <p:cNvPr id="19463" name="矩形 155654"/>
          <p:cNvSpPr/>
          <p:nvPr/>
        </p:nvSpPr>
        <p:spPr>
          <a:xfrm>
            <a:off x="8659813" y="34147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放大 </a:t>
            </a:r>
            <a:endParaRPr lang="zh-CN" altLang="en-US"/>
          </a:p>
        </p:txBody>
      </p:sp>
      <p:sp>
        <p:nvSpPr>
          <p:cNvPr id="19464" name="矩形 155655"/>
          <p:cNvSpPr/>
          <p:nvPr/>
        </p:nvSpPr>
        <p:spPr>
          <a:xfrm>
            <a:off x="2687638" y="3924300"/>
            <a:ext cx="8715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</a:t>
            </a:r>
            <a:r>
              <a:rPr lang="zh-CN" altLang="en-US"/>
              <a:t>或</a:t>
            </a:r>
            <a:r>
              <a:rPr lang="en-US" altLang="zh-CN"/>
              <a:t>e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  <p:bldP spid="19462" grpId="0"/>
      <p:bldP spid="19463" grpId="0"/>
      <p:bldP spid="194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0482" name="对象 156673"/>
          <p:cNvGraphicFramePr>
            <a:graphicFrameLocks noChangeAspect="1"/>
          </p:cNvGraphicFramePr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矩形 156674"/>
          <p:cNvSpPr/>
          <p:nvPr/>
        </p:nvSpPr>
        <p:spPr>
          <a:xfrm>
            <a:off x="8974138" y="16208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  <p:sp>
        <p:nvSpPr>
          <p:cNvPr id="20484" name="矩形 156675"/>
          <p:cNvSpPr/>
          <p:nvPr/>
        </p:nvSpPr>
        <p:spPr>
          <a:xfrm>
            <a:off x="8594725" y="3971925"/>
            <a:ext cx="5572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1506" name="对象 157697"/>
          <p:cNvGraphicFramePr>
            <a:graphicFrameLocks noChangeAspect="1"/>
          </p:cNvGraphicFramePr>
          <p:nvPr/>
        </p:nvGraphicFramePr>
        <p:xfrm>
          <a:off x="333375" y="342900"/>
          <a:ext cx="11471275" cy="4275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471275" imgH="4275138" progId="Word.Document.8">
                  <p:embed/>
                </p:oleObj>
              </mc:Choice>
              <mc:Fallback>
                <p:oleObj r:id="rId2" imgW="11471275" imgH="4275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3375" y="342900"/>
                        <a:ext cx="11471275" cy="4275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7" name="图片 15769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9088" y="4186238"/>
            <a:ext cx="5761037" cy="2108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8" name="矩形 157699"/>
          <p:cNvSpPr/>
          <p:nvPr/>
        </p:nvSpPr>
        <p:spPr>
          <a:xfrm>
            <a:off x="6886575" y="27717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 </a:t>
            </a:r>
            <a:endParaRPr lang="zh-CN" altLang="en-US"/>
          </a:p>
        </p:txBody>
      </p:sp>
      <p:sp>
        <p:nvSpPr>
          <p:cNvPr id="21509" name="矩形 157700"/>
          <p:cNvSpPr/>
          <p:nvPr/>
        </p:nvSpPr>
        <p:spPr>
          <a:xfrm>
            <a:off x="6229350" y="33639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2530" name="对象 158721"/>
          <p:cNvGraphicFramePr>
            <a:graphicFrameLocks noChangeAspect="1"/>
          </p:cNvGraphicFramePr>
          <p:nvPr/>
        </p:nvGraphicFramePr>
        <p:xfrm>
          <a:off x="374650" y="676275"/>
          <a:ext cx="11463338" cy="5291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463338" imgH="5291138" progId="Word.Document.8">
                  <p:embed/>
                </p:oleObj>
              </mc:Choice>
              <mc:Fallback>
                <p:oleObj r:id="rId2" imgW="11463338" imgH="5291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4650" y="676275"/>
                        <a:ext cx="11463338" cy="5291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矩形 158722"/>
          <p:cNvSpPr/>
          <p:nvPr/>
        </p:nvSpPr>
        <p:spPr>
          <a:xfrm>
            <a:off x="8181975" y="12604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  <p:sp>
        <p:nvSpPr>
          <p:cNvPr id="22532" name="矩形 158723"/>
          <p:cNvSpPr/>
          <p:nvPr/>
        </p:nvSpPr>
        <p:spPr>
          <a:xfrm>
            <a:off x="3856038" y="1806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  <p:sp>
        <p:nvSpPr>
          <p:cNvPr id="22533" name="矩形 158724"/>
          <p:cNvSpPr/>
          <p:nvPr/>
        </p:nvSpPr>
        <p:spPr>
          <a:xfrm>
            <a:off x="2151063" y="357981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 </a:t>
            </a:r>
            <a:endParaRPr lang="zh-CN" altLang="en-US"/>
          </a:p>
        </p:txBody>
      </p:sp>
      <p:sp>
        <p:nvSpPr>
          <p:cNvPr id="22534" name="矩形 158725"/>
          <p:cNvSpPr/>
          <p:nvPr/>
        </p:nvSpPr>
        <p:spPr>
          <a:xfrm>
            <a:off x="8439150" y="35798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 </a:t>
            </a:r>
            <a:endParaRPr lang="zh-CN" altLang="en-US"/>
          </a:p>
        </p:txBody>
      </p:sp>
      <p:sp>
        <p:nvSpPr>
          <p:cNvPr id="22535" name="矩形 158726"/>
          <p:cNvSpPr/>
          <p:nvPr/>
        </p:nvSpPr>
        <p:spPr>
          <a:xfrm>
            <a:off x="11349038" y="47164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  <p:bldP spid="2253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3554" name="对象 160769"/>
          <p:cNvGraphicFramePr>
            <a:graphicFrameLocks noChangeAspect="1"/>
          </p:cNvGraphicFramePr>
          <p:nvPr/>
        </p:nvGraphicFramePr>
        <p:xfrm>
          <a:off x="301625" y="2533650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533650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矩形 160770"/>
          <p:cNvSpPr/>
          <p:nvPr/>
        </p:nvSpPr>
        <p:spPr>
          <a:xfrm>
            <a:off x="347663" y="306070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发散 </a:t>
            </a:r>
            <a:endParaRPr lang="zh-CN" altLang="en-US"/>
          </a:p>
        </p:txBody>
      </p:sp>
      <p:sp>
        <p:nvSpPr>
          <p:cNvPr id="23556" name="矩形 160771"/>
          <p:cNvSpPr/>
          <p:nvPr/>
        </p:nvSpPr>
        <p:spPr>
          <a:xfrm>
            <a:off x="9559925" y="30607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4578" name="对象 163841"/>
          <p:cNvGraphicFramePr>
            <a:graphicFrameLocks noChangeAspect="1"/>
          </p:cNvGraphicFramePr>
          <p:nvPr/>
        </p:nvGraphicFramePr>
        <p:xfrm>
          <a:off x="301625" y="1495425"/>
          <a:ext cx="11582400" cy="38496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582400" imgH="3849688" progId="Word.Document.8">
                  <p:embed/>
                </p:oleObj>
              </mc:Choice>
              <mc:Fallback>
                <p:oleObj r:id="rId2" imgW="11582400" imgH="38496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95425"/>
                        <a:ext cx="11582400" cy="3849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5602" name="对象 84995"/>
          <p:cNvGraphicFramePr>
            <a:graphicFrameLocks noChangeAspect="1"/>
          </p:cNvGraphicFramePr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矩形 84996"/>
          <p:cNvSpPr/>
          <p:nvPr/>
        </p:nvSpPr>
        <p:spPr>
          <a:xfrm>
            <a:off x="5445125" y="1836738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蜡烛、凸透镜、光屏 </a:t>
            </a:r>
            <a:endParaRPr lang="zh-CN" altLang="en-US"/>
          </a:p>
        </p:txBody>
      </p:sp>
      <p:sp>
        <p:nvSpPr>
          <p:cNvPr id="25604" name="矩形 84997"/>
          <p:cNvSpPr/>
          <p:nvPr/>
        </p:nvSpPr>
        <p:spPr>
          <a:xfrm>
            <a:off x="6740525" y="24114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同一高度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6626" name="对象 86020"/>
          <p:cNvGraphicFramePr>
            <a:graphicFrameLocks noChangeAspect="1"/>
          </p:cNvGraphicFramePr>
          <p:nvPr/>
        </p:nvGraphicFramePr>
        <p:xfrm>
          <a:off x="301625" y="1639888"/>
          <a:ext cx="11582400" cy="3560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582400" imgH="3560762" progId="Word.Document.8">
                  <p:embed/>
                </p:oleObj>
              </mc:Choice>
              <mc:Fallback>
                <p:oleObj r:id="rId2" imgW="11582400" imgH="3560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639888"/>
                        <a:ext cx="11582400" cy="3560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7650" name="对象 87048"/>
          <p:cNvGraphicFramePr>
            <a:graphicFrameLocks noChangeAspect="1"/>
          </p:cNvGraphicFramePr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矩形 87049"/>
          <p:cNvSpPr/>
          <p:nvPr/>
        </p:nvSpPr>
        <p:spPr>
          <a:xfrm>
            <a:off x="6021388" y="2484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较暗 </a:t>
            </a:r>
            <a:endParaRPr lang="zh-CN" altLang="en-US"/>
          </a:p>
        </p:txBody>
      </p:sp>
      <p:sp>
        <p:nvSpPr>
          <p:cNvPr id="27652" name="矩形 87050"/>
          <p:cNvSpPr/>
          <p:nvPr/>
        </p:nvSpPr>
        <p:spPr>
          <a:xfrm>
            <a:off x="8253413" y="3636963"/>
            <a:ext cx="36306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所成的像稳定、容易比较 </a:t>
            </a:r>
            <a:endParaRPr lang="zh-CN" altLang="en-US"/>
          </a:p>
        </p:txBody>
      </p:sp>
      <p:sp>
        <p:nvSpPr>
          <p:cNvPr id="27653" name="矩形 87051"/>
          <p:cNvSpPr/>
          <p:nvPr/>
        </p:nvSpPr>
        <p:spPr>
          <a:xfrm>
            <a:off x="333375" y="42116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像的大小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  <p:bldP spid="2765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8674" name="对象 88070"/>
          <p:cNvGraphicFramePr>
            <a:graphicFrameLocks noChangeAspect="1"/>
          </p:cNvGraphicFramePr>
          <p:nvPr/>
        </p:nvGraphicFramePr>
        <p:xfrm>
          <a:off x="298450" y="1935163"/>
          <a:ext cx="11472863" cy="2935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2" imgW="11472863" imgH="2935287" progId="Word.Document.8">
                  <p:embed/>
                </p:oleObj>
              </mc:Choice>
              <mc:Fallback>
                <p:oleObj r:id="rId2" imgW="11472863" imgH="2935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1935163"/>
                        <a:ext cx="11472863" cy="2935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矩形 88071"/>
          <p:cNvSpPr/>
          <p:nvPr/>
        </p:nvSpPr>
        <p:spPr>
          <a:xfrm>
            <a:off x="1485900" y="241141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平行光 </a:t>
            </a:r>
            <a:endParaRPr lang="zh-CN" altLang="en-US"/>
          </a:p>
        </p:txBody>
      </p:sp>
      <p:sp>
        <p:nvSpPr>
          <p:cNvPr id="28676" name="矩形 88072"/>
          <p:cNvSpPr/>
          <p:nvPr/>
        </p:nvSpPr>
        <p:spPr>
          <a:xfrm>
            <a:off x="9693275" y="2411413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最小、最亮 </a:t>
            </a:r>
            <a:endParaRPr lang="zh-CN" altLang="en-US"/>
          </a:p>
        </p:txBody>
      </p:sp>
      <p:sp>
        <p:nvSpPr>
          <p:cNvPr id="28677" name="矩形 88073"/>
          <p:cNvSpPr/>
          <p:nvPr/>
        </p:nvSpPr>
        <p:spPr>
          <a:xfrm>
            <a:off x="9837738" y="36036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一半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9698" name="对象 89095"/>
          <p:cNvGraphicFramePr>
            <a:graphicFrameLocks noChangeAspect="1"/>
          </p:cNvGraphicFramePr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89096"/>
          <p:cNvSpPr/>
          <p:nvPr/>
        </p:nvSpPr>
        <p:spPr>
          <a:xfrm>
            <a:off x="6884988" y="32766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光屏 </a:t>
            </a:r>
            <a:endParaRPr lang="zh-CN" altLang="en-US"/>
          </a:p>
        </p:txBody>
      </p:sp>
      <p:sp>
        <p:nvSpPr>
          <p:cNvPr id="29700" name="矩形 89097"/>
          <p:cNvSpPr/>
          <p:nvPr/>
        </p:nvSpPr>
        <p:spPr>
          <a:xfrm>
            <a:off x="5734050" y="45005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会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0722" name="对象 90122"/>
          <p:cNvGraphicFramePr>
            <a:graphicFrameLocks noChangeAspect="1"/>
          </p:cNvGraphicFramePr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1746" name="对象 91144"/>
          <p:cNvGraphicFramePr>
            <a:graphicFrameLocks noChangeAspect="1"/>
          </p:cNvGraphicFramePr>
          <p:nvPr/>
        </p:nvGraphicFramePr>
        <p:xfrm>
          <a:off x="303213" y="866775"/>
          <a:ext cx="11463337" cy="5051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463337" imgH="5051425" progId="Word.Document.8">
                  <p:embed/>
                </p:oleObj>
              </mc:Choice>
              <mc:Fallback>
                <p:oleObj r:id="rId2" imgW="11463337" imgH="5051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3213" y="866775"/>
                        <a:ext cx="11463337" cy="5051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矩形 91145"/>
          <p:cNvSpPr/>
          <p:nvPr/>
        </p:nvSpPr>
        <p:spPr>
          <a:xfrm>
            <a:off x="1412875" y="471487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10 </a:t>
            </a:r>
            <a:endParaRPr lang="en-US" altLang="zh-CN"/>
          </a:p>
        </p:txBody>
      </p:sp>
      <p:sp>
        <p:nvSpPr>
          <p:cNvPr id="31748" name="矩形 91146"/>
          <p:cNvSpPr/>
          <p:nvPr/>
        </p:nvSpPr>
        <p:spPr>
          <a:xfrm>
            <a:off x="10487025" y="47148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同一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2770" name="对象 92167"/>
          <p:cNvGraphicFramePr>
            <a:graphicFrameLocks noChangeAspect="1"/>
          </p:cNvGraphicFramePr>
          <p:nvPr/>
        </p:nvGraphicFramePr>
        <p:xfrm>
          <a:off x="301625" y="1720850"/>
          <a:ext cx="11582400" cy="2968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582400" imgH="2968625" progId="Word.Document.8">
                  <p:embed/>
                </p:oleObj>
              </mc:Choice>
              <mc:Fallback>
                <p:oleObj r:id="rId2" imgW="11582400" imgH="2968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720850"/>
                        <a:ext cx="11582400" cy="2968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矩形 92168"/>
          <p:cNvSpPr/>
          <p:nvPr/>
        </p:nvSpPr>
        <p:spPr>
          <a:xfrm>
            <a:off x="3186113" y="22431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缩小 </a:t>
            </a:r>
            <a:endParaRPr lang="zh-CN" altLang="en-US"/>
          </a:p>
        </p:txBody>
      </p:sp>
      <p:sp>
        <p:nvSpPr>
          <p:cNvPr id="32772" name="矩形 92169"/>
          <p:cNvSpPr/>
          <p:nvPr/>
        </p:nvSpPr>
        <p:spPr>
          <a:xfrm>
            <a:off x="10448925" y="224313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照相机 </a:t>
            </a:r>
            <a:endParaRPr lang="zh-CN" altLang="en-US"/>
          </a:p>
        </p:txBody>
      </p:sp>
      <p:sp>
        <p:nvSpPr>
          <p:cNvPr id="32773" name="矩形 92170"/>
          <p:cNvSpPr/>
          <p:nvPr/>
        </p:nvSpPr>
        <p:spPr>
          <a:xfrm>
            <a:off x="7605713" y="29035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  <p:sp>
        <p:nvSpPr>
          <p:cNvPr id="32774" name="矩形 92171"/>
          <p:cNvSpPr/>
          <p:nvPr/>
        </p:nvSpPr>
        <p:spPr>
          <a:xfrm>
            <a:off x="8653463" y="34337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  <p:bldP spid="3277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3794" name="对象 93189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5" name="矩形 93190"/>
          <p:cNvSpPr/>
          <p:nvPr/>
        </p:nvSpPr>
        <p:spPr>
          <a:xfrm>
            <a:off x="1196975" y="21621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放大 </a:t>
            </a:r>
            <a:endParaRPr lang="zh-CN" altLang="en-US"/>
          </a:p>
        </p:txBody>
      </p:sp>
      <p:sp>
        <p:nvSpPr>
          <p:cNvPr id="33796" name="矩形 93191"/>
          <p:cNvSpPr/>
          <p:nvPr/>
        </p:nvSpPr>
        <p:spPr>
          <a:xfrm>
            <a:off x="9982200" y="21240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投影仪 </a:t>
            </a:r>
            <a:endParaRPr lang="zh-CN" altLang="en-US"/>
          </a:p>
        </p:txBody>
      </p:sp>
      <p:sp>
        <p:nvSpPr>
          <p:cNvPr id="33797" name="矩形 93192"/>
          <p:cNvSpPr/>
          <p:nvPr/>
        </p:nvSpPr>
        <p:spPr>
          <a:xfrm>
            <a:off x="10845800" y="33480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 </a:t>
            </a:r>
            <a:endParaRPr lang="zh-CN" altLang="en-US"/>
          </a:p>
        </p:txBody>
      </p:sp>
      <p:sp>
        <p:nvSpPr>
          <p:cNvPr id="33798" name="矩形 93193"/>
          <p:cNvSpPr/>
          <p:nvPr/>
        </p:nvSpPr>
        <p:spPr>
          <a:xfrm>
            <a:off x="7750175" y="39243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下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797" grpId="0"/>
      <p:bldP spid="3379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4818" name="对象 94211"/>
          <p:cNvGraphicFramePr>
            <a:graphicFrameLocks noChangeAspect="1"/>
          </p:cNvGraphicFramePr>
          <p:nvPr/>
        </p:nvGraphicFramePr>
        <p:xfrm>
          <a:off x="301625" y="2530475"/>
          <a:ext cx="11582400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2" imgW="11582400" imgH="1778000" progId="Word.Document.8">
                  <p:embed/>
                </p:oleObj>
              </mc:Choice>
              <mc:Fallback>
                <p:oleObj r:id="rId2" imgW="11582400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530475"/>
                        <a:ext cx="11582400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19" name="矩形 94212"/>
          <p:cNvSpPr/>
          <p:nvPr/>
        </p:nvSpPr>
        <p:spPr>
          <a:xfrm>
            <a:off x="9393238" y="30368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远视 </a:t>
            </a:r>
            <a:endParaRPr lang="zh-CN" altLang="en-US"/>
          </a:p>
        </p:txBody>
      </p:sp>
      <p:sp>
        <p:nvSpPr>
          <p:cNvPr id="34820" name="矩形 94213"/>
          <p:cNvSpPr/>
          <p:nvPr/>
        </p:nvSpPr>
        <p:spPr>
          <a:xfrm>
            <a:off x="6926263" y="36131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5843" name="图片 96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2604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4" name="矩形 96260"/>
          <p:cNvSpPr/>
          <p:nvPr/>
        </p:nvSpPr>
        <p:spPr>
          <a:xfrm>
            <a:off x="2349500" y="1006475"/>
            <a:ext cx="1254125" cy="736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透　镜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35842" name="对象 96261"/>
          <p:cNvGraphicFramePr>
            <a:graphicFrameLocks noChangeAspect="1"/>
          </p:cNvGraphicFramePr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3" imgW="11591925" imgH="2963862" progId="Word.Document.8">
                  <p:embed/>
                </p:oleObj>
              </mc:Choice>
              <mc:Fallback>
                <p:oleObj r:id="rId3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5" name="矩形 96262"/>
          <p:cNvSpPr/>
          <p:nvPr/>
        </p:nvSpPr>
        <p:spPr>
          <a:xfrm>
            <a:off x="6597650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6866" name="对象 97283"/>
          <p:cNvGraphicFramePr>
            <a:graphicFrameLocks noChangeAspect="1"/>
          </p:cNvGraphicFramePr>
          <p:nvPr/>
        </p:nvGraphicFramePr>
        <p:xfrm>
          <a:off x="193675" y="593725"/>
          <a:ext cx="11582400" cy="3454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582400" imgH="3454400" progId="Word.Document.8">
                  <p:embed/>
                </p:oleObj>
              </mc:Choice>
              <mc:Fallback>
                <p:oleObj r:id="rId2" imgW="11582400" imgH="3454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3675" y="593725"/>
                        <a:ext cx="11582400" cy="3454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7" name="图片 1" descr="AW5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5650" y="3987800"/>
            <a:ext cx="5883275" cy="24399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7891" name="图片 983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80010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2" name="矩形 98312"/>
          <p:cNvSpPr/>
          <p:nvPr/>
        </p:nvSpPr>
        <p:spPr>
          <a:xfrm>
            <a:off x="2178050" y="769938"/>
            <a:ext cx="38449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凸透镜成像规律及应用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37890" name="对象 98313"/>
          <p:cNvGraphicFramePr>
            <a:graphicFrameLocks noChangeAspect="1"/>
          </p:cNvGraphicFramePr>
          <p:nvPr/>
        </p:nvGraphicFramePr>
        <p:xfrm>
          <a:off x="296863" y="150336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3" imgW="11591925" imgH="4149725" progId="Word.Document.8">
                  <p:embed/>
                </p:oleObj>
              </mc:Choice>
              <mc:Fallback>
                <p:oleObj r:id="rId3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50336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893" name="图片 983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2675" y="3130550"/>
            <a:ext cx="5819775" cy="2047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4" name="矩形 98315"/>
          <p:cNvSpPr/>
          <p:nvPr/>
        </p:nvSpPr>
        <p:spPr>
          <a:xfrm>
            <a:off x="2565400" y="262890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8914" name="对象 99335"/>
          <p:cNvGraphicFramePr>
            <a:graphicFrameLocks noChangeAspect="1"/>
          </p:cNvGraphicFramePr>
          <p:nvPr/>
        </p:nvGraphicFramePr>
        <p:xfrm>
          <a:off x="260350" y="684213"/>
          <a:ext cx="11591925" cy="55229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91925" imgH="5522912" progId="Word.Document.8">
                  <p:embed/>
                </p:oleObj>
              </mc:Choice>
              <mc:Fallback>
                <p:oleObj r:id="rId2" imgW="11591925" imgH="55229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684213"/>
                        <a:ext cx="11591925" cy="5522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5" name="矩形 99336"/>
          <p:cNvSpPr/>
          <p:nvPr/>
        </p:nvSpPr>
        <p:spPr>
          <a:xfrm>
            <a:off x="9837738" y="1187450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9938" name="对象 100363"/>
          <p:cNvGraphicFramePr>
            <a:graphicFrameLocks noChangeAspect="1"/>
          </p:cNvGraphicFramePr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39" name="图片 1003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4188" y="2555875"/>
            <a:ext cx="5391150" cy="2400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0" name="矩形 100365"/>
          <p:cNvSpPr/>
          <p:nvPr/>
        </p:nvSpPr>
        <p:spPr>
          <a:xfrm>
            <a:off x="3068638" y="24844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0962" name="对象 101384"/>
          <p:cNvGraphicFramePr>
            <a:graphicFrameLocks noChangeAspect="1"/>
          </p:cNvGraphicFramePr>
          <p:nvPr/>
        </p:nvGraphicFramePr>
        <p:xfrm>
          <a:off x="296863" y="842963"/>
          <a:ext cx="11591925" cy="5153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91925" imgH="5153025" progId="Word.Document.8">
                  <p:embed/>
                </p:oleObj>
              </mc:Choice>
              <mc:Fallback>
                <p:oleObj r:id="rId2" imgW="11591925" imgH="51530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42963"/>
                        <a:ext cx="11591925" cy="5153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3" name="矩形 101385"/>
          <p:cNvSpPr/>
          <p:nvPr/>
        </p:nvSpPr>
        <p:spPr>
          <a:xfrm>
            <a:off x="4941888" y="140335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1986" name="对象 102406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7" name="矩形 102407"/>
          <p:cNvSpPr/>
          <p:nvPr/>
        </p:nvSpPr>
        <p:spPr>
          <a:xfrm>
            <a:off x="1628775" y="21955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3010" name="对象 103431"/>
          <p:cNvGraphicFramePr>
            <a:graphicFrameLocks noChangeAspect="1"/>
          </p:cNvGraphicFramePr>
          <p:nvPr/>
        </p:nvGraphicFramePr>
        <p:xfrm>
          <a:off x="260350" y="395288"/>
          <a:ext cx="11591925" cy="6111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2" imgW="11591925" imgH="6111875" progId="Word.Document.8">
                  <p:embed/>
                </p:oleObj>
              </mc:Choice>
              <mc:Fallback>
                <p:oleObj r:id="rId2" imgW="11591925" imgH="61118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395288"/>
                        <a:ext cx="11591925" cy="611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1" name="矩形 103432"/>
          <p:cNvSpPr/>
          <p:nvPr/>
        </p:nvSpPr>
        <p:spPr>
          <a:xfrm>
            <a:off x="4725988" y="97155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4034" name="对象 110600"/>
          <p:cNvGraphicFramePr>
            <a:graphicFrameLocks noChangeAspect="1"/>
          </p:cNvGraphicFramePr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5" name="矩形 110601"/>
          <p:cNvSpPr/>
          <p:nvPr/>
        </p:nvSpPr>
        <p:spPr>
          <a:xfrm>
            <a:off x="8974138" y="27717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凸 </a:t>
            </a:r>
            <a:endParaRPr lang="zh-CN" altLang="en-US"/>
          </a:p>
        </p:txBody>
      </p:sp>
      <p:sp>
        <p:nvSpPr>
          <p:cNvPr id="44036" name="矩形 110602"/>
          <p:cNvSpPr/>
          <p:nvPr/>
        </p:nvSpPr>
        <p:spPr>
          <a:xfrm>
            <a:off x="4221163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缩小 </a:t>
            </a:r>
            <a:endParaRPr lang="zh-CN" altLang="en-US"/>
          </a:p>
        </p:txBody>
      </p:sp>
      <p:sp>
        <p:nvSpPr>
          <p:cNvPr id="44037" name="矩形 110603"/>
          <p:cNvSpPr/>
          <p:nvPr/>
        </p:nvSpPr>
        <p:spPr>
          <a:xfrm>
            <a:off x="5302250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4403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5058" name="对象 109572"/>
          <p:cNvGraphicFramePr>
            <a:graphicFrameLocks noChangeAspect="1"/>
          </p:cNvGraphicFramePr>
          <p:nvPr/>
        </p:nvGraphicFramePr>
        <p:xfrm>
          <a:off x="296863" y="1157288"/>
          <a:ext cx="11591925" cy="45243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2" imgW="11591925" imgH="4524375" progId="Word.Document.8">
                  <p:embed/>
                </p:oleObj>
              </mc:Choice>
              <mc:Fallback>
                <p:oleObj r:id="rId2" imgW="11591925" imgH="45243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57288"/>
                        <a:ext cx="11591925" cy="4524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59" name="矩形 109573"/>
          <p:cNvSpPr/>
          <p:nvPr/>
        </p:nvSpPr>
        <p:spPr>
          <a:xfrm>
            <a:off x="6381750" y="16922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放大 </a:t>
            </a:r>
            <a:endParaRPr lang="zh-CN" altLang="en-US"/>
          </a:p>
        </p:txBody>
      </p:sp>
      <p:sp>
        <p:nvSpPr>
          <p:cNvPr id="45060" name="矩形 109574"/>
          <p:cNvSpPr/>
          <p:nvPr/>
        </p:nvSpPr>
        <p:spPr>
          <a:xfrm>
            <a:off x="3141663" y="28448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6082" name="对象 135170"/>
          <p:cNvGraphicFramePr>
            <a:graphicFrameLocks noChangeAspect="1"/>
          </p:cNvGraphicFramePr>
          <p:nvPr/>
        </p:nvGraphicFramePr>
        <p:xfrm>
          <a:off x="260350" y="82708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82708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4" name="图片 1351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350" y="2051050"/>
            <a:ext cx="5616575" cy="2641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6085" name="图片 13517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7288" y="2122488"/>
            <a:ext cx="5429250" cy="255270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6083" name="对象 135173"/>
          <p:cNvGraphicFramePr>
            <a:graphicFrameLocks noChangeAspect="1"/>
          </p:cNvGraphicFramePr>
          <p:nvPr/>
        </p:nvGraphicFramePr>
        <p:xfrm>
          <a:off x="260350" y="478790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6" imgW="11591925" imgH="1185863" progId="Word.Document.8">
                  <p:embed/>
                </p:oleObj>
              </mc:Choice>
              <mc:Fallback>
                <p:oleObj r:id="rId6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0350" y="478790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6" name="矩形 135174"/>
          <p:cNvSpPr/>
          <p:nvPr/>
        </p:nvSpPr>
        <p:spPr>
          <a:xfrm>
            <a:off x="10198100" y="47164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放大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7106" name="对象 136194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7" name="矩形 136195"/>
          <p:cNvSpPr/>
          <p:nvPr/>
        </p:nvSpPr>
        <p:spPr>
          <a:xfrm>
            <a:off x="9405938" y="1619250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75 </a:t>
            </a:r>
            <a:endParaRPr lang="en-US" altLang="zh-CN"/>
          </a:p>
        </p:txBody>
      </p:sp>
      <p:sp>
        <p:nvSpPr>
          <p:cNvPr id="47108" name="矩形 136196"/>
          <p:cNvSpPr/>
          <p:nvPr/>
        </p:nvSpPr>
        <p:spPr>
          <a:xfrm>
            <a:off x="10198100" y="27717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右 </a:t>
            </a:r>
            <a:endParaRPr lang="zh-CN" altLang="en-US"/>
          </a:p>
        </p:txBody>
      </p:sp>
      <p:sp>
        <p:nvSpPr>
          <p:cNvPr id="47109" name="矩形 136197"/>
          <p:cNvSpPr/>
          <p:nvPr/>
        </p:nvSpPr>
        <p:spPr>
          <a:xfrm>
            <a:off x="5084763" y="45720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左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  <p:bldP spid="4710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8131" name="图片 1372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75" y="21240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2" name="矩形 137222"/>
          <p:cNvSpPr/>
          <p:nvPr/>
        </p:nvSpPr>
        <p:spPr>
          <a:xfrm>
            <a:off x="2492375" y="2124075"/>
            <a:ext cx="2760663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眼睛及视力矫正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48130" name="对象 137223"/>
          <p:cNvGraphicFramePr>
            <a:graphicFrameLocks noChangeAspect="1"/>
          </p:cNvGraphicFramePr>
          <p:nvPr/>
        </p:nvGraphicFramePr>
        <p:xfrm>
          <a:off x="296863" y="28273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3" imgW="11591925" imgH="1185862" progId="Word.Document.8">
                  <p:embed/>
                </p:oleObj>
              </mc:Choice>
              <mc:Fallback>
                <p:oleObj r:id="rId3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8273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3" name="矩形 137224"/>
          <p:cNvSpPr/>
          <p:nvPr/>
        </p:nvSpPr>
        <p:spPr>
          <a:xfrm>
            <a:off x="9766300" y="27717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强 </a:t>
            </a:r>
            <a:endParaRPr lang="zh-CN" altLang="en-US"/>
          </a:p>
        </p:txBody>
      </p:sp>
      <p:sp>
        <p:nvSpPr>
          <p:cNvPr id="48134" name="矩形 137225"/>
          <p:cNvSpPr/>
          <p:nvPr/>
        </p:nvSpPr>
        <p:spPr>
          <a:xfrm>
            <a:off x="8108950" y="33480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凹 </a:t>
            </a:r>
            <a:endParaRPr lang="zh-CN" altLang="en-US"/>
          </a:p>
        </p:txBody>
      </p:sp>
      <p:pic>
        <p:nvPicPr>
          <p:cNvPr id="48135" name="New picture" hidden="1"/>
          <p:cNvPicPr/>
          <p:nvPr/>
        </p:nvPicPr>
        <p:blipFill>
          <a:blip r:embed="rId5"/>
          <a:stretch>
            <a:fillRect/>
          </a:stretch>
        </p:blipFill>
        <p:spPr>
          <a:xfrm>
            <a:off x="11379200" y="10845800"/>
            <a:ext cx="393700" cy="4445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  <p:bldP spid="48134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117</Paragraphs>
  <Slides>48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baseType="lpstr" size="55">
      <vt:lpstr>Arial</vt:lpstr>
      <vt:lpstr>Calibri</vt:lpstr>
      <vt:lpstr>宋体</vt:lpstr>
      <vt:lpstr>Times New Roman</vt:lpstr>
      <vt:lpstr>楷体_GB2312</vt:lpstr>
      <vt:lpstr>黑体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2021-01-02T11:38:26.862</cp:lastPrinted>
  <dcterms:created xsi:type="dcterms:W3CDTF">2021-01-02T11:38:26Z</dcterms:created>
  <dcterms:modified xsi:type="dcterms:W3CDTF">2021-01-08T11:30:30Z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